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Lst>
  <p:notesMasterIdLst>
    <p:notesMasterId r:id="rId37"/>
  </p:notesMasterIdLst>
  <p:sldIdLst>
    <p:sldId id="10891" r:id="rId5"/>
    <p:sldId id="10923" r:id="rId6"/>
    <p:sldId id="10924" r:id="rId7"/>
    <p:sldId id="10925" r:id="rId8"/>
    <p:sldId id="10892" r:id="rId9"/>
    <p:sldId id="10893" r:id="rId10"/>
    <p:sldId id="10894" r:id="rId11"/>
    <p:sldId id="10895" r:id="rId12"/>
    <p:sldId id="10896" r:id="rId13"/>
    <p:sldId id="10897" r:id="rId14"/>
    <p:sldId id="10898" r:id="rId15"/>
    <p:sldId id="10899" r:id="rId16"/>
    <p:sldId id="10900" r:id="rId17"/>
    <p:sldId id="10901" r:id="rId18"/>
    <p:sldId id="10916" r:id="rId19"/>
    <p:sldId id="10902" r:id="rId20"/>
    <p:sldId id="10918" r:id="rId21"/>
    <p:sldId id="10903" r:id="rId22"/>
    <p:sldId id="10904" r:id="rId23"/>
    <p:sldId id="10905" r:id="rId24"/>
    <p:sldId id="10919" r:id="rId25"/>
    <p:sldId id="10906" r:id="rId26"/>
    <p:sldId id="10907" r:id="rId27"/>
    <p:sldId id="10908" r:id="rId28"/>
    <p:sldId id="10909" r:id="rId29"/>
    <p:sldId id="10910" r:id="rId30"/>
    <p:sldId id="10914" r:id="rId31"/>
    <p:sldId id="10920" r:id="rId32"/>
    <p:sldId id="10913" r:id="rId33"/>
    <p:sldId id="10921" r:id="rId34"/>
    <p:sldId id="10922" r:id="rId35"/>
    <p:sldId id="10915" r:id="rId36"/>
  </p:sldIdLst>
  <p:sldSz cx="12198350" cy="6861175"/>
  <p:notesSz cx="6797675" cy="9928225"/>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userDrawn="1">
          <p15:clr>
            <a:srgbClr val="A4A3A4"/>
          </p15:clr>
        </p15:guide>
        <p15:guide id="2" pos="384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8B0929-FC3A-0B9C-F568-90572406CE02}" name="Alejandra Arriaza Loeb" initials="AA" userId="S::aarriaza@aduana.cl::9bb04fd5-e123-4fd0-9261-574ae2bf63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EFF"/>
    <a:srgbClr val="6B1896"/>
    <a:srgbClr val="1DCDD1"/>
    <a:srgbClr val="8D9704"/>
    <a:srgbClr val="D5F4FF"/>
    <a:srgbClr val="6C6C6C"/>
    <a:srgbClr val="13264B"/>
    <a:srgbClr val="F36B18"/>
    <a:srgbClr val="A7B306"/>
    <a:srgbClr val="1191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9" autoAdjust="0"/>
    <p:restoredTop sz="92160" autoAdjust="0"/>
  </p:normalViewPr>
  <p:slideViewPr>
    <p:cSldViewPr snapToGrid="0">
      <p:cViewPr varScale="1">
        <p:scale>
          <a:sx n="101" d="100"/>
          <a:sy n="101" d="100"/>
        </p:scale>
        <p:origin x="1008" y="114"/>
      </p:cViewPr>
      <p:guideLst>
        <p:guide orient="horz" pos="2162"/>
        <p:guide pos="3842"/>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viewProps" Target="viewProps.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slide" Target="slides/slide30.xml" /><Relationship Id="rId42" Type="http://schemas.microsoft.com/office/2018/10/relationships/authors" Target="author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presProps" Target="presProp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notesMaster" Target="notesMasters/notesMaster1.xml" /><Relationship Id="rId40" Type="http://schemas.openxmlformats.org/officeDocument/2006/relationships/theme" Target="theme/theme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 /><Relationship Id="rId2" Type="http://schemas.microsoft.com/office/2011/relationships/chartColorStyle" Target="colors1.xml" /><Relationship Id="rId1" Type="http://schemas.microsoft.com/office/2011/relationships/chartStyle" Target="style1.xml" /><Relationship Id="rId4" Type="http://schemas.openxmlformats.org/officeDocument/2006/relationships/oleObject" Target="../embeddings/oleObject1.bin"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dirty="0" err="1">
                <a:solidFill>
                  <a:schemeClr val="tx2"/>
                </a:solidFill>
                <a:latin typeface="Calibri" panose="020F0502020204030204" pitchFamily="34" charset="0"/>
                <a:cs typeface="Calibri" panose="020F0502020204030204" pitchFamily="34" charset="0"/>
              </a:rPr>
              <a:t>Cantidad</a:t>
            </a:r>
            <a:r>
              <a:rPr lang="en-US" sz="1200" b="1" i="0" dirty="0">
                <a:solidFill>
                  <a:schemeClr val="tx2"/>
                </a:solidFill>
                <a:latin typeface="Calibri" panose="020F0502020204030204" pitchFamily="34" charset="0"/>
                <a:cs typeface="Calibri" panose="020F0502020204030204" pitchFamily="34" charset="0"/>
              </a:rPr>
              <a:t> de </a:t>
            </a:r>
            <a:r>
              <a:rPr lang="en-US" sz="1200" b="1" i="0" dirty="0" err="1">
                <a:solidFill>
                  <a:schemeClr val="tx2"/>
                </a:solidFill>
                <a:latin typeface="Calibri" panose="020F0502020204030204" pitchFamily="34" charset="0"/>
                <a:cs typeface="Calibri" panose="020F0502020204030204" pitchFamily="34" charset="0"/>
              </a:rPr>
              <a:t>Envíos</a:t>
            </a:r>
            <a:r>
              <a:rPr lang="en-US" sz="1200" b="1" i="0" dirty="0">
                <a:solidFill>
                  <a:schemeClr val="tx2"/>
                </a:solidFill>
                <a:latin typeface="Calibri" panose="020F0502020204030204" pitchFamily="34" charset="0"/>
                <a:cs typeface="Calibri" panose="020F0502020204030204" pitchFamily="34" charset="0"/>
              </a:rPr>
              <a:t> Courier</a:t>
            </a:r>
            <a:r>
              <a:rPr lang="en-US" sz="1200" b="1" i="0" baseline="0" dirty="0">
                <a:solidFill>
                  <a:schemeClr val="tx2"/>
                </a:solidFill>
                <a:latin typeface="Calibri" panose="020F0502020204030204" pitchFamily="34" charset="0"/>
                <a:cs typeface="Calibri" panose="020F0502020204030204" pitchFamily="34" charset="0"/>
              </a:rPr>
              <a:t> de </a:t>
            </a:r>
            <a:r>
              <a:rPr lang="en-US" sz="1200" b="1" i="0" baseline="0" dirty="0" err="1">
                <a:solidFill>
                  <a:schemeClr val="tx2"/>
                </a:solidFill>
                <a:latin typeface="Calibri" panose="020F0502020204030204" pitchFamily="34" charset="0"/>
                <a:cs typeface="Calibri" panose="020F0502020204030204" pitchFamily="34" charset="0"/>
              </a:rPr>
              <a:t>Ingreso</a:t>
            </a:r>
            <a:r>
              <a:rPr lang="en-US" sz="1200" b="1" i="0" dirty="0">
                <a:solidFill>
                  <a:schemeClr val="tx2"/>
                </a:solidFill>
                <a:latin typeface="Calibri" panose="020F0502020204030204" pitchFamily="34" charset="0"/>
                <a:cs typeface="Calibri" panose="020F0502020204030204" pitchFamily="34" charset="0"/>
              </a:rPr>
              <a:t> </a:t>
            </a:r>
            <a:r>
              <a:rPr lang="en-US" sz="1200" b="1" i="0" dirty="0" err="1">
                <a:solidFill>
                  <a:schemeClr val="tx2"/>
                </a:solidFill>
                <a:latin typeface="Calibri" panose="020F0502020204030204" pitchFamily="34" charset="0"/>
                <a:cs typeface="Calibri" panose="020F0502020204030204" pitchFamily="34" charset="0"/>
              </a:rPr>
              <a:t>por</a:t>
            </a:r>
            <a:r>
              <a:rPr lang="en-US" sz="1200" b="1" i="0" dirty="0">
                <a:solidFill>
                  <a:schemeClr val="tx2"/>
                </a:solidFill>
                <a:latin typeface="Calibri" panose="020F0502020204030204" pitchFamily="34" charset="0"/>
                <a:cs typeface="Calibri" panose="020F0502020204030204" pitchFamily="34" charset="0"/>
              </a:rPr>
              <a:t> </a:t>
            </a:r>
            <a:r>
              <a:rPr lang="en-US" sz="1200" b="1" i="0" dirty="0" err="1">
                <a:solidFill>
                  <a:schemeClr val="tx2"/>
                </a:solidFill>
                <a:latin typeface="Calibri" panose="020F0502020204030204" pitchFamily="34" charset="0"/>
                <a:cs typeface="Calibri" panose="020F0502020204030204" pitchFamily="34" charset="0"/>
              </a:rPr>
              <a:t>Año</a:t>
            </a:r>
            <a:endParaRPr lang="en-US" sz="1200" b="1" i="0" dirty="0">
              <a:solidFill>
                <a:schemeClr val="tx2"/>
              </a:solidFill>
              <a:latin typeface="Calibri" panose="020F0502020204030204" pitchFamily="34" charset="0"/>
              <a:cs typeface="Calibri" panose="020F0502020204030204" pitchFamily="34" charset="0"/>
            </a:endParaRPr>
          </a:p>
        </c:rich>
      </c:tx>
      <c:layout>
        <c:manualLayout>
          <c:xMode val="edge"/>
          <c:yMode val="edge"/>
          <c:x val="0.15502472074711593"/>
          <c:y val="4.545454545454545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US"/>
        </a:p>
      </c:txPr>
    </c:title>
    <c:autoTitleDeleted val="0"/>
    <c:plotArea>
      <c:layout/>
      <c:barChart>
        <c:barDir val="col"/>
        <c:grouping val="clustered"/>
        <c:varyColors val="0"/>
        <c:ser>
          <c:idx val="0"/>
          <c:order val="0"/>
          <c:tx>
            <c:strRef>
              <c:f>'Historico Anual'!$A$2</c:f>
              <c:strCache>
                <c:ptCount val="1"/>
                <c:pt idx="0">
                  <c:v>Cantidad de Envíos</c:v>
                </c:pt>
              </c:strCache>
            </c:strRef>
          </c:tx>
          <c:spPr>
            <a:solidFill>
              <a:srgbClr val="9BBB59"/>
            </a:solidFill>
            <a:ln>
              <a:noFill/>
            </a:ln>
            <a:effectLst/>
          </c:spPr>
          <c:invertIfNegative val="0"/>
          <c:trendline>
            <c:spPr>
              <a:ln w="19050" cap="rnd">
                <a:solidFill>
                  <a:schemeClr val="accent1"/>
                </a:solidFill>
                <a:prstDash val="sysDot"/>
              </a:ln>
              <a:effectLst/>
            </c:spPr>
            <c:trendlineType val="exp"/>
            <c:dispRSqr val="0"/>
            <c:dispEq val="0"/>
          </c:trendline>
          <c:cat>
            <c:numRef>
              <c:f>'Historico Anual'!$O$1:$S$1</c:f>
              <c:numCache>
                <c:formatCode>General</c:formatCode>
                <c:ptCount val="5"/>
                <c:pt idx="0">
                  <c:v>2019</c:v>
                </c:pt>
                <c:pt idx="1">
                  <c:v>2020</c:v>
                </c:pt>
                <c:pt idx="2">
                  <c:v>2021</c:v>
                </c:pt>
                <c:pt idx="3">
                  <c:v>2022</c:v>
                </c:pt>
                <c:pt idx="4">
                  <c:v>2023</c:v>
                </c:pt>
              </c:numCache>
            </c:numRef>
          </c:cat>
          <c:val>
            <c:numRef>
              <c:f>'Historico Anual'!$O$2:$S$2</c:f>
              <c:numCache>
                <c:formatCode>#,##0</c:formatCode>
                <c:ptCount val="5"/>
                <c:pt idx="0">
                  <c:v>1908472</c:v>
                </c:pt>
                <c:pt idx="1">
                  <c:v>5054125</c:v>
                </c:pt>
                <c:pt idx="2">
                  <c:v>12997910</c:v>
                </c:pt>
                <c:pt idx="3">
                  <c:v>9868463</c:v>
                </c:pt>
                <c:pt idx="4">
                  <c:v>19380446</c:v>
                </c:pt>
              </c:numCache>
            </c:numRef>
          </c:val>
          <c:extLst>
            <c:ext xmlns:c16="http://schemas.microsoft.com/office/drawing/2014/chart" uri="{C3380CC4-5D6E-409C-BE32-E72D297353CC}">
              <c16:uniqueId val="{00000001-9B3C-1743-A772-BFFCDBC67995}"/>
            </c:ext>
          </c:extLst>
        </c:ser>
        <c:dLbls>
          <c:showLegendKey val="0"/>
          <c:showVal val="0"/>
          <c:showCatName val="0"/>
          <c:showSerName val="0"/>
          <c:showPercent val="0"/>
          <c:showBubbleSize val="0"/>
        </c:dLbls>
        <c:gapWidth val="150"/>
        <c:axId val="553953920"/>
        <c:axId val="553939232"/>
      </c:barChart>
      <c:catAx>
        <c:axId val="55395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US"/>
          </a:p>
        </c:txPr>
        <c:crossAx val="553939232"/>
        <c:crosses val="autoZero"/>
        <c:auto val="1"/>
        <c:lblAlgn val="ctr"/>
        <c:lblOffset val="100"/>
        <c:noMultiLvlLbl val="0"/>
      </c:catAx>
      <c:valAx>
        <c:axId val="553939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US"/>
          </a:p>
        </c:txPr>
        <c:crossAx val="553953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47B57F-1FF4-44D6-98B8-A3D781C1EAB1}"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s-CL"/>
        </a:p>
      </dgm:t>
    </dgm:pt>
    <dgm:pt modelId="{F8E1C794-1D7A-413B-BE6A-FA5E558B4FBE}">
      <dgm:prSet phldrT="[Texto]" custT="1"/>
      <dgm:spPr/>
      <dgm:t>
        <a:bodyPr/>
        <a:lstStyle/>
        <a:p>
          <a:r>
            <a:rPr lang="es-ES" sz="2800" b="1" dirty="0">
              <a:solidFill>
                <a:schemeClr val="accent1"/>
              </a:solidFill>
            </a:rPr>
            <a:t>Impacto para Aduana</a:t>
          </a:r>
          <a:endParaRPr lang="es-CL" sz="2800" b="1" dirty="0">
            <a:solidFill>
              <a:schemeClr val="accent1"/>
            </a:solidFill>
          </a:endParaRPr>
        </a:p>
      </dgm:t>
    </dgm:pt>
    <dgm:pt modelId="{6D36DAF1-4024-4E3D-81F9-081B3C8DF383}" type="parTrans" cxnId="{F109F4DE-35D1-4BF8-94AF-ADC83E057129}">
      <dgm:prSet/>
      <dgm:spPr/>
      <dgm:t>
        <a:bodyPr/>
        <a:lstStyle/>
        <a:p>
          <a:endParaRPr lang="es-CL"/>
        </a:p>
      </dgm:t>
    </dgm:pt>
    <dgm:pt modelId="{771120C5-3E67-47B4-8CDC-693DD2C99AE7}" type="sibTrans" cxnId="{F109F4DE-35D1-4BF8-94AF-ADC83E057129}">
      <dgm:prSet/>
      <dgm:spPr/>
      <dgm:t>
        <a:bodyPr/>
        <a:lstStyle/>
        <a:p>
          <a:endParaRPr lang="es-CL"/>
        </a:p>
      </dgm:t>
    </dgm:pt>
    <dgm:pt modelId="{70897689-32D7-4E34-A5C1-33D030F33584}">
      <dgm:prSet phldrT="[Texto]" custT="1"/>
      <dgm:spPr/>
      <dgm:t>
        <a:bodyPr/>
        <a:lstStyle/>
        <a:p>
          <a:pPr>
            <a:buNone/>
          </a:pPr>
          <a:r>
            <a:rPr lang="es-CL" altLang="es-CL" sz="2000" b="1" dirty="0">
              <a:solidFill>
                <a:schemeClr val="tx2"/>
              </a:solidFill>
              <a:latin typeface="Calibri"/>
            </a:rPr>
            <a:t>Modifica Ley Orgánica del Servicio:</a:t>
          </a:r>
          <a:r>
            <a:rPr lang="es-CL" altLang="es-CL" sz="2000" dirty="0">
              <a:solidFill>
                <a:schemeClr val="tx2"/>
              </a:solidFill>
              <a:latin typeface="Calibri"/>
            </a:rPr>
            <a:t>  DFL </a:t>
          </a:r>
          <a:r>
            <a:rPr lang="es-CL" altLang="es-CL" sz="2000" dirty="0" err="1">
              <a:solidFill>
                <a:schemeClr val="tx2"/>
              </a:solidFill>
              <a:latin typeface="Calibri"/>
            </a:rPr>
            <a:t>N°</a:t>
          </a:r>
          <a:r>
            <a:rPr lang="es-CL" altLang="es-CL" sz="2000" dirty="0">
              <a:solidFill>
                <a:schemeClr val="tx2"/>
              </a:solidFill>
              <a:latin typeface="Calibri"/>
            </a:rPr>
            <a:t> 329 de 1979, del Ministerio de Hacienda. </a:t>
          </a:r>
          <a:endParaRPr lang="es-CL" sz="2000" dirty="0">
            <a:solidFill>
              <a:schemeClr val="tx2"/>
            </a:solidFill>
          </a:endParaRPr>
        </a:p>
      </dgm:t>
    </dgm:pt>
    <dgm:pt modelId="{C8B6F258-8814-42B0-9C0C-5E52D5EFC6BD}" type="parTrans" cxnId="{F32DCCDE-97EA-42B1-A70C-B48CF456508A}">
      <dgm:prSet/>
      <dgm:spPr/>
      <dgm:t>
        <a:bodyPr/>
        <a:lstStyle/>
        <a:p>
          <a:endParaRPr lang="es-CL"/>
        </a:p>
      </dgm:t>
    </dgm:pt>
    <dgm:pt modelId="{74AD99F1-0FBB-4C9C-A866-6EB4CC90FFBD}" type="sibTrans" cxnId="{F32DCCDE-97EA-42B1-A70C-B48CF456508A}">
      <dgm:prSet/>
      <dgm:spPr/>
      <dgm:t>
        <a:bodyPr/>
        <a:lstStyle/>
        <a:p>
          <a:endParaRPr lang="es-CL"/>
        </a:p>
      </dgm:t>
    </dgm:pt>
    <dgm:pt modelId="{56A3371F-F408-496D-8272-AD329B5908FD}">
      <dgm:prSet phldrT="[Texto]" custT="1"/>
      <dgm:spPr/>
      <dgm:t>
        <a:bodyPr/>
        <a:lstStyle/>
        <a:p>
          <a:pPr>
            <a:buFont typeface="Arial"/>
            <a:buChar char="•"/>
          </a:pPr>
          <a:r>
            <a:rPr lang="es-CL" altLang="es-CL" sz="1100" dirty="0">
              <a:solidFill>
                <a:schemeClr val="tx2"/>
              </a:solidFill>
              <a:latin typeface="Calibri"/>
            </a:rPr>
            <a:t>El PDL crea en el SNA, una Unidad de Inteligencia Económica, dependiente del Director/a Nacional, encargada de recopilar, evaluar y analizar información relacionada con crimen organizado transfronterizo</a:t>
          </a:r>
          <a:endParaRPr lang="es-CL" sz="1100" dirty="0">
            <a:solidFill>
              <a:schemeClr val="tx2"/>
            </a:solidFill>
          </a:endParaRPr>
        </a:p>
      </dgm:t>
    </dgm:pt>
    <dgm:pt modelId="{211E6E6F-E50C-4F5C-9C31-C09178C88FEE}" type="parTrans" cxnId="{86936DEF-37F1-4584-874C-E6181916757F}">
      <dgm:prSet/>
      <dgm:spPr/>
      <dgm:t>
        <a:bodyPr/>
        <a:lstStyle/>
        <a:p>
          <a:endParaRPr lang="es-CL"/>
        </a:p>
      </dgm:t>
    </dgm:pt>
    <dgm:pt modelId="{F6BE2302-BC4B-4D2D-8F3D-94DE95BA3530}" type="sibTrans" cxnId="{86936DEF-37F1-4584-874C-E6181916757F}">
      <dgm:prSet/>
      <dgm:spPr/>
      <dgm:t>
        <a:bodyPr/>
        <a:lstStyle/>
        <a:p>
          <a:endParaRPr lang="es-CL"/>
        </a:p>
      </dgm:t>
    </dgm:pt>
    <dgm:pt modelId="{601555BA-38A9-4CA3-8E9A-312F79BE0218}">
      <dgm:prSet phldrT="[Texto]" custT="1"/>
      <dgm:spPr/>
      <dgm:t>
        <a:bodyPr/>
        <a:lstStyle/>
        <a:p>
          <a:r>
            <a:rPr lang="es-MX" sz="2000" b="1" dirty="0">
              <a:solidFill>
                <a:schemeClr val="tx2"/>
              </a:solidFill>
            </a:rPr>
            <a:t>Modifica Ordenanza de Aduanas</a:t>
          </a:r>
          <a:r>
            <a:rPr lang="es-MX" sz="2000" dirty="0">
              <a:solidFill>
                <a:schemeClr val="tx2"/>
              </a:solidFill>
            </a:rPr>
            <a:t>: Decreto con Fuerza de Ley N°30 de 2004, del Ministerio de Hacienda.</a:t>
          </a:r>
          <a:endParaRPr lang="es-CL" sz="2000" dirty="0">
            <a:solidFill>
              <a:schemeClr val="tx2"/>
            </a:solidFill>
          </a:endParaRPr>
        </a:p>
      </dgm:t>
    </dgm:pt>
    <dgm:pt modelId="{39A55E2F-E66D-4CF8-A5A7-A010AB44C6A7}" type="parTrans" cxnId="{AC035199-542E-43EE-90E3-BC07DEA64D24}">
      <dgm:prSet/>
      <dgm:spPr/>
      <dgm:t>
        <a:bodyPr/>
        <a:lstStyle/>
        <a:p>
          <a:endParaRPr lang="es-CL"/>
        </a:p>
      </dgm:t>
    </dgm:pt>
    <dgm:pt modelId="{D0774274-311A-4979-8FD8-0EED0411152B}" type="sibTrans" cxnId="{AC035199-542E-43EE-90E3-BC07DEA64D24}">
      <dgm:prSet/>
      <dgm:spPr/>
      <dgm:t>
        <a:bodyPr/>
        <a:lstStyle/>
        <a:p>
          <a:endParaRPr lang="es-CL"/>
        </a:p>
      </dgm:t>
    </dgm:pt>
    <dgm:pt modelId="{9346163D-1B5D-453D-A608-5828D9AE179E}">
      <dgm:prSet phldrT="[Texto]" custT="1"/>
      <dgm:spPr/>
      <dgm:t>
        <a:bodyPr/>
        <a:lstStyle/>
        <a:p>
          <a:pPr>
            <a:buFont typeface="Arial"/>
            <a:buChar char="•"/>
          </a:pPr>
          <a:r>
            <a:rPr lang="es-CL" altLang="es-CL" sz="1100" dirty="0">
              <a:solidFill>
                <a:schemeClr val="tx2"/>
              </a:solidFill>
              <a:latin typeface="Calibri"/>
            </a:rPr>
            <a:t>Funcionarios: Obligación de reserva indefinida, sanciona como delito el incumplimiento.</a:t>
          </a:r>
          <a:endParaRPr lang="es-CL" sz="1100" dirty="0">
            <a:solidFill>
              <a:schemeClr val="tx2"/>
            </a:solidFill>
          </a:endParaRPr>
        </a:p>
      </dgm:t>
    </dgm:pt>
    <dgm:pt modelId="{8C988E4B-4BD5-48CD-A884-10BD80D59FD2}" type="parTrans" cxnId="{8CC3C757-75EB-484E-AF02-51B53C925100}">
      <dgm:prSet/>
      <dgm:spPr/>
      <dgm:t>
        <a:bodyPr/>
        <a:lstStyle/>
        <a:p>
          <a:endParaRPr lang="es-CL"/>
        </a:p>
      </dgm:t>
    </dgm:pt>
    <dgm:pt modelId="{AA332E86-811E-43B5-AE30-17A9CDB1B136}" type="sibTrans" cxnId="{8CC3C757-75EB-484E-AF02-51B53C925100}">
      <dgm:prSet/>
      <dgm:spPr/>
      <dgm:t>
        <a:bodyPr/>
        <a:lstStyle/>
        <a:p>
          <a:endParaRPr lang="es-CL"/>
        </a:p>
      </dgm:t>
    </dgm:pt>
    <dgm:pt modelId="{97A55E0A-1221-4E71-9309-746756882ECB}">
      <dgm:prSet custT="1"/>
      <dgm:spPr/>
      <dgm:t>
        <a:bodyPr/>
        <a:lstStyle/>
        <a:p>
          <a:pPr>
            <a:buFont typeface="Arial"/>
            <a:buChar char="•"/>
          </a:pPr>
          <a:r>
            <a:rPr lang="es-CL" altLang="es-CL" sz="1100">
              <a:solidFill>
                <a:schemeClr val="tx2"/>
              </a:solidFill>
              <a:latin typeface="Calibri"/>
            </a:rPr>
            <a:t>Funcionarios: Obligación de declarar intereses y patrimonio. </a:t>
          </a:r>
          <a:endParaRPr lang="es-CL" altLang="es-CL" sz="1100" dirty="0">
            <a:solidFill>
              <a:schemeClr val="tx2"/>
            </a:solidFill>
            <a:latin typeface="Calibri"/>
          </a:endParaRPr>
        </a:p>
      </dgm:t>
    </dgm:pt>
    <dgm:pt modelId="{59017AD4-FB9B-4E83-A762-8EF988692FD2}" type="parTrans" cxnId="{6B26C9CB-9A25-449A-A838-7F805F584F44}">
      <dgm:prSet/>
      <dgm:spPr/>
      <dgm:t>
        <a:bodyPr/>
        <a:lstStyle/>
        <a:p>
          <a:endParaRPr lang="es-CL"/>
        </a:p>
      </dgm:t>
    </dgm:pt>
    <dgm:pt modelId="{3770240C-F991-4B41-8720-4EEC96412FFF}" type="sibTrans" cxnId="{6B26C9CB-9A25-449A-A838-7F805F584F44}">
      <dgm:prSet/>
      <dgm:spPr/>
      <dgm:t>
        <a:bodyPr/>
        <a:lstStyle/>
        <a:p>
          <a:endParaRPr lang="es-CL"/>
        </a:p>
      </dgm:t>
    </dgm:pt>
    <dgm:pt modelId="{7BC70B08-6AA0-40B2-AFC9-0693F2F696FF}">
      <dgm:prSet custT="1"/>
      <dgm:spPr/>
      <dgm:t>
        <a:bodyPr/>
        <a:lstStyle/>
        <a:p>
          <a:pPr>
            <a:buFont typeface="Arial"/>
            <a:buChar char="•"/>
          </a:pPr>
          <a:r>
            <a:rPr lang="es-CL" altLang="es-CL" sz="1100">
              <a:solidFill>
                <a:schemeClr val="tx2"/>
              </a:solidFill>
              <a:latin typeface="Calibri"/>
            </a:rPr>
            <a:t>Funcionarios: Obligación de someterse a control de consumo de drogas. </a:t>
          </a:r>
          <a:endParaRPr lang="es-CL" altLang="es-CL" sz="1100" dirty="0">
            <a:solidFill>
              <a:schemeClr val="tx2"/>
            </a:solidFill>
            <a:latin typeface="Calibri"/>
          </a:endParaRPr>
        </a:p>
      </dgm:t>
    </dgm:pt>
    <dgm:pt modelId="{D76CB625-8FA9-4318-992C-0A2CD48DF15E}" type="parTrans" cxnId="{C781C8D5-C80A-4713-BAB9-7A45034DCE7A}">
      <dgm:prSet/>
      <dgm:spPr/>
      <dgm:t>
        <a:bodyPr/>
        <a:lstStyle/>
        <a:p>
          <a:endParaRPr lang="es-CL"/>
        </a:p>
      </dgm:t>
    </dgm:pt>
    <dgm:pt modelId="{58E9EB7D-520B-4C8B-8ED6-7B1584A39A7A}" type="sibTrans" cxnId="{C781C8D5-C80A-4713-BAB9-7A45034DCE7A}">
      <dgm:prSet/>
      <dgm:spPr/>
      <dgm:t>
        <a:bodyPr/>
        <a:lstStyle/>
        <a:p>
          <a:endParaRPr lang="es-CL"/>
        </a:p>
      </dgm:t>
    </dgm:pt>
    <dgm:pt modelId="{0F625BA3-41D1-4545-84B7-405A0E8CF0CB}">
      <dgm:prSet phldrT="[Texto]" custT="1"/>
      <dgm:spPr/>
      <dgm:t>
        <a:bodyPr/>
        <a:lstStyle/>
        <a:p>
          <a:pPr>
            <a:buFont typeface="Arial" panose="020B0604020202020204" pitchFamily="34" charset="0"/>
            <a:buChar char="•"/>
          </a:pPr>
          <a:r>
            <a:rPr lang="es-MX" sz="1100">
              <a:solidFill>
                <a:schemeClr val="tx2"/>
              </a:solidFill>
            </a:rPr>
            <a:t>Perfecciona la redacción del delito de receptación aduanera, eliminando la presunción que contempla la norma. Esto debilita la persecución penal y como contrapartida eleva el estándar de la prueba. </a:t>
          </a:r>
          <a:endParaRPr lang="es-CL" sz="1100" dirty="0">
            <a:solidFill>
              <a:schemeClr val="tx2"/>
            </a:solidFill>
          </a:endParaRPr>
        </a:p>
      </dgm:t>
    </dgm:pt>
    <dgm:pt modelId="{B17C3E32-8737-4C93-9C3E-7291D4823AE1}" type="parTrans" cxnId="{B399251B-8E27-4B46-81FB-B7BA90185C8F}">
      <dgm:prSet/>
      <dgm:spPr/>
      <dgm:t>
        <a:bodyPr/>
        <a:lstStyle/>
        <a:p>
          <a:endParaRPr lang="es-CL"/>
        </a:p>
      </dgm:t>
    </dgm:pt>
    <dgm:pt modelId="{FE251D64-91C0-4DAA-832C-E96E39C77290}" type="sibTrans" cxnId="{B399251B-8E27-4B46-81FB-B7BA90185C8F}">
      <dgm:prSet/>
      <dgm:spPr/>
      <dgm:t>
        <a:bodyPr/>
        <a:lstStyle/>
        <a:p>
          <a:endParaRPr lang="es-CL"/>
        </a:p>
      </dgm:t>
    </dgm:pt>
    <dgm:pt modelId="{8D76A0E3-2C6D-4A8C-BF38-1C667553CD03}">
      <dgm:prSet custT="1"/>
      <dgm:spPr/>
      <dgm:t>
        <a:bodyPr/>
        <a:lstStyle/>
        <a:p>
          <a:r>
            <a:rPr lang="es-MX" sz="1100" dirty="0">
              <a:solidFill>
                <a:schemeClr val="tx2"/>
              </a:solidFill>
            </a:rPr>
            <a:t>Importancia: La receptación involucra la persecución de bandas que en su organización utilizan bodegas, camiones y otros recintos para almacenar mercancías de contrabando, para luego distribuir los productos objeto del delito.</a:t>
          </a:r>
        </a:p>
      </dgm:t>
    </dgm:pt>
    <dgm:pt modelId="{D00FC87A-DA6F-41C9-B70C-6202E1D42A6D}" type="parTrans" cxnId="{3EF9C88B-BCC8-42DD-AC89-55DD85659DEC}">
      <dgm:prSet/>
      <dgm:spPr/>
      <dgm:t>
        <a:bodyPr/>
        <a:lstStyle/>
        <a:p>
          <a:endParaRPr lang="es-CL"/>
        </a:p>
      </dgm:t>
    </dgm:pt>
    <dgm:pt modelId="{4C2E0C0B-5DBD-433F-BA52-26B701A2B6D0}" type="sibTrans" cxnId="{3EF9C88B-BCC8-42DD-AC89-55DD85659DEC}">
      <dgm:prSet/>
      <dgm:spPr/>
      <dgm:t>
        <a:bodyPr/>
        <a:lstStyle/>
        <a:p>
          <a:endParaRPr lang="es-CL"/>
        </a:p>
      </dgm:t>
    </dgm:pt>
    <dgm:pt modelId="{0DE4334E-119C-4112-8A7B-66A61D5718C1}">
      <dgm:prSet custT="1"/>
      <dgm:spPr/>
      <dgm:t>
        <a:bodyPr/>
        <a:lstStyle/>
        <a:p>
          <a:r>
            <a:rPr lang="es-MX" sz="1100" dirty="0">
              <a:solidFill>
                <a:schemeClr val="tx2"/>
              </a:solidFill>
            </a:rPr>
            <a:t>Establece art. 203 bis que impide operar como usuario de ZF a personas que hayan sido condenadas por crimen o simple delito.</a:t>
          </a:r>
        </a:p>
      </dgm:t>
    </dgm:pt>
    <dgm:pt modelId="{71E33FC3-3DF7-465A-B7B7-80C1578555B7}" type="parTrans" cxnId="{1DE2E1AD-3E49-4D6C-8A55-1250C310969E}">
      <dgm:prSet/>
      <dgm:spPr/>
      <dgm:t>
        <a:bodyPr/>
        <a:lstStyle/>
        <a:p>
          <a:endParaRPr lang="es-CL"/>
        </a:p>
      </dgm:t>
    </dgm:pt>
    <dgm:pt modelId="{E5057820-2C97-42DA-98A2-5A4C65C0ABF9}" type="sibTrans" cxnId="{1DE2E1AD-3E49-4D6C-8A55-1250C310969E}">
      <dgm:prSet/>
      <dgm:spPr/>
      <dgm:t>
        <a:bodyPr/>
        <a:lstStyle/>
        <a:p>
          <a:endParaRPr lang="es-CL"/>
        </a:p>
      </dgm:t>
    </dgm:pt>
    <dgm:pt modelId="{E63576ED-04FB-44DB-B9A9-B8C120C191FF}" type="pres">
      <dgm:prSet presAssocID="{C747B57F-1FF4-44D6-98B8-A3D781C1EAB1}" presName="vert0" presStyleCnt="0">
        <dgm:presLayoutVars>
          <dgm:dir/>
          <dgm:animOne val="branch"/>
          <dgm:animLvl val="lvl"/>
        </dgm:presLayoutVars>
      </dgm:prSet>
      <dgm:spPr/>
    </dgm:pt>
    <dgm:pt modelId="{9116301C-9A92-4965-AFE7-5FBE1736FC2A}" type="pres">
      <dgm:prSet presAssocID="{F8E1C794-1D7A-413B-BE6A-FA5E558B4FBE}" presName="thickLine" presStyleLbl="alignNode1" presStyleIdx="0" presStyleCnt="1"/>
      <dgm:spPr/>
    </dgm:pt>
    <dgm:pt modelId="{3596EEA3-C59E-4820-AEF2-187F443EBE19}" type="pres">
      <dgm:prSet presAssocID="{F8E1C794-1D7A-413B-BE6A-FA5E558B4FBE}" presName="horz1" presStyleCnt="0"/>
      <dgm:spPr/>
    </dgm:pt>
    <dgm:pt modelId="{3D17E68F-4C0B-4C96-83E9-BACA2ACCAD2B}" type="pres">
      <dgm:prSet presAssocID="{F8E1C794-1D7A-413B-BE6A-FA5E558B4FBE}" presName="tx1" presStyleLbl="revTx" presStyleIdx="0" presStyleCnt="10"/>
      <dgm:spPr/>
    </dgm:pt>
    <dgm:pt modelId="{FFBA208A-18BF-4E64-9555-1653F6BE15C9}" type="pres">
      <dgm:prSet presAssocID="{F8E1C794-1D7A-413B-BE6A-FA5E558B4FBE}" presName="vert1" presStyleCnt="0"/>
      <dgm:spPr/>
    </dgm:pt>
    <dgm:pt modelId="{10205A13-314C-4B51-9E74-BF3B8BD059DB}" type="pres">
      <dgm:prSet presAssocID="{70897689-32D7-4E34-A5C1-33D030F33584}" presName="vertSpace2a" presStyleCnt="0"/>
      <dgm:spPr/>
    </dgm:pt>
    <dgm:pt modelId="{E7419311-B45D-434A-ABC2-BFC6200C7ED6}" type="pres">
      <dgm:prSet presAssocID="{70897689-32D7-4E34-A5C1-33D030F33584}" presName="horz2" presStyleCnt="0"/>
      <dgm:spPr/>
    </dgm:pt>
    <dgm:pt modelId="{EE69D970-CD88-4EF0-BF59-1AFEB1CE11DD}" type="pres">
      <dgm:prSet presAssocID="{70897689-32D7-4E34-A5C1-33D030F33584}" presName="horzSpace2" presStyleCnt="0"/>
      <dgm:spPr/>
    </dgm:pt>
    <dgm:pt modelId="{5A03D2F5-D3C8-4B31-836E-CE2D68B7E702}" type="pres">
      <dgm:prSet presAssocID="{70897689-32D7-4E34-A5C1-33D030F33584}" presName="tx2" presStyleLbl="revTx" presStyleIdx="1" presStyleCnt="10"/>
      <dgm:spPr/>
    </dgm:pt>
    <dgm:pt modelId="{647161CD-E3AD-4D3E-8B99-B5472D65EFDC}" type="pres">
      <dgm:prSet presAssocID="{70897689-32D7-4E34-A5C1-33D030F33584}" presName="vert2" presStyleCnt="0"/>
      <dgm:spPr/>
    </dgm:pt>
    <dgm:pt modelId="{FEB6A742-1E69-4073-BF5C-9FEBDB24250B}" type="pres">
      <dgm:prSet presAssocID="{56A3371F-F408-496D-8272-AD329B5908FD}" presName="horz3" presStyleCnt="0"/>
      <dgm:spPr/>
    </dgm:pt>
    <dgm:pt modelId="{2D16931D-D516-4E4E-AE1E-2EA4CA0DD388}" type="pres">
      <dgm:prSet presAssocID="{56A3371F-F408-496D-8272-AD329B5908FD}" presName="horzSpace3" presStyleCnt="0"/>
      <dgm:spPr/>
    </dgm:pt>
    <dgm:pt modelId="{F3D4B03E-1E1A-490B-9306-782D78027590}" type="pres">
      <dgm:prSet presAssocID="{56A3371F-F408-496D-8272-AD329B5908FD}" presName="tx3" presStyleLbl="revTx" presStyleIdx="2" presStyleCnt="10"/>
      <dgm:spPr/>
    </dgm:pt>
    <dgm:pt modelId="{5BD128F2-FFFF-43A9-81A5-7A68E0E60B3D}" type="pres">
      <dgm:prSet presAssocID="{56A3371F-F408-496D-8272-AD329B5908FD}" presName="vert3" presStyleCnt="0"/>
      <dgm:spPr/>
    </dgm:pt>
    <dgm:pt modelId="{92FC5659-1F58-419E-9AC0-0B80EC5E0E3D}" type="pres">
      <dgm:prSet presAssocID="{F6BE2302-BC4B-4D2D-8F3D-94DE95BA3530}" presName="thinLine3" presStyleLbl="callout" presStyleIdx="0" presStyleCnt="7" custLinFactNeighborX="-1312" custLinFactNeighborY="32599"/>
      <dgm:spPr/>
    </dgm:pt>
    <dgm:pt modelId="{FE9024C3-2A4F-4CD6-9D4A-DC22E3BAEA4B}" type="pres">
      <dgm:prSet presAssocID="{9346163D-1B5D-453D-A608-5828D9AE179E}" presName="horz3" presStyleCnt="0"/>
      <dgm:spPr/>
    </dgm:pt>
    <dgm:pt modelId="{3ECF8D90-03FC-4335-B40A-2994B9C105E6}" type="pres">
      <dgm:prSet presAssocID="{9346163D-1B5D-453D-A608-5828D9AE179E}" presName="horzSpace3" presStyleCnt="0"/>
      <dgm:spPr/>
    </dgm:pt>
    <dgm:pt modelId="{02D5DB26-7CF0-4221-8579-2716C92E780D}" type="pres">
      <dgm:prSet presAssocID="{9346163D-1B5D-453D-A608-5828D9AE179E}" presName="tx3" presStyleLbl="revTx" presStyleIdx="3" presStyleCnt="10" custLinFactNeighborX="365" custLinFactNeighborY="30831"/>
      <dgm:spPr/>
    </dgm:pt>
    <dgm:pt modelId="{1B98C060-ABEF-4C0A-AA48-5CC214DE2FEE}" type="pres">
      <dgm:prSet presAssocID="{9346163D-1B5D-453D-A608-5828D9AE179E}" presName="vert3" presStyleCnt="0"/>
      <dgm:spPr/>
    </dgm:pt>
    <dgm:pt modelId="{8CAD6EB4-E808-4EFB-9020-9DBDAEB43C7A}" type="pres">
      <dgm:prSet presAssocID="{AA332E86-811E-43B5-AE30-17A9CDB1B136}" presName="thinLine3" presStyleLbl="callout" presStyleIdx="1" presStyleCnt="7"/>
      <dgm:spPr/>
    </dgm:pt>
    <dgm:pt modelId="{A82FA28E-8645-4E0C-80AD-44E07AA8F030}" type="pres">
      <dgm:prSet presAssocID="{97A55E0A-1221-4E71-9309-746756882ECB}" presName="horz3" presStyleCnt="0"/>
      <dgm:spPr/>
    </dgm:pt>
    <dgm:pt modelId="{0601C581-4BCD-4805-ADBE-135DF1CC5D48}" type="pres">
      <dgm:prSet presAssocID="{97A55E0A-1221-4E71-9309-746756882ECB}" presName="horzSpace3" presStyleCnt="0"/>
      <dgm:spPr/>
    </dgm:pt>
    <dgm:pt modelId="{1F4AD32E-B994-41A3-987C-94BCE75C54B5}" type="pres">
      <dgm:prSet presAssocID="{97A55E0A-1221-4E71-9309-746756882ECB}" presName="tx3" presStyleLbl="revTx" presStyleIdx="4" presStyleCnt="10"/>
      <dgm:spPr/>
    </dgm:pt>
    <dgm:pt modelId="{4FA47C12-00A0-4401-A8B7-CEB27740EC5D}" type="pres">
      <dgm:prSet presAssocID="{97A55E0A-1221-4E71-9309-746756882ECB}" presName="vert3" presStyleCnt="0"/>
      <dgm:spPr/>
    </dgm:pt>
    <dgm:pt modelId="{A69B10B6-5947-44DF-8C41-04A50808520E}" type="pres">
      <dgm:prSet presAssocID="{3770240C-F991-4B41-8720-4EEC96412FFF}" presName="thinLine3" presStyleLbl="callout" presStyleIdx="2" presStyleCnt="7"/>
      <dgm:spPr/>
    </dgm:pt>
    <dgm:pt modelId="{F1D94206-3F29-4825-AB68-7E7A5439CD92}" type="pres">
      <dgm:prSet presAssocID="{7BC70B08-6AA0-40B2-AFC9-0693F2F696FF}" presName="horz3" presStyleCnt="0"/>
      <dgm:spPr/>
    </dgm:pt>
    <dgm:pt modelId="{212E1AB0-39A9-43A0-AD44-826E81CC9D02}" type="pres">
      <dgm:prSet presAssocID="{7BC70B08-6AA0-40B2-AFC9-0693F2F696FF}" presName="horzSpace3" presStyleCnt="0"/>
      <dgm:spPr/>
    </dgm:pt>
    <dgm:pt modelId="{1669BF50-6983-4BB3-9D1B-D19344E97021}" type="pres">
      <dgm:prSet presAssocID="{7BC70B08-6AA0-40B2-AFC9-0693F2F696FF}" presName="tx3" presStyleLbl="revTx" presStyleIdx="5" presStyleCnt="10"/>
      <dgm:spPr/>
    </dgm:pt>
    <dgm:pt modelId="{AD1AC88E-4FE1-4926-B80C-6B3EC8819081}" type="pres">
      <dgm:prSet presAssocID="{7BC70B08-6AA0-40B2-AFC9-0693F2F696FF}" presName="vert3" presStyleCnt="0"/>
      <dgm:spPr/>
    </dgm:pt>
    <dgm:pt modelId="{771DD3B2-BB30-4071-BAA9-2C1E64A7E597}" type="pres">
      <dgm:prSet presAssocID="{70897689-32D7-4E34-A5C1-33D030F33584}" presName="thinLine2b" presStyleLbl="callout" presStyleIdx="3" presStyleCnt="7"/>
      <dgm:spPr/>
    </dgm:pt>
    <dgm:pt modelId="{2EF24A3F-EAFD-42A0-A9E9-006F8DB06641}" type="pres">
      <dgm:prSet presAssocID="{70897689-32D7-4E34-A5C1-33D030F33584}" presName="vertSpace2b" presStyleCnt="0"/>
      <dgm:spPr/>
    </dgm:pt>
    <dgm:pt modelId="{7407DC0E-A363-4CCF-9C1E-468CCD9ED118}" type="pres">
      <dgm:prSet presAssocID="{601555BA-38A9-4CA3-8E9A-312F79BE0218}" presName="horz2" presStyleCnt="0"/>
      <dgm:spPr/>
    </dgm:pt>
    <dgm:pt modelId="{1A2E655C-8C22-475C-A28D-F64D71855A42}" type="pres">
      <dgm:prSet presAssocID="{601555BA-38A9-4CA3-8E9A-312F79BE0218}" presName="horzSpace2" presStyleCnt="0"/>
      <dgm:spPr/>
    </dgm:pt>
    <dgm:pt modelId="{0114B6C5-50DD-4607-A4B7-2A38E830A4E1}" type="pres">
      <dgm:prSet presAssocID="{601555BA-38A9-4CA3-8E9A-312F79BE0218}" presName="tx2" presStyleLbl="revTx" presStyleIdx="6" presStyleCnt="10"/>
      <dgm:spPr/>
    </dgm:pt>
    <dgm:pt modelId="{51DC163E-62EE-478A-B713-8329252B82DA}" type="pres">
      <dgm:prSet presAssocID="{601555BA-38A9-4CA3-8E9A-312F79BE0218}" presName="vert2" presStyleCnt="0"/>
      <dgm:spPr/>
    </dgm:pt>
    <dgm:pt modelId="{4297E1F1-8B5C-4BDD-A94E-0AF0444D9353}" type="pres">
      <dgm:prSet presAssocID="{0F625BA3-41D1-4545-84B7-405A0E8CF0CB}" presName="horz3" presStyleCnt="0"/>
      <dgm:spPr/>
    </dgm:pt>
    <dgm:pt modelId="{3C9C455E-FAD3-4CB5-B2E1-F0241EFCCC40}" type="pres">
      <dgm:prSet presAssocID="{0F625BA3-41D1-4545-84B7-405A0E8CF0CB}" presName="horzSpace3" presStyleCnt="0"/>
      <dgm:spPr/>
    </dgm:pt>
    <dgm:pt modelId="{54A9FAC8-FB37-4816-B5C8-E4724D8362D1}" type="pres">
      <dgm:prSet presAssocID="{0F625BA3-41D1-4545-84B7-405A0E8CF0CB}" presName="tx3" presStyleLbl="revTx" presStyleIdx="7" presStyleCnt="10"/>
      <dgm:spPr/>
    </dgm:pt>
    <dgm:pt modelId="{670F1A95-8F9C-4D92-81F3-73212867EC0F}" type="pres">
      <dgm:prSet presAssocID="{0F625BA3-41D1-4545-84B7-405A0E8CF0CB}" presName="vert3" presStyleCnt="0"/>
      <dgm:spPr/>
    </dgm:pt>
    <dgm:pt modelId="{37D11E7C-3A0B-439B-80DA-1A3BFA0E26DA}" type="pres">
      <dgm:prSet presAssocID="{FE251D64-91C0-4DAA-832C-E96E39C77290}" presName="thinLine3" presStyleLbl="callout" presStyleIdx="4" presStyleCnt="7"/>
      <dgm:spPr/>
    </dgm:pt>
    <dgm:pt modelId="{31475DD8-9FDE-4BF0-A6B9-492A1C747DB4}" type="pres">
      <dgm:prSet presAssocID="{8D76A0E3-2C6D-4A8C-BF38-1C667553CD03}" presName="horz3" presStyleCnt="0"/>
      <dgm:spPr/>
    </dgm:pt>
    <dgm:pt modelId="{9CCE51A5-BDDD-43A6-8B48-D4B1C3FFF189}" type="pres">
      <dgm:prSet presAssocID="{8D76A0E3-2C6D-4A8C-BF38-1C667553CD03}" presName="horzSpace3" presStyleCnt="0"/>
      <dgm:spPr/>
    </dgm:pt>
    <dgm:pt modelId="{D7B2EE2B-A115-4CF3-9C3F-086AE6E80A1C}" type="pres">
      <dgm:prSet presAssocID="{8D76A0E3-2C6D-4A8C-BF38-1C667553CD03}" presName="tx3" presStyleLbl="revTx" presStyleIdx="8" presStyleCnt="10"/>
      <dgm:spPr/>
    </dgm:pt>
    <dgm:pt modelId="{38F11515-F981-4228-92B7-D4F1094CFD8D}" type="pres">
      <dgm:prSet presAssocID="{8D76A0E3-2C6D-4A8C-BF38-1C667553CD03}" presName="vert3" presStyleCnt="0"/>
      <dgm:spPr/>
    </dgm:pt>
    <dgm:pt modelId="{D323E897-5D6D-44DD-9E98-B786572A0CB9}" type="pres">
      <dgm:prSet presAssocID="{4C2E0C0B-5DBD-433F-BA52-26B701A2B6D0}" presName="thinLine3" presStyleLbl="callout" presStyleIdx="5" presStyleCnt="7" custLinFactNeighborY="8179"/>
      <dgm:spPr/>
    </dgm:pt>
    <dgm:pt modelId="{709684CE-C134-47A0-BF07-9C6946FDB106}" type="pres">
      <dgm:prSet presAssocID="{0DE4334E-119C-4112-8A7B-66A61D5718C1}" presName="horz3" presStyleCnt="0"/>
      <dgm:spPr/>
    </dgm:pt>
    <dgm:pt modelId="{CB650523-44C2-4B8D-B5FB-8DBDC4C26698}" type="pres">
      <dgm:prSet presAssocID="{0DE4334E-119C-4112-8A7B-66A61D5718C1}" presName="horzSpace3" presStyleCnt="0"/>
      <dgm:spPr/>
    </dgm:pt>
    <dgm:pt modelId="{74B76FB8-8BF5-4447-B7B6-AADB77876326}" type="pres">
      <dgm:prSet presAssocID="{0DE4334E-119C-4112-8A7B-66A61D5718C1}" presName="tx3" presStyleLbl="revTx" presStyleIdx="9" presStyleCnt="10" custLinFactNeighborY="13631"/>
      <dgm:spPr/>
    </dgm:pt>
    <dgm:pt modelId="{108DF8B2-DA99-4BAA-B022-6F4DB8622E9C}" type="pres">
      <dgm:prSet presAssocID="{0DE4334E-119C-4112-8A7B-66A61D5718C1}" presName="vert3" presStyleCnt="0"/>
      <dgm:spPr/>
    </dgm:pt>
    <dgm:pt modelId="{DAAB5411-B36B-4333-AD64-D84CB13EB23F}" type="pres">
      <dgm:prSet presAssocID="{601555BA-38A9-4CA3-8E9A-312F79BE0218}" presName="thinLine2b" presStyleLbl="callout" presStyleIdx="6" presStyleCnt="7"/>
      <dgm:spPr/>
    </dgm:pt>
    <dgm:pt modelId="{CD40D588-0BE9-449C-9AA9-412954FC2F4E}" type="pres">
      <dgm:prSet presAssocID="{601555BA-38A9-4CA3-8E9A-312F79BE0218}" presName="vertSpace2b" presStyleCnt="0"/>
      <dgm:spPr/>
    </dgm:pt>
  </dgm:ptLst>
  <dgm:cxnLst>
    <dgm:cxn modelId="{3D49EC0A-D55F-496E-BD3E-87295E2763B1}" type="presOf" srcId="{0DE4334E-119C-4112-8A7B-66A61D5718C1}" destId="{74B76FB8-8BF5-4447-B7B6-AADB77876326}" srcOrd="0" destOrd="0" presId="urn:microsoft.com/office/officeart/2008/layout/LinedList"/>
    <dgm:cxn modelId="{79B5F00D-D7F5-446E-82B6-A4C17943637A}" type="presOf" srcId="{8D76A0E3-2C6D-4A8C-BF38-1C667553CD03}" destId="{D7B2EE2B-A115-4CF3-9C3F-086AE6E80A1C}" srcOrd="0" destOrd="0" presId="urn:microsoft.com/office/officeart/2008/layout/LinedList"/>
    <dgm:cxn modelId="{B399251B-8E27-4B46-81FB-B7BA90185C8F}" srcId="{601555BA-38A9-4CA3-8E9A-312F79BE0218}" destId="{0F625BA3-41D1-4545-84B7-405A0E8CF0CB}" srcOrd="0" destOrd="0" parTransId="{B17C3E32-8737-4C93-9C3E-7291D4823AE1}" sibTransId="{FE251D64-91C0-4DAA-832C-E96E39C77290}"/>
    <dgm:cxn modelId="{A5008C1E-B627-4BCC-94B5-A5C3497B2D69}" type="presOf" srcId="{56A3371F-F408-496D-8272-AD329B5908FD}" destId="{F3D4B03E-1E1A-490B-9306-782D78027590}" srcOrd="0" destOrd="0" presId="urn:microsoft.com/office/officeart/2008/layout/LinedList"/>
    <dgm:cxn modelId="{162CC228-B3C4-4A97-9BE4-FFF012E2E661}" type="presOf" srcId="{F8E1C794-1D7A-413B-BE6A-FA5E558B4FBE}" destId="{3D17E68F-4C0B-4C96-83E9-BACA2ACCAD2B}" srcOrd="0" destOrd="0" presId="urn:microsoft.com/office/officeart/2008/layout/LinedList"/>
    <dgm:cxn modelId="{6A7A0A2F-D1C6-4F7B-9579-8A8CB5361AAC}" type="presOf" srcId="{C747B57F-1FF4-44D6-98B8-A3D781C1EAB1}" destId="{E63576ED-04FB-44DB-B9A9-B8C120C191FF}" srcOrd="0" destOrd="0" presId="urn:microsoft.com/office/officeart/2008/layout/LinedList"/>
    <dgm:cxn modelId="{8CC3C757-75EB-484E-AF02-51B53C925100}" srcId="{70897689-32D7-4E34-A5C1-33D030F33584}" destId="{9346163D-1B5D-453D-A608-5828D9AE179E}" srcOrd="1" destOrd="0" parTransId="{8C988E4B-4BD5-48CD-A884-10BD80D59FD2}" sibTransId="{AA332E86-811E-43B5-AE30-17A9CDB1B136}"/>
    <dgm:cxn modelId="{3EF9C88B-BCC8-42DD-AC89-55DD85659DEC}" srcId="{601555BA-38A9-4CA3-8E9A-312F79BE0218}" destId="{8D76A0E3-2C6D-4A8C-BF38-1C667553CD03}" srcOrd="1" destOrd="0" parTransId="{D00FC87A-DA6F-41C9-B70C-6202E1D42A6D}" sibTransId="{4C2E0C0B-5DBD-433F-BA52-26B701A2B6D0}"/>
    <dgm:cxn modelId="{AC035199-542E-43EE-90E3-BC07DEA64D24}" srcId="{F8E1C794-1D7A-413B-BE6A-FA5E558B4FBE}" destId="{601555BA-38A9-4CA3-8E9A-312F79BE0218}" srcOrd="1" destOrd="0" parTransId="{39A55E2F-E66D-4CF8-A5A7-A010AB44C6A7}" sibTransId="{D0774274-311A-4979-8FD8-0EED0411152B}"/>
    <dgm:cxn modelId="{43A9F1A3-4395-42BF-AD08-F3D79035DA7C}" type="presOf" srcId="{70897689-32D7-4E34-A5C1-33D030F33584}" destId="{5A03D2F5-D3C8-4B31-836E-CE2D68B7E702}" srcOrd="0" destOrd="0" presId="urn:microsoft.com/office/officeart/2008/layout/LinedList"/>
    <dgm:cxn modelId="{1DE2E1AD-3E49-4D6C-8A55-1250C310969E}" srcId="{601555BA-38A9-4CA3-8E9A-312F79BE0218}" destId="{0DE4334E-119C-4112-8A7B-66A61D5718C1}" srcOrd="2" destOrd="0" parTransId="{71E33FC3-3DF7-465A-B7B7-80C1578555B7}" sibTransId="{E5057820-2C97-42DA-98A2-5A4C65C0ABF9}"/>
    <dgm:cxn modelId="{405102B2-CDA5-41A8-8C0A-282CA504333B}" type="presOf" srcId="{9346163D-1B5D-453D-A608-5828D9AE179E}" destId="{02D5DB26-7CF0-4221-8579-2716C92E780D}" srcOrd="0" destOrd="0" presId="urn:microsoft.com/office/officeart/2008/layout/LinedList"/>
    <dgm:cxn modelId="{6B26C9CB-9A25-449A-A838-7F805F584F44}" srcId="{70897689-32D7-4E34-A5C1-33D030F33584}" destId="{97A55E0A-1221-4E71-9309-746756882ECB}" srcOrd="2" destOrd="0" parTransId="{59017AD4-FB9B-4E83-A762-8EF988692FD2}" sibTransId="{3770240C-F991-4B41-8720-4EEC96412FFF}"/>
    <dgm:cxn modelId="{E69729CD-E10E-4853-B176-49E099A30FBD}" type="presOf" srcId="{97A55E0A-1221-4E71-9309-746756882ECB}" destId="{1F4AD32E-B994-41A3-987C-94BCE75C54B5}" srcOrd="0" destOrd="0" presId="urn:microsoft.com/office/officeart/2008/layout/LinedList"/>
    <dgm:cxn modelId="{C781C8D5-C80A-4713-BAB9-7A45034DCE7A}" srcId="{70897689-32D7-4E34-A5C1-33D030F33584}" destId="{7BC70B08-6AA0-40B2-AFC9-0693F2F696FF}" srcOrd="3" destOrd="0" parTransId="{D76CB625-8FA9-4318-992C-0A2CD48DF15E}" sibTransId="{58E9EB7D-520B-4C8B-8ED6-7B1584A39A7A}"/>
    <dgm:cxn modelId="{F32DCCDE-97EA-42B1-A70C-B48CF456508A}" srcId="{F8E1C794-1D7A-413B-BE6A-FA5E558B4FBE}" destId="{70897689-32D7-4E34-A5C1-33D030F33584}" srcOrd="0" destOrd="0" parTransId="{C8B6F258-8814-42B0-9C0C-5E52D5EFC6BD}" sibTransId="{74AD99F1-0FBB-4C9C-A866-6EB4CC90FFBD}"/>
    <dgm:cxn modelId="{F109F4DE-35D1-4BF8-94AF-ADC83E057129}" srcId="{C747B57F-1FF4-44D6-98B8-A3D781C1EAB1}" destId="{F8E1C794-1D7A-413B-BE6A-FA5E558B4FBE}" srcOrd="0" destOrd="0" parTransId="{6D36DAF1-4024-4E3D-81F9-081B3C8DF383}" sibTransId="{771120C5-3E67-47B4-8CDC-693DD2C99AE7}"/>
    <dgm:cxn modelId="{ACF076EB-E79E-42FD-9712-5D44D21E6B38}" type="presOf" srcId="{7BC70B08-6AA0-40B2-AFC9-0693F2F696FF}" destId="{1669BF50-6983-4BB3-9D1B-D19344E97021}" srcOrd="0" destOrd="0" presId="urn:microsoft.com/office/officeart/2008/layout/LinedList"/>
    <dgm:cxn modelId="{86936DEF-37F1-4584-874C-E6181916757F}" srcId="{70897689-32D7-4E34-A5C1-33D030F33584}" destId="{56A3371F-F408-496D-8272-AD329B5908FD}" srcOrd="0" destOrd="0" parTransId="{211E6E6F-E50C-4F5C-9C31-C09178C88FEE}" sibTransId="{F6BE2302-BC4B-4D2D-8F3D-94DE95BA3530}"/>
    <dgm:cxn modelId="{F30A41F2-45A5-4B3D-8C64-1607A844A504}" type="presOf" srcId="{601555BA-38A9-4CA3-8E9A-312F79BE0218}" destId="{0114B6C5-50DD-4607-A4B7-2A38E830A4E1}" srcOrd="0" destOrd="0" presId="urn:microsoft.com/office/officeart/2008/layout/LinedList"/>
    <dgm:cxn modelId="{F355EFFD-A751-4A2D-B29B-3148D9D3178B}" type="presOf" srcId="{0F625BA3-41D1-4545-84B7-405A0E8CF0CB}" destId="{54A9FAC8-FB37-4816-B5C8-E4724D8362D1}" srcOrd="0" destOrd="0" presId="urn:microsoft.com/office/officeart/2008/layout/LinedList"/>
    <dgm:cxn modelId="{BB959F30-043A-41F2-BA3E-2153D94A5576}" type="presParOf" srcId="{E63576ED-04FB-44DB-B9A9-B8C120C191FF}" destId="{9116301C-9A92-4965-AFE7-5FBE1736FC2A}" srcOrd="0" destOrd="0" presId="urn:microsoft.com/office/officeart/2008/layout/LinedList"/>
    <dgm:cxn modelId="{04C404D6-1675-435A-8C0F-3B6572D46FC6}" type="presParOf" srcId="{E63576ED-04FB-44DB-B9A9-B8C120C191FF}" destId="{3596EEA3-C59E-4820-AEF2-187F443EBE19}" srcOrd="1" destOrd="0" presId="urn:microsoft.com/office/officeart/2008/layout/LinedList"/>
    <dgm:cxn modelId="{60AF2FBB-AC6F-4C35-94DD-29C4E7FE8A1B}" type="presParOf" srcId="{3596EEA3-C59E-4820-AEF2-187F443EBE19}" destId="{3D17E68F-4C0B-4C96-83E9-BACA2ACCAD2B}" srcOrd="0" destOrd="0" presId="urn:microsoft.com/office/officeart/2008/layout/LinedList"/>
    <dgm:cxn modelId="{8653052A-5FA3-41C9-A8A2-814F090A1527}" type="presParOf" srcId="{3596EEA3-C59E-4820-AEF2-187F443EBE19}" destId="{FFBA208A-18BF-4E64-9555-1653F6BE15C9}" srcOrd="1" destOrd="0" presId="urn:microsoft.com/office/officeart/2008/layout/LinedList"/>
    <dgm:cxn modelId="{6E6E70FC-8A61-425A-947A-846057A7AB7B}" type="presParOf" srcId="{FFBA208A-18BF-4E64-9555-1653F6BE15C9}" destId="{10205A13-314C-4B51-9E74-BF3B8BD059DB}" srcOrd="0" destOrd="0" presId="urn:microsoft.com/office/officeart/2008/layout/LinedList"/>
    <dgm:cxn modelId="{224F780E-DA3D-4A1C-8B3B-B84ED6B2129D}" type="presParOf" srcId="{FFBA208A-18BF-4E64-9555-1653F6BE15C9}" destId="{E7419311-B45D-434A-ABC2-BFC6200C7ED6}" srcOrd="1" destOrd="0" presId="urn:microsoft.com/office/officeart/2008/layout/LinedList"/>
    <dgm:cxn modelId="{776FED6D-47C9-4C0F-8AD4-5FD91129C31B}" type="presParOf" srcId="{E7419311-B45D-434A-ABC2-BFC6200C7ED6}" destId="{EE69D970-CD88-4EF0-BF59-1AFEB1CE11DD}" srcOrd="0" destOrd="0" presId="urn:microsoft.com/office/officeart/2008/layout/LinedList"/>
    <dgm:cxn modelId="{2BF989F9-61FF-450E-B386-63101F4A1355}" type="presParOf" srcId="{E7419311-B45D-434A-ABC2-BFC6200C7ED6}" destId="{5A03D2F5-D3C8-4B31-836E-CE2D68B7E702}" srcOrd="1" destOrd="0" presId="urn:microsoft.com/office/officeart/2008/layout/LinedList"/>
    <dgm:cxn modelId="{4D7DDC6C-FB28-462C-A09F-6886ECF383B8}" type="presParOf" srcId="{E7419311-B45D-434A-ABC2-BFC6200C7ED6}" destId="{647161CD-E3AD-4D3E-8B99-B5472D65EFDC}" srcOrd="2" destOrd="0" presId="urn:microsoft.com/office/officeart/2008/layout/LinedList"/>
    <dgm:cxn modelId="{687917C5-858F-46B3-B002-8B30F011B51E}" type="presParOf" srcId="{647161CD-E3AD-4D3E-8B99-B5472D65EFDC}" destId="{FEB6A742-1E69-4073-BF5C-9FEBDB24250B}" srcOrd="0" destOrd="0" presId="urn:microsoft.com/office/officeart/2008/layout/LinedList"/>
    <dgm:cxn modelId="{29BF2A62-EBEC-4CBE-85C1-B2B9614427FB}" type="presParOf" srcId="{FEB6A742-1E69-4073-BF5C-9FEBDB24250B}" destId="{2D16931D-D516-4E4E-AE1E-2EA4CA0DD388}" srcOrd="0" destOrd="0" presId="urn:microsoft.com/office/officeart/2008/layout/LinedList"/>
    <dgm:cxn modelId="{E504300E-23D9-4ED7-A09F-4138A450E9EA}" type="presParOf" srcId="{FEB6A742-1E69-4073-BF5C-9FEBDB24250B}" destId="{F3D4B03E-1E1A-490B-9306-782D78027590}" srcOrd="1" destOrd="0" presId="urn:microsoft.com/office/officeart/2008/layout/LinedList"/>
    <dgm:cxn modelId="{76830276-5DFA-47D0-BA3D-52816E619FC2}" type="presParOf" srcId="{FEB6A742-1E69-4073-BF5C-9FEBDB24250B}" destId="{5BD128F2-FFFF-43A9-81A5-7A68E0E60B3D}" srcOrd="2" destOrd="0" presId="urn:microsoft.com/office/officeart/2008/layout/LinedList"/>
    <dgm:cxn modelId="{1F7D6A71-A18D-41BF-886B-94ACC5A92314}" type="presParOf" srcId="{647161CD-E3AD-4D3E-8B99-B5472D65EFDC}" destId="{92FC5659-1F58-419E-9AC0-0B80EC5E0E3D}" srcOrd="1" destOrd="0" presId="urn:microsoft.com/office/officeart/2008/layout/LinedList"/>
    <dgm:cxn modelId="{3FA66089-A230-4C6D-9F3C-BB8B1C1A73BB}" type="presParOf" srcId="{647161CD-E3AD-4D3E-8B99-B5472D65EFDC}" destId="{FE9024C3-2A4F-4CD6-9D4A-DC22E3BAEA4B}" srcOrd="2" destOrd="0" presId="urn:microsoft.com/office/officeart/2008/layout/LinedList"/>
    <dgm:cxn modelId="{4A53DE0C-D1AB-4AC8-8928-623D958EB985}" type="presParOf" srcId="{FE9024C3-2A4F-4CD6-9D4A-DC22E3BAEA4B}" destId="{3ECF8D90-03FC-4335-B40A-2994B9C105E6}" srcOrd="0" destOrd="0" presId="urn:microsoft.com/office/officeart/2008/layout/LinedList"/>
    <dgm:cxn modelId="{3655483E-10D7-4860-98BB-4E82ECE7E2EE}" type="presParOf" srcId="{FE9024C3-2A4F-4CD6-9D4A-DC22E3BAEA4B}" destId="{02D5DB26-7CF0-4221-8579-2716C92E780D}" srcOrd="1" destOrd="0" presId="urn:microsoft.com/office/officeart/2008/layout/LinedList"/>
    <dgm:cxn modelId="{48E76A42-CC1C-4518-830D-79A011CDC950}" type="presParOf" srcId="{FE9024C3-2A4F-4CD6-9D4A-DC22E3BAEA4B}" destId="{1B98C060-ABEF-4C0A-AA48-5CC214DE2FEE}" srcOrd="2" destOrd="0" presId="urn:microsoft.com/office/officeart/2008/layout/LinedList"/>
    <dgm:cxn modelId="{378E8EF0-A484-443B-86FC-BAAFBBC9CAB3}" type="presParOf" srcId="{647161CD-E3AD-4D3E-8B99-B5472D65EFDC}" destId="{8CAD6EB4-E808-4EFB-9020-9DBDAEB43C7A}" srcOrd="3" destOrd="0" presId="urn:microsoft.com/office/officeart/2008/layout/LinedList"/>
    <dgm:cxn modelId="{ACE7ABD7-4B46-4A66-8984-1120BC7F39F1}" type="presParOf" srcId="{647161CD-E3AD-4D3E-8B99-B5472D65EFDC}" destId="{A82FA28E-8645-4E0C-80AD-44E07AA8F030}" srcOrd="4" destOrd="0" presId="urn:microsoft.com/office/officeart/2008/layout/LinedList"/>
    <dgm:cxn modelId="{7E07EEC3-5DD2-4BC9-A349-154697A80A24}" type="presParOf" srcId="{A82FA28E-8645-4E0C-80AD-44E07AA8F030}" destId="{0601C581-4BCD-4805-ADBE-135DF1CC5D48}" srcOrd="0" destOrd="0" presId="urn:microsoft.com/office/officeart/2008/layout/LinedList"/>
    <dgm:cxn modelId="{7295FC08-B9DB-4AEA-84A7-8AF9D4BED5EA}" type="presParOf" srcId="{A82FA28E-8645-4E0C-80AD-44E07AA8F030}" destId="{1F4AD32E-B994-41A3-987C-94BCE75C54B5}" srcOrd="1" destOrd="0" presId="urn:microsoft.com/office/officeart/2008/layout/LinedList"/>
    <dgm:cxn modelId="{DB9086CC-19EC-4AF6-BDDE-B784FC27CF06}" type="presParOf" srcId="{A82FA28E-8645-4E0C-80AD-44E07AA8F030}" destId="{4FA47C12-00A0-4401-A8B7-CEB27740EC5D}" srcOrd="2" destOrd="0" presId="urn:microsoft.com/office/officeart/2008/layout/LinedList"/>
    <dgm:cxn modelId="{84D0A984-DBDF-4D26-BFA9-CA670A7FE442}" type="presParOf" srcId="{647161CD-E3AD-4D3E-8B99-B5472D65EFDC}" destId="{A69B10B6-5947-44DF-8C41-04A50808520E}" srcOrd="5" destOrd="0" presId="urn:microsoft.com/office/officeart/2008/layout/LinedList"/>
    <dgm:cxn modelId="{4A8A36A4-0737-4496-93AC-773EB7907510}" type="presParOf" srcId="{647161CD-E3AD-4D3E-8B99-B5472D65EFDC}" destId="{F1D94206-3F29-4825-AB68-7E7A5439CD92}" srcOrd="6" destOrd="0" presId="urn:microsoft.com/office/officeart/2008/layout/LinedList"/>
    <dgm:cxn modelId="{7DAC4740-F7BE-4F0D-B904-78BEB297275C}" type="presParOf" srcId="{F1D94206-3F29-4825-AB68-7E7A5439CD92}" destId="{212E1AB0-39A9-43A0-AD44-826E81CC9D02}" srcOrd="0" destOrd="0" presId="urn:microsoft.com/office/officeart/2008/layout/LinedList"/>
    <dgm:cxn modelId="{584F581B-169D-4B10-8B20-8CEF50A789F7}" type="presParOf" srcId="{F1D94206-3F29-4825-AB68-7E7A5439CD92}" destId="{1669BF50-6983-4BB3-9D1B-D19344E97021}" srcOrd="1" destOrd="0" presId="urn:microsoft.com/office/officeart/2008/layout/LinedList"/>
    <dgm:cxn modelId="{509FC69E-2831-410E-9752-AE57A7D226B6}" type="presParOf" srcId="{F1D94206-3F29-4825-AB68-7E7A5439CD92}" destId="{AD1AC88E-4FE1-4926-B80C-6B3EC8819081}" srcOrd="2" destOrd="0" presId="urn:microsoft.com/office/officeart/2008/layout/LinedList"/>
    <dgm:cxn modelId="{A76983E6-D493-41EF-9DEA-2B8EB7BDEA68}" type="presParOf" srcId="{FFBA208A-18BF-4E64-9555-1653F6BE15C9}" destId="{771DD3B2-BB30-4071-BAA9-2C1E64A7E597}" srcOrd="2" destOrd="0" presId="urn:microsoft.com/office/officeart/2008/layout/LinedList"/>
    <dgm:cxn modelId="{06B76E34-ECE0-4FD0-BA5C-BBC739268456}" type="presParOf" srcId="{FFBA208A-18BF-4E64-9555-1653F6BE15C9}" destId="{2EF24A3F-EAFD-42A0-A9E9-006F8DB06641}" srcOrd="3" destOrd="0" presId="urn:microsoft.com/office/officeart/2008/layout/LinedList"/>
    <dgm:cxn modelId="{8DB5502A-4416-4C69-A9EA-61E05299F1BB}" type="presParOf" srcId="{FFBA208A-18BF-4E64-9555-1653F6BE15C9}" destId="{7407DC0E-A363-4CCF-9C1E-468CCD9ED118}" srcOrd="4" destOrd="0" presId="urn:microsoft.com/office/officeart/2008/layout/LinedList"/>
    <dgm:cxn modelId="{4B164402-0C5E-4C1A-84F6-CEA868EBCFF2}" type="presParOf" srcId="{7407DC0E-A363-4CCF-9C1E-468CCD9ED118}" destId="{1A2E655C-8C22-475C-A28D-F64D71855A42}" srcOrd="0" destOrd="0" presId="urn:microsoft.com/office/officeart/2008/layout/LinedList"/>
    <dgm:cxn modelId="{BB94F2DD-3FAF-496D-A170-09FCBE207BAD}" type="presParOf" srcId="{7407DC0E-A363-4CCF-9C1E-468CCD9ED118}" destId="{0114B6C5-50DD-4607-A4B7-2A38E830A4E1}" srcOrd="1" destOrd="0" presId="urn:microsoft.com/office/officeart/2008/layout/LinedList"/>
    <dgm:cxn modelId="{5123CA9C-4FEF-413D-9302-A2FAA67E6B4F}" type="presParOf" srcId="{7407DC0E-A363-4CCF-9C1E-468CCD9ED118}" destId="{51DC163E-62EE-478A-B713-8329252B82DA}" srcOrd="2" destOrd="0" presId="urn:microsoft.com/office/officeart/2008/layout/LinedList"/>
    <dgm:cxn modelId="{DF765349-FA5D-4CE9-897D-659D24958B67}" type="presParOf" srcId="{51DC163E-62EE-478A-B713-8329252B82DA}" destId="{4297E1F1-8B5C-4BDD-A94E-0AF0444D9353}" srcOrd="0" destOrd="0" presId="urn:microsoft.com/office/officeart/2008/layout/LinedList"/>
    <dgm:cxn modelId="{73C76BDA-F7F9-4C58-A752-67B9D6E4CE3B}" type="presParOf" srcId="{4297E1F1-8B5C-4BDD-A94E-0AF0444D9353}" destId="{3C9C455E-FAD3-4CB5-B2E1-F0241EFCCC40}" srcOrd="0" destOrd="0" presId="urn:microsoft.com/office/officeart/2008/layout/LinedList"/>
    <dgm:cxn modelId="{665D579F-F1A4-431B-8460-E23E269DA633}" type="presParOf" srcId="{4297E1F1-8B5C-4BDD-A94E-0AF0444D9353}" destId="{54A9FAC8-FB37-4816-B5C8-E4724D8362D1}" srcOrd="1" destOrd="0" presId="urn:microsoft.com/office/officeart/2008/layout/LinedList"/>
    <dgm:cxn modelId="{E34602E1-312F-43B7-83BA-0AC0309C21F2}" type="presParOf" srcId="{4297E1F1-8B5C-4BDD-A94E-0AF0444D9353}" destId="{670F1A95-8F9C-4D92-81F3-73212867EC0F}" srcOrd="2" destOrd="0" presId="urn:microsoft.com/office/officeart/2008/layout/LinedList"/>
    <dgm:cxn modelId="{9AEF83A2-E26A-421B-B9AE-DB06A645EE96}" type="presParOf" srcId="{51DC163E-62EE-478A-B713-8329252B82DA}" destId="{37D11E7C-3A0B-439B-80DA-1A3BFA0E26DA}" srcOrd="1" destOrd="0" presId="urn:microsoft.com/office/officeart/2008/layout/LinedList"/>
    <dgm:cxn modelId="{56DEC6EB-26B1-480C-AFB4-91C506BB2237}" type="presParOf" srcId="{51DC163E-62EE-478A-B713-8329252B82DA}" destId="{31475DD8-9FDE-4BF0-A6B9-492A1C747DB4}" srcOrd="2" destOrd="0" presId="urn:microsoft.com/office/officeart/2008/layout/LinedList"/>
    <dgm:cxn modelId="{1B8555DD-E951-4BD8-88E5-000488D43829}" type="presParOf" srcId="{31475DD8-9FDE-4BF0-A6B9-492A1C747DB4}" destId="{9CCE51A5-BDDD-43A6-8B48-D4B1C3FFF189}" srcOrd="0" destOrd="0" presId="urn:microsoft.com/office/officeart/2008/layout/LinedList"/>
    <dgm:cxn modelId="{176A7E40-A52E-4758-ACA9-5DE7FEAE726E}" type="presParOf" srcId="{31475DD8-9FDE-4BF0-A6B9-492A1C747DB4}" destId="{D7B2EE2B-A115-4CF3-9C3F-086AE6E80A1C}" srcOrd="1" destOrd="0" presId="urn:microsoft.com/office/officeart/2008/layout/LinedList"/>
    <dgm:cxn modelId="{7EB53DF8-EA55-4341-9A25-377C3F654E52}" type="presParOf" srcId="{31475DD8-9FDE-4BF0-A6B9-492A1C747DB4}" destId="{38F11515-F981-4228-92B7-D4F1094CFD8D}" srcOrd="2" destOrd="0" presId="urn:microsoft.com/office/officeart/2008/layout/LinedList"/>
    <dgm:cxn modelId="{E86A729D-A080-4E04-BF1E-8CF08D25C877}" type="presParOf" srcId="{51DC163E-62EE-478A-B713-8329252B82DA}" destId="{D323E897-5D6D-44DD-9E98-B786572A0CB9}" srcOrd="3" destOrd="0" presId="urn:microsoft.com/office/officeart/2008/layout/LinedList"/>
    <dgm:cxn modelId="{67DE7064-EA8C-4A41-9FD1-F82D84E7D958}" type="presParOf" srcId="{51DC163E-62EE-478A-B713-8329252B82DA}" destId="{709684CE-C134-47A0-BF07-9C6946FDB106}" srcOrd="4" destOrd="0" presId="urn:microsoft.com/office/officeart/2008/layout/LinedList"/>
    <dgm:cxn modelId="{F6162813-ABB7-4C90-B116-2127085D2B9C}" type="presParOf" srcId="{709684CE-C134-47A0-BF07-9C6946FDB106}" destId="{CB650523-44C2-4B8D-B5FB-8DBDC4C26698}" srcOrd="0" destOrd="0" presId="urn:microsoft.com/office/officeart/2008/layout/LinedList"/>
    <dgm:cxn modelId="{04A80E7F-DC02-4902-8201-12BBA11465EE}" type="presParOf" srcId="{709684CE-C134-47A0-BF07-9C6946FDB106}" destId="{74B76FB8-8BF5-4447-B7B6-AADB77876326}" srcOrd="1" destOrd="0" presId="urn:microsoft.com/office/officeart/2008/layout/LinedList"/>
    <dgm:cxn modelId="{5E80499B-EFA1-4EE8-918F-06EBD374BBCC}" type="presParOf" srcId="{709684CE-C134-47A0-BF07-9C6946FDB106}" destId="{108DF8B2-DA99-4BAA-B022-6F4DB8622E9C}" srcOrd="2" destOrd="0" presId="urn:microsoft.com/office/officeart/2008/layout/LinedList"/>
    <dgm:cxn modelId="{F691771C-ACD6-4293-8A48-EC3302CA4C00}" type="presParOf" srcId="{FFBA208A-18BF-4E64-9555-1653F6BE15C9}" destId="{DAAB5411-B36B-4333-AD64-D84CB13EB23F}" srcOrd="5" destOrd="0" presId="urn:microsoft.com/office/officeart/2008/layout/LinedList"/>
    <dgm:cxn modelId="{02B7B1A7-0C53-4374-8DE5-97CBA5CFC9FC}" type="presParOf" srcId="{FFBA208A-18BF-4E64-9555-1653F6BE15C9}" destId="{CD40D588-0BE9-449C-9AA9-412954FC2F4E}" srcOrd="6"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7CC268-FB43-4962-83A9-5852F70B5871}"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CL"/>
        </a:p>
      </dgm:t>
    </dgm:pt>
    <dgm:pt modelId="{EFC82A31-5AE9-47FC-A137-D9A641C98EAF}">
      <dgm:prSet phldrT="[Texto]" custT="1"/>
      <dgm:spPr/>
      <dgm:t>
        <a:bodyPr/>
        <a:lstStyle/>
        <a:p>
          <a:pPr algn="l"/>
          <a:r>
            <a:rPr lang="es-ES" sz="1200" b="1" dirty="0"/>
            <a:t>Objetivo: </a:t>
          </a:r>
          <a:r>
            <a:rPr lang="es-ES" sz="1200" b="0" dirty="0"/>
            <a:t>Desarrollar estrategias para hacer frente al crimen organizado, lavado de activos, evasión tributaria, tráfico ilícito y en el marco de la nueva estrategia de inteligencia</a:t>
          </a:r>
          <a:endParaRPr lang="es-CL" sz="1200" b="0" dirty="0"/>
        </a:p>
      </dgm:t>
    </dgm:pt>
    <dgm:pt modelId="{ABD1BBAD-216B-4439-8EE5-2910B71A89A1}" type="parTrans" cxnId="{356E6506-52C3-47E6-B89F-0CA729F34FA1}">
      <dgm:prSet/>
      <dgm:spPr/>
      <dgm:t>
        <a:bodyPr/>
        <a:lstStyle/>
        <a:p>
          <a:pPr algn="l"/>
          <a:endParaRPr lang="es-CL"/>
        </a:p>
      </dgm:t>
    </dgm:pt>
    <dgm:pt modelId="{F692CE9A-61B1-4632-9D94-805D8CEA2293}" type="sibTrans" cxnId="{356E6506-52C3-47E6-B89F-0CA729F34FA1}">
      <dgm:prSet/>
      <dgm:spPr/>
      <dgm:t>
        <a:bodyPr/>
        <a:lstStyle/>
        <a:p>
          <a:pPr algn="l"/>
          <a:endParaRPr lang="es-CL"/>
        </a:p>
      </dgm:t>
    </dgm:pt>
    <dgm:pt modelId="{7F6D753F-51F7-4303-8AA1-B068A698076A}" type="pres">
      <dgm:prSet presAssocID="{BA7CC268-FB43-4962-83A9-5852F70B5871}" presName="layout" presStyleCnt="0">
        <dgm:presLayoutVars>
          <dgm:chMax/>
          <dgm:chPref/>
          <dgm:dir/>
          <dgm:animOne val="branch"/>
          <dgm:animLvl val="lvl"/>
          <dgm:resizeHandles/>
        </dgm:presLayoutVars>
      </dgm:prSet>
      <dgm:spPr/>
    </dgm:pt>
    <dgm:pt modelId="{7E9069F3-7773-44F0-87F2-6F1833A1313C}" type="pres">
      <dgm:prSet presAssocID="{EFC82A31-5AE9-47FC-A137-D9A641C98EAF}" presName="root" presStyleCnt="0">
        <dgm:presLayoutVars>
          <dgm:chMax/>
          <dgm:chPref val="4"/>
        </dgm:presLayoutVars>
      </dgm:prSet>
      <dgm:spPr/>
    </dgm:pt>
    <dgm:pt modelId="{D4143026-BBA7-4727-84C0-0728B88E34CE}" type="pres">
      <dgm:prSet presAssocID="{EFC82A31-5AE9-47FC-A137-D9A641C98EAF}" presName="rootComposite" presStyleCnt="0">
        <dgm:presLayoutVars/>
      </dgm:prSet>
      <dgm:spPr/>
    </dgm:pt>
    <dgm:pt modelId="{48EF46BE-E885-464C-9CC0-8B3EBD324C31}" type="pres">
      <dgm:prSet presAssocID="{EFC82A31-5AE9-47FC-A137-D9A641C98EAF}" presName="rootText" presStyleLbl="node0" presStyleIdx="0" presStyleCnt="1" custScaleX="103434" custScaleY="341813" custLinFactY="-15153" custLinFactNeighborX="-2911" custLinFactNeighborY="-100000">
        <dgm:presLayoutVars>
          <dgm:chMax/>
          <dgm:chPref val="4"/>
        </dgm:presLayoutVars>
      </dgm:prSet>
      <dgm:spPr/>
    </dgm:pt>
    <dgm:pt modelId="{ECF794AA-63DC-4F38-BB1E-6367FF9EBDD9}" type="pres">
      <dgm:prSet presAssocID="{EFC82A31-5AE9-47FC-A137-D9A641C98EAF}" presName="childShape" presStyleCnt="0">
        <dgm:presLayoutVars>
          <dgm:chMax val="0"/>
          <dgm:chPref val="0"/>
        </dgm:presLayoutVars>
      </dgm:prSet>
      <dgm:spPr/>
    </dgm:pt>
  </dgm:ptLst>
  <dgm:cxnLst>
    <dgm:cxn modelId="{356E6506-52C3-47E6-B89F-0CA729F34FA1}" srcId="{BA7CC268-FB43-4962-83A9-5852F70B5871}" destId="{EFC82A31-5AE9-47FC-A137-D9A641C98EAF}" srcOrd="0" destOrd="0" parTransId="{ABD1BBAD-216B-4439-8EE5-2910B71A89A1}" sibTransId="{F692CE9A-61B1-4632-9D94-805D8CEA2293}"/>
    <dgm:cxn modelId="{F05A4931-7766-4829-97CB-307F7DB6E2C7}" type="presOf" srcId="{BA7CC268-FB43-4962-83A9-5852F70B5871}" destId="{7F6D753F-51F7-4303-8AA1-B068A698076A}" srcOrd="0" destOrd="0" presId="urn:microsoft.com/office/officeart/2008/layout/PictureAccentList"/>
    <dgm:cxn modelId="{84245076-6320-44A3-A467-993E2F6AA8DA}" type="presOf" srcId="{EFC82A31-5AE9-47FC-A137-D9A641C98EAF}" destId="{48EF46BE-E885-464C-9CC0-8B3EBD324C31}" srcOrd="0" destOrd="0" presId="urn:microsoft.com/office/officeart/2008/layout/PictureAccentList"/>
    <dgm:cxn modelId="{95D7B82D-8AB0-4550-87E1-4F792CF2FEF6}" type="presParOf" srcId="{7F6D753F-51F7-4303-8AA1-B068A698076A}" destId="{7E9069F3-7773-44F0-87F2-6F1833A1313C}" srcOrd="0" destOrd="0" presId="urn:microsoft.com/office/officeart/2008/layout/PictureAccentList"/>
    <dgm:cxn modelId="{7E221FB3-AD47-409E-9FEC-616613FB5057}" type="presParOf" srcId="{7E9069F3-7773-44F0-87F2-6F1833A1313C}" destId="{D4143026-BBA7-4727-84C0-0728B88E34CE}" srcOrd="0" destOrd="0" presId="urn:microsoft.com/office/officeart/2008/layout/PictureAccentList"/>
    <dgm:cxn modelId="{35A8516B-A7FF-4EDF-BC8B-5E7C319B3F8F}" type="presParOf" srcId="{D4143026-BBA7-4727-84C0-0728B88E34CE}" destId="{48EF46BE-E885-464C-9CC0-8B3EBD324C31}" srcOrd="0" destOrd="0" presId="urn:microsoft.com/office/officeart/2008/layout/PictureAccentList"/>
    <dgm:cxn modelId="{AEF3ECFF-C093-495C-A186-80EFB0CDD168}" type="presParOf" srcId="{7E9069F3-7773-44F0-87F2-6F1833A1313C}" destId="{ECF794AA-63DC-4F38-BB1E-6367FF9EBDD9}"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4C1928-FDC0-44B5-B5DB-4E475A4612EF}"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s-ES"/>
        </a:p>
      </dgm:t>
    </dgm:pt>
    <dgm:pt modelId="{97895823-7044-4B87-A563-8B47F27F8BAF}">
      <dgm:prSet phldrT="[Texto]" custT="1"/>
      <dgm:spPr>
        <a:solidFill>
          <a:schemeClr val="accent1"/>
        </a:solidFill>
      </dgm:spPr>
      <dgm:t>
        <a:bodyPr/>
        <a:lstStyle/>
        <a:p>
          <a:r>
            <a:rPr lang="es-ES" sz="1100" dirty="0"/>
            <a:t>Mesa de Trazabilidad Fiscal Minera</a:t>
          </a:r>
        </a:p>
      </dgm:t>
    </dgm:pt>
    <dgm:pt modelId="{996C93ED-0CE9-4F5F-AA70-FC9B743869E4}" type="parTrans" cxnId="{B1A1B1C6-02DC-45B2-9273-FECBB61600C6}">
      <dgm:prSet/>
      <dgm:spPr/>
      <dgm:t>
        <a:bodyPr/>
        <a:lstStyle/>
        <a:p>
          <a:endParaRPr lang="es-ES" sz="1100"/>
        </a:p>
      </dgm:t>
    </dgm:pt>
    <dgm:pt modelId="{F17ED7A8-64E6-4E24-8064-7B77F87D004D}" type="sibTrans" cxnId="{B1A1B1C6-02DC-45B2-9273-FECBB61600C6}">
      <dgm:prSet/>
      <dgm:spPr/>
      <dgm:t>
        <a:bodyPr/>
        <a:lstStyle/>
        <a:p>
          <a:endParaRPr lang="es-ES" sz="1100"/>
        </a:p>
      </dgm:t>
    </dgm:pt>
    <dgm:pt modelId="{65BA1850-D85B-4970-AF29-2DC02AE6A721}">
      <dgm:prSet phldrT="[Texto]" custT="1"/>
      <dgm:spPr>
        <a:solidFill>
          <a:srgbClr val="036D99"/>
        </a:solidFill>
      </dgm:spPr>
      <dgm:t>
        <a:bodyPr/>
        <a:lstStyle/>
        <a:p>
          <a:r>
            <a:rPr lang="es-ES" sz="1100" dirty="0"/>
            <a:t>Ministerio del Interior y Seguridad Pública</a:t>
          </a:r>
        </a:p>
      </dgm:t>
    </dgm:pt>
    <dgm:pt modelId="{8A015A8E-8AAB-4CC7-8343-82991C2BBEE2}" type="parTrans" cxnId="{61C33A56-FF22-4AB6-B664-46FBD5FC24E7}">
      <dgm:prSet/>
      <dgm:spPr/>
      <dgm:t>
        <a:bodyPr/>
        <a:lstStyle/>
        <a:p>
          <a:endParaRPr lang="es-ES" sz="1100"/>
        </a:p>
      </dgm:t>
    </dgm:pt>
    <dgm:pt modelId="{F71F316D-869F-4943-8D4B-E5A3B8AF68CA}" type="sibTrans" cxnId="{61C33A56-FF22-4AB6-B664-46FBD5FC24E7}">
      <dgm:prSet/>
      <dgm:spPr/>
      <dgm:t>
        <a:bodyPr/>
        <a:lstStyle/>
        <a:p>
          <a:endParaRPr lang="es-ES" sz="1100"/>
        </a:p>
      </dgm:t>
    </dgm:pt>
    <dgm:pt modelId="{D48A6218-883F-4170-89BB-3B5E0289B871}">
      <dgm:prSet phldrT="[Texto]" custT="1"/>
      <dgm:spPr>
        <a:solidFill>
          <a:schemeClr val="accent4">
            <a:lumMod val="60000"/>
            <a:lumOff val="40000"/>
          </a:schemeClr>
        </a:solidFill>
      </dgm:spPr>
      <dgm:t>
        <a:bodyPr/>
        <a:lstStyle/>
        <a:p>
          <a:r>
            <a:rPr lang="es-CL" sz="1100" dirty="0">
              <a:solidFill>
                <a:schemeClr val="accent1">
                  <a:lumMod val="50000"/>
                </a:schemeClr>
              </a:solidFill>
            </a:rPr>
            <a:t>Mesa Intersectorial sobre Prevención y Combate al Lavado de Activos y al Financiamiento del Terrorismo</a:t>
          </a:r>
          <a:endParaRPr lang="es-ES" sz="1100" dirty="0">
            <a:solidFill>
              <a:schemeClr val="accent1">
                <a:lumMod val="50000"/>
              </a:schemeClr>
            </a:solidFill>
          </a:endParaRPr>
        </a:p>
      </dgm:t>
    </dgm:pt>
    <dgm:pt modelId="{3CF6AA24-A56F-47A5-A04E-7BF89905B4E8}" type="parTrans" cxnId="{7D40699C-936C-470F-A2C5-692A24014204}">
      <dgm:prSet/>
      <dgm:spPr/>
      <dgm:t>
        <a:bodyPr/>
        <a:lstStyle/>
        <a:p>
          <a:endParaRPr lang="es-ES" sz="1100"/>
        </a:p>
      </dgm:t>
    </dgm:pt>
    <dgm:pt modelId="{3622BE48-C44E-4FC3-AEA3-C77C0F663695}" type="sibTrans" cxnId="{7D40699C-936C-470F-A2C5-692A24014204}">
      <dgm:prSet/>
      <dgm:spPr/>
      <dgm:t>
        <a:bodyPr/>
        <a:lstStyle/>
        <a:p>
          <a:endParaRPr lang="es-ES" sz="1100"/>
        </a:p>
      </dgm:t>
    </dgm:pt>
    <dgm:pt modelId="{CC1D843F-240E-4339-8578-6C84B786AF37}">
      <dgm:prSet phldrT="[Texto]" custT="1"/>
      <dgm:spPr/>
      <dgm:t>
        <a:bodyPr/>
        <a:lstStyle/>
        <a:p>
          <a:r>
            <a:rPr lang="es-ES" sz="1100" dirty="0"/>
            <a:t>Mesa de Robo violento de Vehículos</a:t>
          </a:r>
        </a:p>
      </dgm:t>
    </dgm:pt>
    <dgm:pt modelId="{2A4F9A7A-2899-4BD4-AF83-935F1801AFE7}" type="parTrans" cxnId="{1B352F37-147D-410E-9EF3-1081B8EB7514}">
      <dgm:prSet/>
      <dgm:spPr/>
      <dgm:t>
        <a:bodyPr/>
        <a:lstStyle/>
        <a:p>
          <a:endParaRPr lang="es-CL" sz="1100"/>
        </a:p>
      </dgm:t>
    </dgm:pt>
    <dgm:pt modelId="{5A312887-2D8C-45F3-8F4C-FA47E30264AE}" type="sibTrans" cxnId="{1B352F37-147D-410E-9EF3-1081B8EB7514}">
      <dgm:prSet/>
      <dgm:spPr/>
      <dgm:t>
        <a:bodyPr/>
        <a:lstStyle/>
        <a:p>
          <a:endParaRPr lang="es-CL" sz="1100"/>
        </a:p>
      </dgm:t>
    </dgm:pt>
    <dgm:pt modelId="{3039A5B5-86EC-4B18-B3E7-388121459E93}">
      <dgm:prSet phldrT="[Texto]" custT="1"/>
      <dgm:spPr/>
      <dgm:t>
        <a:bodyPr/>
        <a:lstStyle/>
        <a:p>
          <a:endParaRPr lang="es-ES" sz="1100" dirty="0"/>
        </a:p>
      </dgm:t>
    </dgm:pt>
    <dgm:pt modelId="{FB1C5B05-5E25-4DF9-9D21-39FC5B8EE2CB}" type="parTrans" cxnId="{9A911F7E-7807-4544-A7B2-BBAFACACEAEB}">
      <dgm:prSet/>
      <dgm:spPr/>
      <dgm:t>
        <a:bodyPr/>
        <a:lstStyle/>
        <a:p>
          <a:endParaRPr lang="es-CL" sz="1100"/>
        </a:p>
      </dgm:t>
    </dgm:pt>
    <dgm:pt modelId="{0357673B-310B-4596-A271-01B5C9375F92}" type="sibTrans" cxnId="{9A911F7E-7807-4544-A7B2-BBAFACACEAEB}">
      <dgm:prSet/>
      <dgm:spPr/>
      <dgm:t>
        <a:bodyPr/>
        <a:lstStyle/>
        <a:p>
          <a:endParaRPr lang="es-CL" sz="1100"/>
        </a:p>
      </dgm:t>
    </dgm:pt>
    <dgm:pt modelId="{A0EA3A8A-4E3F-43FF-889C-1A027218E9FF}">
      <dgm:prSet phldrT="[Texto]" custT="1"/>
      <dgm:spPr>
        <a:solidFill>
          <a:schemeClr val="accent2">
            <a:lumMod val="75000"/>
          </a:schemeClr>
        </a:solidFill>
      </dgm:spPr>
      <dgm:t>
        <a:bodyPr/>
        <a:lstStyle/>
        <a:p>
          <a:r>
            <a:rPr lang="es-ES" sz="1100" dirty="0"/>
            <a:t>Mesa de Fiscalización SNA-SII-TGR</a:t>
          </a:r>
        </a:p>
      </dgm:t>
    </dgm:pt>
    <dgm:pt modelId="{70D01AA2-A673-4D8C-A534-C235766C3F1C}" type="parTrans" cxnId="{B2194330-C39B-4A57-9EFA-ADBFF8ED9C95}">
      <dgm:prSet/>
      <dgm:spPr/>
      <dgm:t>
        <a:bodyPr/>
        <a:lstStyle/>
        <a:p>
          <a:endParaRPr lang="es-CL" sz="1100"/>
        </a:p>
      </dgm:t>
    </dgm:pt>
    <dgm:pt modelId="{7532F881-27E3-4B21-BFCE-21F27C0EFB47}" type="sibTrans" cxnId="{B2194330-C39B-4A57-9EFA-ADBFF8ED9C95}">
      <dgm:prSet/>
      <dgm:spPr/>
      <dgm:t>
        <a:bodyPr/>
        <a:lstStyle/>
        <a:p>
          <a:endParaRPr lang="es-CL" sz="1100"/>
        </a:p>
      </dgm:t>
    </dgm:pt>
    <dgm:pt modelId="{9D94FCCD-D912-4F6E-AAD7-E487F25C2467}">
      <dgm:prSet phldrT="[Texto]" custT="1"/>
      <dgm:spPr/>
      <dgm:t>
        <a:bodyPr/>
        <a:lstStyle/>
        <a:p>
          <a:endParaRPr lang="es-ES" sz="1100" dirty="0"/>
        </a:p>
      </dgm:t>
    </dgm:pt>
    <dgm:pt modelId="{279A5C8C-17C8-470A-AF89-C8E3DE63075E}" type="parTrans" cxnId="{333FE75B-497B-4707-A18A-EE11642FCD36}">
      <dgm:prSet/>
      <dgm:spPr/>
      <dgm:t>
        <a:bodyPr/>
        <a:lstStyle/>
        <a:p>
          <a:endParaRPr lang="es-CL" sz="1100"/>
        </a:p>
      </dgm:t>
    </dgm:pt>
    <dgm:pt modelId="{3A81539E-7EE6-46E2-A10D-8600B3934B91}" type="sibTrans" cxnId="{333FE75B-497B-4707-A18A-EE11642FCD36}">
      <dgm:prSet/>
      <dgm:spPr/>
      <dgm:t>
        <a:bodyPr/>
        <a:lstStyle/>
        <a:p>
          <a:endParaRPr lang="es-CL" sz="1100"/>
        </a:p>
      </dgm:t>
    </dgm:pt>
    <dgm:pt modelId="{30529514-D3AD-4ADD-A558-01579CE5DC72}" type="pres">
      <dgm:prSet presAssocID="{294C1928-FDC0-44B5-B5DB-4E475A4612EF}" presName="linear" presStyleCnt="0">
        <dgm:presLayoutVars>
          <dgm:dir/>
          <dgm:animLvl val="lvl"/>
          <dgm:resizeHandles val="exact"/>
        </dgm:presLayoutVars>
      </dgm:prSet>
      <dgm:spPr/>
    </dgm:pt>
    <dgm:pt modelId="{09A9F2CA-DBE4-4636-8A3A-02567835F4B5}" type="pres">
      <dgm:prSet presAssocID="{65BA1850-D85B-4970-AF29-2DC02AE6A721}" presName="parentLin" presStyleCnt="0"/>
      <dgm:spPr/>
    </dgm:pt>
    <dgm:pt modelId="{9241E570-DC38-4597-9752-428B7AC34E0D}" type="pres">
      <dgm:prSet presAssocID="{65BA1850-D85B-4970-AF29-2DC02AE6A721}" presName="parentLeftMargin" presStyleLbl="node1" presStyleIdx="0" presStyleCnt="4"/>
      <dgm:spPr/>
    </dgm:pt>
    <dgm:pt modelId="{CAD8A0CD-2B6D-426D-876F-26A7C7A38A61}" type="pres">
      <dgm:prSet presAssocID="{65BA1850-D85B-4970-AF29-2DC02AE6A721}" presName="parentText" presStyleLbl="node1" presStyleIdx="0" presStyleCnt="4" custScaleX="112741">
        <dgm:presLayoutVars>
          <dgm:chMax val="0"/>
          <dgm:bulletEnabled val="1"/>
        </dgm:presLayoutVars>
      </dgm:prSet>
      <dgm:spPr/>
    </dgm:pt>
    <dgm:pt modelId="{2965FA83-E77D-4550-ABBB-5B5D13D086A4}" type="pres">
      <dgm:prSet presAssocID="{65BA1850-D85B-4970-AF29-2DC02AE6A721}" presName="negativeSpace" presStyleCnt="0"/>
      <dgm:spPr/>
    </dgm:pt>
    <dgm:pt modelId="{10DCC9A0-CB4C-438F-948B-7AFFBEA54461}" type="pres">
      <dgm:prSet presAssocID="{65BA1850-D85B-4970-AF29-2DC02AE6A721}" presName="childText" presStyleLbl="conFgAcc1" presStyleIdx="0" presStyleCnt="4">
        <dgm:presLayoutVars>
          <dgm:bulletEnabled val="1"/>
        </dgm:presLayoutVars>
      </dgm:prSet>
      <dgm:spPr/>
    </dgm:pt>
    <dgm:pt modelId="{B45C20E5-2947-439A-AFBB-556502928926}" type="pres">
      <dgm:prSet presAssocID="{F71F316D-869F-4943-8D4B-E5A3B8AF68CA}" presName="spaceBetweenRectangles" presStyleCnt="0"/>
      <dgm:spPr/>
    </dgm:pt>
    <dgm:pt modelId="{B416F845-7754-49AE-BBA9-441016416D2A}" type="pres">
      <dgm:prSet presAssocID="{D48A6218-883F-4170-89BB-3B5E0289B871}" presName="parentLin" presStyleCnt="0"/>
      <dgm:spPr/>
    </dgm:pt>
    <dgm:pt modelId="{CDC1E9F7-6813-4E24-B61C-020FE3F05DAE}" type="pres">
      <dgm:prSet presAssocID="{D48A6218-883F-4170-89BB-3B5E0289B871}" presName="parentLeftMargin" presStyleLbl="node1" presStyleIdx="0" presStyleCnt="4"/>
      <dgm:spPr/>
    </dgm:pt>
    <dgm:pt modelId="{78BAE3DF-C936-481D-AE20-7FCEB9C8F1A3}" type="pres">
      <dgm:prSet presAssocID="{D48A6218-883F-4170-89BB-3B5E0289B871}" presName="parentText" presStyleLbl="node1" presStyleIdx="1" presStyleCnt="4" custScaleX="112741" custScaleY="163994">
        <dgm:presLayoutVars>
          <dgm:chMax val="0"/>
          <dgm:bulletEnabled val="1"/>
        </dgm:presLayoutVars>
      </dgm:prSet>
      <dgm:spPr/>
    </dgm:pt>
    <dgm:pt modelId="{18944536-816F-4311-B1B7-DE665302CD73}" type="pres">
      <dgm:prSet presAssocID="{D48A6218-883F-4170-89BB-3B5E0289B871}" presName="negativeSpace" presStyleCnt="0"/>
      <dgm:spPr/>
    </dgm:pt>
    <dgm:pt modelId="{4928E3CE-929E-4F4B-8280-9DB065078B17}" type="pres">
      <dgm:prSet presAssocID="{D48A6218-883F-4170-89BB-3B5E0289B871}" presName="childText" presStyleLbl="conFgAcc1" presStyleIdx="1" presStyleCnt="4">
        <dgm:presLayoutVars>
          <dgm:bulletEnabled val="1"/>
        </dgm:presLayoutVars>
      </dgm:prSet>
      <dgm:spPr/>
    </dgm:pt>
    <dgm:pt modelId="{F7BDCB10-5367-4AFC-9DAF-D5B52FD65780}" type="pres">
      <dgm:prSet presAssocID="{3622BE48-C44E-4FC3-AEA3-C77C0F663695}" presName="spaceBetweenRectangles" presStyleCnt="0"/>
      <dgm:spPr/>
    </dgm:pt>
    <dgm:pt modelId="{2DB77DF1-EF96-40C2-91F0-68ADC26FD27E}" type="pres">
      <dgm:prSet presAssocID="{97895823-7044-4B87-A563-8B47F27F8BAF}" presName="parentLin" presStyleCnt="0"/>
      <dgm:spPr/>
    </dgm:pt>
    <dgm:pt modelId="{483FAA23-14CC-43E4-8B83-E79ABEE30E9A}" type="pres">
      <dgm:prSet presAssocID="{97895823-7044-4B87-A563-8B47F27F8BAF}" presName="parentLeftMargin" presStyleLbl="node1" presStyleIdx="1" presStyleCnt="4"/>
      <dgm:spPr/>
    </dgm:pt>
    <dgm:pt modelId="{A49F7171-2377-4529-9C17-AF407BCDD192}" type="pres">
      <dgm:prSet presAssocID="{97895823-7044-4B87-A563-8B47F27F8BAF}" presName="parentText" presStyleLbl="node1" presStyleIdx="2" presStyleCnt="4" custScaleX="112741">
        <dgm:presLayoutVars>
          <dgm:chMax val="0"/>
          <dgm:bulletEnabled val="1"/>
        </dgm:presLayoutVars>
      </dgm:prSet>
      <dgm:spPr/>
    </dgm:pt>
    <dgm:pt modelId="{FA9D767D-76D8-4DC7-89D3-D878456A5AA9}" type="pres">
      <dgm:prSet presAssocID="{97895823-7044-4B87-A563-8B47F27F8BAF}" presName="negativeSpace" presStyleCnt="0"/>
      <dgm:spPr/>
    </dgm:pt>
    <dgm:pt modelId="{80D20D32-7BF6-45FF-85F2-223582208B0B}" type="pres">
      <dgm:prSet presAssocID="{97895823-7044-4B87-A563-8B47F27F8BAF}" presName="childText" presStyleLbl="conFgAcc1" presStyleIdx="2" presStyleCnt="4">
        <dgm:presLayoutVars>
          <dgm:bulletEnabled val="1"/>
        </dgm:presLayoutVars>
      </dgm:prSet>
      <dgm:spPr/>
    </dgm:pt>
    <dgm:pt modelId="{149B191F-CCBD-42EC-83E3-3FB5F800903C}" type="pres">
      <dgm:prSet presAssocID="{F17ED7A8-64E6-4E24-8064-7B77F87D004D}" presName="spaceBetweenRectangles" presStyleCnt="0"/>
      <dgm:spPr/>
    </dgm:pt>
    <dgm:pt modelId="{B70ED0A9-7426-4F48-8CE0-BD08798C4EAB}" type="pres">
      <dgm:prSet presAssocID="{A0EA3A8A-4E3F-43FF-889C-1A027218E9FF}" presName="parentLin" presStyleCnt="0"/>
      <dgm:spPr/>
    </dgm:pt>
    <dgm:pt modelId="{73B2FF30-4AF9-4E46-8ED9-F5B1319E1B65}" type="pres">
      <dgm:prSet presAssocID="{A0EA3A8A-4E3F-43FF-889C-1A027218E9FF}" presName="parentLeftMargin" presStyleLbl="node1" presStyleIdx="2" presStyleCnt="4"/>
      <dgm:spPr/>
    </dgm:pt>
    <dgm:pt modelId="{9CA424BC-10EB-4E55-AD42-0760E53C387E}" type="pres">
      <dgm:prSet presAssocID="{A0EA3A8A-4E3F-43FF-889C-1A027218E9FF}" presName="parentText" presStyleLbl="node1" presStyleIdx="3" presStyleCnt="4" custScaleX="112741">
        <dgm:presLayoutVars>
          <dgm:chMax val="0"/>
          <dgm:bulletEnabled val="1"/>
        </dgm:presLayoutVars>
      </dgm:prSet>
      <dgm:spPr/>
    </dgm:pt>
    <dgm:pt modelId="{9A860DBB-959A-4B7E-A865-9C42781DEE21}" type="pres">
      <dgm:prSet presAssocID="{A0EA3A8A-4E3F-43FF-889C-1A027218E9FF}" presName="negativeSpace" presStyleCnt="0"/>
      <dgm:spPr/>
    </dgm:pt>
    <dgm:pt modelId="{F7B87EDE-1438-42BF-9B1F-532890423319}" type="pres">
      <dgm:prSet presAssocID="{A0EA3A8A-4E3F-43FF-889C-1A027218E9FF}" presName="childText" presStyleLbl="conFgAcc1" presStyleIdx="3" presStyleCnt="4">
        <dgm:presLayoutVars>
          <dgm:bulletEnabled val="1"/>
        </dgm:presLayoutVars>
      </dgm:prSet>
      <dgm:spPr/>
    </dgm:pt>
  </dgm:ptLst>
  <dgm:cxnLst>
    <dgm:cxn modelId="{969EFA09-C784-4D94-8AD7-77FDA609ECAE}" type="presOf" srcId="{D48A6218-883F-4170-89BB-3B5E0289B871}" destId="{78BAE3DF-C936-481D-AE20-7FCEB9C8F1A3}" srcOrd="1" destOrd="0" presId="urn:microsoft.com/office/officeart/2005/8/layout/list1"/>
    <dgm:cxn modelId="{B2194330-C39B-4A57-9EFA-ADBFF8ED9C95}" srcId="{294C1928-FDC0-44B5-B5DB-4E475A4612EF}" destId="{A0EA3A8A-4E3F-43FF-889C-1A027218E9FF}" srcOrd="3" destOrd="0" parTransId="{70D01AA2-A673-4D8C-A534-C235766C3F1C}" sibTransId="{7532F881-27E3-4B21-BFCE-21F27C0EFB47}"/>
    <dgm:cxn modelId="{04455331-24C4-472E-AF0C-7CC44E9C505A}" type="presOf" srcId="{CC1D843F-240E-4339-8578-6C84B786AF37}" destId="{10DCC9A0-CB4C-438F-948B-7AFFBEA54461}" srcOrd="0" destOrd="0" presId="urn:microsoft.com/office/officeart/2005/8/layout/list1"/>
    <dgm:cxn modelId="{1B352F37-147D-410E-9EF3-1081B8EB7514}" srcId="{65BA1850-D85B-4970-AF29-2DC02AE6A721}" destId="{CC1D843F-240E-4339-8578-6C84B786AF37}" srcOrd="0" destOrd="0" parTransId="{2A4F9A7A-2899-4BD4-AF83-935F1801AFE7}" sibTransId="{5A312887-2D8C-45F3-8F4C-FA47E30264AE}"/>
    <dgm:cxn modelId="{333FE75B-497B-4707-A18A-EE11642FCD36}" srcId="{A0EA3A8A-4E3F-43FF-889C-1A027218E9FF}" destId="{9D94FCCD-D912-4F6E-AAD7-E487F25C2467}" srcOrd="0" destOrd="0" parTransId="{279A5C8C-17C8-470A-AF89-C8E3DE63075E}" sibTransId="{3A81539E-7EE6-46E2-A10D-8600B3934B91}"/>
    <dgm:cxn modelId="{FC6BC05D-454C-431C-8AC5-85F30EBD712F}" type="presOf" srcId="{65BA1850-D85B-4970-AF29-2DC02AE6A721}" destId="{9241E570-DC38-4597-9752-428B7AC34E0D}" srcOrd="0" destOrd="0" presId="urn:microsoft.com/office/officeart/2005/8/layout/list1"/>
    <dgm:cxn modelId="{B2D13F63-8AFD-4D67-BB67-2519152C0225}" type="presOf" srcId="{97895823-7044-4B87-A563-8B47F27F8BAF}" destId="{A49F7171-2377-4529-9C17-AF407BCDD192}" srcOrd="1" destOrd="0" presId="urn:microsoft.com/office/officeart/2005/8/layout/list1"/>
    <dgm:cxn modelId="{4205CB54-D81A-4EB0-A15F-4B9753E4F47A}" type="presOf" srcId="{97895823-7044-4B87-A563-8B47F27F8BAF}" destId="{483FAA23-14CC-43E4-8B83-E79ABEE30E9A}" srcOrd="0" destOrd="0" presId="urn:microsoft.com/office/officeart/2005/8/layout/list1"/>
    <dgm:cxn modelId="{61C33A56-FF22-4AB6-B664-46FBD5FC24E7}" srcId="{294C1928-FDC0-44B5-B5DB-4E475A4612EF}" destId="{65BA1850-D85B-4970-AF29-2DC02AE6A721}" srcOrd="0" destOrd="0" parTransId="{8A015A8E-8AAB-4CC7-8343-82991C2BBEE2}" sibTransId="{F71F316D-869F-4943-8D4B-E5A3B8AF68CA}"/>
    <dgm:cxn modelId="{9A911F7E-7807-4544-A7B2-BBAFACACEAEB}" srcId="{97895823-7044-4B87-A563-8B47F27F8BAF}" destId="{3039A5B5-86EC-4B18-B3E7-388121459E93}" srcOrd="0" destOrd="0" parTransId="{FB1C5B05-5E25-4DF9-9D21-39FC5B8EE2CB}" sibTransId="{0357673B-310B-4596-A271-01B5C9375F92}"/>
    <dgm:cxn modelId="{EC914881-B26B-4293-8A24-5414CFE6AFC4}" type="presOf" srcId="{294C1928-FDC0-44B5-B5DB-4E475A4612EF}" destId="{30529514-D3AD-4ADD-A558-01579CE5DC72}" srcOrd="0" destOrd="0" presId="urn:microsoft.com/office/officeart/2005/8/layout/list1"/>
    <dgm:cxn modelId="{F232AD96-01F6-4C46-B520-B97BE0776CB7}" type="presOf" srcId="{3039A5B5-86EC-4B18-B3E7-388121459E93}" destId="{80D20D32-7BF6-45FF-85F2-223582208B0B}" srcOrd="0" destOrd="0" presId="urn:microsoft.com/office/officeart/2005/8/layout/list1"/>
    <dgm:cxn modelId="{7D40699C-936C-470F-A2C5-692A24014204}" srcId="{294C1928-FDC0-44B5-B5DB-4E475A4612EF}" destId="{D48A6218-883F-4170-89BB-3B5E0289B871}" srcOrd="1" destOrd="0" parTransId="{3CF6AA24-A56F-47A5-A04E-7BF89905B4E8}" sibTransId="{3622BE48-C44E-4FC3-AEA3-C77C0F663695}"/>
    <dgm:cxn modelId="{98918AA2-29FC-4736-87EE-E6B9C4484AC9}" type="presOf" srcId="{A0EA3A8A-4E3F-43FF-889C-1A027218E9FF}" destId="{73B2FF30-4AF9-4E46-8ED9-F5B1319E1B65}" srcOrd="0" destOrd="0" presId="urn:microsoft.com/office/officeart/2005/8/layout/list1"/>
    <dgm:cxn modelId="{5368D4AB-AE59-4370-824F-A293DEC0661D}" type="presOf" srcId="{9D94FCCD-D912-4F6E-AAD7-E487F25C2467}" destId="{F7B87EDE-1438-42BF-9B1F-532890423319}" srcOrd="0" destOrd="0" presId="urn:microsoft.com/office/officeart/2005/8/layout/list1"/>
    <dgm:cxn modelId="{571A3ABE-D57A-49DC-B8BE-A873E554F5CD}" type="presOf" srcId="{D48A6218-883F-4170-89BB-3B5E0289B871}" destId="{CDC1E9F7-6813-4E24-B61C-020FE3F05DAE}" srcOrd="0" destOrd="0" presId="urn:microsoft.com/office/officeart/2005/8/layout/list1"/>
    <dgm:cxn modelId="{B1A1B1C6-02DC-45B2-9273-FECBB61600C6}" srcId="{294C1928-FDC0-44B5-B5DB-4E475A4612EF}" destId="{97895823-7044-4B87-A563-8B47F27F8BAF}" srcOrd="2" destOrd="0" parTransId="{996C93ED-0CE9-4F5F-AA70-FC9B743869E4}" sibTransId="{F17ED7A8-64E6-4E24-8064-7B77F87D004D}"/>
    <dgm:cxn modelId="{42FC40C7-01FC-4DFD-A069-7E301D48DFBD}" type="presOf" srcId="{65BA1850-D85B-4970-AF29-2DC02AE6A721}" destId="{CAD8A0CD-2B6D-426D-876F-26A7C7A38A61}" srcOrd="1" destOrd="0" presId="urn:microsoft.com/office/officeart/2005/8/layout/list1"/>
    <dgm:cxn modelId="{6E6CD9F0-4221-43A7-8B9A-2DB03AE416F9}" type="presOf" srcId="{A0EA3A8A-4E3F-43FF-889C-1A027218E9FF}" destId="{9CA424BC-10EB-4E55-AD42-0760E53C387E}" srcOrd="1" destOrd="0" presId="urn:microsoft.com/office/officeart/2005/8/layout/list1"/>
    <dgm:cxn modelId="{39210423-A146-4A42-8FFA-DACF13A61C55}" type="presParOf" srcId="{30529514-D3AD-4ADD-A558-01579CE5DC72}" destId="{09A9F2CA-DBE4-4636-8A3A-02567835F4B5}" srcOrd="0" destOrd="0" presId="urn:microsoft.com/office/officeart/2005/8/layout/list1"/>
    <dgm:cxn modelId="{70FF09BF-1223-4B8B-932D-2EE243FD2433}" type="presParOf" srcId="{09A9F2CA-DBE4-4636-8A3A-02567835F4B5}" destId="{9241E570-DC38-4597-9752-428B7AC34E0D}" srcOrd="0" destOrd="0" presId="urn:microsoft.com/office/officeart/2005/8/layout/list1"/>
    <dgm:cxn modelId="{148A6F9C-196E-4252-9BFD-D348A98F7644}" type="presParOf" srcId="{09A9F2CA-DBE4-4636-8A3A-02567835F4B5}" destId="{CAD8A0CD-2B6D-426D-876F-26A7C7A38A61}" srcOrd="1" destOrd="0" presId="urn:microsoft.com/office/officeart/2005/8/layout/list1"/>
    <dgm:cxn modelId="{0011AB3A-9737-4689-A004-D53457D27E53}" type="presParOf" srcId="{30529514-D3AD-4ADD-A558-01579CE5DC72}" destId="{2965FA83-E77D-4550-ABBB-5B5D13D086A4}" srcOrd="1" destOrd="0" presId="urn:microsoft.com/office/officeart/2005/8/layout/list1"/>
    <dgm:cxn modelId="{3B81406F-E1AF-4BCC-A7A5-5EB5B9416794}" type="presParOf" srcId="{30529514-D3AD-4ADD-A558-01579CE5DC72}" destId="{10DCC9A0-CB4C-438F-948B-7AFFBEA54461}" srcOrd="2" destOrd="0" presId="urn:microsoft.com/office/officeart/2005/8/layout/list1"/>
    <dgm:cxn modelId="{FBC0377D-6415-4F98-A139-C2E1784C3797}" type="presParOf" srcId="{30529514-D3AD-4ADD-A558-01579CE5DC72}" destId="{B45C20E5-2947-439A-AFBB-556502928926}" srcOrd="3" destOrd="0" presId="urn:microsoft.com/office/officeart/2005/8/layout/list1"/>
    <dgm:cxn modelId="{2BACD035-8505-4E0E-8CA6-8BEC7EEA40E7}" type="presParOf" srcId="{30529514-D3AD-4ADD-A558-01579CE5DC72}" destId="{B416F845-7754-49AE-BBA9-441016416D2A}" srcOrd="4" destOrd="0" presId="urn:microsoft.com/office/officeart/2005/8/layout/list1"/>
    <dgm:cxn modelId="{B5A41464-CB7C-4342-90FD-7DAACCAE1101}" type="presParOf" srcId="{B416F845-7754-49AE-BBA9-441016416D2A}" destId="{CDC1E9F7-6813-4E24-B61C-020FE3F05DAE}" srcOrd="0" destOrd="0" presId="urn:microsoft.com/office/officeart/2005/8/layout/list1"/>
    <dgm:cxn modelId="{C46D4919-93C3-4A99-95B8-560D31448A04}" type="presParOf" srcId="{B416F845-7754-49AE-BBA9-441016416D2A}" destId="{78BAE3DF-C936-481D-AE20-7FCEB9C8F1A3}" srcOrd="1" destOrd="0" presId="urn:microsoft.com/office/officeart/2005/8/layout/list1"/>
    <dgm:cxn modelId="{9E0C222D-16AE-4453-9790-24F1CC71F3FD}" type="presParOf" srcId="{30529514-D3AD-4ADD-A558-01579CE5DC72}" destId="{18944536-816F-4311-B1B7-DE665302CD73}" srcOrd="5" destOrd="0" presId="urn:microsoft.com/office/officeart/2005/8/layout/list1"/>
    <dgm:cxn modelId="{30B5DCE0-7B7E-45E7-92A8-8F345C3254F4}" type="presParOf" srcId="{30529514-D3AD-4ADD-A558-01579CE5DC72}" destId="{4928E3CE-929E-4F4B-8280-9DB065078B17}" srcOrd="6" destOrd="0" presId="urn:microsoft.com/office/officeart/2005/8/layout/list1"/>
    <dgm:cxn modelId="{EF5EFCD8-C256-4917-89AE-4C61040B7B3A}" type="presParOf" srcId="{30529514-D3AD-4ADD-A558-01579CE5DC72}" destId="{F7BDCB10-5367-4AFC-9DAF-D5B52FD65780}" srcOrd="7" destOrd="0" presId="urn:microsoft.com/office/officeart/2005/8/layout/list1"/>
    <dgm:cxn modelId="{D4BB33DC-78C3-4C17-83D9-9D34713B170C}" type="presParOf" srcId="{30529514-D3AD-4ADD-A558-01579CE5DC72}" destId="{2DB77DF1-EF96-40C2-91F0-68ADC26FD27E}" srcOrd="8" destOrd="0" presId="urn:microsoft.com/office/officeart/2005/8/layout/list1"/>
    <dgm:cxn modelId="{22D9FC66-9930-47C1-9CE5-CDF37D943DAA}" type="presParOf" srcId="{2DB77DF1-EF96-40C2-91F0-68ADC26FD27E}" destId="{483FAA23-14CC-43E4-8B83-E79ABEE30E9A}" srcOrd="0" destOrd="0" presId="urn:microsoft.com/office/officeart/2005/8/layout/list1"/>
    <dgm:cxn modelId="{EF5A2902-8F7D-49C8-920D-23370C8D257A}" type="presParOf" srcId="{2DB77DF1-EF96-40C2-91F0-68ADC26FD27E}" destId="{A49F7171-2377-4529-9C17-AF407BCDD192}" srcOrd="1" destOrd="0" presId="urn:microsoft.com/office/officeart/2005/8/layout/list1"/>
    <dgm:cxn modelId="{37C133EE-EF92-47DF-B130-E2381BE6CD7B}" type="presParOf" srcId="{30529514-D3AD-4ADD-A558-01579CE5DC72}" destId="{FA9D767D-76D8-4DC7-89D3-D878456A5AA9}" srcOrd="9" destOrd="0" presId="urn:microsoft.com/office/officeart/2005/8/layout/list1"/>
    <dgm:cxn modelId="{B266EC3D-8B90-4325-AA69-449A4EB74896}" type="presParOf" srcId="{30529514-D3AD-4ADD-A558-01579CE5DC72}" destId="{80D20D32-7BF6-45FF-85F2-223582208B0B}" srcOrd="10" destOrd="0" presId="urn:microsoft.com/office/officeart/2005/8/layout/list1"/>
    <dgm:cxn modelId="{3AE536F3-C7C5-479A-8E28-57A401517536}" type="presParOf" srcId="{30529514-D3AD-4ADD-A558-01579CE5DC72}" destId="{149B191F-CCBD-42EC-83E3-3FB5F800903C}" srcOrd="11" destOrd="0" presId="urn:microsoft.com/office/officeart/2005/8/layout/list1"/>
    <dgm:cxn modelId="{0E22BD03-17A6-4981-94E8-D9A0067AA7A4}" type="presParOf" srcId="{30529514-D3AD-4ADD-A558-01579CE5DC72}" destId="{B70ED0A9-7426-4F48-8CE0-BD08798C4EAB}" srcOrd="12" destOrd="0" presId="urn:microsoft.com/office/officeart/2005/8/layout/list1"/>
    <dgm:cxn modelId="{59524563-7192-4E35-A126-16F2E997E82D}" type="presParOf" srcId="{B70ED0A9-7426-4F48-8CE0-BD08798C4EAB}" destId="{73B2FF30-4AF9-4E46-8ED9-F5B1319E1B65}" srcOrd="0" destOrd="0" presId="urn:microsoft.com/office/officeart/2005/8/layout/list1"/>
    <dgm:cxn modelId="{6778DC98-6A0E-40FB-8C89-59AC02AA1889}" type="presParOf" srcId="{B70ED0A9-7426-4F48-8CE0-BD08798C4EAB}" destId="{9CA424BC-10EB-4E55-AD42-0760E53C387E}" srcOrd="1" destOrd="0" presId="urn:microsoft.com/office/officeart/2005/8/layout/list1"/>
    <dgm:cxn modelId="{67DC73BF-DCC3-4677-B066-73CFA17EBE87}" type="presParOf" srcId="{30529514-D3AD-4ADD-A558-01579CE5DC72}" destId="{9A860DBB-959A-4B7E-A865-9C42781DEE21}" srcOrd="13" destOrd="0" presId="urn:microsoft.com/office/officeart/2005/8/layout/list1"/>
    <dgm:cxn modelId="{1BFE23C5-6407-49BE-9DA2-4C3DFD133809}" type="presParOf" srcId="{30529514-D3AD-4ADD-A558-01579CE5DC72}" destId="{F7B87EDE-1438-42BF-9B1F-532890423319}" srcOrd="14"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4C1928-FDC0-44B5-B5DB-4E475A4612EF}"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s-ES"/>
        </a:p>
      </dgm:t>
    </dgm:pt>
    <dgm:pt modelId="{97895823-7044-4B87-A563-8B47F27F8BAF}">
      <dgm:prSet phldrT="[Texto]" custT="1"/>
      <dgm:spPr>
        <a:solidFill>
          <a:schemeClr val="accent1"/>
        </a:solidFill>
      </dgm:spPr>
      <dgm:t>
        <a:bodyPr/>
        <a:lstStyle/>
        <a:p>
          <a:r>
            <a:rPr lang="es-ES" sz="1100" dirty="0"/>
            <a:t>Programa Mundial Control de Contenedores</a:t>
          </a:r>
        </a:p>
      </dgm:t>
    </dgm:pt>
    <dgm:pt modelId="{996C93ED-0CE9-4F5F-AA70-FC9B743869E4}" type="parTrans" cxnId="{B1A1B1C6-02DC-45B2-9273-FECBB61600C6}">
      <dgm:prSet/>
      <dgm:spPr/>
      <dgm:t>
        <a:bodyPr/>
        <a:lstStyle/>
        <a:p>
          <a:endParaRPr lang="es-ES" sz="1100"/>
        </a:p>
      </dgm:t>
    </dgm:pt>
    <dgm:pt modelId="{F17ED7A8-64E6-4E24-8064-7B77F87D004D}" type="sibTrans" cxnId="{B1A1B1C6-02DC-45B2-9273-FECBB61600C6}">
      <dgm:prSet/>
      <dgm:spPr/>
      <dgm:t>
        <a:bodyPr/>
        <a:lstStyle/>
        <a:p>
          <a:endParaRPr lang="es-ES" sz="1100"/>
        </a:p>
      </dgm:t>
    </dgm:pt>
    <dgm:pt modelId="{65BA1850-D85B-4970-AF29-2DC02AE6A721}">
      <dgm:prSet phldrT="[Texto]" custT="1"/>
      <dgm:spPr>
        <a:solidFill>
          <a:srgbClr val="036D99"/>
        </a:solidFill>
      </dgm:spPr>
      <dgm:t>
        <a:bodyPr/>
        <a:lstStyle/>
        <a:p>
          <a:r>
            <a:rPr lang="es-ES" sz="1100" dirty="0"/>
            <a:t>Ministerio del Interior y Seguridad Pública</a:t>
          </a:r>
        </a:p>
      </dgm:t>
    </dgm:pt>
    <dgm:pt modelId="{8A015A8E-8AAB-4CC7-8343-82991C2BBEE2}" type="parTrans" cxnId="{61C33A56-FF22-4AB6-B664-46FBD5FC24E7}">
      <dgm:prSet/>
      <dgm:spPr/>
      <dgm:t>
        <a:bodyPr/>
        <a:lstStyle/>
        <a:p>
          <a:endParaRPr lang="es-ES" sz="1100"/>
        </a:p>
      </dgm:t>
    </dgm:pt>
    <dgm:pt modelId="{F71F316D-869F-4943-8D4B-E5A3B8AF68CA}" type="sibTrans" cxnId="{61C33A56-FF22-4AB6-B664-46FBD5FC24E7}">
      <dgm:prSet/>
      <dgm:spPr/>
      <dgm:t>
        <a:bodyPr/>
        <a:lstStyle/>
        <a:p>
          <a:endParaRPr lang="es-ES" sz="1100"/>
        </a:p>
      </dgm:t>
    </dgm:pt>
    <dgm:pt modelId="{D48A6218-883F-4170-89BB-3B5E0289B871}">
      <dgm:prSet phldrT="[Texto]" custT="1"/>
      <dgm:spPr>
        <a:solidFill>
          <a:schemeClr val="accent4">
            <a:lumMod val="60000"/>
            <a:lumOff val="40000"/>
          </a:schemeClr>
        </a:solidFill>
      </dgm:spPr>
      <dgm:t>
        <a:bodyPr/>
        <a:lstStyle/>
        <a:p>
          <a:r>
            <a:rPr lang="es-ES" sz="1100" dirty="0">
              <a:solidFill>
                <a:schemeClr val="accent1">
                  <a:lumMod val="50000"/>
                </a:schemeClr>
              </a:solidFill>
            </a:rPr>
            <a:t>Mesa Contra el robo de cobre</a:t>
          </a:r>
        </a:p>
      </dgm:t>
    </dgm:pt>
    <dgm:pt modelId="{3CF6AA24-A56F-47A5-A04E-7BF89905B4E8}" type="parTrans" cxnId="{7D40699C-936C-470F-A2C5-692A24014204}">
      <dgm:prSet/>
      <dgm:spPr/>
      <dgm:t>
        <a:bodyPr/>
        <a:lstStyle/>
        <a:p>
          <a:endParaRPr lang="es-ES" sz="1100"/>
        </a:p>
      </dgm:t>
    </dgm:pt>
    <dgm:pt modelId="{3622BE48-C44E-4FC3-AEA3-C77C0F663695}" type="sibTrans" cxnId="{7D40699C-936C-470F-A2C5-692A24014204}">
      <dgm:prSet/>
      <dgm:spPr/>
      <dgm:t>
        <a:bodyPr/>
        <a:lstStyle/>
        <a:p>
          <a:endParaRPr lang="es-ES" sz="1100"/>
        </a:p>
      </dgm:t>
    </dgm:pt>
    <dgm:pt modelId="{CC1D843F-240E-4339-8578-6C84B786AF37}">
      <dgm:prSet phldrT="[Texto]" custT="1"/>
      <dgm:spPr/>
      <dgm:t>
        <a:bodyPr/>
        <a:lstStyle/>
        <a:p>
          <a:r>
            <a:rPr lang="es-ES" sz="1100" dirty="0"/>
            <a:t>Comité Estratégico contra el Crimen Organizado </a:t>
          </a:r>
        </a:p>
      </dgm:t>
    </dgm:pt>
    <dgm:pt modelId="{2A4F9A7A-2899-4BD4-AF83-935F1801AFE7}" type="parTrans" cxnId="{1B352F37-147D-410E-9EF3-1081B8EB7514}">
      <dgm:prSet/>
      <dgm:spPr/>
      <dgm:t>
        <a:bodyPr/>
        <a:lstStyle/>
        <a:p>
          <a:endParaRPr lang="es-CL" sz="1100"/>
        </a:p>
      </dgm:t>
    </dgm:pt>
    <dgm:pt modelId="{5A312887-2D8C-45F3-8F4C-FA47E30264AE}" type="sibTrans" cxnId="{1B352F37-147D-410E-9EF3-1081B8EB7514}">
      <dgm:prSet/>
      <dgm:spPr/>
      <dgm:t>
        <a:bodyPr/>
        <a:lstStyle/>
        <a:p>
          <a:endParaRPr lang="es-CL" sz="1100"/>
        </a:p>
      </dgm:t>
    </dgm:pt>
    <dgm:pt modelId="{3039A5B5-86EC-4B18-B3E7-388121459E93}">
      <dgm:prSet phldrT="[Texto]" custT="1"/>
      <dgm:spPr/>
      <dgm:t>
        <a:bodyPr/>
        <a:lstStyle/>
        <a:p>
          <a:r>
            <a:rPr lang="es-ES" sz="1100" dirty="0"/>
            <a:t>OMA-ONUDC</a:t>
          </a:r>
        </a:p>
      </dgm:t>
    </dgm:pt>
    <dgm:pt modelId="{FB1C5B05-5E25-4DF9-9D21-39FC5B8EE2CB}" type="parTrans" cxnId="{9A911F7E-7807-4544-A7B2-BBAFACACEAEB}">
      <dgm:prSet/>
      <dgm:spPr/>
      <dgm:t>
        <a:bodyPr/>
        <a:lstStyle/>
        <a:p>
          <a:endParaRPr lang="es-CL" sz="1100"/>
        </a:p>
      </dgm:t>
    </dgm:pt>
    <dgm:pt modelId="{0357673B-310B-4596-A271-01B5C9375F92}" type="sibTrans" cxnId="{9A911F7E-7807-4544-A7B2-BBAFACACEAEB}">
      <dgm:prSet/>
      <dgm:spPr/>
      <dgm:t>
        <a:bodyPr/>
        <a:lstStyle/>
        <a:p>
          <a:endParaRPr lang="es-CL" sz="1100"/>
        </a:p>
      </dgm:t>
    </dgm:pt>
    <dgm:pt modelId="{A0EA3A8A-4E3F-43FF-889C-1A027218E9FF}">
      <dgm:prSet phldrT="[Texto]" custT="1"/>
      <dgm:spPr>
        <a:solidFill>
          <a:schemeClr val="accent2">
            <a:lumMod val="75000"/>
          </a:schemeClr>
        </a:solidFill>
      </dgm:spPr>
      <dgm:t>
        <a:bodyPr/>
        <a:lstStyle/>
        <a:p>
          <a:r>
            <a:rPr lang="es-ES" sz="1100" dirty="0"/>
            <a:t>Mesa Control de Armas</a:t>
          </a:r>
        </a:p>
      </dgm:t>
    </dgm:pt>
    <dgm:pt modelId="{70D01AA2-A673-4D8C-A534-C235766C3F1C}" type="parTrans" cxnId="{B2194330-C39B-4A57-9EFA-ADBFF8ED9C95}">
      <dgm:prSet/>
      <dgm:spPr/>
      <dgm:t>
        <a:bodyPr/>
        <a:lstStyle/>
        <a:p>
          <a:endParaRPr lang="es-CL" sz="1100"/>
        </a:p>
      </dgm:t>
    </dgm:pt>
    <dgm:pt modelId="{7532F881-27E3-4B21-BFCE-21F27C0EFB47}" type="sibTrans" cxnId="{B2194330-C39B-4A57-9EFA-ADBFF8ED9C95}">
      <dgm:prSet/>
      <dgm:spPr/>
      <dgm:t>
        <a:bodyPr/>
        <a:lstStyle/>
        <a:p>
          <a:endParaRPr lang="es-CL" sz="1100"/>
        </a:p>
      </dgm:t>
    </dgm:pt>
    <dgm:pt modelId="{9D94FCCD-D912-4F6E-AAD7-E487F25C2467}">
      <dgm:prSet phldrT="[Texto]" custT="1"/>
      <dgm:spPr/>
      <dgm:t>
        <a:bodyPr/>
        <a:lstStyle/>
        <a:p>
          <a:r>
            <a:rPr lang="es-ES" sz="1100" dirty="0"/>
            <a:t>DGMN</a:t>
          </a:r>
        </a:p>
      </dgm:t>
    </dgm:pt>
    <dgm:pt modelId="{279A5C8C-17C8-470A-AF89-C8E3DE63075E}" type="parTrans" cxnId="{333FE75B-497B-4707-A18A-EE11642FCD36}">
      <dgm:prSet/>
      <dgm:spPr/>
      <dgm:t>
        <a:bodyPr/>
        <a:lstStyle/>
        <a:p>
          <a:endParaRPr lang="es-CL" sz="1100"/>
        </a:p>
      </dgm:t>
    </dgm:pt>
    <dgm:pt modelId="{3A81539E-7EE6-46E2-A10D-8600B3934B91}" type="sibTrans" cxnId="{333FE75B-497B-4707-A18A-EE11642FCD36}">
      <dgm:prSet/>
      <dgm:spPr/>
      <dgm:t>
        <a:bodyPr/>
        <a:lstStyle/>
        <a:p>
          <a:endParaRPr lang="es-CL" sz="1100"/>
        </a:p>
      </dgm:t>
    </dgm:pt>
    <dgm:pt modelId="{30529514-D3AD-4ADD-A558-01579CE5DC72}" type="pres">
      <dgm:prSet presAssocID="{294C1928-FDC0-44B5-B5DB-4E475A4612EF}" presName="linear" presStyleCnt="0">
        <dgm:presLayoutVars>
          <dgm:dir/>
          <dgm:animLvl val="lvl"/>
          <dgm:resizeHandles val="exact"/>
        </dgm:presLayoutVars>
      </dgm:prSet>
      <dgm:spPr/>
    </dgm:pt>
    <dgm:pt modelId="{09A9F2CA-DBE4-4636-8A3A-02567835F4B5}" type="pres">
      <dgm:prSet presAssocID="{65BA1850-D85B-4970-AF29-2DC02AE6A721}" presName="parentLin" presStyleCnt="0"/>
      <dgm:spPr/>
    </dgm:pt>
    <dgm:pt modelId="{9241E570-DC38-4597-9752-428B7AC34E0D}" type="pres">
      <dgm:prSet presAssocID="{65BA1850-D85B-4970-AF29-2DC02AE6A721}" presName="parentLeftMargin" presStyleLbl="node1" presStyleIdx="0" presStyleCnt="4"/>
      <dgm:spPr/>
    </dgm:pt>
    <dgm:pt modelId="{CAD8A0CD-2B6D-426D-876F-26A7C7A38A61}" type="pres">
      <dgm:prSet presAssocID="{65BA1850-D85B-4970-AF29-2DC02AE6A721}" presName="parentText" presStyleLbl="node1" presStyleIdx="0" presStyleCnt="4" custScaleX="142857">
        <dgm:presLayoutVars>
          <dgm:chMax val="0"/>
          <dgm:bulletEnabled val="1"/>
        </dgm:presLayoutVars>
      </dgm:prSet>
      <dgm:spPr/>
    </dgm:pt>
    <dgm:pt modelId="{2965FA83-E77D-4550-ABBB-5B5D13D086A4}" type="pres">
      <dgm:prSet presAssocID="{65BA1850-D85B-4970-AF29-2DC02AE6A721}" presName="negativeSpace" presStyleCnt="0"/>
      <dgm:spPr/>
    </dgm:pt>
    <dgm:pt modelId="{10DCC9A0-CB4C-438F-948B-7AFFBEA54461}" type="pres">
      <dgm:prSet presAssocID="{65BA1850-D85B-4970-AF29-2DC02AE6A721}" presName="childText" presStyleLbl="conFgAcc1" presStyleIdx="0" presStyleCnt="4">
        <dgm:presLayoutVars>
          <dgm:bulletEnabled val="1"/>
        </dgm:presLayoutVars>
      </dgm:prSet>
      <dgm:spPr/>
    </dgm:pt>
    <dgm:pt modelId="{B45C20E5-2947-439A-AFBB-556502928926}" type="pres">
      <dgm:prSet presAssocID="{F71F316D-869F-4943-8D4B-E5A3B8AF68CA}" presName="spaceBetweenRectangles" presStyleCnt="0"/>
      <dgm:spPr/>
    </dgm:pt>
    <dgm:pt modelId="{B416F845-7754-49AE-BBA9-441016416D2A}" type="pres">
      <dgm:prSet presAssocID="{D48A6218-883F-4170-89BB-3B5E0289B871}" presName="parentLin" presStyleCnt="0"/>
      <dgm:spPr/>
    </dgm:pt>
    <dgm:pt modelId="{CDC1E9F7-6813-4E24-B61C-020FE3F05DAE}" type="pres">
      <dgm:prSet presAssocID="{D48A6218-883F-4170-89BB-3B5E0289B871}" presName="parentLeftMargin" presStyleLbl="node1" presStyleIdx="0" presStyleCnt="4"/>
      <dgm:spPr/>
    </dgm:pt>
    <dgm:pt modelId="{78BAE3DF-C936-481D-AE20-7FCEB9C8F1A3}" type="pres">
      <dgm:prSet presAssocID="{D48A6218-883F-4170-89BB-3B5E0289B871}" presName="parentText" presStyleLbl="node1" presStyleIdx="1" presStyleCnt="4" custScaleX="142857">
        <dgm:presLayoutVars>
          <dgm:chMax val="0"/>
          <dgm:bulletEnabled val="1"/>
        </dgm:presLayoutVars>
      </dgm:prSet>
      <dgm:spPr/>
    </dgm:pt>
    <dgm:pt modelId="{18944536-816F-4311-B1B7-DE665302CD73}" type="pres">
      <dgm:prSet presAssocID="{D48A6218-883F-4170-89BB-3B5E0289B871}" presName="negativeSpace" presStyleCnt="0"/>
      <dgm:spPr/>
    </dgm:pt>
    <dgm:pt modelId="{4928E3CE-929E-4F4B-8280-9DB065078B17}" type="pres">
      <dgm:prSet presAssocID="{D48A6218-883F-4170-89BB-3B5E0289B871}" presName="childText" presStyleLbl="conFgAcc1" presStyleIdx="1" presStyleCnt="4">
        <dgm:presLayoutVars>
          <dgm:bulletEnabled val="1"/>
        </dgm:presLayoutVars>
      </dgm:prSet>
      <dgm:spPr/>
    </dgm:pt>
    <dgm:pt modelId="{F7BDCB10-5367-4AFC-9DAF-D5B52FD65780}" type="pres">
      <dgm:prSet presAssocID="{3622BE48-C44E-4FC3-AEA3-C77C0F663695}" presName="spaceBetweenRectangles" presStyleCnt="0"/>
      <dgm:spPr/>
    </dgm:pt>
    <dgm:pt modelId="{2DB77DF1-EF96-40C2-91F0-68ADC26FD27E}" type="pres">
      <dgm:prSet presAssocID="{97895823-7044-4B87-A563-8B47F27F8BAF}" presName="parentLin" presStyleCnt="0"/>
      <dgm:spPr/>
    </dgm:pt>
    <dgm:pt modelId="{483FAA23-14CC-43E4-8B83-E79ABEE30E9A}" type="pres">
      <dgm:prSet presAssocID="{97895823-7044-4B87-A563-8B47F27F8BAF}" presName="parentLeftMargin" presStyleLbl="node1" presStyleIdx="1" presStyleCnt="4"/>
      <dgm:spPr/>
    </dgm:pt>
    <dgm:pt modelId="{A49F7171-2377-4529-9C17-AF407BCDD192}" type="pres">
      <dgm:prSet presAssocID="{97895823-7044-4B87-A563-8B47F27F8BAF}" presName="parentText" presStyleLbl="node1" presStyleIdx="2" presStyleCnt="4" custScaleX="138966">
        <dgm:presLayoutVars>
          <dgm:chMax val="0"/>
          <dgm:bulletEnabled val="1"/>
        </dgm:presLayoutVars>
      </dgm:prSet>
      <dgm:spPr/>
    </dgm:pt>
    <dgm:pt modelId="{FA9D767D-76D8-4DC7-89D3-D878456A5AA9}" type="pres">
      <dgm:prSet presAssocID="{97895823-7044-4B87-A563-8B47F27F8BAF}" presName="negativeSpace" presStyleCnt="0"/>
      <dgm:spPr/>
    </dgm:pt>
    <dgm:pt modelId="{80D20D32-7BF6-45FF-85F2-223582208B0B}" type="pres">
      <dgm:prSet presAssocID="{97895823-7044-4B87-A563-8B47F27F8BAF}" presName="childText" presStyleLbl="conFgAcc1" presStyleIdx="2" presStyleCnt="4">
        <dgm:presLayoutVars>
          <dgm:bulletEnabled val="1"/>
        </dgm:presLayoutVars>
      </dgm:prSet>
      <dgm:spPr/>
    </dgm:pt>
    <dgm:pt modelId="{149B191F-CCBD-42EC-83E3-3FB5F800903C}" type="pres">
      <dgm:prSet presAssocID="{F17ED7A8-64E6-4E24-8064-7B77F87D004D}" presName="spaceBetweenRectangles" presStyleCnt="0"/>
      <dgm:spPr/>
    </dgm:pt>
    <dgm:pt modelId="{B70ED0A9-7426-4F48-8CE0-BD08798C4EAB}" type="pres">
      <dgm:prSet presAssocID="{A0EA3A8A-4E3F-43FF-889C-1A027218E9FF}" presName="parentLin" presStyleCnt="0"/>
      <dgm:spPr/>
    </dgm:pt>
    <dgm:pt modelId="{73B2FF30-4AF9-4E46-8ED9-F5B1319E1B65}" type="pres">
      <dgm:prSet presAssocID="{A0EA3A8A-4E3F-43FF-889C-1A027218E9FF}" presName="parentLeftMargin" presStyleLbl="node1" presStyleIdx="2" presStyleCnt="4"/>
      <dgm:spPr/>
    </dgm:pt>
    <dgm:pt modelId="{9CA424BC-10EB-4E55-AD42-0760E53C387E}" type="pres">
      <dgm:prSet presAssocID="{A0EA3A8A-4E3F-43FF-889C-1A027218E9FF}" presName="parentText" presStyleLbl="node1" presStyleIdx="3" presStyleCnt="4" custScaleX="142857">
        <dgm:presLayoutVars>
          <dgm:chMax val="0"/>
          <dgm:bulletEnabled val="1"/>
        </dgm:presLayoutVars>
      </dgm:prSet>
      <dgm:spPr/>
    </dgm:pt>
    <dgm:pt modelId="{9A860DBB-959A-4B7E-A865-9C42781DEE21}" type="pres">
      <dgm:prSet presAssocID="{A0EA3A8A-4E3F-43FF-889C-1A027218E9FF}" presName="negativeSpace" presStyleCnt="0"/>
      <dgm:spPr/>
    </dgm:pt>
    <dgm:pt modelId="{F7B87EDE-1438-42BF-9B1F-532890423319}" type="pres">
      <dgm:prSet presAssocID="{A0EA3A8A-4E3F-43FF-889C-1A027218E9FF}" presName="childText" presStyleLbl="conFgAcc1" presStyleIdx="3" presStyleCnt="4">
        <dgm:presLayoutVars>
          <dgm:bulletEnabled val="1"/>
        </dgm:presLayoutVars>
      </dgm:prSet>
      <dgm:spPr/>
    </dgm:pt>
  </dgm:ptLst>
  <dgm:cxnLst>
    <dgm:cxn modelId="{9BB37C0F-3D3A-49F8-B6B3-2B26A703C560}" type="presOf" srcId="{A0EA3A8A-4E3F-43FF-889C-1A027218E9FF}" destId="{9CA424BC-10EB-4E55-AD42-0760E53C387E}" srcOrd="1" destOrd="0" presId="urn:microsoft.com/office/officeart/2005/8/layout/list1"/>
    <dgm:cxn modelId="{1DDF7718-10EA-4F87-BB85-D8B73FA788E2}" type="presOf" srcId="{CC1D843F-240E-4339-8578-6C84B786AF37}" destId="{10DCC9A0-CB4C-438F-948B-7AFFBEA54461}" srcOrd="0" destOrd="0" presId="urn:microsoft.com/office/officeart/2005/8/layout/list1"/>
    <dgm:cxn modelId="{B2194330-C39B-4A57-9EFA-ADBFF8ED9C95}" srcId="{294C1928-FDC0-44B5-B5DB-4E475A4612EF}" destId="{A0EA3A8A-4E3F-43FF-889C-1A027218E9FF}" srcOrd="3" destOrd="0" parTransId="{70D01AA2-A673-4D8C-A534-C235766C3F1C}" sibTransId="{7532F881-27E3-4B21-BFCE-21F27C0EFB47}"/>
    <dgm:cxn modelId="{6BB58E33-D5C0-4B17-8120-0949AB56CFBE}" type="presOf" srcId="{294C1928-FDC0-44B5-B5DB-4E475A4612EF}" destId="{30529514-D3AD-4ADD-A558-01579CE5DC72}" srcOrd="0" destOrd="0" presId="urn:microsoft.com/office/officeart/2005/8/layout/list1"/>
    <dgm:cxn modelId="{9E550835-D202-4B05-83C9-B355B74E2B10}" type="presOf" srcId="{65BA1850-D85B-4970-AF29-2DC02AE6A721}" destId="{9241E570-DC38-4597-9752-428B7AC34E0D}" srcOrd="0" destOrd="0" presId="urn:microsoft.com/office/officeart/2005/8/layout/list1"/>
    <dgm:cxn modelId="{1B352F37-147D-410E-9EF3-1081B8EB7514}" srcId="{65BA1850-D85B-4970-AF29-2DC02AE6A721}" destId="{CC1D843F-240E-4339-8578-6C84B786AF37}" srcOrd="0" destOrd="0" parTransId="{2A4F9A7A-2899-4BD4-AF83-935F1801AFE7}" sibTransId="{5A312887-2D8C-45F3-8F4C-FA47E30264AE}"/>
    <dgm:cxn modelId="{333FE75B-497B-4707-A18A-EE11642FCD36}" srcId="{A0EA3A8A-4E3F-43FF-889C-1A027218E9FF}" destId="{9D94FCCD-D912-4F6E-AAD7-E487F25C2467}" srcOrd="0" destOrd="0" parTransId="{279A5C8C-17C8-470A-AF89-C8E3DE63075E}" sibTransId="{3A81539E-7EE6-46E2-A10D-8600B3934B91}"/>
    <dgm:cxn modelId="{9723BC5D-D2F3-4FD2-AC43-EF94A0812E3C}" type="presOf" srcId="{65BA1850-D85B-4970-AF29-2DC02AE6A721}" destId="{CAD8A0CD-2B6D-426D-876F-26A7C7A38A61}" srcOrd="1" destOrd="0" presId="urn:microsoft.com/office/officeart/2005/8/layout/list1"/>
    <dgm:cxn modelId="{2C2D8C4F-ACAA-47EA-9DA6-2F809DE2C355}" type="presOf" srcId="{3039A5B5-86EC-4B18-B3E7-388121459E93}" destId="{80D20D32-7BF6-45FF-85F2-223582208B0B}" srcOrd="0" destOrd="0" presId="urn:microsoft.com/office/officeart/2005/8/layout/list1"/>
    <dgm:cxn modelId="{61C33A56-FF22-4AB6-B664-46FBD5FC24E7}" srcId="{294C1928-FDC0-44B5-B5DB-4E475A4612EF}" destId="{65BA1850-D85B-4970-AF29-2DC02AE6A721}" srcOrd="0" destOrd="0" parTransId="{8A015A8E-8AAB-4CC7-8343-82991C2BBEE2}" sibTransId="{F71F316D-869F-4943-8D4B-E5A3B8AF68CA}"/>
    <dgm:cxn modelId="{9A911F7E-7807-4544-A7B2-BBAFACACEAEB}" srcId="{97895823-7044-4B87-A563-8B47F27F8BAF}" destId="{3039A5B5-86EC-4B18-B3E7-388121459E93}" srcOrd="0" destOrd="0" parTransId="{FB1C5B05-5E25-4DF9-9D21-39FC5B8EE2CB}" sibTransId="{0357673B-310B-4596-A271-01B5C9375F92}"/>
    <dgm:cxn modelId="{17335E8E-C7CA-47CA-B7A1-682D2231D961}" type="presOf" srcId="{A0EA3A8A-4E3F-43FF-889C-1A027218E9FF}" destId="{73B2FF30-4AF9-4E46-8ED9-F5B1319E1B65}" srcOrd="0" destOrd="0" presId="urn:microsoft.com/office/officeart/2005/8/layout/list1"/>
    <dgm:cxn modelId="{7D40699C-936C-470F-A2C5-692A24014204}" srcId="{294C1928-FDC0-44B5-B5DB-4E475A4612EF}" destId="{D48A6218-883F-4170-89BB-3B5E0289B871}" srcOrd="1" destOrd="0" parTransId="{3CF6AA24-A56F-47A5-A04E-7BF89905B4E8}" sibTransId="{3622BE48-C44E-4FC3-AEA3-C77C0F663695}"/>
    <dgm:cxn modelId="{D1FBDCB1-F9FA-4C07-89BB-C89C4B1649BD}" type="presOf" srcId="{D48A6218-883F-4170-89BB-3B5E0289B871}" destId="{CDC1E9F7-6813-4E24-B61C-020FE3F05DAE}" srcOrd="0" destOrd="0" presId="urn:microsoft.com/office/officeart/2005/8/layout/list1"/>
    <dgm:cxn modelId="{6B0529B7-5357-4B92-A239-FA30BF39B999}" type="presOf" srcId="{9D94FCCD-D912-4F6E-AAD7-E487F25C2467}" destId="{F7B87EDE-1438-42BF-9B1F-532890423319}" srcOrd="0" destOrd="0" presId="urn:microsoft.com/office/officeart/2005/8/layout/list1"/>
    <dgm:cxn modelId="{2EC18EBF-74A8-486C-8D4A-B992DC12E1E9}" type="presOf" srcId="{97895823-7044-4B87-A563-8B47F27F8BAF}" destId="{483FAA23-14CC-43E4-8B83-E79ABEE30E9A}" srcOrd="0" destOrd="0" presId="urn:microsoft.com/office/officeart/2005/8/layout/list1"/>
    <dgm:cxn modelId="{B1A1B1C6-02DC-45B2-9273-FECBB61600C6}" srcId="{294C1928-FDC0-44B5-B5DB-4E475A4612EF}" destId="{97895823-7044-4B87-A563-8B47F27F8BAF}" srcOrd="2" destOrd="0" parTransId="{996C93ED-0CE9-4F5F-AA70-FC9B743869E4}" sibTransId="{F17ED7A8-64E6-4E24-8064-7B77F87D004D}"/>
    <dgm:cxn modelId="{ECD9B0DC-2B1B-4711-B02B-4AAC726C0893}" type="presOf" srcId="{97895823-7044-4B87-A563-8B47F27F8BAF}" destId="{A49F7171-2377-4529-9C17-AF407BCDD192}" srcOrd="1" destOrd="0" presId="urn:microsoft.com/office/officeart/2005/8/layout/list1"/>
    <dgm:cxn modelId="{A7F79BFD-4E72-4498-92EE-A406BCC79FAE}" type="presOf" srcId="{D48A6218-883F-4170-89BB-3B5E0289B871}" destId="{78BAE3DF-C936-481D-AE20-7FCEB9C8F1A3}" srcOrd="1" destOrd="0" presId="urn:microsoft.com/office/officeart/2005/8/layout/list1"/>
    <dgm:cxn modelId="{D6868C5A-990E-44D9-B212-780FEBC4E4E5}" type="presParOf" srcId="{30529514-D3AD-4ADD-A558-01579CE5DC72}" destId="{09A9F2CA-DBE4-4636-8A3A-02567835F4B5}" srcOrd="0" destOrd="0" presId="urn:microsoft.com/office/officeart/2005/8/layout/list1"/>
    <dgm:cxn modelId="{9BAAC64B-72D1-40FA-8811-7BF9A810C03C}" type="presParOf" srcId="{09A9F2CA-DBE4-4636-8A3A-02567835F4B5}" destId="{9241E570-DC38-4597-9752-428B7AC34E0D}" srcOrd="0" destOrd="0" presId="urn:microsoft.com/office/officeart/2005/8/layout/list1"/>
    <dgm:cxn modelId="{8035CFBA-BC83-4B00-8084-3CA4E85D27B8}" type="presParOf" srcId="{09A9F2CA-DBE4-4636-8A3A-02567835F4B5}" destId="{CAD8A0CD-2B6D-426D-876F-26A7C7A38A61}" srcOrd="1" destOrd="0" presId="urn:microsoft.com/office/officeart/2005/8/layout/list1"/>
    <dgm:cxn modelId="{955CE8FC-02CD-4617-8453-C740ACF92A8A}" type="presParOf" srcId="{30529514-D3AD-4ADD-A558-01579CE5DC72}" destId="{2965FA83-E77D-4550-ABBB-5B5D13D086A4}" srcOrd="1" destOrd="0" presId="urn:microsoft.com/office/officeart/2005/8/layout/list1"/>
    <dgm:cxn modelId="{3C143007-B91D-49C5-9ECB-5D40FCCA3FC7}" type="presParOf" srcId="{30529514-D3AD-4ADD-A558-01579CE5DC72}" destId="{10DCC9A0-CB4C-438F-948B-7AFFBEA54461}" srcOrd="2" destOrd="0" presId="urn:microsoft.com/office/officeart/2005/8/layout/list1"/>
    <dgm:cxn modelId="{42DF16C4-C30C-4747-B614-EE6F6EE603CB}" type="presParOf" srcId="{30529514-D3AD-4ADD-A558-01579CE5DC72}" destId="{B45C20E5-2947-439A-AFBB-556502928926}" srcOrd="3" destOrd="0" presId="urn:microsoft.com/office/officeart/2005/8/layout/list1"/>
    <dgm:cxn modelId="{312740F9-CB50-40CA-8B78-39013CAFC20B}" type="presParOf" srcId="{30529514-D3AD-4ADD-A558-01579CE5DC72}" destId="{B416F845-7754-49AE-BBA9-441016416D2A}" srcOrd="4" destOrd="0" presId="urn:microsoft.com/office/officeart/2005/8/layout/list1"/>
    <dgm:cxn modelId="{04F772DA-FDCD-4265-B934-0EE12E9C1534}" type="presParOf" srcId="{B416F845-7754-49AE-BBA9-441016416D2A}" destId="{CDC1E9F7-6813-4E24-B61C-020FE3F05DAE}" srcOrd="0" destOrd="0" presId="urn:microsoft.com/office/officeart/2005/8/layout/list1"/>
    <dgm:cxn modelId="{E009B03D-08D0-4B64-9FC7-C23A5AA19D95}" type="presParOf" srcId="{B416F845-7754-49AE-BBA9-441016416D2A}" destId="{78BAE3DF-C936-481D-AE20-7FCEB9C8F1A3}" srcOrd="1" destOrd="0" presId="urn:microsoft.com/office/officeart/2005/8/layout/list1"/>
    <dgm:cxn modelId="{CF2C43FE-6990-4D60-8584-138219D28B5F}" type="presParOf" srcId="{30529514-D3AD-4ADD-A558-01579CE5DC72}" destId="{18944536-816F-4311-B1B7-DE665302CD73}" srcOrd="5" destOrd="0" presId="urn:microsoft.com/office/officeart/2005/8/layout/list1"/>
    <dgm:cxn modelId="{34458086-160B-463A-8DE8-B8497960F426}" type="presParOf" srcId="{30529514-D3AD-4ADD-A558-01579CE5DC72}" destId="{4928E3CE-929E-4F4B-8280-9DB065078B17}" srcOrd="6" destOrd="0" presId="urn:microsoft.com/office/officeart/2005/8/layout/list1"/>
    <dgm:cxn modelId="{E2C0E184-51D8-4956-A421-0C22A812E8D3}" type="presParOf" srcId="{30529514-D3AD-4ADD-A558-01579CE5DC72}" destId="{F7BDCB10-5367-4AFC-9DAF-D5B52FD65780}" srcOrd="7" destOrd="0" presId="urn:microsoft.com/office/officeart/2005/8/layout/list1"/>
    <dgm:cxn modelId="{3ACA5EDD-C15C-43E2-A1D1-8B502F0265E6}" type="presParOf" srcId="{30529514-D3AD-4ADD-A558-01579CE5DC72}" destId="{2DB77DF1-EF96-40C2-91F0-68ADC26FD27E}" srcOrd="8" destOrd="0" presId="urn:microsoft.com/office/officeart/2005/8/layout/list1"/>
    <dgm:cxn modelId="{E9458AEF-3CF1-4363-AC90-AD31DF376A69}" type="presParOf" srcId="{2DB77DF1-EF96-40C2-91F0-68ADC26FD27E}" destId="{483FAA23-14CC-43E4-8B83-E79ABEE30E9A}" srcOrd="0" destOrd="0" presId="urn:microsoft.com/office/officeart/2005/8/layout/list1"/>
    <dgm:cxn modelId="{542DA46D-4850-46BD-AAB7-C431189CD805}" type="presParOf" srcId="{2DB77DF1-EF96-40C2-91F0-68ADC26FD27E}" destId="{A49F7171-2377-4529-9C17-AF407BCDD192}" srcOrd="1" destOrd="0" presId="urn:microsoft.com/office/officeart/2005/8/layout/list1"/>
    <dgm:cxn modelId="{DECFEBCA-C6C3-45D5-B46D-D9135248DD52}" type="presParOf" srcId="{30529514-D3AD-4ADD-A558-01579CE5DC72}" destId="{FA9D767D-76D8-4DC7-89D3-D878456A5AA9}" srcOrd="9" destOrd="0" presId="urn:microsoft.com/office/officeart/2005/8/layout/list1"/>
    <dgm:cxn modelId="{88B32DCB-0EE1-4D49-BDD0-EA87777F6EE7}" type="presParOf" srcId="{30529514-D3AD-4ADD-A558-01579CE5DC72}" destId="{80D20D32-7BF6-45FF-85F2-223582208B0B}" srcOrd="10" destOrd="0" presId="urn:microsoft.com/office/officeart/2005/8/layout/list1"/>
    <dgm:cxn modelId="{F7E3EF9B-4F9A-4F17-AFD5-B4ED4F039BFB}" type="presParOf" srcId="{30529514-D3AD-4ADD-A558-01579CE5DC72}" destId="{149B191F-CCBD-42EC-83E3-3FB5F800903C}" srcOrd="11" destOrd="0" presId="urn:microsoft.com/office/officeart/2005/8/layout/list1"/>
    <dgm:cxn modelId="{AE4AC81D-1ECE-44EA-A07F-EDE6D33E6B19}" type="presParOf" srcId="{30529514-D3AD-4ADD-A558-01579CE5DC72}" destId="{B70ED0A9-7426-4F48-8CE0-BD08798C4EAB}" srcOrd="12" destOrd="0" presId="urn:microsoft.com/office/officeart/2005/8/layout/list1"/>
    <dgm:cxn modelId="{3925816C-9965-42E3-9ED8-A0EAEA9A2A31}" type="presParOf" srcId="{B70ED0A9-7426-4F48-8CE0-BD08798C4EAB}" destId="{73B2FF30-4AF9-4E46-8ED9-F5B1319E1B65}" srcOrd="0" destOrd="0" presId="urn:microsoft.com/office/officeart/2005/8/layout/list1"/>
    <dgm:cxn modelId="{6666F148-24B6-4234-AC69-EC3F1CAEF1C5}" type="presParOf" srcId="{B70ED0A9-7426-4F48-8CE0-BD08798C4EAB}" destId="{9CA424BC-10EB-4E55-AD42-0760E53C387E}" srcOrd="1" destOrd="0" presId="urn:microsoft.com/office/officeart/2005/8/layout/list1"/>
    <dgm:cxn modelId="{8C3D2619-4083-469D-BA2F-CBD919C8190C}" type="presParOf" srcId="{30529514-D3AD-4ADD-A558-01579CE5DC72}" destId="{9A860DBB-959A-4B7E-A865-9C42781DEE21}" srcOrd="13" destOrd="0" presId="urn:microsoft.com/office/officeart/2005/8/layout/list1"/>
    <dgm:cxn modelId="{C7E3B5FE-6A4B-4D21-B1C9-909BCBA10227}" type="presParOf" srcId="{30529514-D3AD-4ADD-A558-01579CE5DC72}" destId="{F7B87EDE-1438-42BF-9B1F-532890423319}" srcOrd="14" destOrd="0" presId="urn:microsoft.com/office/officeart/2005/8/layout/lis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46F33D-29BE-4F01-B267-719501645CE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L"/>
        </a:p>
      </dgm:t>
    </dgm:pt>
    <dgm:pt modelId="{46FD980F-3CF1-4C92-BADF-7FACDD7272F9}">
      <dgm:prSet phldrT="[Texto]"/>
      <dgm:spPr/>
      <dgm:t>
        <a:bodyPr/>
        <a:lstStyle/>
        <a:p>
          <a:pPr>
            <a:buFont typeface="Wingdings" panose="05000000000000000000" pitchFamily="2" charset="2"/>
            <a:buChar char=""/>
          </a:pPr>
          <a:r>
            <a:rPr lang="es-ES" b="1" dirty="0">
              <a:solidFill>
                <a:schemeClr val="tx2"/>
              </a:solidFill>
            </a:rPr>
            <a:t>Crimen Organizado</a:t>
          </a:r>
          <a:endParaRPr lang="es-CL" dirty="0">
            <a:solidFill>
              <a:schemeClr val="tx2"/>
            </a:solidFill>
          </a:endParaRPr>
        </a:p>
      </dgm:t>
    </dgm:pt>
    <dgm:pt modelId="{48D22C32-FCB0-4F3E-A6BF-3EA4B503B1C9}" type="parTrans" cxnId="{D3CC68D0-8D81-4271-8DA6-5EC4FF886A5E}">
      <dgm:prSet/>
      <dgm:spPr/>
      <dgm:t>
        <a:bodyPr/>
        <a:lstStyle/>
        <a:p>
          <a:endParaRPr lang="es-CL">
            <a:solidFill>
              <a:schemeClr val="tx2"/>
            </a:solidFill>
          </a:endParaRPr>
        </a:p>
      </dgm:t>
    </dgm:pt>
    <dgm:pt modelId="{1CEF68FB-C5A2-410E-AF7E-89B04DB5DCC9}" type="sibTrans" cxnId="{D3CC68D0-8D81-4271-8DA6-5EC4FF886A5E}">
      <dgm:prSet/>
      <dgm:spPr/>
      <dgm:t>
        <a:bodyPr/>
        <a:lstStyle/>
        <a:p>
          <a:endParaRPr lang="es-CL">
            <a:solidFill>
              <a:schemeClr val="tx2"/>
            </a:solidFill>
          </a:endParaRPr>
        </a:p>
      </dgm:t>
    </dgm:pt>
    <dgm:pt modelId="{AA160C05-5437-4C56-BF03-CB282D828647}">
      <dgm:prSet phldrT="[Texto]"/>
      <dgm:spPr/>
      <dgm:t>
        <a:bodyPr/>
        <a:lstStyle/>
        <a:p>
          <a:pPr>
            <a:buFont typeface="Wingdings" panose="05000000000000000000" pitchFamily="2" charset="2"/>
            <a:buChar char=""/>
          </a:pPr>
          <a:r>
            <a:rPr lang="es-ES" b="1" dirty="0">
              <a:solidFill>
                <a:schemeClr val="tx2"/>
              </a:solidFill>
            </a:rPr>
            <a:t>“Lidocaína</a:t>
          </a:r>
          <a:r>
            <a:rPr lang="es-ES" dirty="0">
              <a:solidFill>
                <a:schemeClr val="tx2"/>
              </a:solidFill>
            </a:rPr>
            <a:t>”, se condenó a una persona por contrabando reiterado, con pena corporal y multa. La denuncia de Aduanas permitió iniciar la investigación del Ministerio Público, quien detectó una banda de narcotráfico que operaba desde la cárcel.</a:t>
          </a:r>
          <a:endParaRPr lang="es-CL" dirty="0">
            <a:solidFill>
              <a:schemeClr val="tx2"/>
            </a:solidFill>
          </a:endParaRPr>
        </a:p>
      </dgm:t>
    </dgm:pt>
    <dgm:pt modelId="{C20234F5-F972-4BCF-BC8B-2D3093BDBF98}" type="parTrans" cxnId="{2C3B07FC-981A-4C9E-8D9D-C7520234135F}">
      <dgm:prSet/>
      <dgm:spPr/>
      <dgm:t>
        <a:bodyPr/>
        <a:lstStyle/>
        <a:p>
          <a:endParaRPr lang="es-CL">
            <a:solidFill>
              <a:schemeClr val="tx2"/>
            </a:solidFill>
          </a:endParaRPr>
        </a:p>
      </dgm:t>
    </dgm:pt>
    <dgm:pt modelId="{06B4F716-C345-48BE-B0A9-4731AAF3F295}" type="sibTrans" cxnId="{2C3B07FC-981A-4C9E-8D9D-C7520234135F}">
      <dgm:prSet/>
      <dgm:spPr/>
      <dgm:t>
        <a:bodyPr/>
        <a:lstStyle/>
        <a:p>
          <a:endParaRPr lang="es-CL">
            <a:solidFill>
              <a:schemeClr val="tx2"/>
            </a:solidFill>
          </a:endParaRPr>
        </a:p>
      </dgm:t>
    </dgm:pt>
    <dgm:pt modelId="{75E0CD4A-D90C-4C8F-8D16-8BE710DE2CDC}">
      <dgm:prSet phldrT="[Texto]"/>
      <dgm:spPr/>
      <dgm:t>
        <a:bodyPr/>
        <a:lstStyle/>
        <a:p>
          <a:r>
            <a:rPr lang="es-ES" b="1" dirty="0">
              <a:solidFill>
                <a:schemeClr val="tx2"/>
              </a:solidFill>
            </a:rPr>
            <a:t>Contrabando de oro</a:t>
          </a:r>
          <a:r>
            <a:rPr lang="es-ES" dirty="0">
              <a:solidFill>
                <a:schemeClr val="tx2"/>
              </a:solidFill>
            </a:rPr>
            <a:t>, se formalizó a 35 </a:t>
          </a:r>
          <a:r>
            <a:rPr lang="es-ES" dirty="0" err="1">
              <a:solidFill>
                <a:schemeClr val="tx2"/>
              </a:solidFill>
            </a:rPr>
            <a:t>imputadosEn</a:t>
          </a:r>
          <a:r>
            <a:rPr lang="es-ES" dirty="0">
              <a:solidFill>
                <a:schemeClr val="tx2"/>
              </a:solidFill>
            </a:rPr>
            <a:t> 2023 se condenó a 14 imputados por delitos de contrabando reiterados y declaración maliciosa en la exportación, delitos tributarios, asociación ilícita y lavado de activos, imponiendo penas corporales, multas por más de 380 millones de pesos, junto al comiso de más de 23 kilos de oro de alta pureza, joyas, 32 monedas, seis barras de platino y dineros retenidos en distintos bancos. </a:t>
          </a:r>
          <a:endParaRPr lang="es-CL" dirty="0">
            <a:solidFill>
              <a:schemeClr val="tx2"/>
            </a:solidFill>
          </a:endParaRPr>
        </a:p>
      </dgm:t>
    </dgm:pt>
    <dgm:pt modelId="{1CBD2BA0-066F-49B3-BE75-22437C95142B}" type="parTrans" cxnId="{C85B6D60-9943-474C-8504-8B4D47FCE731}">
      <dgm:prSet/>
      <dgm:spPr/>
      <dgm:t>
        <a:bodyPr/>
        <a:lstStyle/>
        <a:p>
          <a:endParaRPr lang="es-CL">
            <a:solidFill>
              <a:schemeClr val="tx2"/>
            </a:solidFill>
          </a:endParaRPr>
        </a:p>
      </dgm:t>
    </dgm:pt>
    <dgm:pt modelId="{93F5B4EA-7067-4A51-9DC2-A6301BD4ACE3}" type="sibTrans" cxnId="{C85B6D60-9943-474C-8504-8B4D47FCE731}">
      <dgm:prSet/>
      <dgm:spPr/>
      <dgm:t>
        <a:bodyPr/>
        <a:lstStyle/>
        <a:p>
          <a:endParaRPr lang="es-CL">
            <a:solidFill>
              <a:schemeClr val="tx2"/>
            </a:solidFill>
          </a:endParaRPr>
        </a:p>
      </dgm:t>
    </dgm:pt>
    <dgm:pt modelId="{378C3449-C338-4287-99E3-97B03021AE6A}">
      <dgm:prSet phldrT="[Texto]"/>
      <dgm:spPr/>
      <dgm:t>
        <a:bodyPr/>
        <a:lstStyle/>
        <a:p>
          <a:pPr>
            <a:buFont typeface="Wingdings" panose="05000000000000000000" pitchFamily="2" charset="2"/>
            <a:buChar char=""/>
          </a:pPr>
          <a:r>
            <a:rPr lang="es-ES" b="1" dirty="0">
              <a:solidFill>
                <a:schemeClr val="tx2"/>
              </a:solidFill>
            </a:rPr>
            <a:t>Formalizaciones y prisiones preventivas en causas aún en investigación</a:t>
          </a:r>
          <a:r>
            <a:rPr lang="es-ES" dirty="0">
              <a:solidFill>
                <a:schemeClr val="tx2"/>
              </a:solidFill>
            </a:rPr>
            <a:t>, entre las que destacan: “</a:t>
          </a:r>
          <a:r>
            <a:rPr lang="es-ES" dirty="0" err="1">
              <a:solidFill>
                <a:schemeClr val="tx2"/>
              </a:solidFill>
            </a:rPr>
            <a:t>Megafraude</a:t>
          </a:r>
          <a:r>
            <a:rPr lang="es-ES" dirty="0">
              <a:solidFill>
                <a:schemeClr val="tx2"/>
              </a:solidFill>
            </a:rPr>
            <a:t>”, “Operación Columbia”,  “Alianza Austral” y “Los sin frontera”.</a:t>
          </a:r>
          <a:endParaRPr lang="es-CL" dirty="0">
            <a:solidFill>
              <a:schemeClr val="tx2"/>
            </a:solidFill>
          </a:endParaRPr>
        </a:p>
      </dgm:t>
    </dgm:pt>
    <dgm:pt modelId="{01A5CFEB-8B85-44E1-B514-EF56EE49F0FF}" type="parTrans" cxnId="{39585689-02BF-4DE5-9559-07F2A39B8346}">
      <dgm:prSet/>
      <dgm:spPr/>
      <dgm:t>
        <a:bodyPr/>
        <a:lstStyle/>
        <a:p>
          <a:endParaRPr lang="es-CL">
            <a:solidFill>
              <a:schemeClr val="tx2"/>
            </a:solidFill>
          </a:endParaRPr>
        </a:p>
      </dgm:t>
    </dgm:pt>
    <dgm:pt modelId="{4E2340F5-EC7D-4777-A9BF-72BBB61E42BD}" type="sibTrans" cxnId="{39585689-02BF-4DE5-9559-07F2A39B8346}">
      <dgm:prSet/>
      <dgm:spPr/>
      <dgm:t>
        <a:bodyPr/>
        <a:lstStyle/>
        <a:p>
          <a:endParaRPr lang="es-CL">
            <a:solidFill>
              <a:schemeClr val="tx2"/>
            </a:solidFill>
          </a:endParaRPr>
        </a:p>
      </dgm:t>
    </dgm:pt>
    <dgm:pt modelId="{E08C418A-C70D-49A7-BD0B-C6CFA5F4F257}">
      <dgm:prSet phldrT="[Texto]"/>
      <dgm:spPr/>
      <dgm:t>
        <a:bodyPr/>
        <a:lstStyle/>
        <a:p>
          <a:pPr>
            <a:buFont typeface="Wingdings" panose="05000000000000000000" pitchFamily="2" charset="2"/>
            <a:buChar char=""/>
          </a:pPr>
          <a:r>
            <a:rPr lang="es-ES" b="1" dirty="0">
              <a:solidFill>
                <a:schemeClr val="tx2"/>
              </a:solidFill>
            </a:rPr>
            <a:t>“Caso relojes”, </a:t>
          </a:r>
          <a:r>
            <a:rPr lang="es-ES" dirty="0">
              <a:solidFill>
                <a:schemeClr val="tx2"/>
              </a:solidFill>
            </a:rPr>
            <a:t>se condenó a cinco imputados por los delitos de contrabando reiterado, receptación aduanera reiterada, receptación, delitos tributarios, asociación ilícita y lavado de activos, imponiendo penas corporales, multas y comiso de joyas de gran valor.</a:t>
          </a:r>
          <a:endParaRPr lang="es-CL" dirty="0">
            <a:solidFill>
              <a:schemeClr val="tx2"/>
            </a:solidFill>
          </a:endParaRPr>
        </a:p>
      </dgm:t>
    </dgm:pt>
    <dgm:pt modelId="{613876B4-57C4-458E-91C4-B9B8AB9795C5}" type="parTrans" cxnId="{30DE7AB1-4AD0-49EC-9E87-5140A595BF24}">
      <dgm:prSet/>
      <dgm:spPr/>
      <dgm:t>
        <a:bodyPr/>
        <a:lstStyle/>
        <a:p>
          <a:endParaRPr lang="es-CL">
            <a:solidFill>
              <a:schemeClr val="tx2"/>
            </a:solidFill>
          </a:endParaRPr>
        </a:p>
      </dgm:t>
    </dgm:pt>
    <dgm:pt modelId="{F66C3F0F-512C-4422-899D-FB4A06A10414}" type="sibTrans" cxnId="{30DE7AB1-4AD0-49EC-9E87-5140A595BF24}">
      <dgm:prSet/>
      <dgm:spPr/>
      <dgm:t>
        <a:bodyPr/>
        <a:lstStyle/>
        <a:p>
          <a:endParaRPr lang="es-CL">
            <a:solidFill>
              <a:schemeClr val="tx2"/>
            </a:solidFill>
          </a:endParaRPr>
        </a:p>
      </dgm:t>
    </dgm:pt>
    <dgm:pt modelId="{04E755C9-57CC-4B68-912D-14F22EAFE0BC}" type="pres">
      <dgm:prSet presAssocID="{4746F33D-29BE-4F01-B267-719501645CE6}" presName="vert0" presStyleCnt="0">
        <dgm:presLayoutVars>
          <dgm:dir/>
          <dgm:animOne val="branch"/>
          <dgm:animLvl val="lvl"/>
        </dgm:presLayoutVars>
      </dgm:prSet>
      <dgm:spPr/>
    </dgm:pt>
    <dgm:pt modelId="{4CD959B1-FDD4-4E1C-96A6-DD22C47552BE}" type="pres">
      <dgm:prSet presAssocID="{46FD980F-3CF1-4C92-BADF-7FACDD7272F9}" presName="thickLine" presStyleLbl="alignNode1" presStyleIdx="0" presStyleCnt="1"/>
      <dgm:spPr/>
    </dgm:pt>
    <dgm:pt modelId="{4E27B916-33C4-4AB4-B7CC-75835B06E106}" type="pres">
      <dgm:prSet presAssocID="{46FD980F-3CF1-4C92-BADF-7FACDD7272F9}" presName="horz1" presStyleCnt="0"/>
      <dgm:spPr/>
    </dgm:pt>
    <dgm:pt modelId="{7C9B6683-2451-4997-955E-7422E585CDB1}" type="pres">
      <dgm:prSet presAssocID="{46FD980F-3CF1-4C92-BADF-7FACDD7272F9}" presName="tx1" presStyleLbl="revTx" presStyleIdx="0" presStyleCnt="5"/>
      <dgm:spPr/>
    </dgm:pt>
    <dgm:pt modelId="{589F7244-CD6A-4B92-8F29-82400D69EF9D}" type="pres">
      <dgm:prSet presAssocID="{46FD980F-3CF1-4C92-BADF-7FACDD7272F9}" presName="vert1" presStyleCnt="0"/>
      <dgm:spPr/>
    </dgm:pt>
    <dgm:pt modelId="{187B4841-05F2-4E62-9D5D-23CFB785DF56}" type="pres">
      <dgm:prSet presAssocID="{E08C418A-C70D-49A7-BD0B-C6CFA5F4F257}" presName="vertSpace2a" presStyleCnt="0"/>
      <dgm:spPr/>
    </dgm:pt>
    <dgm:pt modelId="{07BDD28B-942F-4B45-8CDF-9B90BF6EA4DC}" type="pres">
      <dgm:prSet presAssocID="{E08C418A-C70D-49A7-BD0B-C6CFA5F4F257}" presName="horz2" presStyleCnt="0"/>
      <dgm:spPr/>
    </dgm:pt>
    <dgm:pt modelId="{1ABFF99E-EEAA-4DFF-A91E-55E5EC0991FF}" type="pres">
      <dgm:prSet presAssocID="{E08C418A-C70D-49A7-BD0B-C6CFA5F4F257}" presName="horzSpace2" presStyleCnt="0"/>
      <dgm:spPr/>
    </dgm:pt>
    <dgm:pt modelId="{8DB5B16C-9A33-4FEC-AF2C-708A94B2EF82}" type="pres">
      <dgm:prSet presAssocID="{E08C418A-C70D-49A7-BD0B-C6CFA5F4F257}" presName="tx2" presStyleLbl="revTx" presStyleIdx="1" presStyleCnt="5"/>
      <dgm:spPr/>
    </dgm:pt>
    <dgm:pt modelId="{9BB1BEAB-F8F1-4E57-B6B3-05CCD6EEA1F3}" type="pres">
      <dgm:prSet presAssocID="{E08C418A-C70D-49A7-BD0B-C6CFA5F4F257}" presName="vert2" presStyleCnt="0"/>
      <dgm:spPr/>
    </dgm:pt>
    <dgm:pt modelId="{C12E75F0-A870-4975-B4B9-8C2F71AAA124}" type="pres">
      <dgm:prSet presAssocID="{E08C418A-C70D-49A7-BD0B-C6CFA5F4F257}" presName="thinLine2b" presStyleLbl="callout" presStyleIdx="0" presStyleCnt="4"/>
      <dgm:spPr/>
    </dgm:pt>
    <dgm:pt modelId="{049A4DBE-5BD1-4E8E-B3F4-C7F1DBA81E69}" type="pres">
      <dgm:prSet presAssocID="{E08C418A-C70D-49A7-BD0B-C6CFA5F4F257}" presName="vertSpace2b" presStyleCnt="0"/>
      <dgm:spPr/>
    </dgm:pt>
    <dgm:pt modelId="{45CEF8EA-F65A-46FA-888B-AF5916CFA408}" type="pres">
      <dgm:prSet presAssocID="{AA160C05-5437-4C56-BF03-CB282D828647}" presName="horz2" presStyleCnt="0"/>
      <dgm:spPr/>
    </dgm:pt>
    <dgm:pt modelId="{D4B5C055-7D73-47D5-8393-0AA44F932B53}" type="pres">
      <dgm:prSet presAssocID="{AA160C05-5437-4C56-BF03-CB282D828647}" presName="horzSpace2" presStyleCnt="0"/>
      <dgm:spPr/>
    </dgm:pt>
    <dgm:pt modelId="{B9860336-6B0C-4C36-9B6C-F1CE0D30B8CF}" type="pres">
      <dgm:prSet presAssocID="{AA160C05-5437-4C56-BF03-CB282D828647}" presName="tx2" presStyleLbl="revTx" presStyleIdx="2" presStyleCnt="5"/>
      <dgm:spPr/>
    </dgm:pt>
    <dgm:pt modelId="{C51C68C5-DE5D-4D14-8922-546D7A3C887C}" type="pres">
      <dgm:prSet presAssocID="{AA160C05-5437-4C56-BF03-CB282D828647}" presName="vert2" presStyleCnt="0"/>
      <dgm:spPr/>
    </dgm:pt>
    <dgm:pt modelId="{13FA82D5-E62E-4E9B-A26D-150A78EED52E}" type="pres">
      <dgm:prSet presAssocID="{AA160C05-5437-4C56-BF03-CB282D828647}" presName="thinLine2b" presStyleLbl="callout" presStyleIdx="1" presStyleCnt="4"/>
      <dgm:spPr/>
    </dgm:pt>
    <dgm:pt modelId="{1CA53519-25E3-4C62-8042-F639188553B3}" type="pres">
      <dgm:prSet presAssocID="{AA160C05-5437-4C56-BF03-CB282D828647}" presName="vertSpace2b" presStyleCnt="0"/>
      <dgm:spPr/>
    </dgm:pt>
    <dgm:pt modelId="{960D13AE-4F82-4C93-B0BA-A6A3B3B4A92A}" type="pres">
      <dgm:prSet presAssocID="{75E0CD4A-D90C-4C8F-8D16-8BE710DE2CDC}" presName="horz2" presStyleCnt="0"/>
      <dgm:spPr/>
    </dgm:pt>
    <dgm:pt modelId="{458E9D49-474F-4C83-9F01-B4FE36563854}" type="pres">
      <dgm:prSet presAssocID="{75E0CD4A-D90C-4C8F-8D16-8BE710DE2CDC}" presName="horzSpace2" presStyleCnt="0"/>
      <dgm:spPr/>
    </dgm:pt>
    <dgm:pt modelId="{65158969-F459-40FB-AA85-4F96E5958F96}" type="pres">
      <dgm:prSet presAssocID="{75E0CD4A-D90C-4C8F-8D16-8BE710DE2CDC}" presName="tx2" presStyleLbl="revTx" presStyleIdx="3" presStyleCnt="5"/>
      <dgm:spPr/>
    </dgm:pt>
    <dgm:pt modelId="{8C5CA814-C1B7-42DB-B120-AEC9AB3306A3}" type="pres">
      <dgm:prSet presAssocID="{75E0CD4A-D90C-4C8F-8D16-8BE710DE2CDC}" presName="vert2" presStyleCnt="0"/>
      <dgm:spPr/>
    </dgm:pt>
    <dgm:pt modelId="{EA204C56-CE74-4719-9D7F-6C766D2EAE4F}" type="pres">
      <dgm:prSet presAssocID="{75E0CD4A-D90C-4C8F-8D16-8BE710DE2CDC}" presName="thinLine2b" presStyleLbl="callout" presStyleIdx="2" presStyleCnt="4"/>
      <dgm:spPr/>
    </dgm:pt>
    <dgm:pt modelId="{841DA3CD-F295-44C2-AA1F-E0E86EED9BC8}" type="pres">
      <dgm:prSet presAssocID="{75E0CD4A-D90C-4C8F-8D16-8BE710DE2CDC}" presName="vertSpace2b" presStyleCnt="0"/>
      <dgm:spPr/>
    </dgm:pt>
    <dgm:pt modelId="{EEFE0A5A-9E0A-4425-A764-2F4D086428CE}" type="pres">
      <dgm:prSet presAssocID="{378C3449-C338-4287-99E3-97B03021AE6A}" presName="horz2" presStyleCnt="0"/>
      <dgm:spPr/>
    </dgm:pt>
    <dgm:pt modelId="{2798F79D-DD94-48F3-8930-D771A5FC9C54}" type="pres">
      <dgm:prSet presAssocID="{378C3449-C338-4287-99E3-97B03021AE6A}" presName="horzSpace2" presStyleCnt="0"/>
      <dgm:spPr/>
    </dgm:pt>
    <dgm:pt modelId="{12D48C9E-737C-4DE1-B674-CC3CC2886E02}" type="pres">
      <dgm:prSet presAssocID="{378C3449-C338-4287-99E3-97B03021AE6A}" presName="tx2" presStyleLbl="revTx" presStyleIdx="4" presStyleCnt="5"/>
      <dgm:spPr/>
    </dgm:pt>
    <dgm:pt modelId="{8658B7E6-9BDD-4951-94EC-B0C56D13106E}" type="pres">
      <dgm:prSet presAssocID="{378C3449-C338-4287-99E3-97B03021AE6A}" presName="vert2" presStyleCnt="0"/>
      <dgm:spPr/>
    </dgm:pt>
    <dgm:pt modelId="{7DB33DC6-9F8C-46A4-B2D9-FD1E131FA1C9}" type="pres">
      <dgm:prSet presAssocID="{378C3449-C338-4287-99E3-97B03021AE6A}" presName="thinLine2b" presStyleLbl="callout" presStyleIdx="3" presStyleCnt="4"/>
      <dgm:spPr/>
    </dgm:pt>
    <dgm:pt modelId="{D212D395-DB49-46D7-88ED-E57BFA3FF89E}" type="pres">
      <dgm:prSet presAssocID="{378C3449-C338-4287-99E3-97B03021AE6A}" presName="vertSpace2b" presStyleCnt="0"/>
      <dgm:spPr/>
    </dgm:pt>
  </dgm:ptLst>
  <dgm:cxnLst>
    <dgm:cxn modelId="{11216E03-8218-4107-B7EE-155DE02CD643}" type="presOf" srcId="{E08C418A-C70D-49A7-BD0B-C6CFA5F4F257}" destId="{8DB5B16C-9A33-4FEC-AF2C-708A94B2EF82}" srcOrd="0" destOrd="0" presId="urn:microsoft.com/office/officeart/2008/layout/LinedList"/>
    <dgm:cxn modelId="{C7C91A26-D643-47FE-B18E-E5F0C6DF192B}" type="presOf" srcId="{AA160C05-5437-4C56-BF03-CB282D828647}" destId="{B9860336-6B0C-4C36-9B6C-F1CE0D30B8CF}" srcOrd="0" destOrd="0" presId="urn:microsoft.com/office/officeart/2008/layout/LinedList"/>
    <dgm:cxn modelId="{C85B6D60-9943-474C-8504-8B4D47FCE731}" srcId="{46FD980F-3CF1-4C92-BADF-7FACDD7272F9}" destId="{75E0CD4A-D90C-4C8F-8D16-8BE710DE2CDC}" srcOrd="2" destOrd="0" parTransId="{1CBD2BA0-066F-49B3-BE75-22437C95142B}" sibTransId="{93F5B4EA-7067-4A51-9DC2-A6301BD4ACE3}"/>
    <dgm:cxn modelId="{1100306B-E4D5-4B55-877E-A09C99FA02C0}" type="presOf" srcId="{75E0CD4A-D90C-4C8F-8D16-8BE710DE2CDC}" destId="{65158969-F459-40FB-AA85-4F96E5958F96}" srcOrd="0" destOrd="0" presId="urn:microsoft.com/office/officeart/2008/layout/LinedList"/>
    <dgm:cxn modelId="{39585689-02BF-4DE5-9559-07F2A39B8346}" srcId="{46FD980F-3CF1-4C92-BADF-7FACDD7272F9}" destId="{378C3449-C338-4287-99E3-97B03021AE6A}" srcOrd="3" destOrd="0" parTransId="{01A5CFEB-8B85-44E1-B514-EF56EE49F0FF}" sibTransId="{4E2340F5-EC7D-4777-A9BF-72BBB61E42BD}"/>
    <dgm:cxn modelId="{30DE7AB1-4AD0-49EC-9E87-5140A595BF24}" srcId="{46FD980F-3CF1-4C92-BADF-7FACDD7272F9}" destId="{E08C418A-C70D-49A7-BD0B-C6CFA5F4F257}" srcOrd="0" destOrd="0" parTransId="{613876B4-57C4-458E-91C4-B9B8AB9795C5}" sibTransId="{F66C3F0F-512C-4422-899D-FB4A06A10414}"/>
    <dgm:cxn modelId="{D3CC68D0-8D81-4271-8DA6-5EC4FF886A5E}" srcId="{4746F33D-29BE-4F01-B267-719501645CE6}" destId="{46FD980F-3CF1-4C92-BADF-7FACDD7272F9}" srcOrd="0" destOrd="0" parTransId="{48D22C32-FCB0-4F3E-A6BF-3EA4B503B1C9}" sibTransId="{1CEF68FB-C5A2-410E-AF7E-89B04DB5DCC9}"/>
    <dgm:cxn modelId="{FB6460DC-5289-45EF-9DD0-FC22B1A62AEA}" type="presOf" srcId="{46FD980F-3CF1-4C92-BADF-7FACDD7272F9}" destId="{7C9B6683-2451-4997-955E-7422E585CDB1}" srcOrd="0" destOrd="0" presId="urn:microsoft.com/office/officeart/2008/layout/LinedList"/>
    <dgm:cxn modelId="{0DC037DD-FCE8-4E94-8127-C48D758BF88A}" type="presOf" srcId="{4746F33D-29BE-4F01-B267-719501645CE6}" destId="{04E755C9-57CC-4B68-912D-14F22EAFE0BC}" srcOrd="0" destOrd="0" presId="urn:microsoft.com/office/officeart/2008/layout/LinedList"/>
    <dgm:cxn modelId="{53A53DE0-E007-45B0-A1D8-A11BFFF4044C}" type="presOf" srcId="{378C3449-C338-4287-99E3-97B03021AE6A}" destId="{12D48C9E-737C-4DE1-B674-CC3CC2886E02}" srcOrd="0" destOrd="0" presId="urn:microsoft.com/office/officeart/2008/layout/LinedList"/>
    <dgm:cxn modelId="{2C3B07FC-981A-4C9E-8D9D-C7520234135F}" srcId="{46FD980F-3CF1-4C92-BADF-7FACDD7272F9}" destId="{AA160C05-5437-4C56-BF03-CB282D828647}" srcOrd="1" destOrd="0" parTransId="{C20234F5-F972-4BCF-BC8B-2D3093BDBF98}" sibTransId="{06B4F716-C345-48BE-B0A9-4731AAF3F295}"/>
    <dgm:cxn modelId="{C07942E3-A563-45B9-850B-19A6115BC889}" type="presParOf" srcId="{04E755C9-57CC-4B68-912D-14F22EAFE0BC}" destId="{4CD959B1-FDD4-4E1C-96A6-DD22C47552BE}" srcOrd="0" destOrd="0" presId="urn:microsoft.com/office/officeart/2008/layout/LinedList"/>
    <dgm:cxn modelId="{E479A4D0-138C-4B92-9C34-2D2FB716A5DD}" type="presParOf" srcId="{04E755C9-57CC-4B68-912D-14F22EAFE0BC}" destId="{4E27B916-33C4-4AB4-B7CC-75835B06E106}" srcOrd="1" destOrd="0" presId="urn:microsoft.com/office/officeart/2008/layout/LinedList"/>
    <dgm:cxn modelId="{B05AF6BC-2FCF-47DB-AB17-427AB8083279}" type="presParOf" srcId="{4E27B916-33C4-4AB4-B7CC-75835B06E106}" destId="{7C9B6683-2451-4997-955E-7422E585CDB1}" srcOrd="0" destOrd="0" presId="urn:microsoft.com/office/officeart/2008/layout/LinedList"/>
    <dgm:cxn modelId="{6326998E-0A1B-42F8-BD0D-21DA2E54F0E3}" type="presParOf" srcId="{4E27B916-33C4-4AB4-B7CC-75835B06E106}" destId="{589F7244-CD6A-4B92-8F29-82400D69EF9D}" srcOrd="1" destOrd="0" presId="urn:microsoft.com/office/officeart/2008/layout/LinedList"/>
    <dgm:cxn modelId="{E6613C78-C4B6-4A4C-AF2D-76F1755040F9}" type="presParOf" srcId="{589F7244-CD6A-4B92-8F29-82400D69EF9D}" destId="{187B4841-05F2-4E62-9D5D-23CFB785DF56}" srcOrd="0" destOrd="0" presId="urn:microsoft.com/office/officeart/2008/layout/LinedList"/>
    <dgm:cxn modelId="{A254A217-BBFF-4B9D-984D-88ABCA362AD3}" type="presParOf" srcId="{589F7244-CD6A-4B92-8F29-82400D69EF9D}" destId="{07BDD28B-942F-4B45-8CDF-9B90BF6EA4DC}" srcOrd="1" destOrd="0" presId="urn:microsoft.com/office/officeart/2008/layout/LinedList"/>
    <dgm:cxn modelId="{124D068F-84E7-405E-A7AF-70B90EAE0020}" type="presParOf" srcId="{07BDD28B-942F-4B45-8CDF-9B90BF6EA4DC}" destId="{1ABFF99E-EEAA-4DFF-A91E-55E5EC0991FF}" srcOrd="0" destOrd="0" presId="urn:microsoft.com/office/officeart/2008/layout/LinedList"/>
    <dgm:cxn modelId="{68B05922-60DC-4D61-9751-8FF2BEECAB97}" type="presParOf" srcId="{07BDD28B-942F-4B45-8CDF-9B90BF6EA4DC}" destId="{8DB5B16C-9A33-4FEC-AF2C-708A94B2EF82}" srcOrd="1" destOrd="0" presId="urn:microsoft.com/office/officeart/2008/layout/LinedList"/>
    <dgm:cxn modelId="{9B0DE13B-64CA-4C29-9A0C-BFF843F476DB}" type="presParOf" srcId="{07BDD28B-942F-4B45-8CDF-9B90BF6EA4DC}" destId="{9BB1BEAB-F8F1-4E57-B6B3-05CCD6EEA1F3}" srcOrd="2" destOrd="0" presId="urn:microsoft.com/office/officeart/2008/layout/LinedList"/>
    <dgm:cxn modelId="{7D098613-78F2-4328-805F-D1683C014A66}" type="presParOf" srcId="{589F7244-CD6A-4B92-8F29-82400D69EF9D}" destId="{C12E75F0-A870-4975-B4B9-8C2F71AAA124}" srcOrd="2" destOrd="0" presId="urn:microsoft.com/office/officeart/2008/layout/LinedList"/>
    <dgm:cxn modelId="{67F2C4B3-1C94-4E5B-8F5E-C50728E5E5F8}" type="presParOf" srcId="{589F7244-CD6A-4B92-8F29-82400D69EF9D}" destId="{049A4DBE-5BD1-4E8E-B3F4-C7F1DBA81E69}" srcOrd="3" destOrd="0" presId="urn:microsoft.com/office/officeart/2008/layout/LinedList"/>
    <dgm:cxn modelId="{66664D24-F325-4BDB-8B6B-4C1CBFBE37AA}" type="presParOf" srcId="{589F7244-CD6A-4B92-8F29-82400D69EF9D}" destId="{45CEF8EA-F65A-46FA-888B-AF5916CFA408}" srcOrd="4" destOrd="0" presId="urn:microsoft.com/office/officeart/2008/layout/LinedList"/>
    <dgm:cxn modelId="{0D78214A-7931-4B3B-8AFA-C18508DAE1A4}" type="presParOf" srcId="{45CEF8EA-F65A-46FA-888B-AF5916CFA408}" destId="{D4B5C055-7D73-47D5-8393-0AA44F932B53}" srcOrd="0" destOrd="0" presId="urn:microsoft.com/office/officeart/2008/layout/LinedList"/>
    <dgm:cxn modelId="{74BA1E8D-F315-433F-AC99-882A2B5154F4}" type="presParOf" srcId="{45CEF8EA-F65A-46FA-888B-AF5916CFA408}" destId="{B9860336-6B0C-4C36-9B6C-F1CE0D30B8CF}" srcOrd="1" destOrd="0" presId="urn:microsoft.com/office/officeart/2008/layout/LinedList"/>
    <dgm:cxn modelId="{601339D8-D7CC-475D-9F4C-BB4F951D80F7}" type="presParOf" srcId="{45CEF8EA-F65A-46FA-888B-AF5916CFA408}" destId="{C51C68C5-DE5D-4D14-8922-546D7A3C887C}" srcOrd="2" destOrd="0" presId="urn:microsoft.com/office/officeart/2008/layout/LinedList"/>
    <dgm:cxn modelId="{AA2EA949-A786-413C-AD88-F88114F31B08}" type="presParOf" srcId="{589F7244-CD6A-4B92-8F29-82400D69EF9D}" destId="{13FA82D5-E62E-4E9B-A26D-150A78EED52E}" srcOrd="5" destOrd="0" presId="urn:microsoft.com/office/officeart/2008/layout/LinedList"/>
    <dgm:cxn modelId="{62989A57-EA22-4F83-B492-BA9CD474F668}" type="presParOf" srcId="{589F7244-CD6A-4B92-8F29-82400D69EF9D}" destId="{1CA53519-25E3-4C62-8042-F639188553B3}" srcOrd="6" destOrd="0" presId="urn:microsoft.com/office/officeart/2008/layout/LinedList"/>
    <dgm:cxn modelId="{85CDE20A-1870-4CDD-A3AB-DB55C32A3189}" type="presParOf" srcId="{589F7244-CD6A-4B92-8F29-82400D69EF9D}" destId="{960D13AE-4F82-4C93-B0BA-A6A3B3B4A92A}" srcOrd="7" destOrd="0" presId="urn:microsoft.com/office/officeart/2008/layout/LinedList"/>
    <dgm:cxn modelId="{40E313C9-B92D-4881-B9D8-D0CBEF29E87E}" type="presParOf" srcId="{960D13AE-4F82-4C93-B0BA-A6A3B3B4A92A}" destId="{458E9D49-474F-4C83-9F01-B4FE36563854}" srcOrd="0" destOrd="0" presId="urn:microsoft.com/office/officeart/2008/layout/LinedList"/>
    <dgm:cxn modelId="{5FDC85F9-FF33-4804-B957-BDF7296C846A}" type="presParOf" srcId="{960D13AE-4F82-4C93-B0BA-A6A3B3B4A92A}" destId="{65158969-F459-40FB-AA85-4F96E5958F96}" srcOrd="1" destOrd="0" presId="urn:microsoft.com/office/officeart/2008/layout/LinedList"/>
    <dgm:cxn modelId="{37FE792C-8C34-4BB7-8F42-CE45EE50AE7F}" type="presParOf" srcId="{960D13AE-4F82-4C93-B0BA-A6A3B3B4A92A}" destId="{8C5CA814-C1B7-42DB-B120-AEC9AB3306A3}" srcOrd="2" destOrd="0" presId="urn:microsoft.com/office/officeart/2008/layout/LinedList"/>
    <dgm:cxn modelId="{031013CD-59A4-4B96-B8E1-952390ADA016}" type="presParOf" srcId="{589F7244-CD6A-4B92-8F29-82400D69EF9D}" destId="{EA204C56-CE74-4719-9D7F-6C766D2EAE4F}" srcOrd="8" destOrd="0" presId="urn:microsoft.com/office/officeart/2008/layout/LinedList"/>
    <dgm:cxn modelId="{D32D511D-D2FA-48A6-A3C1-1C100E568F7E}" type="presParOf" srcId="{589F7244-CD6A-4B92-8F29-82400D69EF9D}" destId="{841DA3CD-F295-44C2-AA1F-E0E86EED9BC8}" srcOrd="9" destOrd="0" presId="urn:microsoft.com/office/officeart/2008/layout/LinedList"/>
    <dgm:cxn modelId="{162C9898-AD9F-4A6D-BF9D-EBD56B187E91}" type="presParOf" srcId="{589F7244-CD6A-4B92-8F29-82400D69EF9D}" destId="{EEFE0A5A-9E0A-4425-A764-2F4D086428CE}" srcOrd="10" destOrd="0" presId="urn:microsoft.com/office/officeart/2008/layout/LinedList"/>
    <dgm:cxn modelId="{DAA604A2-55C5-4ADF-BDEF-88984BFBEA3E}" type="presParOf" srcId="{EEFE0A5A-9E0A-4425-A764-2F4D086428CE}" destId="{2798F79D-DD94-48F3-8930-D771A5FC9C54}" srcOrd="0" destOrd="0" presId="urn:microsoft.com/office/officeart/2008/layout/LinedList"/>
    <dgm:cxn modelId="{26E70343-6302-4CC3-9941-0C7F57E375FC}" type="presParOf" srcId="{EEFE0A5A-9E0A-4425-A764-2F4D086428CE}" destId="{12D48C9E-737C-4DE1-B674-CC3CC2886E02}" srcOrd="1" destOrd="0" presId="urn:microsoft.com/office/officeart/2008/layout/LinedList"/>
    <dgm:cxn modelId="{0CD23E07-205E-4A2E-A726-844A92262237}" type="presParOf" srcId="{EEFE0A5A-9E0A-4425-A764-2F4D086428CE}" destId="{8658B7E6-9BDD-4951-94EC-B0C56D13106E}" srcOrd="2" destOrd="0" presId="urn:microsoft.com/office/officeart/2008/layout/LinedList"/>
    <dgm:cxn modelId="{8B3DFA34-3F4B-44B7-88A7-BB66D48DDD31}" type="presParOf" srcId="{589F7244-CD6A-4B92-8F29-82400D69EF9D}" destId="{7DB33DC6-9F8C-46A4-B2D9-FD1E131FA1C9}" srcOrd="11" destOrd="0" presId="urn:microsoft.com/office/officeart/2008/layout/LinedList"/>
    <dgm:cxn modelId="{28DE58FC-9868-46A7-9260-53A9A2F819A9}" type="presParOf" srcId="{589F7244-CD6A-4B92-8F29-82400D69EF9D}" destId="{D212D395-DB49-46D7-88ED-E57BFA3FF89E}" srcOrd="12" destOrd="0" presId="urn:microsoft.com/office/officeart/2008/layout/LinedLis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19D2A6-5E29-4D3A-B123-26E2567A10DC}"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s-CL"/>
        </a:p>
      </dgm:t>
    </dgm:pt>
    <dgm:pt modelId="{9E4F1CF6-A16B-4CAD-AB0A-88E50F5AA354}">
      <dgm:prSet phldrT="[Texto]"/>
      <dgm:spPr/>
      <dgm:t>
        <a:bodyPr/>
        <a:lstStyle/>
        <a:p>
          <a:r>
            <a:rPr lang="es-ES" dirty="0"/>
            <a:t>HW para la Nube</a:t>
          </a:r>
          <a:endParaRPr lang="es-CL" dirty="0"/>
        </a:p>
      </dgm:t>
    </dgm:pt>
    <dgm:pt modelId="{334A0E34-BA7A-4115-AFE8-78A4A136C392}" type="parTrans" cxnId="{4470A4B5-CC99-4A99-B69A-3833FE028C90}">
      <dgm:prSet/>
      <dgm:spPr/>
      <dgm:t>
        <a:bodyPr/>
        <a:lstStyle/>
        <a:p>
          <a:endParaRPr lang="es-CL"/>
        </a:p>
      </dgm:t>
    </dgm:pt>
    <dgm:pt modelId="{E223F7CA-78DA-41FF-B1ED-80DA433615BB}" type="sibTrans" cxnId="{4470A4B5-CC99-4A99-B69A-3833FE028C90}">
      <dgm:prSet/>
      <dgm:spPr/>
      <dgm:t>
        <a:bodyPr/>
        <a:lstStyle/>
        <a:p>
          <a:endParaRPr lang="es-CL"/>
        </a:p>
      </dgm:t>
    </dgm:pt>
    <dgm:pt modelId="{CACC0DCE-DDF8-4CC0-AD78-CF76815A0869}">
      <dgm:prSet phldrT="[Texto]"/>
      <dgm:spPr/>
      <dgm:t>
        <a:bodyPr/>
        <a:lstStyle/>
        <a:p>
          <a:r>
            <a:rPr lang="es-ES" dirty="0"/>
            <a:t>Equipamiento Tecnología No Invasiva para la Fiscalización</a:t>
          </a:r>
          <a:endParaRPr lang="es-CL" dirty="0"/>
        </a:p>
      </dgm:t>
    </dgm:pt>
    <dgm:pt modelId="{F6B8B8E3-3EFD-4E4A-9EB2-8645F23BAA59}" type="parTrans" cxnId="{0B3B7CF8-6DB6-413E-B1BA-B91CDDB42753}">
      <dgm:prSet/>
      <dgm:spPr/>
      <dgm:t>
        <a:bodyPr/>
        <a:lstStyle/>
        <a:p>
          <a:endParaRPr lang="es-CL"/>
        </a:p>
      </dgm:t>
    </dgm:pt>
    <dgm:pt modelId="{E404FC94-8D47-4399-B002-8AA9A022A591}" type="sibTrans" cxnId="{0B3B7CF8-6DB6-413E-B1BA-B91CDDB42753}">
      <dgm:prSet/>
      <dgm:spPr/>
      <dgm:t>
        <a:bodyPr/>
        <a:lstStyle/>
        <a:p>
          <a:endParaRPr lang="es-CL"/>
        </a:p>
      </dgm:t>
    </dgm:pt>
    <dgm:pt modelId="{4F1EADF0-F778-4B84-A273-A97B94FACF4F}">
      <dgm:prSet phldrT="[Texto]"/>
      <dgm:spPr/>
      <dgm:t>
        <a:bodyPr/>
        <a:lstStyle/>
        <a:p>
          <a:r>
            <a:rPr lang="es-ES" dirty="0"/>
            <a:t>Licencias SW Microsoft</a:t>
          </a:r>
          <a:endParaRPr lang="es-CL" dirty="0"/>
        </a:p>
      </dgm:t>
    </dgm:pt>
    <dgm:pt modelId="{446A46D7-24E5-4943-B483-F51B9975E1FD}" type="parTrans" cxnId="{1FC6A3D3-9F26-4BE5-BC87-AF08D12E59E0}">
      <dgm:prSet/>
      <dgm:spPr/>
      <dgm:t>
        <a:bodyPr/>
        <a:lstStyle/>
        <a:p>
          <a:endParaRPr lang="es-CL"/>
        </a:p>
      </dgm:t>
    </dgm:pt>
    <dgm:pt modelId="{2EE196FB-EFF1-4A58-91C5-59A9DB51C380}" type="sibTrans" cxnId="{1FC6A3D3-9F26-4BE5-BC87-AF08D12E59E0}">
      <dgm:prSet/>
      <dgm:spPr/>
      <dgm:t>
        <a:bodyPr/>
        <a:lstStyle/>
        <a:p>
          <a:endParaRPr lang="es-CL"/>
        </a:p>
      </dgm:t>
    </dgm:pt>
    <dgm:pt modelId="{3873C857-3D11-41F0-A957-FBB317D4C300}">
      <dgm:prSet phldrT="[Texto]"/>
      <dgm:spPr/>
      <dgm:t>
        <a:bodyPr/>
        <a:lstStyle/>
        <a:p>
          <a:r>
            <a:rPr lang="es-ES" dirty="0"/>
            <a:t>Servicios </a:t>
          </a:r>
          <a:r>
            <a:rPr lang="es-ES" dirty="0" err="1"/>
            <a:t>Cluod</a:t>
          </a:r>
          <a:r>
            <a:rPr lang="es-ES" dirty="0"/>
            <a:t>, Migración</a:t>
          </a:r>
          <a:endParaRPr lang="es-CL" dirty="0"/>
        </a:p>
      </dgm:t>
    </dgm:pt>
    <dgm:pt modelId="{FB477CCB-04AF-4838-A557-8799C8562D0E}" type="parTrans" cxnId="{8134B438-F8E2-4D85-A7C9-E26CDADAA451}">
      <dgm:prSet/>
      <dgm:spPr/>
      <dgm:t>
        <a:bodyPr/>
        <a:lstStyle/>
        <a:p>
          <a:endParaRPr lang="es-CL"/>
        </a:p>
      </dgm:t>
    </dgm:pt>
    <dgm:pt modelId="{FCA12F0C-A89A-4348-A72C-4139AC82649A}" type="sibTrans" cxnId="{8134B438-F8E2-4D85-A7C9-E26CDADAA451}">
      <dgm:prSet/>
      <dgm:spPr/>
      <dgm:t>
        <a:bodyPr/>
        <a:lstStyle/>
        <a:p>
          <a:endParaRPr lang="es-CL"/>
        </a:p>
      </dgm:t>
    </dgm:pt>
    <dgm:pt modelId="{E68DB1FB-BD2E-4E31-9B9E-440728EFDE57}">
      <dgm:prSet phldrT="[Texto]"/>
      <dgm:spPr/>
      <dgm:t>
        <a:bodyPr/>
        <a:lstStyle/>
        <a:p>
          <a:r>
            <a:rPr lang="es-ES" dirty="0"/>
            <a:t>Plataforma </a:t>
          </a:r>
          <a:r>
            <a:rPr lang="es-ES" dirty="0" err="1"/>
            <a:t>Allot</a:t>
          </a:r>
          <a:endParaRPr lang="es-CL" dirty="0"/>
        </a:p>
      </dgm:t>
    </dgm:pt>
    <dgm:pt modelId="{E23E6F2A-6677-4CF9-9F89-2FFACEA82E19}" type="parTrans" cxnId="{ACDE7D20-CD5E-4516-82BB-B5FC38E75C78}">
      <dgm:prSet/>
      <dgm:spPr/>
      <dgm:t>
        <a:bodyPr/>
        <a:lstStyle/>
        <a:p>
          <a:endParaRPr lang="es-CL"/>
        </a:p>
      </dgm:t>
    </dgm:pt>
    <dgm:pt modelId="{3170BE3D-0964-4459-A1F7-2FE9A7A41E01}" type="sibTrans" cxnId="{ACDE7D20-CD5E-4516-82BB-B5FC38E75C78}">
      <dgm:prSet/>
      <dgm:spPr/>
      <dgm:t>
        <a:bodyPr/>
        <a:lstStyle/>
        <a:p>
          <a:endParaRPr lang="es-CL"/>
        </a:p>
      </dgm:t>
    </dgm:pt>
    <dgm:pt modelId="{16D8A7A2-F71A-4D53-B102-9F0E8BF4A952}">
      <dgm:prSet phldrT="[Texto]"/>
      <dgm:spPr/>
      <dgm:t>
        <a:bodyPr/>
        <a:lstStyle/>
        <a:p>
          <a:r>
            <a:rPr lang="es-ES" dirty="0"/>
            <a:t>Desarrollo sistemas</a:t>
          </a:r>
          <a:endParaRPr lang="es-CL" dirty="0"/>
        </a:p>
      </dgm:t>
    </dgm:pt>
    <dgm:pt modelId="{F03056C3-C3D3-416B-8C91-DD370C3FA4D8}" type="parTrans" cxnId="{57A570EE-019E-4D33-858F-93C15B39FFF3}">
      <dgm:prSet/>
      <dgm:spPr/>
      <dgm:t>
        <a:bodyPr/>
        <a:lstStyle/>
        <a:p>
          <a:endParaRPr lang="es-CL"/>
        </a:p>
      </dgm:t>
    </dgm:pt>
    <dgm:pt modelId="{435D5DB2-B92C-4162-A47B-C2F3915021D1}" type="sibTrans" cxnId="{57A570EE-019E-4D33-858F-93C15B39FFF3}">
      <dgm:prSet/>
      <dgm:spPr/>
      <dgm:t>
        <a:bodyPr/>
        <a:lstStyle/>
        <a:p>
          <a:endParaRPr lang="es-CL"/>
        </a:p>
      </dgm:t>
    </dgm:pt>
    <dgm:pt modelId="{9805F8E2-400B-43E0-8205-6406E119F38F}">
      <dgm:prSet phldrT="[Texto]"/>
      <dgm:spPr/>
      <dgm:t>
        <a:bodyPr/>
        <a:lstStyle/>
        <a:p>
          <a:r>
            <a:rPr lang="es-ES" dirty="0"/>
            <a:t>Plataforma Seguridad</a:t>
          </a:r>
          <a:endParaRPr lang="es-CL" dirty="0"/>
        </a:p>
      </dgm:t>
    </dgm:pt>
    <dgm:pt modelId="{7371B06F-9135-40E2-885D-7700F6FD333C}" type="parTrans" cxnId="{81C58AF3-65D0-4003-830C-329C4D067F12}">
      <dgm:prSet/>
      <dgm:spPr/>
      <dgm:t>
        <a:bodyPr/>
        <a:lstStyle/>
        <a:p>
          <a:endParaRPr lang="es-CL"/>
        </a:p>
      </dgm:t>
    </dgm:pt>
    <dgm:pt modelId="{F4039D27-45EA-4A9A-B0CB-CE7EE5E2F692}" type="sibTrans" cxnId="{81C58AF3-65D0-4003-830C-329C4D067F12}">
      <dgm:prSet/>
      <dgm:spPr/>
      <dgm:t>
        <a:bodyPr/>
        <a:lstStyle/>
        <a:p>
          <a:endParaRPr lang="es-CL"/>
        </a:p>
      </dgm:t>
    </dgm:pt>
    <dgm:pt modelId="{8B137868-0ED1-4CE2-80C8-E301520C1710}">
      <dgm:prSet phldrT="[Texto]"/>
      <dgm:spPr/>
      <dgm:t>
        <a:bodyPr/>
        <a:lstStyle/>
        <a:p>
          <a:r>
            <a:rPr lang="es-ES" dirty="0"/>
            <a:t>Equipos para fiscalización menor (linternas, kit de contrabando, otros)</a:t>
          </a:r>
          <a:endParaRPr lang="es-CL" dirty="0"/>
        </a:p>
      </dgm:t>
    </dgm:pt>
    <dgm:pt modelId="{EEB84F5F-BBE3-463E-A82E-8CE6E5F3F03B}" type="parTrans" cxnId="{8CF780AB-77D8-4854-AEFC-28E31BE0B560}">
      <dgm:prSet/>
      <dgm:spPr/>
      <dgm:t>
        <a:bodyPr/>
        <a:lstStyle/>
        <a:p>
          <a:endParaRPr lang="es-CL"/>
        </a:p>
      </dgm:t>
    </dgm:pt>
    <dgm:pt modelId="{61599A96-0477-4C54-960D-A57EFAE9EB46}" type="sibTrans" cxnId="{8CF780AB-77D8-4854-AEFC-28E31BE0B560}">
      <dgm:prSet/>
      <dgm:spPr/>
      <dgm:t>
        <a:bodyPr/>
        <a:lstStyle/>
        <a:p>
          <a:endParaRPr lang="es-CL"/>
        </a:p>
      </dgm:t>
    </dgm:pt>
    <dgm:pt modelId="{2663EC75-1F3B-45FB-9A29-CA759A3C25E7}">
      <dgm:prSet phldrT="[Texto]"/>
      <dgm:spPr/>
      <dgm:t>
        <a:bodyPr/>
        <a:lstStyle/>
        <a:p>
          <a:r>
            <a:rPr lang="es-ES" dirty="0"/>
            <a:t>Renovación Equipamiento personal</a:t>
          </a:r>
          <a:endParaRPr lang="es-CL" dirty="0"/>
        </a:p>
      </dgm:t>
    </dgm:pt>
    <dgm:pt modelId="{0B8E4BE9-7646-4010-8016-8A4DB934FA55}" type="parTrans" cxnId="{BDE419CC-FD79-45EA-B27A-98C14839E65C}">
      <dgm:prSet/>
      <dgm:spPr/>
      <dgm:t>
        <a:bodyPr/>
        <a:lstStyle/>
        <a:p>
          <a:endParaRPr lang="es-CL"/>
        </a:p>
      </dgm:t>
    </dgm:pt>
    <dgm:pt modelId="{98B986F3-E420-4A7B-946C-73A343371908}" type="sibTrans" cxnId="{BDE419CC-FD79-45EA-B27A-98C14839E65C}">
      <dgm:prSet/>
      <dgm:spPr/>
      <dgm:t>
        <a:bodyPr/>
        <a:lstStyle/>
        <a:p>
          <a:endParaRPr lang="es-CL"/>
        </a:p>
      </dgm:t>
    </dgm:pt>
    <dgm:pt modelId="{E3D63BFB-94E8-441D-98AD-7715DB3F3DEF}" type="pres">
      <dgm:prSet presAssocID="{E519D2A6-5E29-4D3A-B123-26E2567A10DC}" presName="linear" presStyleCnt="0">
        <dgm:presLayoutVars>
          <dgm:dir/>
          <dgm:animLvl val="lvl"/>
          <dgm:resizeHandles val="exact"/>
        </dgm:presLayoutVars>
      </dgm:prSet>
      <dgm:spPr/>
    </dgm:pt>
    <dgm:pt modelId="{5DDC4570-CAE2-4B17-9A1E-AEAF10DB2D73}" type="pres">
      <dgm:prSet presAssocID="{9E4F1CF6-A16B-4CAD-AB0A-88E50F5AA354}" presName="parentLin" presStyleCnt="0"/>
      <dgm:spPr/>
    </dgm:pt>
    <dgm:pt modelId="{AE349452-3087-4E03-9799-8253AC32B430}" type="pres">
      <dgm:prSet presAssocID="{9E4F1CF6-A16B-4CAD-AB0A-88E50F5AA354}" presName="parentLeftMargin" presStyleLbl="node1" presStyleIdx="0" presStyleCnt="9"/>
      <dgm:spPr/>
    </dgm:pt>
    <dgm:pt modelId="{D5EE83F5-E6BF-4180-8B81-CDA70FC6F81A}" type="pres">
      <dgm:prSet presAssocID="{9E4F1CF6-A16B-4CAD-AB0A-88E50F5AA354}" presName="parentText" presStyleLbl="node1" presStyleIdx="0" presStyleCnt="9">
        <dgm:presLayoutVars>
          <dgm:chMax val="0"/>
          <dgm:bulletEnabled val="1"/>
        </dgm:presLayoutVars>
      </dgm:prSet>
      <dgm:spPr/>
    </dgm:pt>
    <dgm:pt modelId="{D5FCB8DD-ADB8-4C49-A9A1-52B2B6385E1B}" type="pres">
      <dgm:prSet presAssocID="{9E4F1CF6-A16B-4CAD-AB0A-88E50F5AA354}" presName="negativeSpace" presStyleCnt="0"/>
      <dgm:spPr/>
    </dgm:pt>
    <dgm:pt modelId="{B22DBEC0-F862-4DBD-BA90-B8C97DE15F38}" type="pres">
      <dgm:prSet presAssocID="{9E4F1CF6-A16B-4CAD-AB0A-88E50F5AA354}" presName="childText" presStyleLbl="conFgAcc1" presStyleIdx="0" presStyleCnt="9" custLinFactNeighborY="65128">
        <dgm:presLayoutVars>
          <dgm:bulletEnabled val="1"/>
        </dgm:presLayoutVars>
      </dgm:prSet>
      <dgm:spPr/>
    </dgm:pt>
    <dgm:pt modelId="{790BF615-0CAA-4EF1-BDD0-AA2DF160707C}" type="pres">
      <dgm:prSet presAssocID="{E223F7CA-78DA-41FF-B1ED-80DA433615BB}" presName="spaceBetweenRectangles" presStyleCnt="0"/>
      <dgm:spPr/>
    </dgm:pt>
    <dgm:pt modelId="{50212D88-C4FA-40DF-BC90-4CFEFEE7B362}" type="pres">
      <dgm:prSet presAssocID="{4F1EADF0-F778-4B84-A273-A97B94FACF4F}" presName="parentLin" presStyleCnt="0"/>
      <dgm:spPr/>
    </dgm:pt>
    <dgm:pt modelId="{BD950F9C-9DAF-4605-A44F-DF5999680D72}" type="pres">
      <dgm:prSet presAssocID="{4F1EADF0-F778-4B84-A273-A97B94FACF4F}" presName="parentLeftMargin" presStyleLbl="node1" presStyleIdx="0" presStyleCnt="9"/>
      <dgm:spPr/>
    </dgm:pt>
    <dgm:pt modelId="{E8D21B7E-C02B-46FC-9DD7-EC539107262D}" type="pres">
      <dgm:prSet presAssocID="{4F1EADF0-F778-4B84-A273-A97B94FACF4F}" presName="parentText" presStyleLbl="node1" presStyleIdx="1" presStyleCnt="9">
        <dgm:presLayoutVars>
          <dgm:chMax val="0"/>
          <dgm:bulletEnabled val="1"/>
        </dgm:presLayoutVars>
      </dgm:prSet>
      <dgm:spPr/>
    </dgm:pt>
    <dgm:pt modelId="{5DF073DB-C0CF-402D-B260-E939A224B4DC}" type="pres">
      <dgm:prSet presAssocID="{4F1EADF0-F778-4B84-A273-A97B94FACF4F}" presName="negativeSpace" presStyleCnt="0"/>
      <dgm:spPr/>
    </dgm:pt>
    <dgm:pt modelId="{B80FD9E7-2A96-4CC5-BDC6-3D530CCBF440}" type="pres">
      <dgm:prSet presAssocID="{4F1EADF0-F778-4B84-A273-A97B94FACF4F}" presName="childText" presStyleLbl="conFgAcc1" presStyleIdx="1" presStyleCnt="9">
        <dgm:presLayoutVars>
          <dgm:bulletEnabled val="1"/>
        </dgm:presLayoutVars>
      </dgm:prSet>
      <dgm:spPr/>
    </dgm:pt>
    <dgm:pt modelId="{017B55E7-B3E0-4662-A6BE-4C4135C4408D}" type="pres">
      <dgm:prSet presAssocID="{2EE196FB-EFF1-4A58-91C5-59A9DB51C380}" presName="spaceBetweenRectangles" presStyleCnt="0"/>
      <dgm:spPr/>
    </dgm:pt>
    <dgm:pt modelId="{B617F852-8555-4411-AF93-50817006D81A}" type="pres">
      <dgm:prSet presAssocID="{3873C857-3D11-41F0-A957-FBB317D4C300}" presName="parentLin" presStyleCnt="0"/>
      <dgm:spPr/>
    </dgm:pt>
    <dgm:pt modelId="{E9F54E91-9105-4552-806C-ACB90D1A6B6E}" type="pres">
      <dgm:prSet presAssocID="{3873C857-3D11-41F0-A957-FBB317D4C300}" presName="parentLeftMargin" presStyleLbl="node1" presStyleIdx="1" presStyleCnt="9"/>
      <dgm:spPr/>
    </dgm:pt>
    <dgm:pt modelId="{C0C235F2-106E-42F3-83B5-D5E16204C0A7}" type="pres">
      <dgm:prSet presAssocID="{3873C857-3D11-41F0-A957-FBB317D4C300}" presName="parentText" presStyleLbl="node1" presStyleIdx="2" presStyleCnt="9">
        <dgm:presLayoutVars>
          <dgm:chMax val="0"/>
          <dgm:bulletEnabled val="1"/>
        </dgm:presLayoutVars>
      </dgm:prSet>
      <dgm:spPr/>
    </dgm:pt>
    <dgm:pt modelId="{20174839-1E03-43BC-8BD2-CA31F32497CB}" type="pres">
      <dgm:prSet presAssocID="{3873C857-3D11-41F0-A957-FBB317D4C300}" presName="negativeSpace" presStyleCnt="0"/>
      <dgm:spPr/>
    </dgm:pt>
    <dgm:pt modelId="{FC794FE0-5DB2-4410-B0AD-73134CE5B2C8}" type="pres">
      <dgm:prSet presAssocID="{3873C857-3D11-41F0-A957-FBB317D4C300}" presName="childText" presStyleLbl="conFgAcc1" presStyleIdx="2" presStyleCnt="9">
        <dgm:presLayoutVars>
          <dgm:bulletEnabled val="1"/>
        </dgm:presLayoutVars>
      </dgm:prSet>
      <dgm:spPr/>
    </dgm:pt>
    <dgm:pt modelId="{88D20EFD-82D9-44CA-8229-B2DEBB47F47B}" type="pres">
      <dgm:prSet presAssocID="{FCA12F0C-A89A-4348-A72C-4139AC82649A}" presName="spaceBetweenRectangles" presStyleCnt="0"/>
      <dgm:spPr/>
    </dgm:pt>
    <dgm:pt modelId="{8D197963-569A-45BB-995F-B4908C8552D3}" type="pres">
      <dgm:prSet presAssocID="{E68DB1FB-BD2E-4E31-9B9E-440728EFDE57}" presName="parentLin" presStyleCnt="0"/>
      <dgm:spPr/>
    </dgm:pt>
    <dgm:pt modelId="{B518A8F2-E91F-43D8-9BE4-A3D731AC17A9}" type="pres">
      <dgm:prSet presAssocID="{E68DB1FB-BD2E-4E31-9B9E-440728EFDE57}" presName="parentLeftMargin" presStyleLbl="node1" presStyleIdx="2" presStyleCnt="9"/>
      <dgm:spPr/>
    </dgm:pt>
    <dgm:pt modelId="{162D504D-006A-4F20-91B3-9518DA1967F9}" type="pres">
      <dgm:prSet presAssocID="{E68DB1FB-BD2E-4E31-9B9E-440728EFDE57}" presName="parentText" presStyleLbl="node1" presStyleIdx="3" presStyleCnt="9">
        <dgm:presLayoutVars>
          <dgm:chMax val="0"/>
          <dgm:bulletEnabled val="1"/>
        </dgm:presLayoutVars>
      </dgm:prSet>
      <dgm:spPr/>
    </dgm:pt>
    <dgm:pt modelId="{4E6598ED-3D55-4FFD-8B6A-BC1E264FD509}" type="pres">
      <dgm:prSet presAssocID="{E68DB1FB-BD2E-4E31-9B9E-440728EFDE57}" presName="negativeSpace" presStyleCnt="0"/>
      <dgm:spPr/>
    </dgm:pt>
    <dgm:pt modelId="{7F29FB9F-4C4B-4CFC-9A35-04039014A7F2}" type="pres">
      <dgm:prSet presAssocID="{E68DB1FB-BD2E-4E31-9B9E-440728EFDE57}" presName="childText" presStyleLbl="conFgAcc1" presStyleIdx="3" presStyleCnt="9">
        <dgm:presLayoutVars>
          <dgm:bulletEnabled val="1"/>
        </dgm:presLayoutVars>
      </dgm:prSet>
      <dgm:spPr/>
    </dgm:pt>
    <dgm:pt modelId="{99C384BD-2CA7-48D5-8870-510A4D018F6D}" type="pres">
      <dgm:prSet presAssocID="{3170BE3D-0964-4459-A1F7-2FE9A7A41E01}" presName="spaceBetweenRectangles" presStyleCnt="0"/>
      <dgm:spPr/>
    </dgm:pt>
    <dgm:pt modelId="{C77DE17C-133B-433A-B6B5-28287A28D24C}" type="pres">
      <dgm:prSet presAssocID="{16D8A7A2-F71A-4D53-B102-9F0E8BF4A952}" presName="parentLin" presStyleCnt="0"/>
      <dgm:spPr/>
    </dgm:pt>
    <dgm:pt modelId="{C00AA29A-14CE-46CC-A7E9-987D8FBCDB88}" type="pres">
      <dgm:prSet presAssocID="{16D8A7A2-F71A-4D53-B102-9F0E8BF4A952}" presName="parentLeftMargin" presStyleLbl="node1" presStyleIdx="3" presStyleCnt="9"/>
      <dgm:spPr/>
    </dgm:pt>
    <dgm:pt modelId="{EDA6ED53-3982-4963-AE7B-7DA96CF70B7F}" type="pres">
      <dgm:prSet presAssocID="{16D8A7A2-F71A-4D53-B102-9F0E8BF4A952}" presName="parentText" presStyleLbl="node1" presStyleIdx="4" presStyleCnt="9">
        <dgm:presLayoutVars>
          <dgm:chMax val="0"/>
          <dgm:bulletEnabled val="1"/>
        </dgm:presLayoutVars>
      </dgm:prSet>
      <dgm:spPr/>
    </dgm:pt>
    <dgm:pt modelId="{807B3766-8892-497C-BAA2-AECD77A745CF}" type="pres">
      <dgm:prSet presAssocID="{16D8A7A2-F71A-4D53-B102-9F0E8BF4A952}" presName="negativeSpace" presStyleCnt="0"/>
      <dgm:spPr/>
    </dgm:pt>
    <dgm:pt modelId="{7A1FA825-1C76-4DAF-8D69-7807C36499A7}" type="pres">
      <dgm:prSet presAssocID="{16D8A7A2-F71A-4D53-B102-9F0E8BF4A952}" presName="childText" presStyleLbl="conFgAcc1" presStyleIdx="4" presStyleCnt="9">
        <dgm:presLayoutVars>
          <dgm:bulletEnabled val="1"/>
        </dgm:presLayoutVars>
      </dgm:prSet>
      <dgm:spPr/>
    </dgm:pt>
    <dgm:pt modelId="{8AC90B0E-DD81-4BCA-B6AD-466AC733DAAF}" type="pres">
      <dgm:prSet presAssocID="{435D5DB2-B92C-4162-A47B-C2F3915021D1}" presName="spaceBetweenRectangles" presStyleCnt="0"/>
      <dgm:spPr/>
    </dgm:pt>
    <dgm:pt modelId="{61804EAB-9C71-49CB-9727-2DE93E9A2540}" type="pres">
      <dgm:prSet presAssocID="{9805F8E2-400B-43E0-8205-6406E119F38F}" presName="parentLin" presStyleCnt="0"/>
      <dgm:spPr/>
    </dgm:pt>
    <dgm:pt modelId="{5221BAD9-FC70-4076-B9E0-7AFFCD059963}" type="pres">
      <dgm:prSet presAssocID="{9805F8E2-400B-43E0-8205-6406E119F38F}" presName="parentLeftMargin" presStyleLbl="node1" presStyleIdx="4" presStyleCnt="9"/>
      <dgm:spPr/>
    </dgm:pt>
    <dgm:pt modelId="{0F77ED13-86F7-4359-A91C-4C8217122B6B}" type="pres">
      <dgm:prSet presAssocID="{9805F8E2-400B-43E0-8205-6406E119F38F}" presName="parentText" presStyleLbl="node1" presStyleIdx="5" presStyleCnt="9">
        <dgm:presLayoutVars>
          <dgm:chMax val="0"/>
          <dgm:bulletEnabled val="1"/>
        </dgm:presLayoutVars>
      </dgm:prSet>
      <dgm:spPr/>
    </dgm:pt>
    <dgm:pt modelId="{A369759B-90E4-45DD-AA38-1987F0D99F7C}" type="pres">
      <dgm:prSet presAssocID="{9805F8E2-400B-43E0-8205-6406E119F38F}" presName="negativeSpace" presStyleCnt="0"/>
      <dgm:spPr/>
    </dgm:pt>
    <dgm:pt modelId="{35E88F27-B3B0-405D-A6AB-0190194AB9BE}" type="pres">
      <dgm:prSet presAssocID="{9805F8E2-400B-43E0-8205-6406E119F38F}" presName="childText" presStyleLbl="conFgAcc1" presStyleIdx="5" presStyleCnt="9">
        <dgm:presLayoutVars>
          <dgm:bulletEnabled val="1"/>
        </dgm:presLayoutVars>
      </dgm:prSet>
      <dgm:spPr/>
    </dgm:pt>
    <dgm:pt modelId="{A6CA099D-E59C-41C9-B3D1-80172950DE39}" type="pres">
      <dgm:prSet presAssocID="{F4039D27-45EA-4A9A-B0CB-CE7EE5E2F692}" presName="spaceBetweenRectangles" presStyleCnt="0"/>
      <dgm:spPr/>
    </dgm:pt>
    <dgm:pt modelId="{80B0916E-334A-40AF-89C7-C83804E10963}" type="pres">
      <dgm:prSet presAssocID="{8B137868-0ED1-4CE2-80C8-E301520C1710}" presName="parentLin" presStyleCnt="0"/>
      <dgm:spPr/>
    </dgm:pt>
    <dgm:pt modelId="{D8139314-DBE4-44C7-96DC-742A67F336D3}" type="pres">
      <dgm:prSet presAssocID="{8B137868-0ED1-4CE2-80C8-E301520C1710}" presName="parentLeftMargin" presStyleLbl="node1" presStyleIdx="5" presStyleCnt="9"/>
      <dgm:spPr/>
    </dgm:pt>
    <dgm:pt modelId="{D86CF590-59F7-41EE-88C4-143EAAAA3E8C}" type="pres">
      <dgm:prSet presAssocID="{8B137868-0ED1-4CE2-80C8-E301520C1710}" presName="parentText" presStyleLbl="node1" presStyleIdx="6" presStyleCnt="9">
        <dgm:presLayoutVars>
          <dgm:chMax val="0"/>
          <dgm:bulletEnabled val="1"/>
        </dgm:presLayoutVars>
      </dgm:prSet>
      <dgm:spPr/>
    </dgm:pt>
    <dgm:pt modelId="{721B82B1-F857-4B5B-91CA-66F530687CD0}" type="pres">
      <dgm:prSet presAssocID="{8B137868-0ED1-4CE2-80C8-E301520C1710}" presName="negativeSpace" presStyleCnt="0"/>
      <dgm:spPr/>
    </dgm:pt>
    <dgm:pt modelId="{5B449C84-8650-479D-890A-51E372C87689}" type="pres">
      <dgm:prSet presAssocID="{8B137868-0ED1-4CE2-80C8-E301520C1710}" presName="childText" presStyleLbl="conFgAcc1" presStyleIdx="6" presStyleCnt="9">
        <dgm:presLayoutVars>
          <dgm:bulletEnabled val="1"/>
        </dgm:presLayoutVars>
      </dgm:prSet>
      <dgm:spPr/>
    </dgm:pt>
    <dgm:pt modelId="{F65857FF-0FB4-42F8-A95A-7B69B60DDE6B}" type="pres">
      <dgm:prSet presAssocID="{61599A96-0477-4C54-960D-A57EFAE9EB46}" presName="spaceBetweenRectangles" presStyleCnt="0"/>
      <dgm:spPr/>
    </dgm:pt>
    <dgm:pt modelId="{23A92C6E-7FED-42AA-9813-2AAB2EB5620B}" type="pres">
      <dgm:prSet presAssocID="{CACC0DCE-DDF8-4CC0-AD78-CF76815A0869}" presName="parentLin" presStyleCnt="0"/>
      <dgm:spPr/>
    </dgm:pt>
    <dgm:pt modelId="{C1ACE881-EF68-4D86-B35F-E6B5FEB1FFA4}" type="pres">
      <dgm:prSet presAssocID="{CACC0DCE-DDF8-4CC0-AD78-CF76815A0869}" presName="parentLeftMargin" presStyleLbl="node1" presStyleIdx="6" presStyleCnt="9"/>
      <dgm:spPr/>
    </dgm:pt>
    <dgm:pt modelId="{099F675F-A66E-4189-91BB-4C4532D96564}" type="pres">
      <dgm:prSet presAssocID="{CACC0DCE-DDF8-4CC0-AD78-CF76815A0869}" presName="parentText" presStyleLbl="node1" presStyleIdx="7" presStyleCnt="9">
        <dgm:presLayoutVars>
          <dgm:chMax val="0"/>
          <dgm:bulletEnabled val="1"/>
        </dgm:presLayoutVars>
      </dgm:prSet>
      <dgm:spPr/>
    </dgm:pt>
    <dgm:pt modelId="{8FFF5485-4D33-459C-A780-8264C5019CFB}" type="pres">
      <dgm:prSet presAssocID="{CACC0DCE-DDF8-4CC0-AD78-CF76815A0869}" presName="negativeSpace" presStyleCnt="0"/>
      <dgm:spPr/>
    </dgm:pt>
    <dgm:pt modelId="{CCEA2B40-C44A-4E20-B09B-4E5A2ECF86D2}" type="pres">
      <dgm:prSet presAssocID="{CACC0DCE-DDF8-4CC0-AD78-CF76815A0869}" presName="childText" presStyleLbl="conFgAcc1" presStyleIdx="7" presStyleCnt="9">
        <dgm:presLayoutVars>
          <dgm:bulletEnabled val="1"/>
        </dgm:presLayoutVars>
      </dgm:prSet>
      <dgm:spPr/>
    </dgm:pt>
    <dgm:pt modelId="{5158BD3B-64AC-4CBA-B1F3-551A91BF535B}" type="pres">
      <dgm:prSet presAssocID="{E404FC94-8D47-4399-B002-8AA9A022A591}" presName="spaceBetweenRectangles" presStyleCnt="0"/>
      <dgm:spPr/>
    </dgm:pt>
    <dgm:pt modelId="{A1BA2813-21B1-4E68-8719-A061AE6CA955}" type="pres">
      <dgm:prSet presAssocID="{2663EC75-1F3B-45FB-9A29-CA759A3C25E7}" presName="parentLin" presStyleCnt="0"/>
      <dgm:spPr/>
    </dgm:pt>
    <dgm:pt modelId="{DE03CB43-CA49-443D-982C-62A977037959}" type="pres">
      <dgm:prSet presAssocID="{2663EC75-1F3B-45FB-9A29-CA759A3C25E7}" presName="parentLeftMargin" presStyleLbl="node1" presStyleIdx="7" presStyleCnt="9"/>
      <dgm:spPr/>
    </dgm:pt>
    <dgm:pt modelId="{E2E3FBDD-603E-4421-B291-BBED694CB468}" type="pres">
      <dgm:prSet presAssocID="{2663EC75-1F3B-45FB-9A29-CA759A3C25E7}" presName="parentText" presStyleLbl="node1" presStyleIdx="8" presStyleCnt="9">
        <dgm:presLayoutVars>
          <dgm:chMax val="0"/>
          <dgm:bulletEnabled val="1"/>
        </dgm:presLayoutVars>
      </dgm:prSet>
      <dgm:spPr/>
    </dgm:pt>
    <dgm:pt modelId="{B0B92869-4578-4BF2-84EF-098EF4503E07}" type="pres">
      <dgm:prSet presAssocID="{2663EC75-1F3B-45FB-9A29-CA759A3C25E7}" presName="negativeSpace" presStyleCnt="0"/>
      <dgm:spPr/>
    </dgm:pt>
    <dgm:pt modelId="{BD0A4DAE-73AF-4BA1-BEB4-1362C428439F}" type="pres">
      <dgm:prSet presAssocID="{2663EC75-1F3B-45FB-9A29-CA759A3C25E7}" presName="childText" presStyleLbl="conFgAcc1" presStyleIdx="8" presStyleCnt="9">
        <dgm:presLayoutVars>
          <dgm:bulletEnabled val="1"/>
        </dgm:presLayoutVars>
      </dgm:prSet>
      <dgm:spPr/>
    </dgm:pt>
  </dgm:ptLst>
  <dgm:cxnLst>
    <dgm:cxn modelId="{726C1103-F6E0-4DB4-8472-2E1D9815E75A}" type="presOf" srcId="{CACC0DCE-DDF8-4CC0-AD78-CF76815A0869}" destId="{099F675F-A66E-4189-91BB-4C4532D96564}" srcOrd="1" destOrd="0" presId="urn:microsoft.com/office/officeart/2005/8/layout/list1"/>
    <dgm:cxn modelId="{A24D4611-2666-4B53-829F-B8FD0A1EF156}" type="presOf" srcId="{3873C857-3D11-41F0-A957-FBB317D4C300}" destId="{C0C235F2-106E-42F3-83B5-D5E16204C0A7}" srcOrd="1" destOrd="0" presId="urn:microsoft.com/office/officeart/2005/8/layout/list1"/>
    <dgm:cxn modelId="{054E941E-198D-46F0-A457-D4AAD29DB93B}" type="presOf" srcId="{9E4F1CF6-A16B-4CAD-AB0A-88E50F5AA354}" destId="{D5EE83F5-E6BF-4180-8B81-CDA70FC6F81A}" srcOrd="1" destOrd="0" presId="urn:microsoft.com/office/officeart/2005/8/layout/list1"/>
    <dgm:cxn modelId="{ACDE7D20-CD5E-4516-82BB-B5FC38E75C78}" srcId="{E519D2A6-5E29-4D3A-B123-26E2567A10DC}" destId="{E68DB1FB-BD2E-4E31-9B9E-440728EFDE57}" srcOrd="3" destOrd="0" parTransId="{E23E6F2A-6677-4CF9-9F89-2FFACEA82E19}" sibTransId="{3170BE3D-0964-4459-A1F7-2FE9A7A41E01}"/>
    <dgm:cxn modelId="{AD8EDA23-D87F-4C59-8040-A107B6210E24}" type="presOf" srcId="{4F1EADF0-F778-4B84-A273-A97B94FACF4F}" destId="{BD950F9C-9DAF-4605-A44F-DF5999680D72}" srcOrd="0" destOrd="0" presId="urn:microsoft.com/office/officeart/2005/8/layout/list1"/>
    <dgm:cxn modelId="{D2C25A30-9D47-4A6F-9CF4-7A86C249E4C6}" type="presOf" srcId="{CACC0DCE-DDF8-4CC0-AD78-CF76815A0869}" destId="{C1ACE881-EF68-4D86-B35F-E6B5FEB1FFA4}" srcOrd="0" destOrd="0" presId="urn:microsoft.com/office/officeart/2005/8/layout/list1"/>
    <dgm:cxn modelId="{912AC432-261F-4B97-A8B4-27D6A76B5B20}" type="presOf" srcId="{9805F8E2-400B-43E0-8205-6406E119F38F}" destId="{5221BAD9-FC70-4076-B9E0-7AFFCD059963}" srcOrd="0" destOrd="0" presId="urn:microsoft.com/office/officeart/2005/8/layout/list1"/>
    <dgm:cxn modelId="{8134B438-F8E2-4D85-A7C9-E26CDADAA451}" srcId="{E519D2A6-5E29-4D3A-B123-26E2567A10DC}" destId="{3873C857-3D11-41F0-A957-FBB317D4C300}" srcOrd="2" destOrd="0" parTransId="{FB477CCB-04AF-4838-A557-8799C8562D0E}" sibTransId="{FCA12F0C-A89A-4348-A72C-4139AC82649A}"/>
    <dgm:cxn modelId="{2433593B-B84E-4B9A-B600-64102320A43C}" type="presOf" srcId="{E519D2A6-5E29-4D3A-B123-26E2567A10DC}" destId="{E3D63BFB-94E8-441D-98AD-7715DB3F3DEF}" srcOrd="0" destOrd="0" presId="urn:microsoft.com/office/officeart/2005/8/layout/list1"/>
    <dgm:cxn modelId="{4B6D0C3E-9273-45AB-A464-B3038E4AEA4D}" type="presOf" srcId="{16D8A7A2-F71A-4D53-B102-9F0E8BF4A952}" destId="{C00AA29A-14CE-46CC-A7E9-987D8FBCDB88}" srcOrd="0" destOrd="0" presId="urn:microsoft.com/office/officeart/2005/8/layout/list1"/>
    <dgm:cxn modelId="{4BCD4941-34AB-4FD5-A44A-95D4EE05DF9B}" type="presOf" srcId="{8B137868-0ED1-4CE2-80C8-E301520C1710}" destId="{D86CF590-59F7-41EE-88C4-143EAAAA3E8C}" srcOrd="1" destOrd="0" presId="urn:microsoft.com/office/officeart/2005/8/layout/list1"/>
    <dgm:cxn modelId="{D603D66B-1617-4429-A2D6-6FBEB249ACB8}" type="presOf" srcId="{E68DB1FB-BD2E-4E31-9B9E-440728EFDE57}" destId="{B518A8F2-E91F-43D8-9BE4-A3D731AC17A9}" srcOrd="0" destOrd="0" presId="urn:microsoft.com/office/officeart/2005/8/layout/list1"/>
    <dgm:cxn modelId="{6080676E-4F3E-4B81-807A-F5D618BAC582}" type="presOf" srcId="{9805F8E2-400B-43E0-8205-6406E119F38F}" destId="{0F77ED13-86F7-4359-A91C-4C8217122B6B}" srcOrd="1" destOrd="0" presId="urn:microsoft.com/office/officeart/2005/8/layout/list1"/>
    <dgm:cxn modelId="{1B184576-CCCD-46C7-9144-7E284D5363D9}" type="presOf" srcId="{2663EC75-1F3B-45FB-9A29-CA759A3C25E7}" destId="{E2E3FBDD-603E-4421-B291-BBED694CB468}" srcOrd="1" destOrd="0" presId="urn:microsoft.com/office/officeart/2005/8/layout/list1"/>
    <dgm:cxn modelId="{36CC3157-850B-4D4F-ABE5-21AB653C0DA4}" type="presOf" srcId="{9E4F1CF6-A16B-4CAD-AB0A-88E50F5AA354}" destId="{AE349452-3087-4E03-9799-8253AC32B430}" srcOrd="0" destOrd="0" presId="urn:microsoft.com/office/officeart/2005/8/layout/list1"/>
    <dgm:cxn modelId="{50499C88-F30B-4C24-8F12-409DD297A1B6}" type="presOf" srcId="{2663EC75-1F3B-45FB-9A29-CA759A3C25E7}" destId="{DE03CB43-CA49-443D-982C-62A977037959}" srcOrd="0" destOrd="0" presId="urn:microsoft.com/office/officeart/2005/8/layout/list1"/>
    <dgm:cxn modelId="{8CF780AB-77D8-4854-AEFC-28E31BE0B560}" srcId="{E519D2A6-5E29-4D3A-B123-26E2567A10DC}" destId="{8B137868-0ED1-4CE2-80C8-E301520C1710}" srcOrd="6" destOrd="0" parTransId="{EEB84F5F-BBE3-463E-A82E-8CE6E5F3F03B}" sibTransId="{61599A96-0477-4C54-960D-A57EFAE9EB46}"/>
    <dgm:cxn modelId="{51B6A2B3-513D-4B18-8658-D70566908341}" type="presOf" srcId="{E68DB1FB-BD2E-4E31-9B9E-440728EFDE57}" destId="{162D504D-006A-4F20-91B3-9518DA1967F9}" srcOrd="1" destOrd="0" presId="urn:microsoft.com/office/officeart/2005/8/layout/list1"/>
    <dgm:cxn modelId="{4470A4B5-CC99-4A99-B69A-3833FE028C90}" srcId="{E519D2A6-5E29-4D3A-B123-26E2567A10DC}" destId="{9E4F1CF6-A16B-4CAD-AB0A-88E50F5AA354}" srcOrd="0" destOrd="0" parTransId="{334A0E34-BA7A-4115-AFE8-78A4A136C392}" sibTransId="{E223F7CA-78DA-41FF-B1ED-80DA433615BB}"/>
    <dgm:cxn modelId="{0EE64AB9-1683-491A-BBDC-4FB8642A790B}" type="presOf" srcId="{8B137868-0ED1-4CE2-80C8-E301520C1710}" destId="{D8139314-DBE4-44C7-96DC-742A67F336D3}" srcOrd="0" destOrd="0" presId="urn:microsoft.com/office/officeart/2005/8/layout/list1"/>
    <dgm:cxn modelId="{BDE419CC-FD79-45EA-B27A-98C14839E65C}" srcId="{E519D2A6-5E29-4D3A-B123-26E2567A10DC}" destId="{2663EC75-1F3B-45FB-9A29-CA759A3C25E7}" srcOrd="8" destOrd="0" parTransId="{0B8E4BE9-7646-4010-8016-8A4DB934FA55}" sibTransId="{98B986F3-E420-4A7B-946C-73A343371908}"/>
    <dgm:cxn modelId="{1FC6A3D3-9F26-4BE5-BC87-AF08D12E59E0}" srcId="{E519D2A6-5E29-4D3A-B123-26E2567A10DC}" destId="{4F1EADF0-F778-4B84-A273-A97B94FACF4F}" srcOrd="1" destOrd="0" parTransId="{446A46D7-24E5-4943-B483-F51B9975E1FD}" sibTransId="{2EE196FB-EFF1-4A58-91C5-59A9DB51C380}"/>
    <dgm:cxn modelId="{E46E6FD5-111F-4590-82EA-9DAFC93701E9}" type="presOf" srcId="{16D8A7A2-F71A-4D53-B102-9F0E8BF4A952}" destId="{EDA6ED53-3982-4963-AE7B-7DA96CF70B7F}" srcOrd="1" destOrd="0" presId="urn:microsoft.com/office/officeart/2005/8/layout/list1"/>
    <dgm:cxn modelId="{EC4339ED-6777-4282-9D34-C875E4B440C5}" type="presOf" srcId="{3873C857-3D11-41F0-A957-FBB317D4C300}" destId="{E9F54E91-9105-4552-806C-ACB90D1A6B6E}" srcOrd="0" destOrd="0" presId="urn:microsoft.com/office/officeart/2005/8/layout/list1"/>
    <dgm:cxn modelId="{57A570EE-019E-4D33-858F-93C15B39FFF3}" srcId="{E519D2A6-5E29-4D3A-B123-26E2567A10DC}" destId="{16D8A7A2-F71A-4D53-B102-9F0E8BF4A952}" srcOrd="4" destOrd="0" parTransId="{F03056C3-C3D3-416B-8C91-DD370C3FA4D8}" sibTransId="{435D5DB2-B92C-4162-A47B-C2F3915021D1}"/>
    <dgm:cxn modelId="{81C58AF3-65D0-4003-830C-329C4D067F12}" srcId="{E519D2A6-5E29-4D3A-B123-26E2567A10DC}" destId="{9805F8E2-400B-43E0-8205-6406E119F38F}" srcOrd="5" destOrd="0" parTransId="{7371B06F-9135-40E2-885D-7700F6FD333C}" sibTransId="{F4039D27-45EA-4A9A-B0CB-CE7EE5E2F692}"/>
    <dgm:cxn modelId="{0B3B7CF8-6DB6-413E-B1BA-B91CDDB42753}" srcId="{E519D2A6-5E29-4D3A-B123-26E2567A10DC}" destId="{CACC0DCE-DDF8-4CC0-AD78-CF76815A0869}" srcOrd="7" destOrd="0" parTransId="{F6B8B8E3-3EFD-4E4A-9EB2-8645F23BAA59}" sibTransId="{E404FC94-8D47-4399-B002-8AA9A022A591}"/>
    <dgm:cxn modelId="{D6E2B1FD-4291-4AD3-B4ED-7D7314893E6D}" type="presOf" srcId="{4F1EADF0-F778-4B84-A273-A97B94FACF4F}" destId="{E8D21B7E-C02B-46FC-9DD7-EC539107262D}" srcOrd="1" destOrd="0" presId="urn:microsoft.com/office/officeart/2005/8/layout/list1"/>
    <dgm:cxn modelId="{393C29C2-28C8-431C-9B95-D3FC99563665}" type="presParOf" srcId="{E3D63BFB-94E8-441D-98AD-7715DB3F3DEF}" destId="{5DDC4570-CAE2-4B17-9A1E-AEAF10DB2D73}" srcOrd="0" destOrd="0" presId="urn:microsoft.com/office/officeart/2005/8/layout/list1"/>
    <dgm:cxn modelId="{6C51D780-4900-4465-9A50-3622299CACE7}" type="presParOf" srcId="{5DDC4570-CAE2-4B17-9A1E-AEAF10DB2D73}" destId="{AE349452-3087-4E03-9799-8253AC32B430}" srcOrd="0" destOrd="0" presId="urn:microsoft.com/office/officeart/2005/8/layout/list1"/>
    <dgm:cxn modelId="{541F70C0-AF3A-4CD9-A481-013D5459392E}" type="presParOf" srcId="{5DDC4570-CAE2-4B17-9A1E-AEAF10DB2D73}" destId="{D5EE83F5-E6BF-4180-8B81-CDA70FC6F81A}" srcOrd="1" destOrd="0" presId="urn:microsoft.com/office/officeart/2005/8/layout/list1"/>
    <dgm:cxn modelId="{B6EFBFD4-A4FA-4781-915A-5ECB5DAF407D}" type="presParOf" srcId="{E3D63BFB-94E8-441D-98AD-7715DB3F3DEF}" destId="{D5FCB8DD-ADB8-4C49-A9A1-52B2B6385E1B}" srcOrd="1" destOrd="0" presId="urn:microsoft.com/office/officeart/2005/8/layout/list1"/>
    <dgm:cxn modelId="{025ADF02-AA4D-4B8A-BD81-9C8095F5DF7D}" type="presParOf" srcId="{E3D63BFB-94E8-441D-98AD-7715DB3F3DEF}" destId="{B22DBEC0-F862-4DBD-BA90-B8C97DE15F38}" srcOrd="2" destOrd="0" presId="urn:microsoft.com/office/officeart/2005/8/layout/list1"/>
    <dgm:cxn modelId="{F39897CF-780D-4E2F-80B2-09B326E4E224}" type="presParOf" srcId="{E3D63BFB-94E8-441D-98AD-7715DB3F3DEF}" destId="{790BF615-0CAA-4EF1-BDD0-AA2DF160707C}" srcOrd="3" destOrd="0" presId="urn:microsoft.com/office/officeart/2005/8/layout/list1"/>
    <dgm:cxn modelId="{DA061ED5-BA2D-4EF2-9C69-E69E6B5E7A4E}" type="presParOf" srcId="{E3D63BFB-94E8-441D-98AD-7715DB3F3DEF}" destId="{50212D88-C4FA-40DF-BC90-4CFEFEE7B362}" srcOrd="4" destOrd="0" presId="urn:microsoft.com/office/officeart/2005/8/layout/list1"/>
    <dgm:cxn modelId="{FAEFBD7E-299C-41F1-A208-104FBB49F540}" type="presParOf" srcId="{50212D88-C4FA-40DF-BC90-4CFEFEE7B362}" destId="{BD950F9C-9DAF-4605-A44F-DF5999680D72}" srcOrd="0" destOrd="0" presId="urn:microsoft.com/office/officeart/2005/8/layout/list1"/>
    <dgm:cxn modelId="{15F792D2-743D-4826-9EF0-32319E852812}" type="presParOf" srcId="{50212D88-C4FA-40DF-BC90-4CFEFEE7B362}" destId="{E8D21B7E-C02B-46FC-9DD7-EC539107262D}" srcOrd="1" destOrd="0" presId="urn:microsoft.com/office/officeart/2005/8/layout/list1"/>
    <dgm:cxn modelId="{9D4D0862-AFE5-469F-A54F-AF50E49C8573}" type="presParOf" srcId="{E3D63BFB-94E8-441D-98AD-7715DB3F3DEF}" destId="{5DF073DB-C0CF-402D-B260-E939A224B4DC}" srcOrd="5" destOrd="0" presId="urn:microsoft.com/office/officeart/2005/8/layout/list1"/>
    <dgm:cxn modelId="{559C8D9C-C709-4CF2-B717-DFB09C533AD7}" type="presParOf" srcId="{E3D63BFB-94E8-441D-98AD-7715DB3F3DEF}" destId="{B80FD9E7-2A96-4CC5-BDC6-3D530CCBF440}" srcOrd="6" destOrd="0" presId="urn:microsoft.com/office/officeart/2005/8/layout/list1"/>
    <dgm:cxn modelId="{8BC15A07-A93D-48FA-AB87-59F0AFD68DFB}" type="presParOf" srcId="{E3D63BFB-94E8-441D-98AD-7715DB3F3DEF}" destId="{017B55E7-B3E0-4662-A6BE-4C4135C4408D}" srcOrd="7" destOrd="0" presId="urn:microsoft.com/office/officeart/2005/8/layout/list1"/>
    <dgm:cxn modelId="{669E66B0-AE06-49A0-A2FC-C0C596D174C7}" type="presParOf" srcId="{E3D63BFB-94E8-441D-98AD-7715DB3F3DEF}" destId="{B617F852-8555-4411-AF93-50817006D81A}" srcOrd="8" destOrd="0" presId="urn:microsoft.com/office/officeart/2005/8/layout/list1"/>
    <dgm:cxn modelId="{85C40548-6320-4639-89E1-69BCCF7AED8E}" type="presParOf" srcId="{B617F852-8555-4411-AF93-50817006D81A}" destId="{E9F54E91-9105-4552-806C-ACB90D1A6B6E}" srcOrd="0" destOrd="0" presId="urn:microsoft.com/office/officeart/2005/8/layout/list1"/>
    <dgm:cxn modelId="{64A8EDBA-3A97-43CD-8831-E69A02C4A2B6}" type="presParOf" srcId="{B617F852-8555-4411-AF93-50817006D81A}" destId="{C0C235F2-106E-42F3-83B5-D5E16204C0A7}" srcOrd="1" destOrd="0" presId="urn:microsoft.com/office/officeart/2005/8/layout/list1"/>
    <dgm:cxn modelId="{DAC8D702-9218-400A-8AA4-03E4BB8296AA}" type="presParOf" srcId="{E3D63BFB-94E8-441D-98AD-7715DB3F3DEF}" destId="{20174839-1E03-43BC-8BD2-CA31F32497CB}" srcOrd="9" destOrd="0" presId="urn:microsoft.com/office/officeart/2005/8/layout/list1"/>
    <dgm:cxn modelId="{900A59FD-7BBF-457E-A7BC-E7C9B614ACEC}" type="presParOf" srcId="{E3D63BFB-94E8-441D-98AD-7715DB3F3DEF}" destId="{FC794FE0-5DB2-4410-B0AD-73134CE5B2C8}" srcOrd="10" destOrd="0" presId="urn:microsoft.com/office/officeart/2005/8/layout/list1"/>
    <dgm:cxn modelId="{860AE0DA-E025-48F0-9C33-91B2B0EAED19}" type="presParOf" srcId="{E3D63BFB-94E8-441D-98AD-7715DB3F3DEF}" destId="{88D20EFD-82D9-44CA-8229-B2DEBB47F47B}" srcOrd="11" destOrd="0" presId="urn:microsoft.com/office/officeart/2005/8/layout/list1"/>
    <dgm:cxn modelId="{B8CCA3B5-4FEB-49A3-8E8F-9895BD92D276}" type="presParOf" srcId="{E3D63BFB-94E8-441D-98AD-7715DB3F3DEF}" destId="{8D197963-569A-45BB-995F-B4908C8552D3}" srcOrd="12" destOrd="0" presId="urn:microsoft.com/office/officeart/2005/8/layout/list1"/>
    <dgm:cxn modelId="{1BB876E1-2C92-460C-A2CB-6E8354F83DAD}" type="presParOf" srcId="{8D197963-569A-45BB-995F-B4908C8552D3}" destId="{B518A8F2-E91F-43D8-9BE4-A3D731AC17A9}" srcOrd="0" destOrd="0" presId="urn:microsoft.com/office/officeart/2005/8/layout/list1"/>
    <dgm:cxn modelId="{9E54DC69-4DB6-4B10-8981-F34F23A831A6}" type="presParOf" srcId="{8D197963-569A-45BB-995F-B4908C8552D3}" destId="{162D504D-006A-4F20-91B3-9518DA1967F9}" srcOrd="1" destOrd="0" presId="urn:microsoft.com/office/officeart/2005/8/layout/list1"/>
    <dgm:cxn modelId="{B739351A-B9EE-4FE4-A7B9-515CB2FFE40F}" type="presParOf" srcId="{E3D63BFB-94E8-441D-98AD-7715DB3F3DEF}" destId="{4E6598ED-3D55-4FFD-8B6A-BC1E264FD509}" srcOrd="13" destOrd="0" presId="urn:microsoft.com/office/officeart/2005/8/layout/list1"/>
    <dgm:cxn modelId="{D82628B5-16A5-4163-8576-0DEAA2711989}" type="presParOf" srcId="{E3D63BFB-94E8-441D-98AD-7715DB3F3DEF}" destId="{7F29FB9F-4C4B-4CFC-9A35-04039014A7F2}" srcOrd="14" destOrd="0" presId="urn:microsoft.com/office/officeart/2005/8/layout/list1"/>
    <dgm:cxn modelId="{3489E228-048B-4E9A-98AC-330CAC9B5B80}" type="presParOf" srcId="{E3D63BFB-94E8-441D-98AD-7715DB3F3DEF}" destId="{99C384BD-2CA7-48D5-8870-510A4D018F6D}" srcOrd="15" destOrd="0" presId="urn:microsoft.com/office/officeart/2005/8/layout/list1"/>
    <dgm:cxn modelId="{F72FB471-5809-45B7-B64A-939A895FA936}" type="presParOf" srcId="{E3D63BFB-94E8-441D-98AD-7715DB3F3DEF}" destId="{C77DE17C-133B-433A-B6B5-28287A28D24C}" srcOrd="16" destOrd="0" presId="urn:microsoft.com/office/officeart/2005/8/layout/list1"/>
    <dgm:cxn modelId="{2F13D4F5-005F-4AB7-ABE1-40906B2EAAA2}" type="presParOf" srcId="{C77DE17C-133B-433A-B6B5-28287A28D24C}" destId="{C00AA29A-14CE-46CC-A7E9-987D8FBCDB88}" srcOrd="0" destOrd="0" presId="urn:microsoft.com/office/officeart/2005/8/layout/list1"/>
    <dgm:cxn modelId="{4A793F1B-5585-4074-8AA8-533A0610CB5F}" type="presParOf" srcId="{C77DE17C-133B-433A-B6B5-28287A28D24C}" destId="{EDA6ED53-3982-4963-AE7B-7DA96CF70B7F}" srcOrd="1" destOrd="0" presId="urn:microsoft.com/office/officeart/2005/8/layout/list1"/>
    <dgm:cxn modelId="{3F743CE2-F6B6-49CB-986C-4DD64322CE7B}" type="presParOf" srcId="{E3D63BFB-94E8-441D-98AD-7715DB3F3DEF}" destId="{807B3766-8892-497C-BAA2-AECD77A745CF}" srcOrd="17" destOrd="0" presId="urn:microsoft.com/office/officeart/2005/8/layout/list1"/>
    <dgm:cxn modelId="{5D3CB32C-E36C-46B9-9409-C66CECEB6A8A}" type="presParOf" srcId="{E3D63BFB-94E8-441D-98AD-7715DB3F3DEF}" destId="{7A1FA825-1C76-4DAF-8D69-7807C36499A7}" srcOrd="18" destOrd="0" presId="urn:microsoft.com/office/officeart/2005/8/layout/list1"/>
    <dgm:cxn modelId="{8727C8C4-8CC0-479D-BFEC-65E8FE01FD65}" type="presParOf" srcId="{E3D63BFB-94E8-441D-98AD-7715DB3F3DEF}" destId="{8AC90B0E-DD81-4BCA-B6AD-466AC733DAAF}" srcOrd="19" destOrd="0" presId="urn:microsoft.com/office/officeart/2005/8/layout/list1"/>
    <dgm:cxn modelId="{BA8B5437-2870-44D1-A3BF-88A3576B1FCB}" type="presParOf" srcId="{E3D63BFB-94E8-441D-98AD-7715DB3F3DEF}" destId="{61804EAB-9C71-49CB-9727-2DE93E9A2540}" srcOrd="20" destOrd="0" presId="urn:microsoft.com/office/officeart/2005/8/layout/list1"/>
    <dgm:cxn modelId="{7DD607C2-CEB8-4228-9228-ECE92FAAA222}" type="presParOf" srcId="{61804EAB-9C71-49CB-9727-2DE93E9A2540}" destId="{5221BAD9-FC70-4076-B9E0-7AFFCD059963}" srcOrd="0" destOrd="0" presId="urn:microsoft.com/office/officeart/2005/8/layout/list1"/>
    <dgm:cxn modelId="{767BF2C9-4B9A-48C0-92F3-D9B51693BF22}" type="presParOf" srcId="{61804EAB-9C71-49CB-9727-2DE93E9A2540}" destId="{0F77ED13-86F7-4359-A91C-4C8217122B6B}" srcOrd="1" destOrd="0" presId="urn:microsoft.com/office/officeart/2005/8/layout/list1"/>
    <dgm:cxn modelId="{A8D17335-D507-4107-A0B6-2280F6E7A3C3}" type="presParOf" srcId="{E3D63BFB-94E8-441D-98AD-7715DB3F3DEF}" destId="{A369759B-90E4-45DD-AA38-1987F0D99F7C}" srcOrd="21" destOrd="0" presId="urn:microsoft.com/office/officeart/2005/8/layout/list1"/>
    <dgm:cxn modelId="{C6C0AE51-CE27-4F2A-AEAE-E35EFFC93987}" type="presParOf" srcId="{E3D63BFB-94E8-441D-98AD-7715DB3F3DEF}" destId="{35E88F27-B3B0-405D-A6AB-0190194AB9BE}" srcOrd="22" destOrd="0" presId="urn:microsoft.com/office/officeart/2005/8/layout/list1"/>
    <dgm:cxn modelId="{E0B0E108-FF36-4094-AC56-B29FA7A1CCD0}" type="presParOf" srcId="{E3D63BFB-94E8-441D-98AD-7715DB3F3DEF}" destId="{A6CA099D-E59C-41C9-B3D1-80172950DE39}" srcOrd="23" destOrd="0" presId="urn:microsoft.com/office/officeart/2005/8/layout/list1"/>
    <dgm:cxn modelId="{02B71701-59D5-4B1E-B739-C9388F4A029A}" type="presParOf" srcId="{E3D63BFB-94E8-441D-98AD-7715DB3F3DEF}" destId="{80B0916E-334A-40AF-89C7-C83804E10963}" srcOrd="24" destOrd="0" presId="urn:microsoft.com/office/officeart/2005/8/layout/list1"/>
    <dgm:cxn modelId="{A336800E-8E0F-47CC-9A18-EB6914C87BB2}" type="presParOf" srcId="{80B0916E-334A-40AF-89C7-C83804E10963}" destId="{D8139314-DBE4-44C7-96DC-742A67F336D3}" srcOrd="0" destOrd="0" presId="urn:microsoft.com/office/officeart/2005/8/layout/list1"/>
    <dgm:cxn modelId="{B28EFB52-5A09-46DF-B25E-1E86C5EB24F7}" type="presParOf" srcId="{80B0916E-334A-40AF-89C7-C83804E10963}" destId="{D86CF590-59F7-41EE-88C4-143EAAAA3E8C}" srcOrd="1" destOrd="0" presId="urn:microsoft.com/office/officeart/2005/8/layout/list1"/>
    <dgm:cxn modelId="{AD65FB51-F78E-4E7B-9907-72CCF2125E4E}" type="presParOf" srcId="{E3D63BFB-94E8-441D-98AD-7715DB3F3DEF}" destId="{721B82B1-F857-4B5B-91CA-66F530687CD0}" srcOrd="25" destOrd="0" presId="urn:microsoft.com/office/officeart/2005/8/layout/list1"/>
    <dgm:cxn modelId="{C2335176-AFAF-40C8-B852-7B5B1D9389BB}" type="presParOf" srcId="{E3D63BFB-94E8-441D-98AD-7715DB3F3DEF}" destId="{5B449C84-8650-479D-890A-51E372C87689}" srcOrd="26" destOrd="0" presId="urn:microsoft.com/office/officeart/2005/8/layout/list1"/>
    <dgm:cxn modelId="{76108196-CCC4-4846-A2BA-8815886BA6BD}" type="presParOf" srcId="{E3D63BFB-94E8-441D-98AD-7715DB3F3DEF}" destId="{F65857FF-0FB4-42F8-A95A-7B69B60DDE6B}" srcOrd="27" destOrd="0" presId="urn:microsoft.com/office/officeart/2005/8/layout/list1"/>
    <dgm:cxn modelId="{5A89732D-375E-4C0A-9EE8-2A31E935DB88}" type="presParOf" srcId="{E3D63BFB-94E8-441D-98AD-7715DB3F3DEF}" destId="{23A92C6E-7FED-42AA-9813-2AAB2EB5620B}" srcOrd="28" destOrd="0" presId="urn:microsoft.com/office/officeart/2005/8/layout/list1"/>
    <dgm:cxn modelId="{7226AE9D-1F9B-4D3A-A0E8-2F3E14DDDF98}" type="presParOf" srcId="{23A92C6E-7FED-42AA-9813-2AAB2EB5620B}" destId="{C1ACE881-EF68-4D86-B35F-E6B5FEB1FFA4}" srcOrd="0" destOrd="0" presId="urn:microsoft.com/office/officeart/2005/8/layout/list1"/>
    <dgm:cxn modelId="{CFAD53CD-B60D-40A5-9436-C4A6D1F83A35}" type="presParOf" srcId="{23A92C6E-7FED-42AA-9813-2AAB2EB5620B}" destId="{099F675F-A66E-4189-91BB-4C4532D96564}" srcOrd="1" destOrd="0" presId="urn:microsoft.com/office/officeart/2005/8/layout/list1"/>
    <dgm:cxn modelId="{63F4DBBA-5B50-48D8-9F2C-67B345115049}" type="presParOf" srcId="{E3D63BFB-94E8-441D-98AD-7715DB3F3DEF}" destId="{8FFF5485-4D33-459C-A780-8264C5019CFB}" srcOrd="29" destOrd="0" presId="urn:microsoft.com/office/officeart/2005/8/layout/list1"/>
    <dgm:cxn modelId="{18BB37ED-1E31-42B7-9B0A-4FD848C855F7}" type="presParOf" srcId="{E3D63BFB-94E8-441D-98AD-7715DB3F3DEF}" destId="{CCEA2B40-C44A-4E20-B09B-4E5A2ECF86D2}" srcOrd="30" destOrd="0" presId="urn:microsoft.com/office/officeart/2005/8/layout/list1"/>
    <dgm:cxn modelId="{674DAFC1-383B-4947-B58A-7B60CF142E4D}" type="presParOf" srcId="{E3D63BFB-94E8-441D-98AD-7715DB3F3DEF}" destId="{5158BD3B-64AC-4CBA-B1F3-551A91BF535B}" srcOrd="31" destOrd="0" presId="urn:microsoft.com/office/officeart/2005/8/layout/list1"/>
    <dgm:cxn modelId="{CE3F2C35-4C10-4B56-B8A0-10D70867C448}" type="presParOf" srcId="{E3D63BFB-94E8-441D-98AD-7715DB3F3DEF}" destId="{A1BA2813-21B1-4E68-8719-A061AE6CA955}" srcOrd="32" destOrd="0" presId="urn:microsoft.com/office/officeart/2005/8/layout/list1"/>
    <dgm:cxn modelId="{F6E75846-662B-4A14-9530-D3644DAF808B}" type="presParOf" srcId="{A1BA2813-21B1-4E68-8719-A061AE6CA955}" destId="{DE03CB43-CA49-443D-982C-62A977037959}" srcOrd="0" destOrd="0" presId="urn:microsoft.com/office/officeart/2005/8/layout/list1"/>
    <dgm:cxn modelId="{15A11756-5176-4281-8C6F-D0138A804F85}" type="presParOf" srcId="{A1BA2813-21B1-4E68-8719-A061AE6CA955}" destId="{E2E3FBDD-603E-4421-B291-BBED694CB468}" srcOrd="1" destOrd="0" presId="urn:microsoft.com/office/officeart/2005/8/layout/list1"/>
    <dgm:cxn modelId="{0C63C8CE-0760-4BCC-9849-0723C2DB6310}" type="presParOf" srcId="{E3D63BFB-94E8-441D-98AD-7715DB3F3DEF}" destId="{B0B92869-4578-4BF2-84EF-098EF4503E07}" srcOrd="33" destOrd="0" presId="urn:microsoft.com/office/officeart/2005/8/layout/list1"/>
    <dgm:cxn modelId="{966C2B3D-55A5-4E1C-A213-F80740732620}" type="presParOf" srcId="{E3D63BFB-94E8-441D-98AD-7715DB3F3DEF}" destId="{BD0A4DAE-73AF-4BA1-BEB4-1362C428439F}" srcOrd="3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6301C-9A92-4965-AFE7-5FBE1736FC2A}">
      <dsp:nvSpPr>
        <dsp:cNvPr id="0" name=""/>
        <dsp:cNvSpPr/>
      </dsp:nvSpPr>
      <dsp:spPr>
        <a:xfrm>
          <a:off x="0" y="2647"/>
          <a:ext cx="8132233" cy="0"/>
        </a:xfrm>
        <a:prstGeom prst="line">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17E68F-4C0B-4C96-83E9-BACA2ACCAD2B}">
      <dsp:nvSpPr>
        <dsp:cNvPr id="0" name=""/>
        <dsp:cNvSpPr/>
      </dsp:nvSpPr>
      <dsp:spPr>
        <a:xfrm>
          <a:off x="0" y="2647"/>
          <a:ext cx="1626446" cy="54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 sz="2800" b="1" kern="1200" dirty="0">
              <a:solidFill>
                <a:schemeClr val="accent1"/>
              </a:solidFill>
            </a:rPr>
            <a:t>Impacto para Aduana</a:t>
          </a:r>
          <a:endParaRPr lang="es-CL" sz="2800" b="1" kern="1200" dirty="0">
            <a:solidFill>
              <a:schemeClr val="accent1"/>
            </a:solidFill>
          </a:endParaRPr>
        </a:p>
      </dsp:txBody>
      <dsp:txXfrm>
        <a:off x="0" y="2647"/>
        <a:ext cx="1626446" cy="5416194"/>
      </dsp:txXfrm>
    </dsp:sp>
    <dsp:sp modelId="{5A03D2F5-D3C8-4B31-836E-CE2D68B7E702}">
      <dsp:nvSpPr>
        <dsp:cNvPr id="0" name=""/>
        <dsp:cNvSpPr/>
      </dsp:nvSpPr>
      <dsp:spPr>
        <a:xfrm>
          <a:off x="1748430" y="128531"/>
          <a:ext cx="3130909" cy="2517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CL" altLang="es-CL" sz="2000" b="1" kern="1200" dirty="0">
              <a:solidFill>
                <a:schemeClr val="tx2"/>
              </a:solidFill>
              <a:latin typeface="Calibri"/>
            </a:rPr>
            <a:t>Modifica Ley Orgánica del Servicio:</a:t>
          </a:r>
          <a:r>
            <a:rPr lang="es-CL" altLang="es-CL" sz="2000" kern="1200" dirty="0">
              <a:solidFill>
                <a:schemeClr val="tx2"/>
              </a:solidFill>
              <a:latin typeface="Calibri"/>
            </a:rPr>
            <a:t>  DFL </a:t>
          </a:r>
          <a:r>
            <a:rPr lang="es-CL" altLang="es-CL" sz="2000" kern="1200" dirty="0" err="1">
              <a:solidFill>
                <a:schemeClr val="tx2"/>
              </a:solidFill>
              <a:latin typeface="Calibri"/>
            </a:rPr>
            <a:t>N°</a:t>
          </a:r>
          <a:r>
            <a:rPr lang="es-CL" altLang="es-CL" sz="2000" kern="1200" dirty="0">
              <a:solidFill>
                <a:schemeClr val="tx2"/>
              </a:solidFill>
              <a:latin typeface="Calibri"/>
            </a:rPr>
            <a:t> 329 de 1979, del Ministerio de Hacienda. </a:t>
          </a:r>
          <a:endParaRPr lang="es-CL" sz="2000" kern="1200" dirty="0">
            <a:solidFill>
              <a:schemeClr val="tx2"/>
            </a:solidFill>
          </a:endParaRPr>
        </a:p>
      </dsp:txBody>
      <dsp:txXfrm>
        <a:off x="1748430" y="128531"/>
        <a:ext cx="3130909" cy="2517684"/>
      </dsp:txXfrm>
    </dsp:sp>
    <dsp:sp modelId="{F3D4B03E-1E1A-490B-9306-782D78027590}">
      <dsp:nvSpPr>
        <dsp:cNvPr id="0" name=""/>
        <dsp:cNvSpPr/>
      </dsp:nvSpPr>
      <dsp:spPr>
        <a:xfrm>
          <a:off x="5001323" y="128531"/>
          <a:ext cx="3130909" cy="62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a:buNone/>
          </a:pPr>
          <a:r>
            <a:rPr lang="es-CL" altLang="es-CL" sz="1100" kern="1200" dirty="0">
              <a:solidFill>
                <a:schemeClr val="tx2"/>
              </a:solidFill>
              <a:latin typeface="Calibri"/>
            </a:rPr>
            <a:t>El PDL crea en el SNA, una Unidad de Inteligencia Económica, dependiente del Director/a Nacional, encargada de recopilar, evaluar y analizar información relacionada con crimen organizado transfronterizo</a:t>
          </a:r>
          <a:endParaRPr lang="es-CL" sz="1100" kern="1200" dirty="0">
            <a:solidFill>
              <a:schemeClr val="tx2"/>
            </a:solidFill>
          </a:endParaRPr>
        </a:p>
      </dsp:txBody>
      <dsp:txXfrm>
        <a:off x="5001323" y="128531"/>
        <a:ext cx="3130909" cy="629421"/>
      </dsp:txXfrm>
    </dsp:sp>
    <dsp:sp modelId="{92FC5659-1F58-419E-9AC0-0B80EC5E0E3D}">
      <dsp:nvSpPr>
        <dsp:cNvPr id="0" name=""/>
        <dsp:cNvSpPr/>
      </dsp:nvSpPr>
      <dsp:spPr>
        <a:xfrm>
          <a:off x="4838262" y="963137"/>
          <a:ext cx="313090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D5DB26-7CF0-4221-8579-2716C92E780D}">
      <dsp:nvSpPr>
        <dsp:cNvPr id="0" name=""/>
        <dsp:cNvSpPr/>
      </dsp:nvSpPr>
      <dsp:spPr>
        <a:xfrm>
          <a:off x="5001323" y="952009"/>
          <a:ext cx="3130909" cy="62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a:buNone/>
          </a:pPr>
          <a:r>
            <a:rPr lang="es-CL" altLang="es-CL" sz="1100" kern="1200" dirty="0">
              <a:solidFill>
                <a:schemeClr val="tx2"/>
              </a:solidFill>
              <a:latin typeface="Calibri"/>
            </a:rPr>
            <a:t>Funcionarios: Obligación de reserva indefinida, sanciona como delito el incumplimiento.</a:t>
          </a:r>
          <a:endParaRPr lang="es-CL" sz="1100" kern="1200" dirty="0">
            <a:solidFill>
              <a:schemeClr val="tx2"/>
            </a:solidFill>
          </a:endParaRPr>
        </a:p>
      </dsp:txBody>
      <dsp:txXfrm>
        <a:off x="5001323" y="952009"/>
        <a:ext cx="3130909" cy="629421"/>
      </dsp:txXfrm>
    </dsp:sp>
    <dsp:sp modelId="{8CAD6EB4-E808-4EFB-9020-9DBDAEB43C7A}">
      <dsp:nvSpPr>
        <dsp:cNvPr id="0" name=""/>
        <dsp:cNvSpPr/>
      </dsp:nvSpPr>
      <dsp:spPr>
        <a:xfrm>
          <a:off x="4879339" y="1387373"/>
          <a:ext cx="313090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4AD32E-B994-41A3-987C-94BCE75C54B5}">
      <dsp:nvSpPr>
        <dsp:cNvPr id="0" name=""/>
        <dsp:cNvSpPr/>
      </dsp:nvSpPr>
      <dsp:spPr>
        <a:xfrm>
          <a:off x="5001323" y="1387373"/>
          <a:ext cx="3130909" cy="62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a:buNone/>
          </a:pPr>
          <a:r>
            <a:rPr lang="es-CL" altLang="es-CL" sz="1100" kern="1200">
              <a:solidFill>
                <a:schemeClr val="tx2"/>
              </a:solidFill>
              <a:latin typeface="Calibri"/>
            </a:rPr>
            <a:t>Funcionarios: Obligación de declarar intereses y patrimonio. </a:t>
          </a:r>
          <a:endParaRPr lang="es-CL" altLang="es-CL" sz="1100" kern="1200" dirty="0">
            <a:solidFill>
              <a:schemeClr val="tx2"/>
            </a:solidFill>
            <a:latin typeface="Calibri"/>
          </a:endParaRPr>
        </a:p>
      </dsp:txBody>
      <dsp:txXfrm>
        <a:off x="5001323" y="1387373"/>
        <a:ext cx="3130909" cy="629421"/>
      </dsp:txXfrm>
    </dsp:sp>
    <dsp:sp modelId="{A69B10B6-5947-44DF-8C41-04A50808520E}">
      <dsp:nvSpPr>
        <dsp:cNvPr id="0" name=""/>
        <dsp:cNvSpPr/>
      </dsp:nvSpPr>
      <dsp:spPr>
        <a:xfrm>
          <a:off x="4879339" y="2016794"/>
          <a:ext cx="313090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69BF50-6983-4BB3-9D1B-D19344E97021}">
      <dsp:nvSpPr>
        <dsp:cNvPr id="0" name=""/>
        <dsp:cNvSpPr/>
      </dsp:nvSpPr>
      <dsp:spPr>
        <a:xfrm>
          <a:off x="5001323" y="2016794"/>
          <a:ext cx="3130909" cy="62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a:buNone/>
          </a:pPr>
          <a:r>
            <a:rPr lang="es-CL" altLang="es-CL" sz="1100" kern="1200">
              <a:solidFill>
                <a:schemeClr val="tx2"/>
              </a:solidFill>
              <a:latin typeface="Calibri"/>
            </a:rPr>
            <a:t>Funcionarios: Obligación de someterse a control de consumo de drogas. </a:t>
          </a:r>
          <a:endParaRPr lang="es-CL" altLang="es-CL" sz="1100" kern="1200" dirty="0">
            <a:solidFill>
              <a:schemeClr val="tx2"/>
            </a:solidFill>
            <a:latin typeface="Calibri"/>
          </a:endParaRPr>
        </a:p>
      </dsp:txBody>
      <dsp:txXfrm>
        <a:off x="5001323" y="2016794"/>
        <a:ext cx="3130909" cy="629421"/>
      </dsp:txXfrm>
    </dsp:sp>
    <dsp:sp modelId="{771DD3B2-BB30-4071-BAA9-2C1E64A7E597}">
      <dsp:nvSpPr>
        <dsp:cNvPr id="0" name=""/>
        <dsp:cNvSpPr/>
      </dsp:nvSpPr>
      <dsp:spPr>
        <a:xfrm>
          <a:off x="1626446" y="2646215"/>
          <a:ext cx="650578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14B6C5-50DD-4607-A4B7-2A38E830A4E1}">
      <dsp:nvSpPr>
        <dsp:cNvPr id="0" name=""/>
        <dsp:cNvSpPr/>
      </dsp:nvSpPr>
      <dsp:spPr>
        <a:xfrm>
          <a:off x="1748430" y="2772099"/>
          <a:ext cx="3130909" cy="2517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MX" sz="2000" b="1" kern="1200" dirty="0">
              <a:solidFill>
                <a:schemeClr val="tx2"/>
              </a:solidFill>
            </a:rPr>
            <a:t>Modifica Ordenanza de Aduanas</a:t>
          </a:r>
          <a:r>
            <a:rPr lang="es-MX" sz="2000" kern="1200" dirty="0">
              <a:solidFill>
                <a:schemeClr val="tx2"/>
              </a:solidFill>
            </a:rPr>
            <a:t>: Decreto con Fuerza de Ley N°30 de 2004, del Ministerio de Hacienda.</a:t>
          </a:r>
          <a:endParaRPr lang="es-CL" sz="2000" kern="1200" dirty="0">
            <a:solidFill>
              <a:schemeClr val="tx2"/>
            </a:solidFill>
          </a:endParaRPr>
        </a:p>
      </dsp:txBody>
      <dsp:txXfrm>
        <a:off x="1748430" y="2772099"/>
        <a:ext cx="3130909" cy="2517684"/>
      </dsp:txXfrm>
    </dsp:sp>
    <dsp:sp modelId="{54A9FAC8-FB37-4816-B5C8-E4724D8362D1}">
      <dsp:nvSpPr>
        <dsp:cNvPr id="0" name=""/>
        <dsp:cNvSpPr/>
      </dsp:nvSpPr>
      <dsp:spPr>
        <a:xfrm>
          <a:off x="5001323" y="2772099"/>
          <a:ext cx="3130909" cy="83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s-MX" sz="1100" kern="1200">
              <a:solidFill>
                <a:schemeClr val="tx2"/>
              </a:solidFill>
            </a:rPr>
            <a:t>Perfecciona la redacción del delito de receptación aduanera, eliminando la presunción que contempla la norma. Esto debilita la persecución penal y como contrapartida eleva el estándar de la prueba. </a:t>
          </a:r>
          <a:endParaRPr lang="es-CL" sz="1100" kern="1200" dirty="0">
            <a:solidFill>
              <a:schemeClr val="tx2"/>
            </a:solidFill>
          </a:endParaRPr>
        </a:p>
      </dsp:txBody>
      <dsp:txXfrm>
        <a:off x="5001323" y="2772099"/>
        <a:ext cx="3130909" cy="838408"/>
      </dsp:txXfrm>
    </dsp:sp>
    <dsp:sp modelId="{37D11E7C-3A0B-439B-80DA-1A3BFA0E26DA}">
      <dsp:nvSpPr>
        <dsp:cNvPr id="0" name=""/>
        <dsp:cNvSpPr/>
      </dsp:nvSpPr>
      <dsp:spPr>
        <a:xfrm>
          <a:off x="4879339" y="3610508"/>
          <a:ext cx="313090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B2EE2B-A115-4CF3-9C3F-086AE6E80A1C}">
      <dsp:nvSpPr>
        <dsp:cNvPr id="0" name=""/>
        <dsp:cNvSpPr/>
      </dsp:nvSpPr>
      <dsp:spPr>
        <a:xfrm>
          <a:off x="5001323" y="3610508"/>
          <a:ext cx="3130909" cy="83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MX" sz="1100" kern="1200" dirty="0">
              <a:solidFill>
                <a:schemeClr val="tx2"/>
              </a:solidFill>
            </a:rPr>
            <a:t>Importancia: La receptación involucra la persecución de bandas que en su organización utilizan bodegas, camiones y otros recintos para almacenar mercancías de contrabando, para luego distribuir los productos objeto del delito.</a:t>
          </a:r>
        </a:p>
      </dsp:txBody>
      <dsp:txXfrm>
        <a:off x="5001323" y="3610508"/>
        <a:ext cx="3130909" cy="838408"/>
      </dsp:txXfrm>
    </dsp:sp>
    <dsp:sp modelId="{D323E897-5D6D-44DD-9E98-B786572A0CB9}">
      <dsp:nvSpPr>
        <dsp:cNvPr id="0" name=""/>
        <dsp:cNvSpPr/>
      </dsp:nvSpPr>
      <dsp:spPr>
        <a:xfrm>
          <a:off x="4879339" y="4517490"/>
          <a:ext cx="313090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B76FB8-8BF5-4447-B7B6-AADB77876326}">
      <dsp:nvSpPr>
        <dsp:cNvPr id="0" name=""/>
        <dsp:cNvSpPr/>
      </dsp:nvSpPr>
      <dsp:spPr>
        <a:xfrm>
          <a:off x="5001323" y="4563200"/>
          <a:ext cx="3130909" cy="83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s-MX" sz="1100" kern="1200" dirty="0">
              <a:solidFill>
                <a:schemeClr val="tx2"/>
              </a:solidFill>
            </a:rPr>
            <a:t>Establece art. 203 bis que impide operar como usuario de ZF a personas que hayan sido condenadas por crimen o simple delito.</a:t>
          </a:r>
        </a:p>
      </dsp:txBody>
      <dsp:txXfrm>
        <a:off x="5001323" y="4563200"/>
        <a:ext cx="3130909" cy="838408"/>
      </dsp:txXfrm>
    </dsp:sp>
    <dsp:sp modelId="{DAAB5411-B36B-4333-AD64-D84CB13EB23F}">
      <dsp:nvSpPr>
        <dsp:cNvPr id="0" name=""/>
        <dsp:cNvSpPr/>
      </dsp:nvSpPr>
      <dsp:spPr>
        <a:xfrm>
          <a:off x="1626446" y="5289784"/>
          <a:ext cx="650578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F46BE-E885-464C-9CC0-8B3EBD324C31}">
      <dsp:nvSpPr>
        <dsp:cNvPr id="0" name=""/>
        <dsp:cNvSpPr/>
      </dsp:nvSpPr>
      <dsp:spPr>
        <a:xfrm>
          <a:off x="0" y="0"/>
          <a:ext cx="3795258" cy="9026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s-ES" sz="1200" b="1" kern="1200" dirty="0"/>
            <a:t>Objetivo: </a:t>
          </a:r>
          <a:r>
            <a:rPr lang="es-ES" sz="1200" b="0" kern="1200" dirty="0"/>
            <a:t>Desarrollar estrategias para hacer frente al crimen organizado, lavado de activos, evasión tributaria, tráfico ilícito y en el marco de la nueva estrategia de inteligencia</a:t>
          </a:r>
          <a:endParaRPr lang="es-CL" sz="1200" b="0" kern="1200" dirty="0"/>
        </a:p>
      </dsp:txBody>
      <dsp:txXfrm>
        <a:off x="26439" y="26439"/>
        <a:ext cx="3742380" cy="8498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CC9A0-CB4C-438F-948B-7AFFBEA54461}">
      <dsp:nvSpPr>
        <dsp:cNvPr id="0" name=""/>
        <dsp:cNvSpPr/>
      </dsp:nvSpPr>
      <dsp:spPr>
        <a:xfrm>
          <a:off x="0" y="244701"/>
          <a:ext cx="2632832" cy="529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4337" tIns="291592" rIns="204337" bIns="78232" numCol="1" spcCol="1270" anchor="t" anchorCtr="0">
          <a:noAutofit/>
        </a:bodyPr>
        <a:lstStyle/>
        <a:p>
          <a:pPr marL="57150" lvl="1" indent="-57150" algn="l" defTabSz="488950">
            <a:lnSpc>
              <a:spcPct val="90000"/>
            </a:lnSpc>
            <a:spcBef>
              <a:spcPct val="0"/>
            </a:spcBef>
            <a:spcAft>
              <a:spcPct val="15000"/>
            </a:spcAft>
            <a:buChar char="•"/>
          </a:pPr>
          <a:r>
            <a:rPr lang="es-ES" sz="1100" kern="1200" dirty="0"/>
            <a:t>Mesa de Robo violento de Vehículos</a:t>
          </a:r>
        </a:p>
      </dsp:txBody>
      <dsp:txXfrm>
        <a:off x="0" y="244701"/>
        <a:ext cx="2632832" cy="529200"/>
      </dsp:txXfrm>
    </dsp:sp>
    <dsp:sp modelId="{CAD8A0CD-2B6D-426D-876F-26A7C7A38A61}">
      <dsp:nvSpPr>
        <dsp:cNvPr id="0" name=""/>
        <dsp:cNvSpPr/>
      </dsp:nvSpPr>
      <dsp:spPr>
        <a:xfrm>
          <a:off x="131641" y="38061"/>
          <a:ext cx="2077796" cy="413280"/>
        </a:xfrm>
        <a:prstGeom prst="roundRect">
          <a:avLst/>
        </a:prstGeom>
        <a:solidFill>
          <a:srgbClr val="036D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660" tIns="0" rIns="69660" bIns="0" numCol="1" spcCol="1270" anchor="ctr" anchorCtr="0">
          <a:noAutofit/>
        </a:bodyPr>
        <a:lstStyle/>
        <a:p>
          <a:pPr marL="0" lvl="0" indent="0" algn="l" defTabSz="488950">
            <a:lnSpc>
              <a:spcPct val="90000"/>
            </a:lnSpc>
            <a:spcBef>
              <a:spcPct val="0"/>
            </a:spcBef>
            <a:spcAft>
              <a:spcPct val="35000"/>
            </a:spcAft>
            <a:buNone/>
          </a:pPr>
          <a:r>
            <a:rPr lang="es-ES" sz="1100" kern="1200" dirty="0"/>
            <a:t>Ministerio del Interior y Seguridad Pública</a:t>
          </a:r>
        </a:p>
      </dsp:txBody>
      <dsp:txXfrm>
        <a:off x="151816" y="58236"/>
        <a:ext cx="2037446" cy="372930"/>
      </dsp:txXfrm>
    </dsp:sp>
    <dsp:sp modelId="{4928E3CE-929E-4F4B-8280-9DB065078B17}">
      <dsp:nvSpPr>
        <dsp:cNvPr id="0" name=""/>
        <dsp:cNvSpPr/>
      </dsp:nvSpPr>
      <dsp:spPr>
        <a:xfrm>
          <a:off x="0" y="1320616"/>
          <a:ext cx="2632832"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8BAE3DF-C936-481D-AE20-7FCEB9C8F1A3}">
      <dsp:nvSpPr>
        <dsp:cNvPr id="0" name=""/>
        <dsp:cNvSpPr/>
      </dsp:nvSpPr>
      <dsp:spPr>
        <a:xfrm>
          <a:off x="131513" y="849501"/>
          <a:ext cx="2075767" cy="677754"/>
        </a:xfrm>
        <a:prstGeom prst="roundRect">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660" tIns="0" rIns="69660" bIns="0" numCol="1" spcCol="1270" anchor="ctr" anchorCtr="0">
          <a:noAutofit/>
        </a:bodyPr>
        <a:lstStyle/>
        <a:p>
          <a:pPr marL="0" lvl="0" indent="0" algn="l" defTabSz="488950">
            <a:lnSpc>
              <a:spcPct val="90000"/>
            </a:lnSpc>
            <a:spcBef>
              <a:spcPct val="0"/>
            </a:spcBef>
            <a:spcAft>
              <a:spcPct val="35000"/>
            </a:spcAft>
            <a:buNone/>
          </a:pPr>
          <a:r>
            <a:rPr lang="es-CL" sz="1100" kern="1200" dirty="0">
              <a:solidFill>
                <a:schemeClr val="accent1">
                  <a:lumMod val="50000"/>
                </a:schemeClr>
              </a:solidFill>
            </a:rPr>
            <a:t>Mesa Intersectorial sobre Prevención y Combate al Lavado de Activos y al Financiamiento del Terrorismo</a:t>
          </a:r>
          <a:endParaRPr lang="es-ES" sz="1100" kern="1200" dirty="0">
            <a:solidFill>
              <a:schemeClr val="accent1">
                <a:lumMod val="50000"/>
              </a:schemeClr>
            </a:solidFill>
          </a:endParaRPr>
        </a:p>
      </dsp:txBody>
      <dsp:txXfrm>
        <a:off x="164598" y="882586"/>
        <a:ext cx="2009597" cy="611584"/>
      </dsp:txXfrm>
    </dsp:sp>
    <dsp:sp modelId="{80D20D32-7BF6-45FF-85F2-223582208B0B}">
      <dsp:nvSpPr>
        <dsp:cNvPr id="0" name=""/>
        <dsp:cNvSpPr/>
      </dsp:nvSpPr>
      <dsp:spPr>
        <a:xfrm>
          <a:off x="0" y="1955656"/>
          <a:ext cx="2632832"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4337" tIns="291592" rIns="204337" bIns="78232" numCol="1" spcCol="1270" anchor="t" anchorCtr="0">
          <a:noAutofit/>
        </a:bodyPr>
        <a:lstStyle/>
        <a:p>
          <a:pPr marL="57150" lvl="1" indent="-57150" algn="l" defTabSz="488950">
            <a:lnSpc>
              <a:spcPct val="90000"/>
            </a:lnSpc>
            <a:spcBef>
              <a:spcPct val="0"/>
            </a:spcBef>
            <a:spcAft>
              <a:spcPct val="15000"/>
            </a:spcAft>
            <a:buChar char="•"/>
          </a:pPr>
          <a:endParaRPr lang="es-ES" sz="1100" kern="1200" dirty="0"/>
        </a:p>
      </dsp:txBody>
      <dsp:txXfrm>
        <a:off x="0" y="1955656"/>
        <a:ext cx="2632832" cy="352800"/>
      </dsp:txXfrm>
    </dsp:sp>
    <dsp:sp modelId="{A49F7171-2377-4529-9C17-AF407BCDD192}">
      <dsp:nvSpPr>
        <dsp:cNvPr id="0" name=""/>
        <dsp:cNvSpPr/>
      </dsp:nvSpPr>
      <dsp:spPr>
        <a:xfrm>
          <a:off x="131641" y="1749016"/>
          <a:ext cx="2077796" cy="413280"/>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660" tIns="0" rIns="69660" bIns="0" numCol="1" spcCol="1270" anchor="ctr" anchorCtr="0">
          <a:noAutofit/>
        </a:bodyPr>
        <a:lstStyle/>
        <a:p>
          <a:pPr marL="0" lvl="0" indent="0" algn="l" defTabSz="488950">
            <a:lnSpc>
              <a:spcPct val="90000"/>
            </a:lnSpc>
            <a:spcBef>
              <a:spcPct val="0"/>
            </a:spcBef>
            <a:spcAft>
              <a:spcPct val="35000"/>
            </a:spcAft>
            <a:buNone/>
          </a:pPr>
          <a:r>
            <a:rPr lang="es-ES" sz="1100" kern="1200" dirty="0"/>
            <a:t>Mesa de Trazabilidad Fiscal Minera</a:t>
          </a:r>
        </a:p>
      </dsp:txBody>
      <dsp:txXfrm>
        <a:off x="151816" y="1769191"/>
        <a:ext cx="2037446" cy="372930"/>
      </dsp:txXfrm>
    </dsp:sp>
    <dsp:sp modelId="{F7B87EDE-1438-42BF-9B1F-532890423319}">
      <dsp:nvSpPr>
        <dsp:cNvPr id="0" name=""/>
        <dsp:cNvSpPr/>
      </dsp:nvSpPr>
      <dsp:spPr>
        <a:xfrm>
          <a:off x="0" y="2590696"/>
          <a:ext cx="2632832"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04337" tIns="291592" rIns="204337" bIns="78232" numCol="1" spcCol="1270" anchor="t" anchorCtr="0">
          <a:noAutofit/>
        </a:bodyPr>
        <a:lstStyle/>
        <a:p>
          <a:pPr marL="57150" lvl="1" indent="-57150" algn="l" defTabSz="488950">
            <a:lnSpc>
              <a:spcPct val="90000"/>
            </a:lnSpc>
            <a:spcBef>
              <a:spcPct val="0"/>
            </a:spcBef>
            <a:spcAft>
              <a:spcPct val="15000"/>
            </a:spcAft>
            <a:buChar char="•"/>
          </a:pPr>
          <a:endParaRPr lang="es-ES" sz="1100" kern="1200" dirty="0"/>
        </a:p>
      </dsp:txBody>
      <dsp:txXfrm>
        <a:off x="0" y="2590696"/>
        <a:ext cx="2632832" cy="352800"/>
      </dsp:txXfrm>
    </dsp:sp>
    <dsp:sp modelId="{9CA424BC-10EB-4E55-AD42-0760E53C387E}">
      <dsp:nvSpPr>
        <dsp:cNvPr id="0" name=""/>
        <dsp:cNvSpPr/>
      </dsp:nvSpPr>
      <dsp:spPr>
        <a:xfrm>
          <a:off x="131641" y="2384056"/>
          <a:ext cx="2077796" cy="41328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660" tIns="0" rIns="69660" bIns="0" numCol="1" spcCol="1270" anchor="ctr" anchorCtr="0">
          <a:noAutofit/>
        </a:bodyPr>
        <a:lstStyle/>
        <a:p>
          <a:pPr marL="0" lvl="0" indent="0" algn="l" defTabSz="488950">
            <a:lnSpc>
              <a:spcPct val="90000"/>
            </a:lnSpc>
            <a:spcBef>
              <a:spcPct val="0"/>
            </a:spcBef>
            <a:spcAft>
              <a:spcPct val="35000"/>
            </a:spcAft>
            <a:buNone/>
          </a:pPr>
          <a:r>
            <a:rPr lang="es-ES" sz="1100" kern="1200" dirty="0"/>
            <a:t>Mesa de Fiscalización SNA-SII-TGR</a:t>
          </a:r>
        </a:p>
      </dsp:txBody>
      <dsp:txXfrm>
        <a:off x="151816" y="2404231"/>
        <a:ext cx="2037446"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CC9A0-CB4C-438F-948B-7AFFBEA54461}">
      <dsp:nvSpPr>
        <dsp:cNvPr id="0" name=""/>
        <dsp:cNvSpPr/>
      </dsp:nvSpPr>
      <dsp:spPr>
        <a:xfrm>
          <a:off x="0" y="262009"/>
          <a:ext cx="2112604" cy="642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3962" tIns="249936" rIns="163962" bIns="78232" numCol="1" spcCol="1270" anchor="t" anchorCtr="0">
          <a:noAutofit/>
        </a:bodyPr>
        <a:lstStyle/>
        <a:p>
          <a:pPr marL="57150" lvl="1" indent="-57150" algn="l" defTabSz="488950">
            <a:lnSpc>
              <a:spcPct val="90000"/>
            </a:lnSpc>
            <a:spcBef>
              <a:spcPct val="0"/>
            </a:spcBef>
            <a:spcAft>
              <a:spcPct val="15000"/>
            </a:spcAft>
            <a:buChar char="•"/>
          </a:pPr>
          <a:r>
            <a:rPr lang="es-ES" sz="1100" kern="1200" dirty="0"/>
            <a:t>Comité Estratégico contra el Crimen Organizado </a:t>
          </a:r>
        </a:p>
      </dsp:txBody>
      <dsp:txXfrm>
        <a:off x="0" y="262009"/>
        <a:ext cx="2112604" cy="642600"/>
      </dsp:txXfrm>
    </dsp:sp>
    <dsp:sp modelId="{CAD8A0CD-2B6D-426D-876F-26A7C7A38A61}">
      <dsp:nvSpPr>
        <dsp:cNvPr id="0" name=""/>
        <dsp:cNvSpPr/>
      </dsp:nvSpPr>
      <dsp:spPr>
        <a:xfrm>
          <a:off x="100575" y="84889"/>
          <a:ext cx="2011510" cy="354240"/>
        </a:xfrm>
        <a:prstGeom prst="roundRect">
          <a:avLst/>
        </a:prstGeom>
        <a:solidFill>
          <a:srgbClr val="036D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96" tIns="0" rIns="55896" bIns="0" numCol="1" spcCol="1270" anchor="ctr" anchorCtr="0">
          <a:noAutofit/>
        </a:bodyPr>
        <a:lstStyle/>
        <a:p>
          <a:pPr marL="0" lvl="0" indent="0" algn="l" defTabSz="488950">
            <a:lnSpc>
              <a:spcPct val="90000"/>
            </a:lnSpc>
            <a:spcBef>
              <a:spcPct val="0"/>
            </a:spcBef>
            <a:spcAft>
              <a:spcPct val="35000"/>
            </a:spcAft>
            <a:buNone/>
          </a:pPr>
          <a:r>
            <a:rPr lang="es-ES" sz="1100" kern="1200" dirty="0"/>
            <a:t>Ministerio del Interior y Seguridad Pública</a:t>
          </a:r>
        </a:p>
      </dsp:txBody>
      <dsp:txXfrm>
        <a:off x="117868" y="102182"/>
        <a:ext cx="1976924" cy="319654"/>
      </dsp:txXfrm>
    </dsp:sp>
    <dsp:sp modelId="{4928E3CE-929E-4F4B-8280-9DB065078B17}">
      <dsp:nvSpPr>
        <dsp:cNvPr id="0" name=""/>
        <dsp:cNvSpPr/>
      </dsp:nvSpPr>
      <dsp:spPr>
        <a:xfrm>
          <a:off x="0" y="1146529"/>
          <a:ext cx="2112604" cy="302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8BAE3DF-C936-481D-AE20-7FCEB9C8F1A3}">
      <dsp:nvSpPr>
        <dsp:cNvPr id="0" name=""/>
        <dsp:cNvSpPr/>
      </dsp:nvSpPr>
      <dsp:spPr>
        <a:xfrm>
          <a:off x="100575" y="969409"/>
          <a:ext cx="2011510" cy="354240"/>
        </a:xfrm>
        <a:prstGeom prst="roundRect">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96" tIns="0" rIns="55896" bIns="0" numCol="1" spcCol="1270" anchor="ctr" anchorCtr="0">
          <a:noAutofit/>
        </a:bodyPr>
        <a:lstStyle/>
        <a:p>
          <a:pPr marL="0" lvl="0" indent="0" algn="l" defTabSz="488950">
            <a:lnSpc>
              <a:spcPct val="90000"/>
            </a:lnSpc>
            <a:spcBef>
              <a:spcPct val="0"/>
            </a:spcBef>
            <a:spcAft>
              <a:spcPct val="35000"/>
            </a:spcAft>
            <a:buNone/>
          </a:pPr>
          <a:r>
            <a:rPr lang="es-ES" sz="1100" kern="1200" dirty="0">
              <a:solidFill>
                <a:schemeClr val="accent1">
                  <a:lumMod val="50000"/>
                </a:schemeClr>
              </a:solidFill>
            </a:rPr>
            <a:t>Mesa Contra el robo de cobre</a:t>
          </a:r>
        </a:p>
      </dsp:txBody>
      <dsp:txXfrm>
        <a:off x="117868" y="986702"/>
        <a:ext cx="1976924" cy="319654"/>
      </dsp:txXfrm>
    </dsp:sp>
    <dsp:sp modelId="{80D20D32-7BF6-45FF-85F2-223582208B0B}">
      <dsp:nvSpPr>
        <dsp:cNvPr id="0" name=""/>
        <dsp:cNvSpPr/>
      </dsp:nvSpPr>
      <dsp:spPr>
        <a:xfrm>
          <a:off x="0" y="1690849"/>
          <a:ext cx="2112604" cy="4819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3962" tIns="249936" rIns="163962" bIns="78232" numCol="1" spcCol="1270" anchor="t" anchorCtr="0">
          <a:noAutofit/>
        </a:bodyPr>
        <a:lstStyle/>
        <a:p>
          <a:pPr marL="57150" lvl="1" indent="-57150" algn="l" defTabSz="488950">
            <a:lnSpc>
              <a:spcPct val="90000"/>
            </a:lnSpc>
            <a:spcBef>
              <a:spcPct val="0"/>
            </a:spcBef>
            <a:spcAft>
              <a:spcPct val="15000"/>
            </a:spcAft>
            <a:buChar char="•"/>
          </a:pPr>
          <a:r>
            <a:rPr lang="es-ES" sz="1100" kern="1200" dirty="0"/>
            <a:t>OMA-ONUDC</a:t>
          </a:r>
        </a:p>
      </dsp:txBody>
      <dsp:txXfrm>
        <a:off x="0" y="1690849"/>
        <a:ext cx="2112604" cy="481950"/>
      </dsp:txXfrm>
    </dsp:sp>
    <dsp:sp modelId="{A49F7171-2377-4529-9C17-AF407BCDD192}">
      <dsp:nvSpPr>
        <dsp:cNvPr id="0" name=""/>
        <dsp:cNvSpPr/>
      </dsp:nvSpPr>
      <dsp:spPr>
        <a:xfrm>
          <a:off x="103257" y="1513729"/>
          <a:ext cx="2008902" cy="354240"/>
        </a:xfrm>
        <a:prstGeom prst="roundRect">
          <a:avLst/>
        </a:prstGeom>
        <a:solidFill>
          <a:schemeClr val="accent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96" tIns="0" rIns="55896" bIns="0" numCol="1" spcCol="1270" anchor="ctr" anchorCtr="0">
          <a:noAutofit/>
        </a:bodyPr>
        <a:lstStyle/>
        <a:p>
          <a:pPr marL="0" lvl="0" indent="0" algn="l" defTabSz="488950">
            <a:lnSpc>
              <a:spcPct val="90000"/>
            </a:lnSpc>
            <a:spcBef>
              <a:spcPct val="0"/>
            </a:spcBef>
            <a:spcAft>
              <a:spcPct val="35000"/>
            </a:spcAft>
            <a:buNone/>
          </a:pPr>
          <a:r>
            <a:rPr lang="es-ES" sz="1100" kern="1200" dirty="0"/>
            <a:t>Programa Mundial Control de Contenedores</a:t>
          </a:r>
        </a:p>
      </dsp:txBody>
      <dsp:txXfrm>
        <a:off x="120550" y="1531022"/>
        <a:ext cx="1974316" cy="319654"/>
      </dsp:txXfrm>
    </dsp:sp>
    <dsp:sp modelId="{F7B87EDE-1438-42BF-9B1F-532890423319}">
      <dsp:nvSpPr>
        <dsp:cNvPr id="0" name=""/>
        <dsp:cNvSpPr/>
      </dsp:nvSpPr>
      <dsp:spPr>
        <a:xfrm>
          <a:off x="0" y="2414719"/>
          <a:ext cx="2112604" cy="4819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3962" tIns="249936" rIns="163962" bIns="78232" numCol="1" spcCol="1270" anchor="t" anchorCtr="0">
          <a:noAutofit/>
        </a:bodyPr>
        <a:lstStyle/>
        <a:p>
          <a:pPr marL="57150" lvl="1" indent="-57150" algn="l" defTabSz="488950">
            <a:lnSpc>
              <a:spcPct val="90000"/>
            </a:lnSpc>
            <a:spcBef>
              <a:spcPct val="0"/>
            </a:spcBef>
            <a:spcAft>
              <a:spcPct val="15000"/>
            </a:spcAft>
            <a:buChar char="•"/>
          </a:pPr>
          <a:r>
            <a:rPr lang="es-ES" sz="1100" kern="1200" dirty="0"/>
            <a:t>DGMN</a:t>
          </a:r>
        </a:p>
      </dsp:txBody>
      <dsp:txXfrm>
        <a:off x="0" y="2414719"/>
        <a:ext cx="2112604" cy="481950"/>
      </dsp:txXfrm>
    </dsp:sp>
    <dsp:sp modelId="{9CA424BC-10EB-4E55-AD42-0760E53C387E}">
      <dsp:nvSpPr>
        <dsp:cNvPr id="0" name=""/>
        <dsp:cNvSpPr/>
      </dsp:nvSpPr>
      <dsp:spPr>
        <a:xfrm>
          <a:off x="100575" y="2237599"/>
          <a:ext cx="2011510" cy="35424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96" tIns="0" rIns="55896" bIns="0" numCol="1" spcCol="1270" anchor="ctr" anchorCtr="0">
          <a:noAutofit/>
        </a:bodyPr>
        <a:lstStyle/>
        <a:p>
          <a:pPr marL="0" lvl="0" indent="0" algn="l" defTabSz="488950">
            <a:lnSpc>
              <a:spcPct val="90000"/>
            </a:lnSpc>
            <a:spcBef>
              <a:spcPct val="0"/>
            </a:spcBef>
            <a:spcAft>
              <a:spcPct val="35000"/>
            </a:spcAft>
            <a:buNone/>
          </a:pPr>
          <a:r>
            <a:rPr lang="es-ES" sz="1100" kern="1200" dirty="0"/>
            <a:t>Mesa Control de Armas</a:t>
          </a:r>
        </a:p>
      </dsp:txBody>
      <dsp:txXfrm>
        <a:off x="117868" y="2254892"/>
        <a:ext cx="1976924" cy="319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959B1-FDD4-4E1C-96A6-DD22C47552BE}">
      <dsp:nvSpPr>
        <dsp:cNvPr id="0" name=""/>
        <dsp:cNvSpPr/>
      </dsp:nvSpPr>
      <dsp:spPr>
        <a:xfrm>
          <a:off x="0" y="0"/>
          <a:ext cx="426419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9B6683-2451-4997-955E-7422E585CDB1}">
      <dsp:nvSpPr>
        <dsp:cNvPr id="0" name=""/>
        <dsp:cNvSpPr/>
      </dsp:nvSpPr>
      <dsp:spPr>
        <a:xfrm>
          <a:off x="0" y="0"/>
          <a:ext cx="852838" cy="4487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Wingdings" panose="05000000000000000000" pitchFamily="2" charset="2"/>
            <a:buNone/>
          </a:pPr>
          <a:r>
            <a:rPr lang="es-ES" sz="1200" b="1" kern="1200" dirty="0">
              <a:solidFill>
                <a:schemeClr val="tx2"/>
              </a:solidFill>
            </a:rPr>
            <a:t>Crimen Organizado</a:t>
          </a:r>
          <a:endParaRPr lang="es-CL" sz="1200" kern="1200" dirty="0">
            <a:solidFill>
              <a:schemeClr val="tx2"/>
            </a:solidFill>
          </a:endParaRPr>
        </a:p>
      </dsp:txBody>
      <dsp:txXfrm>
        <a:off x="0" y="0"/>
        <a:ext cx="852838" cy="4487112"/>
      </dsp:txXfrm>
    </dsp:sp>
    <dsp:sp modelId="{8DB5B16C-9A33-4FEC-AF2C-708A94B2EF82}">
      <dsp:nvSpPr>
        <dsp:cNvPr id="0" name=""/>
        <dsp:cNvSpPr/>
      </dsp:nvSpPr>
      <dsp:spPr>
        <a:xfrm>
          <a:off x="916800" y="52747"/>
          <a:ext cx="3347389" cy="105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Font typeface="Wingdings" panose="05000000000000000000" pitchFamily="2" charset="2"/>
            <a:buNone/>
          </a:pPr>
          <a:r>
            <a:rPr lang="es-ES" sz="900" b="1" kern="1200" dirty="0">
              <a:solidFill>
                <a:schemeClr val="tx2"/>
              </a:solidFill>
            </a:rPr>
            <a:t>“Caso relojes”, </a:t>
          </a:r>
          <a:r>
            <a:rPr lang="es-ES" sz="900" kern="1200" dirty="0">
              <a:solidFill>
                <a:schemeClr val="tx2"/>
              </a:solidFill>
            </a:rPr>
            <a:t>se condenó a cinco imputados por los delitos de contrabando reiterado, receptación aduanera reiterada, receptación, delitos tributarios, asociación ilícita y lavado de activos, imponiendo penas corporales, multas y comiso de joyas de gran valor.</a:t>
          </a:r>
          <a:endParaRPr lang="es-CL" sz="900" kern="1200" dirty="0">
            <a:solidFill>
              <a:schemeClr val="tx2"/>
            </a:solidFill>
          </a:endParaRPr>
        </a:p>
      </dsp:txBody>
      <dsp:txXfrm>
        <a:off x="916800" y="52747"/>
        <a:ext cx="3347389" cy="1054953"/>
      </dsp:txXfrm>
    </dsp:sp>
    <dsp:sp modelId="{C12E75F0-A870-4975-B4B9-8C2F71AAA124}">
      <dsp:nvSpPr>
        <dsp:cNvPr id="0" name=""/>
        <dsp:cNvSpPr/>
      </dsp:nvSpPr>
      <dsp:spPr>
        <a:xfrm>
          <a:off x="852838" y="1107701"/>
          <a:ext cx="34113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860336-6B0C-4C36-9B6C-F1CE0D30B8CF}">
      <dsp:nvSpPr>
        <dsp:cNvPr id="0" name=""/>
        <dsp:cNvSpPr/>
      </dsp:nvSpPr>
      <dsp:spPr>
        <a:xfrm>
          <a:off x="916800" y="1160448"/>
          <a:ext cx="3347389" cy="105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Font typeface="Wingdings" panose="05000000000000000000" pitchFamily="2" charset="2"/>
            <a:buNone/>
          </a:pPr>
          <a:r>
            <a:rPr lang="es-ES" sz="900" b="1" kern="1200" dirty="0">
              <a:solidFill>
                <a:schemeClr val="tx2"/>
              </a:solidFill>
            </a:rPr>
            <a:t>“Lidocaína</a:t>
          </a:r>
          <a:r>
            <a:rPr lang="es-ES" sz="900" kern="1200" dirty="0">
              <a:solidFill>
                <a:schemeClr val="tx2"/>
              </a:solidFill>
            </a:rPr>
            <a:t>”, se condenó a una persona por contrabando reiterado, con pena corporal y multa. La denuncia de Aduanas permitió iniciar la investigación del Ministerio Público, quien detectó una banda de narcotráfico que operaba desde la cárcel.</a:t>
          </a:r>
          <a:endParaRPr lang="es-CL" sz="900" kern="1200" dirty="0">
            <a:solidFill>
              <a:schemeClr val="tx2"/>
            </a:solidFill>
          </a:endParaRPr>
        </a:p>
      </dsp:txBody>
      <dsp:txXfrm>
        <a:off x="916800" y="1160448"/>
        <a:ext cx="3347389" cy="1054953"/>
      </dsp:txXfrm>
    </dsp:sp>
    <dsp:sp modelId="{13FA82D5-E62E-4E9B-A26D-150A78EED52E}">
      <dsp:nvSpPr>
        <dsp:cNvPr id="0" name=""/>
        <dsp:cNvSpPr/>
      </dsp:nvSpPr>
      <dsp:spPr>
        <a:xfrm>
          <a:off x="852838" y="2215402"/>
          <a:ext cx="34113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158969-F459-40FB-AA85-4F96E5958F96}">
      <dsp:nvSpPr>
        <dsp:cNvPr id="0" name=""/>
        <dsp:cNvSpPr/>
      </dsp:nvSpPr>
      <dsp:spPr>
        <a:xfrm>
          <a:off x="916800" y="2268149"/>
          <a:ext cx="3347389" cy="105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s-ES" sz="900" b="1" kern="1200" dirty="0">
              <a:solidFill>
                <a:schemeClr val="tx2"/>
              </a:solidFill>
            </a:rPr>
            <a:t>Contrabando de oro</a:t>
          </a:r>
          <a:r>
            <a:rPr lang="es-ES" sz="900" kern="1200" dirty="0">
              <a:solidFill>
                <a:schemeClr val="tx2"/>
              </a:solidFill>
            </a:rPr>
            <a:t>, se formalizó a 35 </a:t>
          </a:r>
          <a:r>
            <a:rPr lang="es-ES" sz="900" kern="1200" dirty="0" err="1">
              <a:solidFill>
                <a:schemeClr val="tx2"/>
              </a:solidFill>
            </a:rPr>
            <a:t>imputadosEn</a:t>
          </a:r>
          <a:r>
            <a:rPr lang="es-ES" sz="900" kern="1200" dirty="0">
              <a:solidFill>
                <a:schemeClr val="tx2"/>
              </a:solidFill>
            </a:rPr>
            <a:t> 2023 se condenó a 14 imputados por delitos de contrabando reiterados y declaración maliciosa en la exportación, delitos tributarios, asociación ilícita y lavado de activos, imponiendo penas corporales, multas por más de 380 millones de pesos, junto al comiso de más de 23 kilos de oro de alta pureza, joyas, 32 monedas, seis barras de platino y dineros retenidos en distintos bancos. </a:t>
          </a:r>
          <a:endParaRPr lang="es-CL" sz="900" kern="1200" dirty="0">
            <a:solidFill>
              <a:schemeClr val="tx2"/>
            </a:solidFill>
          </a:endParaRPr>
        </a:p>
      </dsp:txBody>
      <dsp:txXfrm>
        <a:off x="916800" y="2268149"/>
        <a:ext cx="3347389" cy="1054953"/>
      </dsp:txXfrm>
    </dsp:sp>
    <dsp:sp modelId="{EA204C56-CE74-4719-9D7F-6C766D2EAE4F}">
      <dsp:nvSpPr>
        <dsp:cNvPr id="0" name=""/>
        <dsp:cNvSpPr/>
      </dsp:nvSpPr>
      <dsp:spPr>
        <a:xfrm>
          <a:off x="852838" y="3323103"/>
          <a:ext cx="34113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D48C9E-737C-4DE1-B674-CC3CC2886E02}">
      <dsp:nvSpPr>
        <dsp:cNvPr id="0" name=""/>
        <dsp:cNvSpPr/>
      </dsp:nvSpPr>
      <dsp:spPr>
        <a:xfrm>
          <a:off x="916800" y="3375850"/>
          <a:ext cx="3347389" cy="105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Font typeface="Wingdings" panose="05000000000000000000" pitchFamily="2" charset="2"/>
            <a:buNone/>
          </a:pPr>
          <a:r>
            <a:rPr lang="es-ES" sz="900" b="1" kern="1200" dirty="0">
              <a:solidFill>
                <a:schemeClr val="tx2"/>
              </a:solidFill>
            </a:rPr>
            <a:t>Formalizaciones y prisiones preventivas en causas aún en investigación</a:t>
          </a:r>
          <a:r>
            <a:rPr lang="es-ES" sz="900" kern="1200" dirty="0">
              <a:solidFill>
                <a:schemeClr val="tx2"/>
              </a:solidFill>
            </a:rPr>
            <a:t>, entre las que destacan: “</a:t>
          </a:r>
          <a:r>
            <a:rPr lang="es-ES" sz="900" kern="1200" dirty="0" err="1">
              <a:solidFill>
                <a:schemeClr val="tx2"/>
              </a:solidFill>
            </a:rPr>
            <a:t>Megafraude</a:t>
          </a:r>
          <a:r>
            <a:rPr lang="es-ES" sz="900" kern="1200" dirty="0">
              <a:solidFill>
                <a:schemeClr val="tx2"/>
              </a:solidFill>
            </a:rPr>
            <a:t>”, “Operación Columbia”,  “Alianza Austral” y “Los sin frontera”.</a:t>
          </a:r>
          <a:endParaRPr lang="es-CL" sz="900" kern="1200" dirty="0">
            <a:solidFill>
              <a:schemeClr val="tx2"/>
            </a:solidFill>
          </a:endParaRPr>
        </a:p>
      </dsp:txBody>
      <dsp:txXfrm>
        <a:off x="916800" y="3375850"/>
        <a:ext cx="3347389" cy="1054953"/>
      </dsp:txXfrm>
    </dsp:sp>
    <dsp:sp modelId="{7DB33DC6-9F8C-46A4-B2D9-FD1E131FA1C9}">
      <dsp:nvSpPr>
        <dsp:cNvPr id="0" name=""/>
        <dsp:cNvSpPr/>
      </dsp:nvSpPr>
      <dsp:spPr>
        <a:xfrm>
          <a:off x="852838" y="4430804"/>
          <a:ext cx="34113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DBEC0-F862-4DBD-BA90-B8C97DE15F38}">
      <dsp:nvSpPr>
        <dsp:cNvPr id="0" name=""/>
        <dsp:cNvSpPr/>
      </dsp:nvSpPr>
      <dsp:spPr>
        <a:xfrm>
          <a:off x="0" y="510001"/>
          <a:ext cx="7300848" cy="32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EE83F5-E6BF-4180-8B81-CDA70FC6F81A}">
      <dsp:nvSpPr>
        <dsp:cNvPr id="0" name=""/>
        <dsp:cNvSpPr/>
      </dsp:nvSpPr>
      <dsp:spPr>
        <a:xfrm>
          <a:off x="365042" y="272402"/>
          <a:ext cx="5110593" cy="3837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168" tIns="0" rIns="193168" bIns="0" numCol="1" spcCol="1270" anchor="ctr" anchorCtr="0">
          <a:noAutofit/>
        </a:bodyPr>
        <a:lstStyle/>
        <a:p>
          <a:pPr marL="0" lvl="0" indent="0" algn="l" defTabSz="577850">
            <a:lnSpc>
              <a:spcPct val="90000"/>
            </a:lnSpc>
            <a:spcBef>
              <a:spcPct val="0"/>
            </a:spcBef>
            <a:spcAft>
              <a:spcPct val="35000"/>
            </a:spcAft>
            <a:buNone/>
          </a:pPr>
          <a:r>
            <a:rPr lang="es-ES" sz="1300" kern="1200" dirty="0"/>
            <a:t>HW para la Nube</a:t>
          </a:r>
          <a:endParaRPr lang="es-CL" sz="1300" kern="1200" dirty="0"/>
        </a:p>
      </dsp:txBody>
      <dsp:txXfrm>
        <a:off x="383776" y="291136"/>
        <a:ext cx="5073125" cy="346292"/>
      </dsp:txXfrm>
    </dsp:sp>
    <dsp:sp modelId="{B80FD9E7-2A96-4CC5-BDC6-3D530CCBF440}">
      <dsp:nvSpPr>
        <dsp:cNvPr id="0" name=""/>
        <dsp:cNvSpPr/>
      </dsp:nvSpPr>
      <dsp:spPr>
        <a:xfrm>
          <a:off x="0" y="1053962"/>
          <a:ext cx="7300848" cy="32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D21B7E-C02B-46FC-9DD7-EC539107262D}">
      <dsp:nvSpPr>
        <dsp:cNvPr id="0" name=""/>
        <dsp:cNvSpPr/>
      </dsp:nvSpPr>
      <dsp:spPr>
        <a:xfrm>
          <a:off x="365042" y="862082"/>
          <a:ext cx="5110593" cy="3837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168" tIns="0" rIns="193168" bIns="0" numCol="1" spcCol="1270" anchor="ctr" anchorCtr="0">
          <a:noAutofit/>
        </a:bodyPr>
        <a:lstStyle/>
        <a:p>
          <a:pPr marL="0" lvl="0" indent="0" algn="l" defTabSz="577850">
            <a:lnSpc>
              <a:spcPct val="90000"/>
            </a:lnSpc>
            <a:spcBef>
              <a:spcPct val="0"/>
            </a:spcBef>
            <a:spcAft>
              <a:spcPct val="35000"/>
            </a:spcAft>
            <a:buNone/>
          </a:pPr>
          <a:r>
            <a:rPr lang="es-ES" sz="1300" kern="1200" dirty="0"/>
            <a:t>Licencias SW Microsoft</a:t>
          </a:r>
          <a:endParaRPr lang="es-CL" sz="1300" kern="1200" dirty="0"/>
        </a:p>
      </dsp:txBody>
      <dsp:txXfrm>
        <a:off x="383776" y="880816"/>
        <a:ext cx="5073125" cy="346292"/>
      </dsp:txXfrm>
    </dsp:sp>
    <dsp:sp modelId="{FC794FE0-5DB2-4410-B0AD-73134CE5B2C8}">
      <dsp:nvSpPr>
        <dsp:cNvPr id="0" name=""/>
        <dsp:cNvSpPr/>
      </dsp:nvSpPr>
      <dsp:spPr>
        <a:xfrm>
          <a:off x="0" y="1643642"/>
          <a:ext cx="7300848" cy="32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C235F2-106E-42F3-83B5-D5E16204C0A7}">
      <dsp:nvSpPr>
        <dsp:cNvPr id="0" name=""/>
        <dsp:cNvSpPr/>
      </dsp:nvSpPr>
      <dsp:spPr>
        <a:xfrm>
          <a:off x="365042" y="1451762"/>
          <a:ext cx="5110593" cy="3837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168" tIns="0" rIns="193168" bIns="0" numCol="1" spcCol="1270" anchor="ctr" anchorCtr="0">
          <a:noAutofit/>
        </a:bodyPr>
        <a:lstStyle/>
        <a:p>
          <a:pPr marL="0" lvl="0" indent="0" algn="l" defTabSz="577850">
            <a:lnSpc>
              <a:spcPct val="90000"/>
            </a:lnSpc>
            <a:spcBef>
              <a:spcPct val="0"/>
            </a:spcBef>
            <a:spcAft>
              <a:spcPct val="35000"/>
            </a:spcAft>
            <a:buNone/>
          </a:pPr>
          <a:r>
            <a:rPr lang="es-ES" sz="1300" kern="1200" dirty="0"/>
            <a:t>Servicios </a:t>
          </a:r>
          <a:r>
            <a:rPr lang="es-ES" sz="1300" kern="1200" dirty="0" err="1"/>
            <a:t>Cluod</a:t>
          </a:r>
          <a:r>
            <a:rPr lang="es-ES" sz="1300" kern="1200" dirty="0"/>
            <a:t>, Migración</a:t>
          </a:r>
          <a:endParaRPr lang="es-CL" sz="1300" kern="1200" dirty="0"/>
        </a:p>
      </dsp:txBody>
      <dsp:txXfrm>
        <a:off x="383776" y="1470496"/>
        <a:ext cx="5073125" cy="346292"/>
      </dsp:txXfrm>
    </dsp:sp>
    <dsp:sp modelId="{7F29FB9F-4C4B-4CFC-9A35-04039014A7F2}">
      <dsp:nvSpPr>
        <dsp:cNvPr id="0" name=""/>
        <dsp:cNvSpPr/>
      </dsp:nvSpPr>
      <dsp:spPr>
        <a:xfrm>
          <a:off x="0" y="2233322"/>
          <a:ext cx="7300848" cy="32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2D504D-006A-4F20-91B3-9518DA1967F9}">
      <dsp:nvSpPr>
        <dsp:cNvPr id="0" name=""/>
        <dsp:cNvSpPr/>
      </dsp:nvSpPr>
      <dsp:spPr>
        <a:xfrm>
          <a:off x="365042" y="2041442"/>
          <a:ext cx="5110593" cy="3837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168" tIns="0" rIns="193168" bIns="0" numCol="1" spcCol="1270" anchor="ctr" anchorCtr="0">
          <a:noAutofit/>
        </a:bodyPr>
        <a:lstStyle/>
        <a:p>
          <a:pPr marL="0" lvl="0" indent="0" algn="l" defTabSz="577850">
            <a:lnSpc>
              <a:spcPct val="90000"/>
            </a:lnSpc>
            <a:spcBef>
              <a:spcPct val="0"/>
            </a:spcBef>
            <a:spcAft>
              <a:spcPct val="35000"/>
            </a:spcAft>
            <a:buNone/>
          </a:pPr>
          <a:r>
            <a:rPr lang="es-ES" sz="1300" kern="1200" dirty="0"/>
            <a:t>Plataforma </a:t>
          </a:r>
          <a:r>
            <a:rPr lang="es-ES" sz="1300" kern="1200" dirty="0" err="1"/>
            <a:t>Allot</a:t>
          </a:r>
          <a:endParaRPr lang="es-CL" sz="1300" kern="1200" dirty="0"/>
        </a:p>
      </dsp:txBody>
      <dsp:txXfrm>
        <a:off x="383776" y="2060176"/>
        <a:ext cx="5073125" cy="346292"/>
      </dsp:txXfrm>
    </dsp:sp>
    <dsp:sp modelId="{7A1FA825-1C76-4DAF-8D69-7807C36499A7}">
      <dsp:nvSpPr>
        <dsp:cNvPr id="0" name=""/>
        <dsp:cNvSpPr/>
      </dsp:nvSpPr>
      <dsp:spPr>
        <a:xfrm>
          <a:off x="0" y="2823002"/>
          <a:ext cx="7300848" cy="32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A6ED53-3982-4963-AE7B-7DA96CF70B7F}">
      <dsp:nvSpPr>
        <dsp:cNvPr id="0" name=""/>
        <dsp:cNvSpPr/>
      </dsp:nvSpPr>
      <dsp:spPr>
        <a:xfrm>
          <a:off x="365042" y="2631122"/>
          <a:ext cx="5110593" cy="3837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168" tIns="0" rIns="193168" bIns="0" numCol="1" spcCol="1270" anchor="ctr" anchorCtr="0">
          <a:noAutofit/>
        </a:bodyPr>
        <a:lstStyle/>
        <a:p>
          <a:pPr marL="0" lvl="0" indent="0" algn="l" defTabSz="577850">
            <a:lnSpc>
              <a:spcPct val="90000"/>
            </a:lnSpc>
            <a:spcBef>
              <a:spcPct val="0"/>
            </a:spcBef>
            <a:spcAft>
              <a:spcPct val="35000"/>
            </a:spcAft>
            <a:buNone/>
          </a:pPr>
          <a:r>
            <a:rPr lang="es-ES" sz="1300" kern="1200" dirty="0"/>
            <a:t>Desarrollo sistemas</a:t>
          </a:r>
          <a:endParaRPr lang="es-CL" sz="1300" kern="1200" dirty="0"/>
        </a:p>
      </dsp:txBody>
      <dsp:txXfrm>
        <a:off x="383776" y="2649856"/>
        <a:ext cx="5073125" cy="346292"/>
      </dsp:txXfrm>
    </dsp:sp>
    <dsp:sp modelId="{35E88F27-B3B0-405D-A6AB-0190194AB9BE}">
      <dsp:nvSpPr>
        <dsp:cNvPr id="0" name=""/>
        <dsp:cNvSpPr/>
      </dsp:nvSpPr>
      <dsp:spPr>
        <a:xfrm>
          <a:off x="0" y="3412682"/>
          <a:ext cx="7300848" cy="32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77ED13-86F7-4359-A91C-4C8217122B6B}">
      <dsp:nvSpPr>
        <dsp:cNvPr id="0" name=""/>
        <dsp:cNvSpPr/>
      </dsp:nvSpPr>
      <dsp:spPr>
        <a:xfrm>
          <a:off x="365042" y="3220802"/>
          <a:ext cx="5110593" cy="3837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168" tIns="0" rIns="193168" bIns="0" numCol="1" spcCol="1270" anchor="ctr" anchorCtr="0">
          <a:noAutofit/>
        </a:bodyPr>
        <a:lstStyle/>
        <a:p>
          <a:pPr marL="0" lvl="0" indent="0" algn="l" defTabSz="577850">
            <a:lnSpc>
              <a:spcPct val="90000"/>
            </a:lnSpc>
            <a:spcBef>
              <a:spcPct val="0"/>
            </a:spcBef>
            <a:spcAft>
              <a:spcPct val="35000"/>
            </a:spcAft>
            <a:buNone/>
          </a:pPr>
          <a:r>
            <a:rPr lang="es-ES" sz="1300" kern="1200" dirty="0"/>
            <a:t>Plataforma Seguridad</a:t>
          </a:r>
          <a:endParaRPr lang="es-CL" sz="1300" kern="1200" dirty="0"/>
        </a:p>
      </dsp:txBody>
      <dsp:txXfrm>
        <a:off x="383776" y="3239536"/>
        <a:ext cx="5073125" cy="346292"/>
      </dsp:txXfrm>
    </dsp:sp>
    <dsp:sp modelId="{5B449C84-8650-479D-890A-51E372C87689}">
      <dsp:nvSpPr>
        <dsp:cNvPr id="0" name=""/>
        <dsp:cNvSpPr/>
      </dsp:nvSpPr>
      <dsp:spPr>
        <a:xfrm>
          <a:off x="0" y="4002362"/>
          <a:ext cx="7300848" cy="32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6CF590-59F7-41EE-88C4-143EAAAA3E8C}">
      <dsp:nvSpPr>
        <dsp:cNvPr id="0" name=""/>
        <dsp:cNvSpPr/>
      </dsp:nvSpPr>
      <dsp:spPr>
        <a:xfrm>
          <a:off x="365042" y="3810482"/>
          <a:ext cx="5110593" cy="3837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168" tIns="0" rIns="193168" bIns="0" numCol="1" spcCol="1270" anchor="ctr" anchorCtr="0">
          <a:noAutofit/>
        </a:bodyPr>
        <a:lstStyle/>
        <a:p>
          <a:pPr marL="0" lvl="0" indent="0" algn="l" defTabSz="577850">
            <a:lnSpc>
              <a:spcPct val="90000"/>
            </a:lnSpc>
            <a:spcBef>
              <a:spcPct val="0"/>
            </a:spcBef>
            <a:spcAft>
              <a:spcPct val="35000"/>
            </a:spcAft>
            <a:buNone/>
          </a:pPr>
          <a:r>
            <a:rPr lang="es-ES" sz="1300" kern="1200" dirty="0"/>
            <a:t>Equipos para fiscalización menor (linternas, kit de contrabando, otros)</a:t>
          </a:r>
          <a:endParaRPr lang="es-CL" sz="1300" kern="1200" dirty="0"/>
        </a:p>
      </dsp:txBody>
      <dsp:txXfrm>
        <a:off x="383776" y="3829216"/>
        <a:ext cx="5073125" cy="346292"/>
      </dsp:txXfrm>
    </dsp:sp>
    <dsp:sp modelId="{CCEA2B40-C44A-4E20-B09B-4E5A2ECF86D2}">
      <dsp:nvSpPr>
        <dsp:cNvPr id="0" name=""/>
        <dsp:cNvSpPr/>
      </dsp:nvSpPr>
      <dsp:spPr>
        <a:xfrm>
          <a:off x="0" y="4592042"/>
          <a:ext cx="7300848" cy="32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9F675F-A66E-4189-91BB-4C4532D96564}">
      <dsp:nvSpPr>
        <dsp:cNvPr id="0" name=""/>
        <dsp:cNvSpPr/>
      </dsp:nvSpPr>
      <dsp:spPr>
        <a:xfrm>
          <a:off x="365042" y="4400162"/>
          <a:ext cx="5110593" cy="3837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168" tIns="0" rIns="193168" bIns="0" numCol="1" spcCol="1270" anchor="ctr" anchorCtr="0">
          <a:noAutofit/>
        </a:bodyPr>
        <a:lstStyle/>
        <a:p>
          <a:pPr marL="0" lvl="0" indent="0" algn="l" defTabSz="577850">
            <a:lnSpc>
              <a:spcPct val="90000"/>
            </a:lnSpc>
            <a:spcBef>
              <a:spcPct val="0"/>
            </a:spcBef>
            <a:spcAft>
              <a:spcPct val="35000"/>
            </a:spcAft>
            <a:buNone/>
          </a:pPr>
          <a:r>
            <a:rPr lang="es-ES" sz="1300" kern="1200" dirty="0"/>
            <a:t>Equipamiento Tecnología No Invasiva para la Fiscalización</a:t>
          </a:r>
          <a:endParaRPr lang="es-CL" sz="1300" kern="1200" dirty="0"/>
        </a:p>
      </dsp:txBody>
      <dsp:txXfrm>
        <a:off x="383776" y="4418896"/>
        <a:ext cx="5073125" cy="346292"/>
      </dsp:txXfrm>
    </dsp:sp>
    <dsp:sp modelId="{BD0A4DAE-73AF-4BA1-BEB4-1362C428439F}">
      <dsp:nvSpPr>
        <dsp:cNvPr id="0" name=""/>
        <dsp:cNvSpPr/>
      </dsp:nvSpPr>
      <dsp:spPr>
        <a:xfrm>
          <a:off x="0" y="5181722"/>
          <a:ext cx="7300848" cy="32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E3FBDD-603E-4421-B291-BBED694CB468}">
      <dsp:nvSpPr>
        <dsp:cNvPr id="0" name=""/>
        <dsp:cNvSpPr/>
      </dsp:nvSpPr>
      <dsp:spPr>
        <a:xfrm>
          <a:off x="365042" y="4989842"/>
          <a:ext cx="5110593" cy="3837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3168" tIns="0" rIns="193168" bIns="0" numCol="1" spcCol="1270" anchor="ctr" anchorCtr="0">
          <a:noAutofit/>
        </a:bodyPr>
        <a:lstStyle/>
        <a:p>
          <a:pPr marL="0" lvl="0" indent="0" algn="l" defTabSz="577850">
            <a:lnSpc>
              <a:spcPct val="90000"/>
            </a:lnSpc>
            <a:spcBef>
              <a:spcPct val="0"/>
            </a:spcBef>
            <a:spcAft>
              <a:spcPct val="35000"/>
            </a:spcAft>
            <a:buNone/>
          </a:pPr>
          <a:r>
            <a:rPr lang="es-ES" sz="1300" kern="1200" dirty="0"/>
            <a:t>Renovación Equipamiento personal</a:t>
          </a:r>
          <a:endParaRPr lang="es-CL" sz="1300" kern="1200" dirty="0"/>
        </a:p>
      </dsp:txBody>
      <dsp:txXfrm>
        <a:off x="383776" y="5008576"/>
        <a:ext cx="5073125" cy="34629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77E8C3E-15EA-4213-84F1-24973C216DF3}" type="datetimeFigureOut">
              <a:rPr lang="es-CL" smtClean="0"/>
              <a:t>05-03-2024</a:t>
            </a:fld>
            <a:endParaRPr lang="es-CL" dirty="0"/>
          </a:p>
        </p:txBody>
      </p:sp>
      <p:sp>
        <p:nvSpPr>
          <p:cNvPr id="4" name="Marcador de imagen de diapositiva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4423B6A-1F33-4B84-9B50-6BA6A50EC7EC}" type="slidenum">
              <a:rPr lang="es-CL" smtClean="0"/>
              <a:t>‹Nº›</a:t>
            </a:fld>
            <a:endParaRPr lang="es-CL" dirty="0"/>
          </a:p>
        </p:txBody>
      </p:sp>
    </p:spTree>
    <p:extLst>
      <p:ext uri="{BB962C8B-B14F-4D97-AF65-F5344CB8AC3E}">
        <p14:creationId xmlns:p14="http://schemas.microsoft.com/office/powerpoint/2010/main" val="2942043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876" y="2131412"/>
            <a:ext cx="10368598" cy="1470705"/>
          </a:xfrm>
        </p:spPr>
        <p:txBody>
          <a:bodyPr/>
          <a:lstStyle/>
          <a:p>
            <a:r>
              <a:rPr lang="es-ES_tradnl"/>
              <a:t>Clic para editar título</a:t>
            </a:r>
            <a:endParaRPr lang="es-CL"/>
          </a:p>
        </p:txBody>
      </p:sp>
      <p:sp>
        <p:nvSpPr>
          <p:cNvPr id="3" name="Subtítulo 2"/>
          <p:cNvSpPr>
            <a:spLocks noGrp="1"/>
          </p:cNvSpPr>
          <p:nvPr>
            <p:ph type="subTitle" idx="1"/>
          </p:nvPr>
        </p:nvSpPr>
        <p:spPr>
          <a:xfrm>
            <a:off x="1829754" y="3887999"/>
            <a:ext cx="8538845" cy="1753412"/>
          </a:xfrm>
        </p:spPr>
        <p:txBody>
          <a:bodyPr/>
          <a:lstStyle>
            <a:lvl1pPr marL="0" indent="0" algn="ctr">
              <a:buNone/>
              <a:defRPr>
                <a:solidFill>
                  <a:schemeClr val="tx1">
                    <a:tint val="75000"/>
                  </a:schemeClr>
                </a:solidFill>
              </a:defRPr>
            </a:lvl1pPr>
            <a:lvl2pPr marL="482529" indent="0" algn="ctr">
              <a:buNone/>
              <a:defRPr>
                <a:solidFill>
                  <a:schemeClr val="tx1">
                    <a:tint val="75000"/>
                  </a:schemeClr>
                </a:solidFill>
              </a:defRPr>
            </a:lvl2pPr>
            <a:lvl3pPr marL="965058" indent="0" algn="ctr">
              <a:buNone/>
              <a:defRPr>
                <a:solidFill>
                  <a:schemeClr val="tx1">
                    <a:tint val="75000"/>
                  </a:schemeClr>
                </a:solidFill>
              </a:defRPr>
            </a:lvl3pPr>
            <a:lvl4pPr marL="1447587" indent="0" algn="ctr">
              <a:buNone/>
              <a:defRPr>
                <a:solidFill>
                  <a:schemeClr val="tx1">
                    <a:tint val="75000"/>
                  </a:schemeClr>
                </a:solidFill>
              </a:defRPr>
            </a:lvl4pPr>
            <a:lvl5pPr marL="1930116" indent="0" algn="ctr">
              <a:buNone/>
              <a:defRPr>
                <a:solidFill>
                  <a:schemeClr val="tx1">
                    <a:tint val="75000"/>
                  </a:schemeClr>
                </a:solidFill>
              </a:defRPr>
            </a:lvl5pPr>
            <a:lvl6pPr marL="2412644" indent="0" algn="ctr">
              <a:buNone/>
              <a:defRPr>
                <a:solidFill>
                  <a:schemeClr val="tx1">
                    <a:tint val="75000"/>
                  </a:schemeClr>
                </a:solidFill>
              </a:defRPr>
            </a:lvl6pPr>
            <a:lvl7pPr marL="2895173" indent="0" algn="ctr">
              <a:buNone/>
              <a:defRPr>
                <a:solidFill>
                  <a:schemeClr val="tx1">
                    <a:tint val="75000"/>
                  </a:schemeClr>
                </a:solidFill>
              </a:defRPr>
            </a:lvl7pPr>
            <a:lvl8pPr marL="3377702" indent="0" algn="ctr">
              <a:buNone/>
              <a:defRPr>
                <a:solidFill>
                  <a:schemeClr val="tx1">
                    <a:tint val="75000"/>
                  </a:schemeClr>
                </a:solidFill>
              </a:defRPr>
            </a:lvl8pPr>
            <a:lvl9pPr marL="3860231" indent="0" algn="ctr">
              <a:buNone/>
              <a:defRPr>
                <a:solidFill>
                  <a:schemeClr val="tx1">
                    <a:tint val="75000"/>
                  </a:schemeClr>
                </a:solidFill>
              </a:defRPr>
            </a:lvl9pPr>
          </a:lstStyle>
          <a:p>
            <a:r>
              <a:rPr lang="es-ES_tradnl"/>
              <a:t>Haga clic para modificar el estilo de subtítulo del patrón</a:t>
            </a:r>
            <a:endParaRPr lang="es-CL"/>
          </a:p>
        </p:txBody>
      </p:sp>
      <p:sp>
        <p:nvSpPr>
          <p:cNvPr id="4" name="Marcador de fecha 3"/>
          <p:cNvSpPr>
            <a:spLocks noGrp="1"/>
          </p:cNvSpPr>
          <p:nvPr>
            <p:ph type="dt" sz="half" idx="10"/>
          </p:nvPr>
        </p:nvSpPr>
        <p:spPr/>
        <p:txBody>
          <a:bodyPr/>
          <a:lstStyle/>
          <a:p>
            <a:fld id="{53909685-8FB9-624B-8842-562FEE376B32}" type="datetimeFigureOut">
              <a:rPr lang="es-ES" smtClean="0"/>
              <a:t>05/03/2024</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8020EB2E-A20E-DB4D-90B3-ACB5982F1E32}" type="slidenum">
              <a:rPr lang="es-CL" smtClean="0"/>
              <a:t>‹Nº›</a:t>
            </a:fld>
            <a:endParaRPr lang="es-CL" dirty="0"/>
          </a:p>
        </p:txBody>
      </p:sp>
    </p:spTree>
    <p:extLst>
      <p:ext uri="{BB962C8B-B14F-4D97-AF65-F5344CB8AC3E}">
        <p14:creationId xmlns:p14="http://schemas.microsoft.com/office/powerpoint/2010/main" val="229119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CL"/>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L"/>
          </a:p>
        </p:txBody>
      </p:sp>
      <p:sp>
        <p:nvSpPr>
          <p:cNvPr id="4" name="Marcador de fecha 3"/>
          <p:cNvSpPr>
            <a:spLocks noGrp="1"/>
          </p:cNvSpPr>
          <p:nvPr>
            <p:ph type="dt" sz="half" idx="10"/>
          </p:nvPr>
        </p:nvSpPr>
        <p:spPr/>
        <p:txBody>
          <a:bodyPr/>
          <a:lstStyle/>
          <a:p>
            <a:fld id="{53909685-8FB9-624B-8842-562FEE376B32}" type="datetimeFigureOut">
              <a:rPr lang="es-ES" smtClean="0"/>
              <a:t>05/03/2024</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8020EB2E-A20E-DB4D-90B3-ACB5982F1E32}" type="slidenum">
              <a:rPr lang="es-CL" smtClean="0"/>
              <a:t>‹Nº›</a:t>
            </a:fld>
            <a:endParaRPr lang="es-CL" dirty="0"/>
          </a:p>
        </p:txBody>
      </p:sp>
    </p:spTree>
    <p:extLst>
      <p:ext uri="{BB962C8B-B14F-4D97-AF65-F5344CB8AC3E}">
        <p14:creationId xmlns:p14="http://schemas.microsoft.com/office/powerpoint/2010/main" val="274232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1798093" y="260472"/>
            <a:ext cx="3661622" cy="5549292"/>
          </a:xfrm>
        </p:spPr>
        <p:txBody>
          <a:bodyPr vert="eaVert"/>
          <a:lstStyle/>
          <a:p>
            <a:r>
              <a:rPr lang="es-ES_tradnl"/>
              <a:t>Clic para editar título</a:t>
            </a:r>
            <a:endParaRPr lang="es-CL"/>
          </a:p>
        </p:txBody>
      </p:sp>
      <p:sp>
        <p:nvSpPr>
          <p:cNvPr id="3" name="Marcador de texto vertical 2"/>
          <p:cNvSpPr>
            <a:spLocks noGrp="1"/>
          </p:cNvSpPr>
          <p:nvPr>
            <p:ph type="body" orient="vert" idx="1"/>
          </p:nvPr>
        </p:nvSpPr>
        <p:spPr>
          <a:xfrm>
            <a:off x="813225" y="260472"/>
            <a:ext cx="10781563" cy="5549292"/>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L"/>
          </a:p>
        </p:txBody>
      </p:sp>
      <p:sp>
        <p:nvSpPr>
          <p:cNvPr id="4" name="Marcador de fecha 3"/>
          <p:cNvSpPr>
            <a:spLocks noGrp="1"/>
          </p:cNvSpPr>
          <p:nvPr>
            <p:ph type="dt" sz="half" idx="10"/>
          </p:nvPr>
        </p:nvSpPr>
        <p:spPr/>
        <p:txBody>
          <a:bodyPr/>
          <a:lstStyle/>
          <a:p>
            <a:fld id="{53909685-8FB9-624B-8842-562FEE376B32}" type="datetimeFigureOut">
              <a:rPr lang="es-ES" smtClean="0"/>
              <a:t>05/03/2024</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8020EB2E-A20E-DB4D-90B3-ACB5982F1E32}" type="slidenum">
              <a:rPr lang="es-CL" smtClean="0"/>
              <a:t>‹Nº›</a:t>
            </a:fld>
            <a:endParaRPr lang="es-CL" dirty="0"/>
          </a:p>
        </p:txBody>
      </p:sp>
    </p:spTree>
    <p:extLst>
      <p:ext uri="{BB962C8B-B14F-4D97-AF65-F5344CB8AC3E}">
        <p14:creationId xmlns:p14="http://schemas.microsoft.com/office/powerpoint/2010/main" val="226721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CL"/>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L"/>
          </a:p>
        </p:txBody>
      </p:sp>
      <p:sp>
        <p:nvSpPr>
          <p:cNvPr id="4" name="Marcador de fecha 3"/>
          <p:cNvSpPr>
            <a:spLocks noGrp="1"/>
          </p:cNvSpPr>
          <p:nvPr>
            <p:ph type="dt" sz="half" idx="10"/>
          </p:nvPr>
        </p:nvSpPr>
        <p:spPr/>
        <p:txBody>
          <a:bodyPr/>
          <a:lstStyle/>
          <a:p>
            <a:fld id="{53909685-8FB9-624B-8842-562FEE376B32}" type="datetimeFigureOut">
              <a:rPr lang="es-ES" smtClean="0"/>
              <a:t>05/03/2024</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8020EB2E-A20E-DB4D-90B3-ACB5982F1E32}" type="slidenum">
              <a:rPr lang="es-CL" smtClean="0"/>
              <a:t>‹Nº›</a:t>
            </a:fld>
            <a:endParaRPr lang="es-CL" dirty="0"/>
          </a:p>
        </p:txBody>
      </p:sp>
    </p:spTree>
    <p:extLst>
      <p:ext uri="{BB962C8B-B14F-4D97-AF65-F5344CB8AC3E}">
        <p14:creationId xmlns:p14="http://schemas.microsoft.com/office/powerpoint/2010/main" val="99431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585" y="4408941"/>
            <a:ext cx="10368598" cy="1362706"/>
          </a:xfrm>
        </p:spPr>
        <p:txBody>
          <a:bodyPr anchor="t"/>
          <a:lstStyle>
            <a:lvl1pPr algn="l">
              <a:defRPr sz="4222" b="1" cap="all"/>
            </a:lvl1pPr>
          </a:lstStyle>
          <a:p>
            <a:r>
              <a:rPr lang="es-ES_tradnl"/>
              <a:t>Clic para editar título</a:t>
            </a:r>
            <a:endParaRPr lang="es-CL"/>
          </a:p>
        </p:txBody>
      </p:sp>
      <p:sp>
        <p:nvSpPr>
          <p:cNvPr id="3" name="Marcador de texto 2"/>
          <p:cNvSpPr>
            <a:spLocks noGrp="1"/>
          </p:cNvSpPr>
          <p:nvPr>
            <p:ph type="body" idx="1"/>
          </p:nvPr>
        </p:nvSpPr>
        <p:spPr>
          <a:xfrm>
            <a:off x="963585" y="2908060"/>
            <a:ext cx="10368598" cy="1500881"/>
          </a:xfrm>
        </p:spPr>
        <p:txBody>
          <a:bodyPr anchor="b"/>
          <a:lstStyle>
            <a:lvl1pPr marL="0" indent="0">
              <a:buNone/>
              <a:defRPr sz="2111">
                <a:solidFill>
                  <a:schemeClr val="tx1">
                    <a:tint val="75000"/>
                  </a:schemeClr>
                </a:solidFill>
              </a:defRPr>
            </a:lvl1pPr>
            <a:lvl2pPr marL="482529" indent="0">
              <a:buNone/>
              <a:defRPr sz="1900">
                <a:solidFill>
                  <a:schemeClr val="tx1">
                    <a:tint val="75000"/>
                  </a:schemeClr>
                </a:solidFill>
              </a:defRPr>
            </a:lvl2pPr>
            <a:lvl3pPr marL="965058" indent="0">
              <a:buNone/>
              <a:defRPr sz="1689">
                <a:solidFill>
                  <a:schemeClr val="tx1">
                    <a:tint val="75000"/>
                  </a:schemeClr>
                </a:solidFill>
              </a:defRPr>
            </a:lvl3pPr>
            <a:lvl4pPr marL="1447587" indent="0">
              <a:buNone/>
              <a:defRPr sz="1478">
                <a:solidFill>
                  <a:schemeClr val="tx1">
                    <a:tint val="75000"/>
                  </a:schemeClr>
                </a:solidFill>
              </a:defRPr>
            </a:lvl4pPr>
            <a:lvl5pPr marL="1930116" indent="0">
              <a:buNone/>
              <a:defRPr sz="1478">
                <a:solidFill>
                  <a:schemeClr val="tx1">
                    <a:tint val="75000"/>
                  </a:schemeClr>
                </a:solidFill>
              </a:defRPr>
            </a:lvl5pPr>
            <a:lvl6pPr marL="2412644" indent="0">
              <a:buNone/>
              <a:defRPr sz="1478">
                <a:solidFill>
                  <a:schemeClr val="tx1">
                    <a:tint val="75000"/>
                  </a:schemeClr>
                </a:solidFill>
              </a:defRPr>
            </a:lvl6pPr>
            <a:lvl7pPr marL="2895173" indent="0">
              <a:buNone/>
              <a:defRPr sz="1478">
                <a:solidFill>
                  <a:schemeClr val="tx1">
                    <a:tint val="75000"/>
                  </a:schemeClr>
                </a:solidFill>
              </a:defRPr>
            </a:lvl7pPr>
            <a:lvl8pPr marL="3377702" indent="0">
              <a:buNone/>
              <a:defRPr sz="1478">
                <a:solidFill>
                  <a:schemeClr val="tx1">
                    <a:tint val="75000"/>
                  </a:schemeClr>
                </a:solidFill>
              </a:defRPr>
            </a:lvl8pPr>
            <a:lvl9pPr marL="3860231" indent="0">
              <a:buNone/>
              <a:defRPr sz="1478">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53909685-8FB9-624B-8842-562FEE376B32}" type="datetimeFigureOut">
              <a:rPr lang="es-ES" smtClean="0"/>
              <a:t>05/03/2024</a:t>
            </a:fld>
            <a:endParaRPr lang="es-CL" dirty="0"/>
          </a:p>
        </p:txBody>
      </p:sp>
      <p:sp>
        <p:nvSpPr>
          <p:cNvPr id="5" name="Marcador de pie de página 4"/>
          <p:cNvSpPr>
            <a:spLocks noGrp="1"/>
          </p:cNvSpPr>
          <p:nvPr>
            <p:ph type="ftr" sz="quarter" idx="11"/>
          </p:nvPr>
        </p:nvSpPr>
        <p:spPr/>
        <p:txBody>
          <a:bodyPr/>
          <a:lstStyle/>
          <a:p>
            <a:endParaRPr lang="es-CL" dirty="0"/>
          </a:p>
        </p:txBody>
      </p:sp>
      <p:sp>
        <p:nvSpPr>
          <p:cNvPr id="6" name="Marcador de número de diapositiva 5"/>
          <p:cNvSpPr>
            <a:spLocks noGrp="1"/>
          </p:cNvSpPr>
          <p:nvPr>
            <p:ph type="sldNum" sz="quarter" idx="12"/>
          </p:nvPr>
        </p:nvSpPr>
        <p:spPr/>
        <p:txBody>
          <a:bodyPr/>
          <a:lstStyle/>
          <a:p>
            <a:fld id="{8020EB2E-A20E-DB4D-90B3-ACB5982F1E32}" type="slidenum">
              <a:rPr lang="es-CL" smtClean="0"/>
              <a:t>‹Nº›</a:t>
            </a:fld>
            <a:endParaRPr lang="es-CL" dirty="0"/>
          </a:p>
        </p:txBody>
      </p:sp>
    </p:spTree>
    <p:extLst>
      <p:ext uri="{BB962C8B-B14F-4D97-AF65-F5344CB8AC3E}">
        <p14:creationId xmlns:p14="http://schemas.microsoft.com/office/powerpoint/2010/main" val="107879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CL"/>
          </a:p>
        </p:txBody>
      </p:sp>
      <p:sp>
        <p:nvSpPr>
          <p:cNvPr id="3" name="Marcador de contenido 2"/>
          <p:cNvSpPr>
            <a:spLocks noGrp="1"/>
          </p:cNvSpPr>
          <p:nvPr>
            <p:ph sz="half" idx="1"/>
          </p:nvPr>
        </p:nvSpPr>
        <p:spPr>
          <a:xfrm>
            <a:off x="813225" y="1518353"/>
            <a:ext cx="7221593" cy="4291411"/>
          </a:xfrm>
        </p:spPr>
        <p:txBody>
          <a:bodyPr/>
          <a:lstStyle>
            <a:lvl1pPr>
              <a:defRPr sz="2955"/>
            </a:lvl1pPr>
            <a:lvl2pPr>
              <a:defRPr sz="2533"/>
            </a:lvl2pPr>
            <a:lvl3pPr>
              <a:defRPr sz="2111"/>
            </a:lvl3pPr>
            <a:lvl4pPr>
              <a:defRPr sz="1900"/>
            </a:lvl4pPr>
            <a:lvl5pPr>
              <a:defRPr sz="1900"/>
            </a:lvl5pPr>
            <a:lvl6pPr>
              <a:defRPr sz="1900"/>
            </a:lvl6pPr>
            <a:lvl7pPr>
              <a:defRPr sz="1900"/>
            </a:lvl7pPr>
            <a:lvl8pPr>
              <a:defRPr sz="1900"/>
            </a:lvl8pPr>
            <a:lvl9pPr>
              <a:defRPr sz="19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L"/>
          </a:p>
        </p:txBody>
      </p:sp>
      <p:sp>
        <p:nvSpPr>
          <p:cNvPr id="4" name="Marcador de contenido 3"/>
          <p:cNvSpPr>
            <a:spLocks noGrp="1"/>
          </p:cNvSpPr>
          <p:nvPr>
            <p:ph sz="half" idx="2"/>
          </p:nvPr>
        </p:nvSpPr>
        <p:spPr>
          <a:xfrm>
            <a:off x="8238123" y="1518353"/>
            <a:ext cx="7221593" cy="4291411"/>
          </a:xfrm>
        </p:spPr>
        <p:txBody>
          <a:bodyPr/>
          <a:lstStyle>
            <a:lvl1pPr>
              <a:defRPr sz="2955"/>
            </a:lvl1pPr>
            <a:lvl2pPr>
              <a:defRPr sz="2533"/>
            </a:lvl2pPr>
            <a:lvl3pPr>
              <a:defRPr sz="2111"/>
            </a:lvl3pPr>
            <a:lvl4pPr>
              <a:defRPr sz="1900"/>
            </a:lvl4pPr>
            <a:lvl5pPr>
              <a:defRPr sz="1900"/>
            </a:lvl5pPr>
            <a:lvl6pPr>
              <a:defRPr sz="1900"/>
            </a:lvl6pPr>
            <a:lvl7pPr>
              <a:defRPr sz="1900"/>
            </a:lvl7pPr>
            <a:lvl8pPr>
              <a:defRPr sz="1900"/>
            </a:lvl8pPr>
            <a:lvl9pPr>
              <a:defRPr sz="19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L"/>
          </a:p>
        </p:txBody>
      </p:sp>
      <p:sp>
        <p:nvSpPr>
          <p:cNvPr id="5" name="Marcador de fecha 4"/>
          <p:cNvSpPr>
            <a:spLocks noGrp="1"/>
          </p:cNvSpPr>
          <p:nvPr>
            <p:ph type="dt" sz="half" idx="10"/>
          </p:nvPr>
        </p:nvSpPr>
        <p:spPr/>
        <p:txBody>
          <a:bodyPr/>
          <a:lstStyle/>
          <a:p>
            <a:fld id="{53909685-8FB9-624B-8842-562FEE376B32}" type="datetimeFigureOut">
              <a:rPr lang="es-ES" smtClean="0"/>
              <a:t>05/03/2024</a:t>
            </a:fld>
            <a:endParaRPr lang="es-CL" dirty="0"/>
          </a:p>
        </p:txBody>
      </p:sp>
      <p:sp>
        <p:nvSpPr>
          <p:cNvPr id="6" name="Marcador de pie de página 5"/>
          <p:cNvSpPr>
            <a:spLocks noGrp="1"/>
          </p:cNvSpPr>
          <p:nvPr>
            <p:ph type="ftr" sz="quarter" idx="11"/>
          </p:nvPr>
        </p:nvSpPr>
        <p:spPr/>
        <p:txBody>
          <a:bodyPr/>
          <a:lstStyle/>
          <a:p>
            <a:endParaRPr lang="es-CL" dirty="0"/>
          </a:p>
        </p:txBody>
      </p:sp>
      <p:sp>
        <p:nvSpPr>
          <p:cNvPr id="7" name="Marcador de número de diapositiva 6"/>
          <p:cNvSpPr>
            <a:spLocks noGrp="1"/>
          </p:cNvSpPr>
          <p:nvPr>
            <p:ph type="sldNum" sz="quarter" idx="12"/>
          </p:nvPr>
        </p:nvSpPr>
        <p:spPr/>
        <p:txBody>
          <a:bodyPr/>
          <a:lstStyle/>
          <a:p>
            <a:fld id="{8020EB2E-A20E-DB4D-90B3-ACB5982F1E32}" type="slidenum">
              <a:rPr lang="es-CL" smtClean="0"/>
              <a:t>‹Nº›</a:t>
            </a:fld>
            <a:endParaRPr lang="es-CL" dirty="0"/>
          </a:p>
        </p:txBody>
      </p:sp>
    </p:spTree>
    <p:extLst>
      <p:ext uri="{BB962C8B-B14F-4D97-AF65-F5344CB8AC3E}">
        <p14:creationId xmlns:p14="http://schemas.microsoft.com/office/powerpoint/2010/main" val="55895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09919" y="274766"/>
            <a:ext cx="10978515" cy="1143529"/>
          </a:xfrm>
        </p:spPr>
        <p:txBody>
          <a:bodyPr/>
          <a:lstStyle>
            <a:lvl1pPr>
              <a:defRPr/>
            </a:lvl1pPr>
          </a:lstStyle>
          <a:p>
            <a:r>
              <a:rPr lang="es-ES_tradnl"/>
              <a:t>Clic para editar título</a:t>
            </a:r>
            <a:endParaRPr lang="es-CL"/>
          </a:p>
        </p:txBody>
      </p:sp>
      <p:sp>
        <p:nvSpPr>
          <p:cNvPr id="3" name="Marcador de texto 2"/>
          <p:cNvSpPr>
            <a:spLocks noGrp="1"/>
          </p:cNvSpPr>
          <p:nvPr>
            <p:ph type="body" idx="1"/>
          </p:nvPr>
        </p:nvSpPr>
        <p:spPr>
          <a:xfrm>
            <a:off x="609919" y="1535824"/>
            <a:ext cx="5389723" cy="640058"/>
          </a:xfrm>
        </p:spPr>
        <p:txBody>
          <a:bodyPr anchor="b"/>
          <a:lstStyle>
            <a:lvl1pPr marL="0" indent="0">
              <a:buNone/>
              <a:defRPr sz="2533" b="1"/>
            </a:lvl1pPr>
            <a:lvl2pPr marL="482529" indent="0">
              <a:buNone/>
              <a:defRPr sz="2111" b="1"/>
            </a:lvl2pPr>
            <a:lvl3pPr marL="965058" indent="0">
              <a:buNone/>
              <a:defRPr sz="1900" b="1"/>
            </a:lvl3pPr>
            <a:lvl4pPr marL="1447587" indent="0">
              <a:buNone/>
              <a:defRPr sz="1689" b="1"/>
            </a:lvl4pPr>
            <a:lvl5pPr marL="1930116" indent="0">
              <a:buNone/>
              <a:defRPr sz="1689" b="1"/>
            </a:lvl5pPr>
            <a:lvl6pPr marL="2412644" indent="0">
              <a:buNone/>
              <a:defRPr sz="1689" b="1"/>
            </a:lvl6pPr>
            <a:lvl7pPr marL="2895173" indent="0">
              <a:buNone/>
              <a:defRPr sz="1689" b="1"/>
            </a:lvl7pPr>
            <a:lvl8pPr marL="3377702" indent="0">
              <a:buNone/>
              <a:defRPr sz="1689" b="1"/>
            </a:lvl8pPr>
            <a:lvl9pPr marL="3860231" indent="0">
              <a:buNone/>
              <a:defRPr sz="1689"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919" y="2175882"/>
            <a:ext cx="5389723" cy="3953117"/>
          </a:xfrm>
        </p:spPr>
        <p:txBody>
          <a:bodyPr/>
          <a:lstStyle>
            <a:lvl1pPr>
              <a:defRPr sz="2533"/>
            </a:lvl1pPr>
            <a:lvl2pPr>
              <a:defRPr sz="2111"/>
            </a:lvl2pPr>
            <a:lvl3pPr>
              <a:defRPr sz="1900"/>
            </a:lvl3pPr>
            <a:lvl4pPr>
              <a:defRPr sz="1689"/>
            </a:lvl4pPr>
            <a:lvl5pPr>
              <a:defRPr sz="1689"/>
            </a:lvl5pPr>
            <a:lvl6pPr>
              <a:defRPr sz="1689"/>
            </a:lvl6pPr>
            <a:lvl7pPr>
              <a:defRPr sz="1689"/>
            </a:lvl7pPr>
            <a:lvl8pPr>
              <a:defRPr sz="1689"/>
            </a:lvl8pPr>
            <a:lvl9pPr>
              <a:defRPr sz="1689"/>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L"/>
          </a:p>
        </p:txBody>
      </p:sp>
      <p:sp>
        <p:nvSpPr>
          <p:cNvPr id="5" name="Marcador de texto 4"/>
          <p:cNvSpPr>
            <a:spLocks noGrp="1"/>
          </p:cNvSpPr>
          <p:nvPr>
            <p:ph type="body" sz="quarter" idx="3"/>
          </p:nvPr>
        </p:nvSpPr>
        <p:spPr>
          <a:xfrm>
            <a:off x="6196593" y="1535824"/>
            <a:ext cx="5391840" cy="640058"/>
          </a:xfrm>
        </p:spPr>
        <p:txBody>
          <a:bodyPr anchor="b"/>
          <a:lstStyle>
            <a:lvl1pPr marL="0" indent="0">
              <a:buNone/>
              <a:defRPr sz="2533" b="1"/>
            </a:lvl1pPr>
            <a:lvl2pPr marL="482529" indent="0">
              <a:buNone/>
              <a:defRPr sz="2111" b="1"/>
            </a:lvl2pPr>
            <a:lvl3pPr marL="965058" indent="0">
              <a:buNone/>
              <a:defRPr sz="1900" b="1"/>
            </a:lvl3pPr>
            <a:lvl4pPr marL="1447587" indent="0">
              <a:buNone/>
              <a:defRPr sz="1689" b="1"/>
            </a:lvl4pPr>
            <a:lvl5pPr marL="1930116" indent="0">
              <a:buNone/>
              <a:defRPr sz="1689" b="1"/>
            </a:lvl5pPr>
            <a:lvl6pPr marL="2412644" indent="0">
              <a:buNone/>
              <a:defRPr sz="1689" b="1"/>
            </a:lvl6pPr>
            <a:lvl7pPr marL="2895173" indent="0">
              <a:buNone/>
              <a:defRPr sz="1689" b="1"/>
            </a:lvl7pPr>
            <a:lvl8pPr marL="3377702" indent="0">
              <a:buNone/>
              <a:defRPr sz="1689" b="1"/>
            </a:lvl8pPr>
            <a:lvl9pPr marL="3860231" indent="0">
              <a:buNone/>
              <a:defRPr sz="1689"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6593" y="2175882"/>
            <a:ext cx="5391840" cy="3953117"/>
          </a:xfrm>
        </p:spPr>
        <p:txBody>
          <a:bodyPr/>
          <a:lstStyle>
            <a:lvl1pPr>
              <a:defRPr sz="2533"/>
            </a:lvl1pPr>
            <a:lvl2pPr>
              <a:defRPr sz="2111"/>
            </a:lvl2pPr>
            <a:lvl3pPr>
              <a:defRPr sz="1900"/>
            </a:lvl3pPr>
            <a:lvl4pPr>
              <a:defRPr sz="1689"/>
            </a:lvl4pPr>
            <a:lvl5pPr>
              <a:defRPr sz="1689"/>
            </a:lvl5pPr>
            <a:lvl6pPr>
              <a:defRPr sz="1689"/>
            </a:lvl6pPr>
            <a:lvl7pPr>
              <a:defRPr sz="1689"/>
            </a:lvl7pPr>
            <a:lvl8pPr>
              <a:defRPr sz="1689"/>
            </a:lvl8pPr>
            <a:lvl9pPr>
              <a:defRPr sz="1689"/>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L"/>
          </a:p>
        </p:txBody>
      </p:sp>
      <p:sp>
        <p:nvSpPr>
          <p:cNvPr id="7" name="Marcador de fecha 6"/>
          <p:cNvSpPr>
            <a:spLocks noGrp="1"/>
          </p:cNvSpPr>
          <p:nvPr>
            <p:ph type="dt" sz="half" idx="10"/>
          </p:nvPr>
        </p:nvSpPr>
        <p:spPr/>
        <p:txBody>
          <a:bodyPr/>
          <a:lstStyle/>
          <a:p>
            <a:fld id="{53909685-8FB9-624B-8842-562FEE376B32}" type="datetimeFigureOut">
              <a:rPr lang="es-ES" smtClean="0"/>
              <a:t>05/03/2024</a:t>
            </a:fld>
            <a:endParaRPr lang="es-CL" dirty="0"/>
          </a:p>
        </p:txBody>
      </p:sp>
      <p:sp>
        <p:nvSpPr>
          <p:cNvPr id="8" name="Marcador de pie de página 7"/>
          <p:cNvSpPr>
            <a:spLocks noGrp="1"/>
          </p:cNvSpPr>
          <p:nvPr>
            <p:ph type="ftr" sz="quarter" idx="11"/>
          </p:nvPr>
        </p:nvSpPr>
        <p:spPr/>
        <p:txBody>
          <a:bodyPr/>
          <a:lstStyle/>
          <a:p>
            <a:endParaRPr lang="es-CL" dirty="0"/>
          </a:p>
        </p:txBody>
      </p:sp>
      <p:sp>
        <p:nvSpPr>
          <p:cNvPr id="9" name="Marcador de número de diapositiva 8"/>
          <p:cNvSpPr>
            <a:spLocks noGrp="1"/>
          </p:cNvSpPr>
          <p:nvPr>
            <p:ph type="sldNum" sz="quarter" idx="12"/>
          </p:nvPr>
        </p:nvSpPr>
        <p:spPr/>
        <p:txBody>
          <a:bodyPr/>
          <a:lstStyle/>
          <a:p>
            <a:fld id="{8020EB2E-A20E-DB4D-90B3-ACB5982F1E32}" type="slidenum">
              <a:rPr lang="es-CL" smtClean="0"/>
              <a:t>‹Nº›</a:t>
            </a:fld>
            <a:endParaRPr lang="es-CL" dirty="0"/>
          </a:p>
        </p:txBody>
      </p:sp>
    </p:spTree>
    <p:extLst>
      <p:ext uri="{BB962C8B-B14F-4D97-AF65-F5344CB8AC3E}">
        <p14:creationId xmlns:p14="http://schemas.microsoft.com/office/powerpoint/2010/main" val="321511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CL"/>
          </a:p>
        </p:txBody>
      </p:sp>
      <p:sp>
        <p:nvSpPr>
          <p:cNvPr id="3" name="Marcador de fecha 2"/>
          <p:cNvSpPr>
            <a:spLocks noGrp="1"/>
          </p:cNvSpPr>
          <p:nvPr>
            <p:ph type="dt" sz="half" idx="10"/>
          </p:nvPr>
        </p:nvSpPr>
        <p:spPr/>
        <p:txBody>
          <a:bodyPr/>
          <a:lstStyle/>
          <a:p>
            <a:fld id="{53909685-8FB9-624B-8842-562FEE376B32}" type="datetimeFigureOut">
              <a:rPr lang="es-ES" smtClean="0"/>
              <a:t>05/03/2024</a:t>
            </a:fld>
            <a:endParaRPr lang="es-CL" dirty="0"/>
          </a:p>
        </p:txBody>
      </p:sp>
      <p:sp>
        <p:nvSpPr>
          <p:cNvPr id="4" name="Marcador de pie de página 3"/>
          <p:cNvSpPr>
            <a:spLocks noGrp="1"/>
          </p:cNvSpPr>
          <p:nvPr>
            <p:ph type="ftr" sz="quarter" idx="11"/>
          </p:nvPr>
        </p:nvSpPr>
        <p:spPr/>
        <p:txBody>
          <a:bodyPr/>
          <a:lstStyle/>
          <a:p>
            <a:endParaRPr lang="es-CL" dirty="0"/>
          </a:p>
        </p:txBody>
      </p:sp>
      <p:sp>
        <p:nvSpPr>
          <p:cNvPr id="5" name="Marcador de número de diapositiva 4"/>
          <p:cNvSpPr>
            <a:spLocks noGrp="1"/>
          </p:cNvSpPr>
          <p:nvPr>
            <p:ph type="sldNum" sz="quarter" idx="12"/>
          </p:nvPr>
        </p:nvSpPr>
        <p:spPr/>
        <p:txBody>
          <a:bodyPr/>
          <a:lstStyle/>
          <a:p>
            <a:fld id="{8020EB2E-A20E-DB4D-90B3-ACB5982F1E32}" type="slidenum">
              <a:rPr lang="es-CL" smtClean="0"/>
              <a:t>‹Nº›</a:t>
            </a:fld>
            <a:endParaRPr lang="es-CL" dirty="0"/>
          </a:p>
        </p:txBody>
      </p:sp>
    </p:spTree>
    <p:extLst>
      <p:ext uri="{BB962C8B-B14F-4D97-AF65-F5344CB8AC3E}">
        <p14:creationId xmlns:p14="http://schemas.microsoft.com/office/powerpoint/2010/main" val="255659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3909685-8FB9-624B-8842-562FEE376B32}" type="datetimeFigureOut">
              <a:rPr lang="es-ES" smtClean="0"/>
              <a:t>05/03/2024</a:t>
            </a:fld>
            <a:endParaRPr lang="es-CL" dirty="0"/>
          </a:p>
        </p:txBody>
      </p:sp>
      <p:sp>
        <p:nvSpPr>
          <p:cNvPr id="3" name="Marcador de pie de página 2"/>
          <p:cNvSpPr>
            <a:spLocks noGrp="1"/>
          </p:cNvSpPr>
          <p:nvPr>
            <p:ph type="ftr" sz="quarter" idx="11"/>
          </p:nvPr>
        </p:nvSpPr>
        <p:spPr/>
        <p:txBody>
          <a:bodyPr/>
          <a:lstStyle/>
          <a:p>
            <a:endParaRPr lang="es-CL" dirty="0"/>
          </a:p>
        </p:txBody>
      </p:sp>
      <p:sp>
        <p:nvSpPr>
          <p:cNvPr id="4" name="Marcador de número de diapositiva 3"/>
          <p:cNvSpPr>
            <a:spLocks noGrp="1"/>
          </p:cNvSpPr>
          <p:nvPr>
            <p:ph type="sldNum" sz="quarter" idx="12"/>
          </p:nvPr>
        </p:nvSpPr>
        <p:spPr/>
        <p:txBody>
          <a:bodyPr/>
          <a:lstStyle/>
          <a:p>
            <a:fld id="{8020EB2E-A20E-DB4D-90B3-ACB5982F1E32}" type="slidenum">
              <a:rPr lang="es-CL" smtClean="0"/>
              <a:t>‹Nº›</a:t>
            </a:fld>
            <a:endParaRPr lang="es-CL" dirty="0"/>
          </a:p>
        </p:txBody>
      </p:sp>
    </p:spTree>
    <p:extLst>
      <p:ext uri="{BB962C8B-B14F-4D97-AF65-F5344CB8AC3E}">
        <p14:creationId xmlns:p14="http://schemas.microsoft.com/office/powerpoint/2010/main" val="195532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919" y="273176"/>
            <a:ext cx="4013173" cy="1162588"/>
          </a:xfrm>
        </p:spPr>
        <p:txBody>
          <a:bodyPr anchor="b"/>
          <a:lstStyle>
            <a:lvl1pPr algn="l">
              <a:defRPr sz="2111" b="1"/>
            </a:lvl1pPr>
          </a:lstStyle>
          <a:p>
            <a:r>
              <a:rPr lang="es-ES_tradnl"/>
              <a:t>Clic para editar título</a:t>
            </a:r>
            <a:endParaRPr lang="es-CL"/>
          </a:p>
        </p:txBody>
      </p:sp>
      <p:sp>
        <p:nvSpPr>
          <p:cNvPr id="3" name="Marcador de contenido 2"/>
          <p:cNvSpPr>
            <a:spLocks noGrp="1"/>
          </p:cNvSpPr>
          <p:nvPr>
            <p:ph idx="1"/>
          </p:nvPr>
        </p:nvSpPr>
        <p:spPr>
          <a:xfrm>
            <a:off x="4769216" y="273177"/>
            <a:ext cx="6819216" cy="5855823"/>
          </a:xfrm>
        </p:spPr>
        <p:txBody>
          <a:bodyPr/>
          <a:lstStyle>
            <a:lvl1pPr>
              <a:defRPr sz="3377"/>
            </a:lvl1pPr>
            <a:lvl2pPr>
              <a:defRPr sz="2955"/>
            </a:lvl2pPr>
            <a:lvl3pPr>
              <a:defRPr sz="2533"/>
            </a:lvl3pPr>
            <a:lvl4pPr>
              <a:defRPr sz="2111"/>
            </a:lvl4pPr>
            <a:lvl5pPr>
              <a:defRPr sz="2111"/>
            </a:lvl5pPr>
            <a:lvl6pPr>
              <a:defRPr sz="2111"/>
            </a:lvl6pPr>
            <a:lvl7pPr>
              <a:defRPr sz="2111"/>
            </a:lvl7pPr>
            <a:lvl8pPr>
              <a:defRPr sz="2111"/>
            </a:lvl8pPr>
            <a:lvl9pPr>
              <a:defRPr sz="2111"/>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L"/>
          </a:p>
        </p:txBody>
      </p:sp>
      <p:sp>
        <p:nvSpPr>
          <p:cNvPr id="4" name="Marcador de texto 3"/>
          <p:cNvSpPr>
            <a:spLocks noGrp="1"/>
          </p:cNvSpPr>
          <p:nvPr>
            <p:ph type="body" sz="half" idx="2"/>
          </p:nvPr>
        </p:nvSpPr>
        <p:spPr>
          <a:xfrm>
            <a:off x="609919" y="1435765"/>
            <a:ext cx="4013173" cy="4693235"/>
          </a:xfrm>
        </p:spPr>
        <p:txBody>
          <a:bodyPr/>
          <a:lstStyle>
            <a:lvl1pPr marL="0" indent="0">
              <a:buNone/>
              <a:defRPr sz="1478"/>
            </a:lvl1pPr>
            <a:lvl2pPr marL="482529" indent="0">
              <a:buNone/>
              <a:defRPr sz="1266"/>
            </a:lvl2pPr>
            <a:lvl3pPr marL="965058" indent="0">
              <a:buNone/>
              <a:defRPr sz="1055"/>
            </a:lvl3pPr>
            <a:lvl4pPr marL="1447587" indent="0">
              <a:buNone/>
              <a:defRPr sz="950"/>
            </a:lvl4pPr>
            <a:lvl5pPr marL="1930116" indent="0">
              <a:buNone/>
              <a:defRPr sz="950"/>
            </a:lvl5pPr>
            <a:lvl6pPr marL="2412644" indent="0">
              <a:buNone/>
              <a:defRPr sz="950"/>
            </a:lvl6pPr>
            <a:lvl7pPr marL="2895173" indent="0">
              <a:buNone/>
              <a:defRPr sz="950"/>
            </a:lvl7pPr>
            <a:lvl8pPr marL="3377702" indent="0">
              <a:buNone/>
              <a:defRPr sz="950"/>
            </a:lvl8pPr>
            <a:lvl9pPr marL="3860231" indent="0">
              <a:buNone/>
              <a:defRPr sz="95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53909685-8FB9-624B-8842-562FEE376B32}" type="datetimeFigureOut">
              <a:rPr lang="es-ES" smtClean="0"/>
              <a:t>05/03/2024</a:t>
            </a:fld>
            <a:endParaRPr lang="es-CL" dirty="0"/>
          </a:p>
        </p:txBody>
      </p:sp>
      <p:sp>
        <p:nvSpPr>
          <p:cNvPr id="6" name="Marcador de pie de página 5"/>
          <p:cNvSpPr>
            <a:spLocks noGrp="1"/>
          </p:cNvSpPr>
          <p:nvPr>
            <p:ph type="ftr" sz="quarter" idx="11"/>
          </p:nvPr>
        </p:nvSpPr>
        <p:spPr/>
        <p:txBody>
          <a:bodyPr/>
          <a:lstStyle/>
          <a:p>
            <a:endParaRPr lang="es-CL" dirty="0"/>
          </a:p>
        </p:txBody>
      </p:sp>
      <p:sp>
        <p:nvSpPr>
          <p:cNvPr id="7" name="Marcador de número de diapositiva 6"/>
          <p:cNvSpPr>
            <a:spLocks noGrp="1"/>
          </p:cNvSpPr>
          <p:nvPr>
            <p:ph type="sldNum" sz="quarter" idx="12"/>
          </p:nvPr>
        </p:nvSpPr>
        <p:spPr/>
        <p:txBody>
          <a:bodyPr/>
          <a:lstStyle/>
          <a:p>
            <a:fld id="{8020EB2E-A20E-DB4D-90B3-ACB5982F1E32}" type="slidenum">
              <a:rPr lang="es-CL" smtClean="0"/>
              <a:t>‹Nº›</a:t>
            </a:fld>
            <a:endParaRPr lang="es-CL" dirty="0"/>
          </a:p>
        </p:txBody>
      </p:sp>
    </p:spTree>
    <p:extLst>
      <p:ext uri="{BB962C8B-B14F-4D97-AF65-F5344CB8AC3E}">
        <p14:creationId xmlns:p14="http://schemas.microsoft.com/office/powerpoint/2010/main" val="182945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90962" y="4802822"/>
            <a:ext cx="7319010" cy="567000"/>
          </a:xfrm>
        </p:spPr>
        <p:txBody>
          <a:bodyPr anchor="b"/>
          <a:lstStyle>
            <a:lvl1pPr algn="l">
              <a:defRPr sz="2111" b="1"/>
            </a:lvl1pPr>
          </a:lstStyle>
          <a:p>
            <a:r>
              <a:rPr lang="es-ES_tradnl"/>
              <a:t>Clic para editar título</a:t>
            </a:r>
            <a:endParaRPr lang="es-CL"/>
          </a:p>
        </p:txBody>
      </p:sp>
      <p:sp>
        <p:nvSpPr>
          <p:cNvPr id="3" name="Marcador de posición de imagen 2"/>
          <p:cNvSpPr>
            <a:spLocks noGrp="1"/>
          </p:cNvSpPr>
          <p:nvPr>
            <p:ph type="pic" idx="1"/>
          </p:nvPr>
        </p:nvSpPr>
        <p:spPr>
          <a:xfrm>
            <a:off x="2390962" y="613059"/>
            <a:ext cx="7319010" cy="4116705"/>
          </a:xfrm>
        </p:spPr>
        <p:txBody>
          <a:bodyPr/>
          <a:lstStyle>
            <a:lvl1pPr marL="0" indent="0">
              <a:buNone/>
              <a:defRPr sz="3377"/>
            </a:lvl1pPr>
            <a:lvl2pPr marL="482529" indent="0">
              <a:buNone/>
              <a:defRPr sz="2955"/>
            </a:lvl2pPr>
            <a:lvl3pPr marL="965058" indent="0">
              <a:buNone/>
              <a:defRPr sz="2533"/>
            </a:lvl3pPr>
            <a:lvl4pPr marL="1447587" indent="0">
              <a:buNone/>
              <a:defRPr sz="2111"/>
            </a:lvl4pPr>
            <a:lvl5pPr marL="1930116" indent="0">
              <a:buNone/>
              <a:defRPr sz="2111"/>
            </a:lvl5pPr>
            <a:lvl6pPr marL="2412644" indent="0">
              <a:buNone/>
              <a:defRPr sz="2111"/>
            </a:lvl6pPr>
            <a:lvl7pPr marL="2895173" indent="0">
              <a:buNone/>
              <a:defRPr sz="2111"/>
            </a:lvl7pPr>
            <a:lvl8pPr marL="3377702" indent="0">
              <a:buNone/>
              <a:defRPr sz="2111"/>
            </a:lvl8pPr>
            <a:lvl9pPr marL="3860231" indent="0">
              <a:buNone/>
              <a:defRPr sz="2111"/>
            </a:lvl9pPr>
          </a:lstStyle>
          <a:p>
            <a:endParaRPr lang="es-CL" dirty="0"/>
          </a:p>
        </p:txBody>
      </p:sp>
      <p:sp>
        <p:nvSpPr>
          <p:cNvPr id="4" name="Marcador de texto 3"/>
          <p:cNvSpPr>
            <a:spLocks noGrp="1"/>
          </p:cNvSpPr>
          <p:nvPr>
            <p:ph type="body" sz="half" idx="2"/>
          </p:nvPr>
        </p:nvSpPr>
        <p:spPr>
          <a:xfrm>
            <a:off x="2390962" y="5369824"/>
            <a:ext cx="7319010" cy="805234"/>
          </a:xfrm>
        </p:spPr>
        <p:txBody>
          <a:bodyPr/>
          <a:lstStyle>
            <a:lvl1pPr marL="0" indent="0">
              <a:buNone/>
              <a:defRPr sz="1478"/>
            </a:lvl1pPr>
            <a:lvl2pPr marL="482529" indent="0">
              <a:buNone/>
              <a:defRPr sz="1266"/>
            </a:lvl2pPr>
            <a:lvl3pPr marL="965058" indent="0">
              <a:buNone/>
              <a:defRPr sz="1055"/>
            </a:lvl3pPr>
            <a:lvl4pPr marL="1447587" indent="0">
              <a:buNone/>
              <a:defRPr sz="950"/>
            </a:lvl4pPr>
            <a:lvl5pPr marL="1930116" indent="0">
              <a:buNone/>
              <a:defRPr sz="950"/>
            </a:lvl5pPr>
            <a:lvl6pPr marL="2412644" indent="0">
              <a:buNone/>
              <a:defRPr sz="950"/>
            </a:lvl6pPr>
            <a:lvl7pPr marL="2895173" indent="0">
              <a:buNone/>
              <a:defRPr sz="950"/>
            </a:lvl7pPr>
            <a:lvl8pPr marL="3377702" indent="0">
              <a:buNone/>
              <a:defRPr sz="950"/>
            </a:lvl8pPr>
            <a:lvl9pPr marL="3860231" indent="0">
              <a:buNone/>
              <a:defRPr sz="95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53909685-8FB9-624B-8842-562FEE376B32}" type="datetimeFigureOut">
              <a:rPr lang="es-ES" smtClean="0"/>
              <a:t>05/03/2024</a:t>
            </a:fld>
            <a:endParaRPr lang="es-CL" dirty="0"/>
          </a:p>
        </p:txBody>
      </p:sp>
      <p:sp>
        <p:nvSpPr>
          <p:cNvPr id="6" name="Marcador de pie de página 5"/>
          <p:cNvSpPr>
            <a:spLocks noGrp="1"/>
          </p:cNvSpPr>
          <p:nvPr>
            <p:ph type="ftr" sz="quarter" idx="11"/>
          </p:nvPr>
        </p:nvSpPr>
        <p:spPr/>
        <p:txBody>
          <a:bodyPr/>
          <a:lstStyle/>
          <a:p>
            <a:endParaRPr lang="es-CL" dirty="0"/>
          </a:p>
        </p:txBody>
      </p:sp>
      <p:sp>
        <p:nvSpPr>
          <p:cNvPr id="7" name="Marcador de número de diapositiva 6"/>
          <p:cNvSpPr>
            <a:spLocks noGrp="1"/>
          </p:cNvSpPr>
          <p:nvPr>
            <p:ph type="sldNum" sz="quarter" idx="12"/>
          </p:nvPr>
        </p:nvSpPr>
        <p:spPr/>
        <p:txBody>
          <a:bodyPr/>
          <a:lstStyle/>
          <a:p>
            <a:fld id="{8020EB2E-A20E-DB4D-90B3-ACB5982F1E32}" type="slidenum">
              <a:rPr lang="es-CL" smtClean="0"/>
              <a:t>‹Nº›</a:t>
            </a:fld>
            <a:endParaRPr lang="es-CL" dirty="0"/>
          </a:p>
        </p:txBody>
      </p:sp>
    </p:spTree>
    <p:extLst>
      <p:ext uri="{BB962C8B-B14F-4D97-AF65-F5344CB8AC3E}">
        <p14:creationId xmlns:p14="http://schemas.microsoft.com/office/powerpoint/2010/main" val="405306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919" y="274766"/>
            <a:ext cx="10978515" cy="1143529"/>
          </a:xfrm>
          <a:prstGeom prst="rect">
            <a:avLst/>
          </a:prstGeom>
        </p:spPr>
        <p:txBody>
          <a:bodyPr vert="horz" lIns="91440" tIns="45720" rIns="91440" bIns="45720" rtlCol="0" anchor="ctr">
            <a:normAutofit/>
          </a:bodyPr>
          <a:lstStyle/>
          <a:p>
            <a:r>
              <a:rPr lang="es-ES_tradnl"/>
              <a:t>Clic para editar título</a:t>
            </a:r>
            <a:endParaRPr lang="es-CL"/>
          </a:p>
        </p:txBody>
      </p:sp>
      <p:sp>
        <p:nvSpPr>
          <p:cNvPr id="3" name="Marcador de texto 2"/>
          <p:cNvSpPr>
            <a:spLocks noGrp="1"/>
          </p:cNvSpPr>
          <p:nvPr>
            <p:ph type="body" idx="1"/>
          </p:nvPr>
        </p:nvSpPr>
        <p:spPr>
          <a:xfrm>
            <a:off x="609919" y="1600942"/>
            <a:ext cx="10978515" cy="452805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L"/>
          </a:p>
        </p:txBody>
      </p:sp>
      <p:sp>
        <p:nvSpPr>
          <p:cNvPr id="4" name="Marcador de fecha 3"/>
          <p:cNvSpPr>
            <a:spLocks noGrp="1"/>
          </p:cNvSpPr>
          <p:nvPr>
            <p:ph type="dt" sz="half" idx="2"/>
          </p:nvPr>
        </p:nvSpPr>
        <p:spPr>
          <a:xfrm>
            <a:off x="609917" y="6359293"/>
            <a:ext cx="2846282" cy="365294"/>
          </a:xfrm>
          <a:prstGeom prst="rect">
            <a:avLst/>
          </a:prstGeom>
        </p:spPr>
        <p:txBody>
          <a:bodyPr vert="horz" lIns="91440" tIns="45720" rIns="91440" bIns="45720" rtlCol="0" anchor="ctr"/>
          <a:lstStyle>
            <a:lvl1pPr algn="l">
              <a:defRPr sz="1266">
                <a:solidFill>
                  <a:schemeClr val="tx1">
                    <a:tint val="75000"/>
                  </a:schemeClr>
                </a:solidFill>
              </a:defRPr>
            </a:lvl1pPr>
          </a:lstStyle>
          <a:p>
            <a:fld id="{53909685-8FB9-624B-8842-562FEE376B32}" type="datetimeFigureOut">
              <a:rPr lang="es-ES" smtClean="0"/>
              <a:t>05/03/2024</a:t>
            </a:fld>
            <a:endParaRPr lang="es-CL" dirty="0"/>
          </a:p>
        </p:txBody>
      </p:sp>
      <p:sp>
        <p:nvSpPr>
          <p:cNvPr id="5" name="Marcador de pie de página 4"/>
          <p:cNvSpPr>
            <a:spLocks noGrp="1"/>
          </p:cNvSpPr>
          <p:nvPr>
            <p:ph type="ftr" sz="quarter" idx="3"/>
          </p:nvPr>
        </p:nvSpPr>
        <p:spPr>
          <a:xfrm>
            <a:off x="4167771" y="6359293"/>
            <a:ext cx="3862811" cy="365294"/>
          </a:xfrm>
          <a:prstGeom prst="rect">
            <a:avLst/>
          </a:prstGeom>
        </p:spPr>
        <p:txBody>
          <a:bodyPr vert="horz" lIns="91440" tIns="45720" rIns="91440" bIns="45720" rtlCol="0" anchor="ctr"/>
          <a:lstStyle>
            <a:lvl1pPr algn="ctr">
              <a:defRPr sz="1266">
                <a:solidFill>
                  <a:schemeClr val="tx1">
                    <a:tint val="75000"/>
                  </a:schemeClr>
                </a:solidFill>
              </a:defRPr>
            </a:lvl1pPr>
          </a:lstStyle>
          <a:p>
            <a:endParaRPr lang="es-CL" dirty="0"/>
          </a:p>
        </p:txBody>
      </p:sp>
      <p:sp>
        <p:nvSpPr>
          <p:cNvPr id="6" name="Marcador de número de diapositiva 5"/>
          <p:cNvSpPr>
            <a:spLocks noGrp="1"/>
          </p:cNvSpPr>
          <p:nvPr>
            <p:ph type="sldNum" sz="quarter" idx="4"/>
          </p:nvPr>
        </p:nvSpPr>
        <p:spPr>
          <a:xfrm>
            <a:off x="8742151" y="6359293"/>
            <a:ext cx="2846282" cy="365294"/>
          </a:xfrm>
          <a:prstGeom prst="rect">
            <a:avLst/>
          </a:prstGeom>
        </p:spPr>
        <p:txBody>
          <a:bodyPr vert="horz" lIns="91440" tIns="45720" rIns="91440" bIns="45720" rtlCol="0" anchor="ctr"/>
          <a:lstStyle>
            <a:lvl1pPr algn="r">
              <a:defRPr sz="1266">
                <a:solidFill>
                  <a:schemeClr val="tx1">
                    <a:tint val="75000"/>
                  </a:schemeClr>
                </a:solidFill>
              </a:defRPr>
            </a:lvl1pPr>
          </a:lstStyle>
          <a:p>
            <a:fld id="{8020EB2E-A20E-DB4D-90B3-ACB5982F1E32}" type="slidenum">
              <a:rPr lang="es-CL" smtClean="0"/>
              <a:t>‹Nº›</a:t>
            </a:fld>
            <a:endParaRPr lang="es-CL" dirty="0"/>
          </a:p>
        </p:txBody>
      </p:sp>
    </p:spTree>
    <p:extLst>
      <p:ext uri="{BB962C8B-B14F-4D97-AF65-F5344CB8AC3E}">
        <p14:creationId xmlns:p14="http://schemas.microsoft.com/office/powerpoint/2010/main" val="776177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82529" rtl="0" eaLnBrk="1" latinLnBrk="0" hangingPunct="1">
        <a:spcBef>
          <a:spcPct val="0"/>
        </a:spcBef>
        <a:buNone/>
        <a:defRPr sz="4644" kern="1200">
          <a:solidFill>
            <a:schemeClr val="tx1"/>
          </a:solidFill>
          <a:latin typeface="+mj-lt"/>
          <a:ea typeface="+mj-ea"/>
          <a:cs typeface="+mj-cs"/>
        </a:defRPr>
      </a:lvl1pPr>
    </p:titleStyle>
    <p:bodyStyle>
      <a:lvl1pPr marL="361897" indent="-361897" algn="l" defTabSz="482529" rtl="0" eaLnBrk="1" latinLnBrk="0" hangingPunct="1">
        <a:spcBef>
          <a:spcPct val="20000"/>
        </a:spcBef>
        <a:buFont typeface="Arial"/>
        <a:buChar char="•"/>
        <a:defRPr sz="3377" kern="1200">
          <a:solidFill>
            <a:schemeClr val="tx1"/>
          </a:solidFill>
          <a:latin typeface="+mn-lt"/>
          <a:ea typeface="+mn-ea"/>
          <a:cs typeface="+mn-cs"/>
        </a:defRPr>
      </a:lvl1pPr>
      <a:lvl2pPr marL="784109" indent="-301581" algn="l" defTabSz="482529" rtl="0" eaLnBrk="1" latinLnBrk="0" hangingPunct="1">
        <a:spcBef>
          <a:spcPct val="20000"/>
        </a:spcBef>
        <a:buFont typeface="Arial"/>
        <a:buChar char="–"/>
        <a:defRPr sz="2955" kern="1200">
          <a:solidFill>
            <a:schemeClr val="tx1"/>
          </a:solidFill>
          <a:latin typeface="+mn-lt"/>
          <a:ea typeface="+mn-ea"/>
          <a:cs typeface="+mn-cs"/>
        </a:defRPr>
      </a:lvl2pPr>
      <a:lvl3pPr marL="1206322" indent="-241264" algn="l" defTabSz="482529" rtl="0" eaLnBrk="1" latinLnBrk="0" hangingPunct="1">
        <a:spcBef>
          <a:spcPct val="20000"/>
        </a:spcBef>
        <a:buFont typeface="Arial"/>
        <a:buChar char="•"/>
        <a:defRPr sz="2533" kern="1200">
          <a:solidFill>
            <a:schemeClr val="tx1"/>
          </a:solidFill>
          <a:latin typeface="+mn-lt"/>
          <a:ea typeface="+mn-ea"/>
          <a:cs typeface="+mn-cs"/>
        </a:defRPr>
      </a:lvl3pPr>
      <a:lvl4pPr marL="1688851" indent="-241264" algn="l" defTabSz="482529" rtl="0" eaLnBrk="1" latinLnBrk="0" hangingPunct="1">
        <a:spcBef>
          <a:spcPct val="20000"/>
        </a:spcBef>
        <a:buFont typeface="Arial"/>
        <a:buChar char="–"/>
        <a:defRPr sz="2111" kern="1200">
          <a:solidFill>
            <a:schemeClr val="tx1"/>
          </a:solidFill>
          <a:latin typeface="+mn-lt"/>
          <a:ea typeface="+mn-ea"/>
          <a:cs typeface="+mn-cs"/>
        </a:defRPr>
      </a:lvl4pPr>
      <a:lvl5pPr marL="2171380" indent="-241264" algn="l" defTabSz="482529" rtl="0" eaLnBrk="1" latinLnBrk="0" hangingPunct="1">
        <a:spcBef>
          <a:spcPct val="20000"/>
        </a:spcBef>
        <a:buFont typeface="Arial"/>
        <a:buChar char="»"/>
        <a:defRPr sz="2111" kern="1200">
          <a:solidFill>
            <a:schemeClr val="tx1"/>
          </a:solidFill>
          <a:latin typeface="+mn-lt"/>
          <a:ea typeface="+mn-ea"/>
          <a:cs typeface="+mn-cs"/>
        </a:defRPr>
      </a:lvl5pPr>
      <a:lvl6pPr marL="2653909" indent="-241264" algn="l" defTabSz="482529" rtl="0" eaLnBrk="1" latinLnBrk="0" hangingPunct="1">
        <a:spcBef>
          <a:spcPct val="20000"/>
        </a:spcBef>
        <a:buFont typeface="Arial"/>
        <a:buChar char="•"/>
        <a:defRPr sz="2111" kern="1200">
          <a:solidFill>
            <a:schemeClr val="tx1"/>
          </a:solidFill>
          <a:latin typeface="+mn-lt"/>
          <a:ea typeface="+mn-ea"/>
          <a:cs typeface="+mn-cs"/>
        </a:defRPr>
      </a:lvl6pPr>
      <a:lvl7pPr marL="3136438" indent="-241264" algn="l" defTabSz="482529" rtl="0" eaLnBrk="1" latinLnBrk="0" hangingPunct="1">
        <a:spcBef>
          <a:spcPct val="20000"/>
        </a:spcBef>
        <a:buFont typeface="Arial"/>
        <a:buChar char="•"/>
        <a:defRPr sz="2111" kern="1200">
          <a:solidFill>
            <a:schemeClr val="tx1"/>
          </a:solidFill>
          <a:latin typeface="+mn-lt"/>
          <a:ea typeface="+mn-ea"/>
          <a:cs typeface="+mn-cs"/>
        </a:defRPr>
      </a:lvl7pPr>
      <a:lvl8pPr marL="3618967" indent="-241264" algn="l" defTabSz="482529" rtl="0" eaLnBrk="1" latinLnBrk="0" hangingPunct="1">
        <a:spcBef>
          <a:spcPct val="20000"/>
        </a:spcBef>
        <a:buFont typeface="Arial"/>
        <a:buChar char="•"/>
        <a:defRPr sz="2111" kern="1200">
          <a:solidFill>
            <a:schemeClr val="tx1"/>
          </a:solidFill>
          <a:latin typeface="+mn-lt"/>
          <a:ea typeface="+mn-ea"/>
          <a:cs typeface="+mn-cs"/>
        </a:defRPr>
      </a:lvl8pPr>
      <a:lvl9pPr marL="4101495" indent="-241264" algn="l" defTabSz="482529" rtl="0" eaLnBrk="1" latinLnBrk="0" hangingPunct="1">
        <a:spcBef>
          <a:spcPct val="20000"/>
        </a:spcBef>
        <a:buFont typeface="Arial"/>
        <a:buChar char="•"/>
        <a:defRPr sz="2111" kern="1200">
          <a:solidFill>
            <a:schemeClr val="tx1"/>
          </a:solidFill>
          <a:latin typeface="+mn-lt"/>
          <a:ea typeface="+mn-ea"/>
          <a:cs typeface="+mn-cs"/>
        </a:defRPr>
      </a:lvl9pPr>
    </p:bodyStyle>
    <p:otherStyle>
      <a:defPPr>
        <a:defRPr lang="es-ES"/>
      </a:defPPr>
      <a:lvl1pPr marL="0" algn="l" defTabSz="482529" rtl="0" eaLnBrk="1" latinLnBrk="0" hangingPunct="1">
        <a:defRPr sz="1900" kern="1200">
          <a:solidFill>
            <a:schemeClr val="tx1"/>
          </a:solidFill>
          <a:latin typeface="+mn-lt"/>
          <a:ea typeface="+mn-ea"/>
          <a:cs typeface="+mn-cs"/>
        </a:defRPr>
      </a:lvl1pPr>
      <a:lvl2pPr marL="482529" algn="l" defTabSz="482529" rtl="0" eaLnBrk="1" latinLnBrk="0" hangingPunct="1">
        <a:defRPr sz="1900" kern="1200">
          <a:solidFill>
            <a:schemeClr val="tx1"/>
          </a:solidFill>
          <a:latin typeface="+mn-lt"/>
          <a:ea typeface="+mn-ea"/>
          <a:cs typeface="+mn-cs"/>
        </a:defRPr>
      </a:lvl2pPr>
      <a:lvl3pPr marL="965058" algn="l" defTabSz="482529" rtl="0" eaLnBrk="1" latinLnBrk="0" hangingPunct="1">
        <a:defRPr sz="1900" kern="1200">
          <a:solidFill>
            <a:schemeClr val="tx1"/>
          </a:solidFill>
          <a:latin typeface="+mn-lt"/>
          <a:ea typeface="+mn-ea"/>
          <a:cs typeface="+mn-cs"/>
        </a:defRPr>
      </a:lvl3pPr>
      <a:lvl4pPr marL="1447587" algn="l" defTabSz="482529" rtl="0" eaLnBrk="1" latinLnBrk="0" hangingPunct="1">
        <a:defRPr sz="1900" kern="1200">
          <a:solidFill>
            <a:schemeClr val="tx1"/>
          </a:solidFill>
          <a:latin typeface="+mn-lt"/>
          <a:ea typeface="+mn-ea"/>
          <a:cs typeface="+mn-cs"/>
        </a:defRPr>
      </a:lvl4pPr>
      <a:lvl5pPr marL="1930116" algn="l" defTabSz="482529" rtl="0" eaLnBrk="1" latinLnBrk="0" hangingPunct="1">
        <a:defRPr sz="1900" kern="1200">
          <a:solidFill>
            <a:schemeClr val="tx1"/>
          </a:solidFill>
          <a:latin typeface="+mn-lt"/>
          <a:ea typeface="+mn-ea"/>
          <a:cs typeface="+mn-cs"/>
        </a:defRPr>
      </a:lvl5pPr>
      <a:lvl6pPr marL="2412644" algn="l" defTabSz="482529" rtl="0" eaLnBrk="1" latinLnBrk="0" hangingPunct="1">
        <a:defRPr sz="1900" kern="1200">
          <a:solidFill>
            <a:schemeClr val="tx1"/>
          </a:solidFill>
          <a:latin typeface="+mn-lt"/>
          <a:ea typeface="+mn-ea"/>
          <a:cs typeface="+mn-cs"/>
        </a:defRPr>
      </a:lvl6pPr>
      <a:lvl7pPr marL="2895173" algn="l" defTabSz="482529" rtl="0" eaLnBrk="1" latinLnBrk="0" hangingPunct="1">
        <a:defRPr sz="1900" kern="1200">
          <a:solidFill>
            <a:schemeClr val="tx1"/>
          </a:solidFill>
          <a:latin typeface="+mn-lt"/>
          <a:ea typeface="+mn-ea"/>
          <a:cs typeface="+mn-cs"/>
        </a:defRPr>
      </a:lvl7pPr>
      <a:lvl8pPr marL="3377702" algn="l" defTabSz="482529" rtl="0" eaLnBrk="1" latinLnBrk="0" hangingPunct="1">
        <a:defRPr sz="1900" kern="1200">
          <a:solidFill>
            <a:schemeClr val="tx1"/>
          </a:solidFill>
          <a:latin typeface="+mn-lt"/>
          <a:ea typeface="+mn-ea"/>
          <a:cs typeface="+mn-cs"/>
        </a:defRPr>
      </a:lvl8pPr>
      <a:lvl9pPr marL="3860231" algn="l" defTabSz="48252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chart" Target="../charts/chart1.xml" /></Relationships>
</file>

<file path=ppt/slides/_rels/slide1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17.png" /></Relationships>
</file>

<file path=ppt/slides/_rels/slide16.xml.rels><?xml version="1.0" encoding="UTF-8" standalone="yes"?>
<Relationships xmlns="http://schemas.openxmlformats.org/package/2006/relationships"><Relationship Id="rId8" Type="http://schemas.microsoft.com/office/2007/relationships/diagramDrawing" Target="../diagrams/drawing1.xml" /><Relationship Id="rId3" Type="http://schemas.openxmlformats.org/officeDocument/2006/relationships/image" Target="../media/image2.png" /><Relationship Id="rId7" Type="http://schemas.openxmlformats.org/officeDocument/2006/relationships/diagramColors" Target="../diagrams/colors1.xml" /><Relationship Id="rId2" Type="http://schemas.openxmlformats.org/officeDocument/2006/relationships/image" Target="../media/image3.png" /><Relationship Id="rId1" Type="http://schemas.openxmlformats.org/officeDocument/2006/relationships/slideLayout" Target="../slideLayouts/slideLayout2.xml" /><Relationship Id="rId6" Type="http://schemas.openxmlformats.org/officeDocument/2006/relationships/diagramQuickStyle" Target="../diagrams/quickStyle1.xml" /><Relationship Id="rId5" Type="http://schemas.openxmlformats.org/officeDocument/2006/relationships/diagramLayout" Target="../diagrams/layout1.xml" /><Relationship Id="rId4" Type="http://schemas.openxmlformats.org/officeDocument/2006/relationships/diagramData" Target="../diagrams/data1.xml" /></Relationships>
</file>

<file path=ppt/slides/_rels/slide17.xml.rels><?xml version="1.0" encoding="UTF-8" standalone="yes"?>
<Relationships xmlns="http://schemas.openxmlformats.org/package/2006/relationships"><Relationship Id="rId8" Type="http://schemas.microsoft.com/office/2007/relationships/diagramDrawing" Target="../diagrams/drawing2.xml" /><Relationship Id="rId13" Type="http://schemas.microsoft.com/office/2007/relationships/diagramDrawing" Target="../diagrams/drawing3.xml" /><Relationship Id="rId18" Type="http://schemas.microsoft.com/office/2007/relationships/diagramDrawing" Target="../diagrams/drawing4.xml" /><Relationship Id="rId3" Type="http://schemas.openxmlformats.org/officeDocument/2006/relationships/image" Target="../media/image2.png" /><Relationship Id="rId21" Type="http://schemas.openxmlformats.org/officeDocument/2006/relationships/diagramQuickStyle" Target="../diagrams/quickStyle5.xml" /><Relationship Id="rId7" Type="http://schemas.openxmlformats.org/officeDocument/2006/relationships/diagramColors" Target="../diagrams/colors2.xml" /><Relationship Id="rId12" Type="http://schemas.openxmlformats.org/officeDocument/2006/relationships/diagramColors" Target="../diagrams/colors3.xml" /><Relationship Id="rId17" Type="http://schemas.openxmlformats.org/officeDocument/2006/relationships/diagramColors" Target="../diagrams/colors4.xml" /><Relationship Id="rId2" Type="http://schemas.openxmlformats.org/officeDocument/2006/relationships/image" Target="../media/image3.png" /><Relationship Id="rId16" Type="http://schemas.openxmlformats.org/officeDocument/2006/relationships/diagramQuickStyle" Target="../diagrams/quickStyle4.xml" /><Relationship Id="rId20" Type="http://schemas.openxmlformats.org/officeDocument/2006/relationships/diagramLayout" Target="../diagrams/layout5.xml" /><Relationship Id="rId1" Type="http://schemas.openxmlformats.org/officeDocument/2006/relationships/slideLayout" Target="../slideLayouts/slideLayout2.xml" /><Relationship Id="rId6" Type="http://schemas.openxmlformats.org/officeDocument/2006/relationships/diagramQuickStyle" Target="../diagrams/quickStyle2.xml" /><Relationship Id="rId11" Type="http://schemas.openxmlformats.org/officeDocument/2006/relationships/diagramQuickStyle" Target="../diagrams/quickStyle3.xml" /><Relationship Id="rId5" Type="http://schemas.openxmlformats.org/officeDocument/2006/relationships/diagramLayout" Target="../diagrams/layout2.xml" /><Relationship Id="rId15" Type="http://schemas.openxmlformats.org/officeDocument/2006/relationships/diagramLayout" Target="../diagrams/layout4.xml" /><Relationship Id="rId23" Type="http://schemas.microsoft.com/office/2007/relationships/diagramDrawing" Target="../diagrams/drawing5.xml" /><Relationship Id="rId10" Type="http://schemas.openxmlformats.org/officeDocument/2006/relationships/diagramLayout" Target="../diagrams/layout3.xml" /><Relationship Id="rId19" Type="http://schemas.openxmlformats.org/officeDocument/2006/relationships/diagramData" Target="../diagrams/data5.xml" /><Relationship Id="rId4" Type="http://schemas.openxmlformats.org/officeDocument/2006/relationships/diagramData" Target="../diagrams/data2.xml" /><Relationship Id="rId9" Type="http://schemas.openxmlformats.org/officeDocument/2006/relationships/diagramData" Target="../diagrams/data3.xml" /><Relationship Id="rId14" Type="http://schemas.openxmlformats.org/officeDocument/2006/relationships/diagramData" Target="../diagrams/data4.xml" /><Relationship Id="rId22" Type="http://schemas.openxmlformats.org/officeDocument/2006/relationships/diagramColors" Target="../diagrams/colors5.xml" /></Relationships>
</file>

<file path=ppt/slides/_rels/slide1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8" Type="http://schemas.openxmlformats.org/officeDocument/2006/relationships/image" Target="../media/image22.png" /><Relationship Id="rId13" Type="http://schemas.openxmlformats.org/officeDocument/2006/relationships/image" Target="../media/image27.svg" /><Relationship Id="rId3" Type="http://schemas.openxmlformats.org/officeDocument/2006/relationships/image" Target="../media/image2.png" /><Relationship Id="rId7" Type="http://schemas.openxmlformats.org/officeDocument/2006/relationships/image" Target="../media/image21.svg" /><Relationship Id="rId12" Type="http://schemas.openxmlformats.org/officeDocument/2006/relationships/image" Target="../media/image26.png" /><Relationship Id="rId2" Type="http://schemas.openxmlformats.org/officeDocument/2006/relationships/image" Target="../media/image3.png" /><Relationship Id="rId1" Type="http://schemas.openxmlformats.org/officeDocument/2006/relationships/slideLayout" Target="../slideLayouts/slideLayout2.xml" /><Relationship Id="rId6" Type="http://schemas.openxmlformats.org/officeDocument/2006/relationships/image" Target="../media/image20.png" /><Relationship Id="rId11" Type="http://schemas.openxmlformats.org/officeDocument/2006/relationships/image" Target="../media/image25.svg" /><Relationship Id="rId5" Type="http://schemas.openxmlformats.org/officeDocument/2006/relationships/image" Target="../media/image19.svg" /><Relationship Id="rId15" Type="http://schemas.openxmlformats.org/officeDocument/2006/relationships/image" Target="../media/image29.svg" /><Relationship Id="rId10" Type="http://schemas.openxmlformats.org/officeDocument/2006/relationships/image" Target="../media/image24.png" /><Relationship Id="rId4" Type="http://schemas.openxmlformats.org/officeDocument/2006/relationships/image" Target="../media/image18.png" /><Relationship Id="rId9" Type="http://schemas.openxmlformats.org/officeDocument/2006/relationships/image" Target="../media/image23.svg" /><Relationship Id="rId14" Type="http://schemas.openxmlformats.org/officeDocument/2006/relationships/image" Target="../media/image28.png"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 Id="rId6" Type="http://schemas.openxmlformats.org/officeDocument/2006/relationships/image" Target="../media/image6.jpeg" /><Relationship Id="rId5" Type="http://schemas.openxmlformats.org/officeDocument/2006/relationships/image" Target="../media/image5.jpeg" /><Relationship Id="rId4" Type="http://schemas.openxmlformats.org/officeDocument/2006/relationships/image" Target="../media/image4.jpeg" /></Relationships>
</file>

<file path=ppt/slides/_rels/slide2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2.png" /><Relationship Id="rId7" Type="http://schemas.openxmlformats.org/officeDocument/2006/relationships/image" Target="../media/image33.png" /><Relationship Id="rId2" Type="http://schemas.openxmlformats.org/officeDocument/2006/relationships/image" Target="../media/image3.png" /><Relationship Id="rId1" Type="http://schemas.openxmlformats.org/officeDocument/2006/relationships/slideLayout" Target="../slideLayouts/slideLayout2.xml" /><Relationship Id="rId6" Type="http://schemas.openxmlformats.org/officeDocument/2006/relationships/image" Target="../media/image32.png" /><Relationship Id="rId5" Type="http://schemas.openxmlformats.org/officeDocument/2006/relationships/image" Target="../media/image31.png" /><Relationship Id="rId4" Type="http://schemas.openxmlformats.org/officeDocument/2006/relationships/image" Target="../media/image30.png" /></Relationships>
</file>

<file path=ppt/slides/_rels/slide2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8" Type="http://schemas.microsoft.com/office/2007/relationships/diagramDrawing" Target="../diagrams/drawing6.xml" /><Relationship Id="rId3" Type="http://schemas.openxmlformats.org/officeDocument/2006/relationships/image" Target="../media/image2.png" /><Relationship Id="rId7" Type="http://schemas.openxmlformats.org/officeDocument/2006/relationships/diagramColors" Target="../diagrams/colors6.xml" /><Relationship Id="rId2" Type="http://schemas.openxmlformats.org/officeDocument/2006/relationships/image" Target="../media/image3.png" /><Relationship Id="rId1" Type="http://schemas.openxmlformats.org/officeDocument/2006/relationships/slideLayout" Target="../slideLayouts/slideLayout2.xml" /><Relationship Id="rId6" Type="http://schemas.openxmlformats.org/officeDocument/2006/relationships/diagramQuickStyle" Target="../diagrams/quickStyle6.xml" /><Relationship Id="rId5" Type="http://schemas.openxmlformats.org/officeDocument/2006/relationships/diagramLayout" Target="../diagrams/layout6.xml" /><Relationship Id="rId4" Type="http://schemas.openxmlformats.org/officeDocument/2006/relationships/diagramData" Target="../diagrams/data6.xml" /></Relationships>
</file>

<file path=ppt/slides/_rels/slide2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 Id="rId5" Type="http://schemas.openxmlformats.org/officeDocument/2006/relationships/image" Target="../media/image8.png" /><Relationship Id="rId4" Type="http://schemas.openxmlformats.org/officeDocument/2006/relationships/image" Target="../media/image7.jpeg" /></Relationships>
</file>

<file path=ppt/slides/_rels/slide3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9.jpeg" /></Relationships>
</file>

<file path=ppt/slides/_rels/slide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 Id="rId4" Type="http://schemas.openxmlformats.org/officeDocument/2006/relationships/image" Target="../media/image10.png" /></Relationships>
</file>

<file path=ppt/slides/_rels/slide6.xml.rels><?xml version="1.0" encoding="UTF-8" standalone="yes"?>
<Relationships xmlns="http://schemas.openxmlformats.org/package/2006/relationships"><Relationship Id="rId8" Type="http://schemas.openxmlformats.org/officeDocument/2006/relationships/image" Target="../media/image15.png" /><Relationship Id="rId3" Type="http://schemas.openxmlformats.org/officeDocument/2006/relationships/image" Target="../media/image2.png" /><Relationship Id="rId7" Type="http://schemas.openxmlformats.org/officeDocument/2006/relationships/image" Target="../media/image14.svg" /><Relationship Id="rId2" Type="http://schemas.openxmlformats.org/officeDocument/2006/relationships/image" Target="../media/image3.png" /><Relationship Id="rId1" Type="http://schemas.openxmlformats.org/officeDocument/2006/relationships/slideLayout" Target="../slideLayouts/slideLayout2.xml" /><Relationship Id="rId6" Type="http://schemas.openxmlformats.org/officeDocument/2006/relationships/image" Target="../media/image13.png" /><Relationship Id="rId5" Type="http://schemas.openxmlformats.org/officeDocument/2006/relationships/image" Target="../media/image12.svg" /><Relationship Id="rId4" Type="http://schemas.openxmlformats.org/officeDocument/2006/relationships/image" Target="../media/image11.png" /><Relationship Id="rId9" Type="http://schemas.openxmlformats.org/officeDocument/2006/relationships/image" Target="../media/image16.svg" /></Relationships>
</file>

<file path=ppt/slides/_rels/slide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BB6974AD-4B9C-E589-E257-E25E29F43A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38131" y="1439946"/>
            <a:ext cx="3525617" cy="8770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a:extLst>
              <a:ext uri="{FF2B5EF4-FFF2-40B4-BE49-F238E27FC236}">
                <a16:creationId xmlns:a16="http://schemas.microsoft.com/office/drawing/2014/main" id="{7A672685-612A-C47B-1A0C-272F7868437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5377" y="-34476"/>
            <a:ext cx="1739282" cy="584136"/>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9">
            <a:extLst>
              <a:ext uri="{FF2B5EF4-FFF2-40B4-BE49-F238E27FC236}">
                <a16:creationId xmlns:a16="http://schemas.microsoft.com/office/drawing/2014/main" id="{48373603-DBE3-E40A-A0DC-F65BF74FA317}"/>
              </a:ext>
            </a:extLst>
          </p:cNvPr>
          <p:cNvSpPr/>
          <p:nvPr/>
        </p:nvSpPr>
        <p:spPr>
          <a:xfrm>
            <a:off x="-34206" y="13041"/>
            <a:ext cx="2736855" cy="6721179"/>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 name="connsiteX0" fmla="*/ 15636 w 2896679"/>
              <a:gd name="connsiteY0" fmla="*/ 0 h 6856744"/>
              <a:gd name="connsiteX1" fmla="*/ 2820620 w 2896679"/>
              <a:gd name="connsiteY1" fmla="*/ 0 h 6856744"/>
              <a:gd name="connsiteX2" fmla="*/ 2017430 w 2896679"/>
              <a:gd name="connsiteY2" fmla="*/ 3274541 h 6856744"/>
              <a:gd name="connsiteX3" fmla="*/ 210582 w 2896679"/>
              <a:gd name="connsiteY3" fmla="*/ 6325852 h 6856744"/>
              <a:gd name="connsiteX4" fmla="*/ 15636 w 2896679"/>
              <a:gd name="connsiteY4" fmla="*/ 6215449 h 6856744"/>
              <a:gd name="connsiteX5" fmla="*/ 15636 w 2896679"/>
              <a:gd name="connsiteY5" fmla="*/ 0 h 6856744"/>
              <a:gd name="connsiteX0" fmla="*/ 15636 w 2896679"/>
              <a:gd name="connsiteY0" fmla="*/ 0 h 6856744"/>
              <a:gd name="connsiteX1" fmla="*/ 2820620 w 2896679"/>
              <a:gd name="connsiteY1" fmla="*/ 0 h 6856744"/>
              <a:gd name="connsiteX2" fmla="*/ 2017430 w 2896679"/>
              <a:gd name="connsiteY2" fmla="*/ 3274541 h 6856744"/>
              <a:gd name="connsiteX3" fmla="*/ 210582 w 2896679"/>
              <a:gd name="connsiteY3" fmla="*/ 6325852 h 6856744"/>
              <a:gd name="connsiteX4" fmla="*/ 15636 w 2896679"/>
              <a:gd name="connsiteY4" fmla="*/ 6215449 h 6856744"/>
              <a:gd name="connsiteX5" fmla="*/ 15636 w 2896679"/>
              <a:gd name="connsiteY5" fmla="*/ 0 h 6856744"/>
              <a:gd name="connsiteX0" fmla="*/ 50673 w 2931716"/>
              <a:gd name="connsiteY0" fmla="*/ 0 h 6802391"/>
              <a:gd name="connsiteX1" fmla="*/ 2855657 w 2931716"/>
              <a:gd name="connsiteY1" fmla="*/ 0 h 6802391"/>
              <a:gd name="connsiteX2" fmla="*/ 2052467 w 2931716"/>
              <a:gd name="connsiteY2" fmla="*/ 3274541 h 6802391"/>
              <a:gd name="connsiteX3" fmla="*/ 245619 w 2931716"/>
              <a:gd name="connsiteY3" fmla="*/ 6325852 h 6802391"/>
              <a:gd name="connsiteX4" fmla="*/ 50673 w 2931716"/>
              <a:gd name="connsiteY4" fmla="*/ 6215449 h 6802391"/>
              <a:gd name="connsiteX5" fmla="*/ 50673 w 2931716"/>
              <a:gd name="connsiteY5" fmla="*/ 0 h 6802391"/>
              <a:gd name="connsiteX0" fmla="*/ 0 w 2881043"/>
              <a:gd name="connsiteY0" fmla="*/ 0 h 6793929"/>
              <a:gd name="connsiteX1" fmla="*/ 2804984 w 2881043"/>
              <a:gd name="connsiteY1" fmla="*/ 0 h 6793929"/>
              <a:gd name="connsiteX2" fmla="*/ 2001794 w 2881043"/>
              <a:gd name="connsiteY2" fmla="*/ 3274541 h 6793929"/>
              <a:gd name="connsiteX3" fmla="*/ 320342 w 2881043"/>
              <a:gd name="connsiteY3" fmla="*/ 6303053 h 6793929"/>
              <a:gd name="connsiteX4" fmla="*/ 0 w 2881043"/>
              <a:gd name="connsiteY4" fmla="*/ 6215449 h 6793929"/>
              <a:gd name="connsiteX5" fmla="*/ 0 w 2881043"/>
              <a:gd name="connsiteY5" fmla="*/ 0 h 6793929"/>
              <a:gd name="connsiteX0" fmla="*/ 176511 w 3057554"/>
              <a:gd name="connsiteY0" fmla="*/ 0 h 6303053"/>
              <a:gd name="connsiteX1" fmla="*/ 2981495 w 3057554"/>
              <a:gd name="connsiteY1" fmla="*/ 0 h 6303053"/>
              <a:gd name="connsiteX2" fmla="*/ 2178305 w 3057554"/>
              <a:gd name="connsiteY2" fmla="*/ 3274541 h 6303053"/>
              <a:gd name="connsiteX3" fmla="*/ 496853 w 3057554"/>
              <a:gd name="connsiteY3" fmla="*/ 6303053 h 6303053"/>
              <a:gd name="connsiteX4" fmla="*/ 176511 w 3057554"/>
              <a:gd name="connsiteY4" fmla="*/ 0 h 6303053"/>
              <a:gd name="connsiteX0" fmla="*/ 262328 w 2824180"/>
              <a:gd name="connsiteY0" fmla="*/ 22799 h 6378588"/>
              <a:gd name="connsiteX1" fmla="*/ 2748121 w 2824180"/>
              <a:gd name="connsiteY1" fmla="*/ 0 h 6378588"/>
              <a:gd name="connsiteX2" fmla="*/ 1944931 w 2824180"/>
              <a:gd name="connsiteY2" fmla="*/ 3274541 h 6378588"/>
              <a:gd name="connsiteX3" fmla="*/ 263479 w 2824180"/>
              <a:gd name="connsiteY3" fmla="*/ 6303053 h 6378588"/>
              <a:gd name="connsiteX4" fmla="*/ 262328 w 2824180"/>
              <a:gd name="connsiteY4" fmla="*/ 22799 h 6378588"/>
              <a:gd name="connsiteX0" fmla="*/ 127229 w 2689081"/>
              <a:gd name="connsiteY0" fmla="*/ 22799 h 6378588"/>
              <a:gd name="connsiteX1" fmla="*/ 2613022 w 2689081"/>
              <a:gd name="connsiteY1" fmla="*/ 0 h 6378588"/>
              <a:gd name="connsiteX2" fmla="*/ 1809832 w 2689081"/>
              <a:gd name="connsiteY2" fmla="*/ 3274541 h 6378588"/>
              <a:gd name="connsiteX3" fmla="*/ 128380 w 2689081"/>
              <a:gd name="connsiteY3" fmla="*/ 6303053 h 6378588"/>
              <a:gd name="connsiteX4" fmla="*/ 127229 w 2689081"/>
              <a:gd name="connsiteY4" fmla="*/ 22799 h 6378588"/>
              <a:gd name="connsiteX0" fmla="*/ 4155 w 2566007"/>
              <a:gd name="connsiteY0" fmla="*/ 22799 h 6392303"/>
              <a:gd name="connsiteX1" fmla="*/ 2489948 w 2566007"/>
              <a:gd name="connsiteY1" fmla="*/ 0 h 6392303"/>
              <a:gd name="connsiteX2" fmla="*/ 1686758 w 2566007"/>
              <a:gd name="connsiteY2" fmla="*/ 3274541 h 6392303"/>
              <a:gd name="connsiteX3" fmla="*/ 5306 w 2566007"/>
              <a:gd name="connsiteY3" fmla="*/ 6303053 h 6392303"/>
              <a:gd name="connsiteX4" fmla="*/ 4155 w 2566007"/>
              <a:gd name="connsiteY4" fmla="*/ 22799 h 6392303"/>
              <a:gd name="connsiteX0" fmla="*/ 31258 w 2593110"/>
              <a:gd name="connsiteY0" fmla="*/ 22799 h 6368170"/>
              <a:gd name="connsiteX1" fmla="*/ 2517051 w 2593110"/>
              <a:gd name="connsiteY1" fmla="*/ 0 h 6368170"/>
              <a:gd name="connsiteX2" fmla="*/ 1713861 w 2593110"/>
              <a:gd name="connsiteY2" fmla="*/ 3274541 h 6368170"/>
              <a:gd name="connsiteX3" fmla="*/ 32409 w 2593110"/>
              <a:gd name="connsiteY3" fmla="*/ 6303053 h 6368170"/>
              <a:gd name="connsiteX4" fmla="*/ 31258 w 2593110"/>
              <a:gd name="connsiteY4" fmla="*/ 22799 h 6368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110" h="6368170">
                <a:moveTo>
                  <a:pt x="31258" y="22799"/>
                </a:moveTo>
                <a:lnTo>
                  <a:pt x="2517051" y="0"/>
                </a:lnTo>
                <a:cubicBezTo>
                  <a:pt x="2879516" y="827903"/>
                  <a:pt x="1835369" y="3054179"/>
                  <a:pt x="1713861" y="3274541"/>
                </a:cubicBezTo>
                <a:cubicBezTo>
                  <a:pt x="1278855" y="4328850"/>
                  <a:pt x="96250" y="6799412"/>
                  <a:pt x="32409" y="6303053"/>
                </a:cubicBezTo>
                <a:cubicBezTo>
                  <a:pt x="-31432" y="5806694"/>
                  <a:pt x="16138" y="1483696"/>
                  <a:pt x="31258" y="22799"/>
                </a:cubicBezTo>
                <a:close/>
              </a:path>
            </a:pathLst>
          </a:custGeom>
          <a:gradFill>
            <a:gsLst>
              <a:gs pos="0">
                <a:schemeClr val="tx2">
                  <a:lumMod val="75000"/>
                  <a:lumOff val="25000"/>
                  <a:alpha val="51017"/>
                </a:schemeClr>
              </a:gs>
              <a:gs pos="100000">
                <a:srgbClr val="0070C0">
                  <a:alpha val="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
        <p:nvSpPr>
          <p:cNvPr id="7" name="Rectángulo 9">
            <a:extLst>
              <a:ext uri="{FF2B5EF4-FFF2-40B4-BE49-F238E27FC236}">
                <a16:creationId xmlns:a16="http://schemas.microsoft.com/office/drawing/2014/main" id="{8C0D424A-1830-9D80-4AE1-5FB698974544}"/>
              </a:ext>
            </a:extLst>
          </p:cNvPr>
          <p:cNvSpPr/>
          <p:nvPr/>
        </p:nvSpPr>
        <p:spPr>
          <a:xfrm>
            <a:off x="3970" y="1"/>
            <a:ext cx="2535135" cy="6533147"/>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 name="connsiteX0" fmla="*/ 349054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349054 w 2881043"/>
              <a:gd name="connsiteY4" fmla="*/ 0 h 6340417"/>
              <a:gd name="connsiteX0" fmla="*/ 349054 w 2881043"/>
              <a:gd name="connsiteY0" fmla="*/ 0 h 6340417"/>
              <a:gd name="connsiteX1" fmla="*/ 473332 w 2881043"/>
              <a:gd name="connsiteY1" fmla="*/ 11664 h 6340417"/>
              <a:gd name="connsiteX2" fmla="*/ 2804984 w 2881043"/>
              <a:gd name="connsiteY2" fmla="*/ 0 h 6340417"/>
              <a:gd name="connsiteX3" fmla="*/ 2001794 w 2881043"/>
              <a:gd name="connsiteY3" fmla="*/ 3274541 h 6340417"/>
              <a:gd name="connsiteX4" fmla="*/ 0 w 2881043"/>
              <a:gd name="connsiteY4" fmla="*/ 6215449 h 6340417"/>
              <a:gd name="connsiteX5" fmla="*/ 349054 w 2881043"/>
              <a:gd name="connsiteY5" fmla="*/ 0 h 6340417"/>
              <a:gd name="connsiteX0" fmla="*/ 349054 w 2881043"/>
              <a:gd name="connsiteY0" fmla="*/ 0 h 6340417"/>
              <a:gd name="connsiteX1" fmla="*/ 954785 w 2881043"/>
              <a:gd name="connsiteY1" fmla="*/ 1 h 6340417"/>
              <a:gd name="connsiteX2" fmla="*/ 2804984 w 2881043"/>
              <a:gd name="connsiteY2" fmla="*/ 0 h 6340417"/>
              <a:gd name="connsiteX3" fmla="*/ 2001794 w 2881043"/>
              <a:gd name="connsiteY3" fmla="*/ 3274541 h 6340417"/>
              <a:gd name="connsiteX4" fmla="*/ 0 w 2881043"/>
              <a:gd name="connsiteY4" fmla="*/ 6215449 h 6340417"/>
              <a:gd name="connsiteX5" fmla="*/ 349054 w 2881043"/>
              <a:gd name="connsiteY5" fmla="*/ 0 h 6340417"/>
              <a:gd name="connsiteX0" fmla="*/ 361091 w 2893080"/>
              <a:gd name="connsiteY0" fmla="*/ 0 h 6363043"/>
              <a:gd name="connsiteX1" fmla="*/ 966822 w 2893080"/>
              <a:gd name="connsiteY1" fmla="*/ 1 h 6363043"/>
              <a:gd name="connsiteX2" fmla="*/ 2817021 w 2893080"/>
              <a:gd name="connsiteY2" fmla="*/ 0 h 6363043"/>
              <a:gd name="connsiteX3" fmla="*/ 2013831 w 2893080"/>
              <a:gd name="connsiteY3" fmla="*/ 3274541 h 6363043"/>
              <a:gd name="connsiteX4" fmla="*/ 0 w 2893080"/>
              <a:gd name="connsiteY4" fmla="*/ 6238777 h 6363043"/>
              <a:gd name="connsiteX5" fmla="*/ 361091 w 2893080"/>
              <a:gd name="connsiteY5" fmla="*/ 0 h 6363043"/>
              <a:gd name="connsiteX0" fmla="*/ 376901 w 2908890"/>
              <a:gd name="connsiteY0" fmla="*/ 0 h 6880795"/>
              <a:gd name="connsiteX1" fmla="*/ 982632 w 2908890"/>
              <a:gd name="connsiteY1" fmla="*/ 1 h 6880795"/>
              <a:gd name="connsiteX2" fmla="*/ 2832831 w 2908890"/>
              <a:gd name="connsiteY2" fmla="*/ 0 h 6880795"/>
              <a:gd name="connsiteX3" fmla="*/ 2029641 w 2908890"/>
              <a:gd name="connsiteY3" fmla="*/ 3274541 h 6880795"/>
              <a:gd name="connsiteX4" fmla="*/ 272488 w 2908890"/>
              <a:gd name="connsiteY4" fmla="*/ 6344761 h 6880795"/>
              <a:gd name="connsiteX5" fmla="*/ 15810 w 2908890"/>
              <a:gd name="connsiteY5" fmla="*/ 6238777 h 6880795"/>
              <a:gd name="connsiteX6" fmla="*/ 376901 w 2908890"/>
              <a:gd name="connsiteY6" fmla="*/ 0 h 6880795"/>
              <a:gd name="connsiteX0" fmla="*/ 226186 w 2758175"/>
              <a:gd name="connsiteY0" fmla="*/ 0 h 6344761"/>
              <a:gd name="connsiteX1" fmla="*/ 831917 w 2758175"/>
              <a:gd name="connsiteY1" fmla="*/ 1 h 6344761"/>
              <a:gd name="connsiteX2" fmla="*/ 2682116 w 2758175"/>
              <a:gd name="connsiteY2" fmla="*/ 0 h 6344761"/>
              <a:gd name="connsiteX3" fmla="*/ 1878926 w 2758175"/>
              <a:gd name="connsiteY3" fmla="*/ 3274541 h 6344761"/>
              <a:gd name="connsiteX4" fmla="*/ 121773 w 2758175"/>
              <a:gd name="connsiteY4" fmla="*/ 6344761 h 6344761"/>
              <a:gd name="connsiteX5" fmla="*/ 226186 w 2758175"/>
              <a:gd name="connsiteY5" fmla="*/ 0 h 6344761"/>
              <a:gd name="connsiteX0" fmla="*/ 150688 w 2682677"/>
              <a:gd name="connsiteY0" fmla="*/ 0 h 6333097"/>
              <a:gd name="connsiteX1" fmla="*/ 756419 w 2682677"/>
              <a:gd name="connsiteY1" fmla="*/ 1 h 6333097"/>
              <a:gd name="connsiteX2" fmla="*/ 2606618 w 2682677"/>
              <a:gd name="connsiteY2" fmla="*/ 0 h 6333097"/>
              <a:gd name="connsiteX3" fmla="*/ 1803428 w 2682677"/>
              <a:gd name="connsiteY3" fmla="*/ 3274541 h 6333097"/>
              <a:gd name="connsiteX4" fmla="*/ 154602 w 2682677"/>
              <a:gd name="connsiteY4" fmla="*/ 6333097 h 6333097"/>
              <a:gd name="connsiteX5" fmla="*/ 150688 w 2682677"/>
              <a:gd name="connsiteY5" fmla="*/ 0 h 6333097"/>
              <a:gd name="connsiteX0" fmla="*/ 42486 w 2574475"/>
              <a:gd name="connsiteY0" fmla="*/ 0 h 6333097"/>
              <a:gd name="connsiteX1" fmla="*/ 648217 w 2574475"/>
              <a:gd name="connsiteY1" fmla="*/ 1 h 6333097"/>
              <a:gd name="connsiteX2" fmla="*/ 2498416 w 2574475"/>
              <a:gd name="connsiteY2" fmla="*/ 0 h 6333097"/>
              <a:gd name="connsiteX3" fmla="*/ 1695226 w 2574475"/>
              <a:gd name="connsiteY3" fmla="*/ 3274541 h 6333097"/>
              <a:gd name="connsiteX4" fmla="*/ 46400 w 2574475"/>
              <a:gd name="connsiteY4" fmla="*/ 6333097 h 6333097"/>
              <a:gd name="connsiteX5" fmla="*/ 42486 w 2574475"/>
              <a:gd name="connsiteY5" fmla="*/ 0 h 6333097"/>
              <a:gd name="connsiteX0" fmla="*/ 42486 w 2574475"/>
              <a:gd name="connsiteY0" fmla="*/ 0 h 6333097"/>
              <a:gd name="connsiteX1" fmla="*/ 648217 w 2574475"/>
              <a:gd name="connsiteY1" fmla="*/ 1 h 6333097"/>
              <a:gd name="connsiteX2" fmla="*/ 2498416 w 2574475"/>
              <a:gd name="connsiteY2" fmla="*/ 0 h 6333097"/>
              <a:gd name="connsiteX3" fmla="*/ 1695226 w 2574475"/>
              <a:gd name="connsiteY3" fmla="*/ 3274541 h 6333097"/>
              <a:gd name="connsiteX4" fmla="*/ 46400 w 2574475"/>
              <a:gd name="connsiteY4" fmla="*/ 6333097 h 6333097"/>
              <a:gd name="connsiteX5" fmla="*/ 42486 w 2574475"/>
              <a:gd name="connsiteY5" fmla="*/ 0 h 6333097"/>
              <a:gd name="connsiteX0" fmla="*/ 4151 w 2536140"/>
              <a:gd name="connsiteY0" fmla="*/ 0 h 6333097"/>
              <a:gd name="connsiteX1" fmla="*/ 609882 w 2536140"/>
              <a:gd name="connsiteY1" fmla="*/ 1 h 6333097"/>
              <a:gd name="connsiteX2" fmla="*/ 2460081 w 2536140"/>
              <a:gd name="connsiteY2" fmla="*/ 0 h 6333097"/>
              <a:gd name="connsiteX3" fmla="*/ 1656891 w 2536140"/>
              <a:gd name="connsiteY3" fmla="*/ 3274541 h 6333097"/>
              <a:gd name="connsiteX4" fmla="*/ 8065 w 2536140"/>
              <a:gd name="connsiteY4" fmla="*/ 6333097 h 6333097"/>
              <a:gd name="connsiteX5" fmla="*/ 4151 w 2536140"/>
              <a:gd name="connsiteY5" fmla="*/ 0 h 633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6140" h="6333097">
                <a:moveTo>
                  <a:pt x="4151" y="0"/>
                </a:moveTo>
                <a:lnTo>
                  <a:pt x="609882" y="1"/>
                </a:lnTo>
                <a:lnTo>
                  <a:pt x="2460081" y="0"/>
                </a:lnTo>
                <a:cubicBezTo>
                  <a:pt x="2822546" y="827903"/>
                  <a:pt x="1778399" y="3054179"/>
                  <a:pt x="1656891" y="3274541"/>
                </a:cubicBezTo>
                <a:cubicBezTo>
                  <a:pt x="1230167" y="4332001"/>
                  <a:pt x="343703" y="5839058"/>
                  <a:pt x="8065" y="6333097"/>
                </a:cubicBezTo>
                <a:cubicBezTo>
                  <a:pt x="57589" y="5659045"/>
                  <a:pt x="-17916" y="1127439"/>
                  <a:pt x="4151" y="0"/>
                </a:cubicBezTo>
                <a:close/>
              </a:path>
            </a:pathLst>
          </a:cu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
        <p:nvSpPr>
          <p:cNvPr id="9" name="CuadroTexto 8">
            <a:extLst>
              <a:ext uri="{FF2B5EF4-FFF2-40B4-BE49-F238E27FC236}">
                <a16:creationId xmlns:a16="http://schemas.microsoft.com/office/drawing/2014/main" id="{A4E30DF6-750B-28F6-B41A-A8E75107CA71}"/>
              </a:ext>
            </a:extLst>
          </p:cNvPr>
          <p:cNvSpPr txBox="1"/>
          <p:nvPr/>
        </p:nvSpPr>
        <p:spPr>
          <a:xfrm>
            <a:off x="3938131" y="2676826"/>
            <a:ext cx="6444504" cy="871905"/>
          </a:xfrm>
          <a:prstGeom prst="rect">
            <a:avLst/>
          </a:prstGeom>
          <a:noFill/>
        </p:spPr>
        <p:txBody>
          <a:bodyPr wrap="square">
            <a:spAutoFit/>
          </a:bodyPr>
          <a:lstStyle/>
          <a:p>
            <a:r>
              <a:rPr lang="es-ES" sz="2533" b="1" dirty="0">
                <a:solidFill>
                  <a:schemeClr val="tx2">
                    <a:lumMod val="40000"/>
                    <a:lumOff val="60000"/>
                  </a:schemeClr>
                </a:solidFill>
              </a:rPr>
              <a:t>Ministerio de Hacienda</a:t>
            </a:r>
          </a:p>
          <a:p>
            <a:r>
              <a:rPr lang="es-ES" sz="2533" b="1" dirty="0">
                <a:solidFill>
                  <a:schemeClr val="tx2">
                    <a:lumMod val="40000"/>
                    <a:lumOff val="60000"/>
                  </a:schemeClr>
                </a:solidFill>
              </a:rPr>
              <a:t>Cumplimiento de las Obligaciones Tributarias</a:t>
            </a:r>
          </a:p>
        </p:txBody>
      </p:sp>
      <p:sp>
        <p:nvSpPr>
          <p:cNvPr id="10" name="CuadroTexto 9">
            <a:extLst>
              <a:ext uri="{FF2B5EF4-FFF2-40B4-BE49-F238E27FC236}">
                <a16:creationId xmlns:a16="http://schemas.microsoft.com/office/drawing/2014/main" id="{847E9040-B2B4-B00C-2B9D-DA3D15407259}"/>
              </a:ext>
            </a:extLst>
          </p:cNvPr>
          <p:cNvSpPr txBox="1">
            <a:spLocks noChangeArrowheads="1"/>
          </p:cNvSpPr>
          <p:nvPr/>
        </p:nvSpPr>
        <p:spPr bwMode="auto">
          <a:xfrm>
            <a:off x="3938131" y="3965697"/>
            <a:ext cx="6999510" cy="1384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8714" tIns="64357" rIns="128714" bIns="64357"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70000"/>
              </a:lnSpc>
              <a:buNone/>
            </a:pPr>
            <a:r>
              <a:rPr lang="es-CL" sz="3799" b="1" dirty="0">
                <a:solidFill>
                  <a:schemeClr val="bg1"/>
                </a:solidFill>
                <a:latin typeface="Calibri"/>
                <a:ea typeface="MS PGothic"/>
                <a:cs typeface="Calibri"/>
              </a:rPr>
              <a:t>Proyecto de Fortalecimiento </a:t>
            </a:r>
            <a:br>
              <a:rPr lang="es-CL" sz="3799" b="1" dirty="0">
                <a:solidFill>
                  <a:schemeClr val="bg1"/>
                </a:solidFill>
                <a:latin typeface="Calibri"/>
                <a:ea typeface="MS PGothic"/>
                <a:cs typeface="Calibri"/>
              </a:rPr>
            </a:br>
            <a:r>
              <a:rPr lang="es-CL" sz="3799" b="1" dirty="0">
                <a:solidFill>
                  <a:schemeClr val="bg1"/>
                </a:solidFill>
                <a:latin typeface="Calibri"/>
                <a:ea typeface="MS PGothic"/>
                <a:cs typeface="Calibri"/>
              </a:rPr>
              <a:t>y Modernización del </a:t>
            </a:r>
            <a:br>
              <a:rPr lang="es-CL" sz="3799" b="1" dirty="0">
                <a:solidFill>
                  <a:schemeClr val="bg1"/>
                </a:solidFill>
                <a:latin typeface="Calibri"/>
                <a:ea typeface="MS PGothic"/>
                <a:cs typeface="Calibri"/>
              </a:rPr>
            </a:br>
            <a:r>
              <a:rPr lang="es-CL" sz="3799" b="1" dirty="0">
                <a:solidFill>
                  <a:schemeClr val="bg1"/>
                </a:solidFill>
                <a:latin typeface="Calibri"/>
                <a:ea typeface="MS PGothic"/>
                <a:cs typeface="Calibri"/>
              </a:rPr>
              <a:t>Servicio Nacional de Aduanas</a:t>
            </a:r>
          </a:p>
        </p:txBody>
      </p:sp>
    </p:spTree>
    <p:extLst>
      <p:ext uri="{BB962C8B-B14F-4D97-AF65-F5344CB8AC3E}">
        <p14:creationId xmlns:p14="http://schemas.microsoft.com/office/powerpoint/2010/main" val="98069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ángulo 9">
            <a:extLst>
              <a:ext uri="{FF2B5EF4-FFF2-40B4-BE49-F238E27FC236}">
                <a16:creationId xmlns:a16="http://schemas.microsoft.com/office/drawing/2014/main" id="{E5B036B5-1A7B-5A73-CC86-0935CDB3C17E}"/>
              </a:ext>
            </a:extLst>
          </p:cNvPr>
          <p:cNvSpPr/>
          <p:nvPr/>
        </p:nvSpPr>
        <p:spPr>
          <a:xfrm>
            <a:off x="3070510" y="-8813"/>
            <a:ext cx="3040749" cy="6691888"/>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043" h="6340417">
                <a:moveTo>
                  <a:pt x="0" y="0"/>
                </a:moveTo>
                <a:lnTo>
                  <a:pt x="2804984" y="0"/>
                </a:lnTo>
                <a:cubicBezTo>
                  <a:pt x="3167449" y="827903"/>
                  <a:pt x="2123302" y="3054179"/>
                  <a:pt x="2001794" y="3274541"/>
                </a:cubicBezTo>
                <a:cubicBezTo>
                  <a:pt x="1880286" y="3494903"/>
                  <a:pt x="362465" y="7043352"/>
                  <a:pt x="0" y="6215449"/>
                </a:cubicBezTo>
                <a:lnTo>
                  <a:pt x="0" y="0"/>
                </a:lnTo>
                <a:close/>
              </a:path>
            </a:pathLst>
          </a:custGeom>
          <a:solidFill>
            <a:schemeClr val="bg1">
              <a:lumMod val="85000"/>
              <a:alpha val="4616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
        <p:nvSpPr>
          <p:cNvPr id="3" name="Rectángulo 9">
            <a:extLst>
              <a:ext uri="{FF2B5EF4-FFF2-40B4-BE49-F238E27FC236}">
                <a16:creationId xmlns:a16="http://schemas.microsoft.com/office/drawing/2014/main" id="{49A38FCD-AEE8-18E9-4873-2B52A6BD5969}"/>
              </a:ext>
            </a:extLst>
          </p:cNvPr>
          <p:cNvSpPr/>
          <p:nvPr/>
        </p:nvSpPr>
        <p:spPr>
          <a:xfrm>
            <a:off x="3067812" y="-21855"/>
            <a:ext cx="2879901" cy="6540697"/>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043" h="6340417">
                <a:moveTo>
                  <a:pt x="0" y="0"/>
                </a:moveTo>
                <a:lnTo>
                  <a:pt x="2804984" y="0"/>
                </a:lnTo>
                <a:cubicBezTo>
                  <a:pt x="3167449" y="827903"/>
                  <a:pt x="2123302" y="3054179"/>
                  <a:pt x="2001794" y="3274541"/>
                </a:cubicBezTo>
                <a:cubicBezTo>
                  <a:pt x="1880286" y="3494903"/>
                  <a:pt x="362465" y="7043352"/>
                  <a:pt x="0" y="6215449"/>
                </a:cubicBezTo>
                <a:lnTo>
                  <a:pt x="0" y="0"/>
                </a:lnTo>
                <a:close/>
              </a:path>
            </a:pathLst>
          </a:cu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308194" y="2265156"/>
            <a:ext cx="2171817" cy="1200329"/>
          </a:xfrm>
          <a:prstGeom prst="rect">
            <a:avLst/>
          </a:prstGeom>
          <a:noFill/>
        </p:spPr>
        <p:txBody>
          <a:bodyPr wrap="square">
            <a:spAutoFit/>
          </a:bodyPr>
          <a:lstStyle/>
          <a:p>
            <a:pPr algn="l">
              <a:lnSpc>
                <a:spcPct val="90000"/>
              </a:lnSpc>
            </a:pPr>
            <a:r>
              <a:rPr lang="es-ES" sz="2000" b="1" dirty="0">
                <a:solidFill>
                  <a:schemeClr val="bg1"/>
                </a:solidFill>
                <a:latin typeface="Calibri"/>
                <a:cs typeface="Calibri"/>
              </a:rPr>
              <a:t>Medidas de Fortalecimiento Servicio Nacional </a:t>
            </a:r>
          </a:p>
          <a:p>
            <a:pPr algn="l">
              <a:lnSpc>
                <a:spcPct val="90000"/>
              </a:lnSpc>
            </a:pPr>
            <a:r>
              <a:rPr lang="es-ES" sz="2000" b="1" dirty="0">
                <a:solidFill>
                  <a:schemeClr val="bg1"/>
                </a:solidFill>
                <a:latin typeface="Calibri"/>
                <a:cs typeface="Calibri"/>
              </a:rPr>
              <a:t>de Aduana</a:t>
            </a:r>
            <a:endParaRPr lang="es-CL" sz="2000" dirty="0">
              <a:solidFill>
                <a:schemeClr val="bg1"/>
              </a:solidFill>
            </a:endParaRPr>
          </a:p>
        </p:txBody>
      </p:sp>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6099175" y="2501188"/>
            <a:ext cx="4835648" cy="100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2955" b="1" dirty="0">
                <a:solidFill>
                  <a:schemeClr val="tx2"/>
                </a:solidFill>
                <a:latin typeface="Calibri"/>
                <a:cs typeface="Calibri"/>
              </a:rPr>
              <a:t>Eliminación “</a:t>
            </a:r>
            <a:r>
              <a:rPr lang="es-ES" sz="2955" b="1" dirty="0" err="1">
                <a:solidFill>
                  <a:schemeClr val="tx2"/>
                </a:solidFill>
                <a:latin typeface="Calibri"/>
                <a:cs typeface="Calibri"/>
              </a:rPr>
              <a:t>Deminimis</a:t>
            </a:r>
            <a:r>
              <a:rPr lang="es-ES" sz="2955" b="1" dirty="0">
                <a:solidFill>
                  <a:schemeClr val="tx2"/>
                </a:solidFill>
                <a:latin typeface="Calibri"/>
                <a:cs typeface="Calibri"/>
              </a:rPr>
              <a:t>” a las operaciones de Courier</a:t>
            </a:r>
            <a:endParaRPr lang="es-CL" sz="2955" b="1" dirty="0">
              <a:solidFill>
                <a:srgbClr val="0070C0"/>
              </a:solidFill>
              <a:latin typeface="Calibri"/>
              <a:cs typeface="Calibri"/>
            </a:endParaRPr>
          </a:p>
        </p:txBody>
      </p:sp>
      <p:sp>
        <p:nvSpPr>
          <p:cNvPr id="10" name="CuadroTexto 9">
            <a:extLst>
              <a:ext uri="{FF2B5EF4-FFF2-40B4-BE49-F238E27FC236}">
                <a16:creationId xmlns:a16="http://schemas.microsoft.com/office/drawing/2014/main" id="{97DC6FA4-18CC-2FEB-7A4A-050B1316A2B9}"/>
              </a:ext>
            </a:extLst>
          </p:cNvPr>
          <p:cNvSpPr txBox="1"/>
          <p:nvPr/>
        </p:nvSpPr>
        <p:spPr>
          <a:xfrm>
            <a:off x="3568185" y="2265156"/>
            <a:ext cx="2194941" cy="523220"/>
          </a:xfrm>
          <a:prstGeom prst="rect">
            <a:avLst/>
          </a:prstGeom>
          <a:noFill/>
        </p:spPr>
        <p:txBody>
          <a:bodyPr wrap="square">
            <a:spAutoFit/>
          </a:bodyPr>
          <a:lstStyle/>
          <a:p>
            <a:r>
              <a:rPr lang="es-ES" sz="2800" b="1" dirty="0">
                <a:solidFill>
                  <a:schemeClr val="accent3"/>
                </a:solidFill>
                <a:latin typeface="Calibri"/>
                <a:cs typeface="Calibri"/>
              </a:rPr>
              <a:t>Medida 2</a:t>
            </a:r>
            <a:endParaRPr lang="es-CL" sz="2800" dirty="0">
              <a:solidFill>
                <a:schemeClr val="accent3"/>
              </a:solidFill>
            </a:endParaRPr>
          </a:p>
        </p:txBody>
      </p:sp>
    </p:spTree>
    <p:extLst>
      <p:ext uri="{BB962C8B-B14F-4D97-AF65-F5344CB8AC3E}">
        <p14:creationId xmlns:p14="http://schemas.microsoft.com/office/powerpoint/2010/main" val="261394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BFC35F2D-5235-5507-4ED2-ABD7499DF39C}"/>
              </a:ext>
            </a:extLst>
          </p:cNvPr>
          <p:cNvSpPr/>
          <p:nvPr/>
        </p:nvSpPr>
        <p:spPr>
          <a:xfrm>
            <a:off x="3471848" y="423528"/>
            <a:ext cx="7978553" cy="122801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146253" y="1487021"/>
            <a:ext cx="2841243" cy="535531"/>
          </a:xfrm>
          <a:prstGeom prst="rect">
            <a:avLst/>
          </a:prstGeom>
          <a:noFill/>
        </p:spPr>
        <p:txBody>
          <a:bodyPr wrap="square">
            <a:spAutoFit/>
          </a:bodyPr>
          <a:lstStyle/>
          <a:p>
            <a:pPr algn="l">
              <a:lnSpc>
                <a:spcPct val="90000"/>
              </a:lnSpc>
            </a:pPr>
            <a:r>
              <a:rPr lang="es-ES" sz="1600" dirty="0">
                <a:solidFill>
                  <a:srgbClr val="002060"/>
                </a:solidFill>
                <a:latin typeface="Calibri"/>
                <a:cs typeface="Calibri"/>
              </a:rPr>
              <a:t>Medidas de Fortalecimiento Servicio Nacional de Aduana</a:t>
            </a:r>
            <a:endParaRPr lang="es-CL" sz="1600" dirty="0">
              <a:solidFill>
                <a:srgbClr val="002060"/>
              </a:solidFill>
            </a:endParaRPr>
          </a:p>
        </p:txBody>
      </p:sp>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308194" y="3670802"/>
            <a:ext cx="237225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1800" b="1" dirty="0">
                <a:solidFill>
                  <a:schemeClr val="bg1"/>
                </a:solidFill>
                <a:latin typeface="Calibri"/>
                <a:cs typeface="Calibri"/>
              </a:rPr>
              <a:t>Eliminación “</a:t>
            </a:r>
            <a:r>
              <a:rPr lang="es-ES" sz="1800" b="1" dirty="0" err="1">
                <a:solidFill>
                  <a:schemeClr val="bg1"/>
                </a:solidFill>
                <a:latin typeface="Calibri"/>
                <a:cs typeface="Calibri"/>
              </a:rPr>
              <a:t>Deminimis</a:t>
            </a:r>
            <a:r>
              <a:rPr lang="es-ES" sz="1800" b="1" dirty="0">
                <a:solidFill>
                  <a:schemeClr val="bg1"/>
                </a:solidFill>
                <a:latin typeface="Calibri"/>
                <a:cs typeface="Calibri"/>
              </a:rPr>
              <a:t>” a las operaciones de Courier</a:t>
            </a:r>
            <a:endParaRPr lang="es-CL" sz="1800" dirty="0">
              <a:solidFill>
                <a:schemeClr val="bg1"/>
              </a:solidFill>
              <a:latin typeface="Calibri"/>
              <a:cs typeface="Calibri"/>
            </a:endParaRPr>
          </a:p>
        </p:txBody>
      </p:sp>
      <p:sp>
        <p:nvSpPr>
          <p:cNvPr id="10" name="CuadroTexto 9">
            <a:extLst>
              <a:ext uri="{FF2B5EF4-FFF2-40B4-BE49-F238E27FC236}">
                <a16:creationId xmlns:a16="http://schemas.microsoft.com/office/drawing/2014/main" id="{97DC6FA4-18CC-2FEB-7A4A-050B1316A2B9}"/>
              </a:ext>
            </a:extLst>
          </p:cNvPr>
          <p:cNvSpPr txBox="1"/>
          <p:nvPr/>
        </p:nvSpPr>
        <p:spPr>
          <a:xfrm>
            <a:off x="308194" y="2888256"/>
            <a:ext cx="1316241" cy="400110"/>
          </a:xfrm>
          <a:prstGeom prst="rect">
            <a:avLst/>
          </a:prstGeom>
          <a:noFill/>
        </p:spPr>
        <p:txBody>
          <a:bodyPr wrap="square">
            <a:spAutoFit/>
          </a:bodyPr>
          <a:lstStyle/>
          <a:p>
            <a:r>
              <a:rPr lang="es-ES" sz="2000" b="1" dirty="0">
                <a:solidFill>
                  <a:schemeClr val="accent3">
                    <a:lumMod val="20000"/>
                    <a:lumOff val="80000"/>
                  </a:schemeClr>
                </a:solidFill>
                <a:latin typeface="Calibri"/>
                <a:cs typeface="Calibri"/>
              </a:rPr>
              <a:t>Medida 2</a:t>
            </a:r>
            <a:endParaRPr lang="es-CL" sz="2000" dirty="0">
              <a:solidFill>
                <a:schemeClr val="accent3">
                  <a:lumMod val="20000"/>
                  <a:lumOff val="80000"/>
                </a:schemeClr>
              </a:solidFill>
            </a:endParaRPr>
          </a:p>
        </p:txBody>
      </p:sp>
      <p:sp>
        <p:nvSpPr>
          <p:cNvPr id="22" name="Rectángulo 21">
            <a:extLst>
              <a:ext uri="{FF2B5EF4-FFF2-40B4-BE49-F238E27FC236}">
                <a16:creationId xmlns:a16="http://schemas.microsoft.com/office/drawing/2014/main" id="{F335201B-E2E7-4093-7FB5-90767378BE4A}"/>
              </a:ext>
            </a:extLst>
          </p:cNvPr>
          <p:cNvSpPr/>
          <p:nvPr/>
        </p:nvSpPr>
        <p:spPr>
          <a:xfrm>
            <a:off x="3564766" y="4400453"/>
            <a:ext cx="8181473" cy="1082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8" name="CuadroTexto 7">
            <a:extLst>
              <a:ext uri="{FF2B5EF4-FFF2-40B4-BE49-F238E27FC236}">
                <a16:creationId xmlns:a16="http://schemas.microsoft.com/office/drawing/2014/main" id="{8F3DAB27-6DFE-86A3-00C4-B129F9A8A705}"/>
              </a:ext>
            </a:extLst>
          </p:cNvPr>
          <p:cNvSpPr txBox="1"/>
          <p:nvPr/>
        </p:nvSpPr>
        <p:spPr>
          <a:xfrm>
            <a:off x="4326898" y="499885"/>
            <a:ext cx="6268452" cy="1065676"/>
          </a:xfrm>
          <a:prstGeom prst="rect">
            <a:avLst/>
          </a:prstGeom>
          <a:noFill/>
        </p:spPr>
        <p:txBody>
          <a:bodyPr wrap="square">
            <a:spAutoFit/>
          </a:bodyPr>
          <a:lstStyle/>
          <a:p>
            <a:pPr>
              <a:lnSpc>
                <a:spcPct val="107000"/>
              </a:lnSpc>
              <a:spcAft>
                <a:spcPts val="844"/>
              </a:spcAft>
            </a:pPr>
            <a:r>
              <a:rPr lang="es-CL" sz="2000" b="1" kern="0" dirty="0">
                <a:solidFill>
                  <a:schemeClr val="tx2"/>
                </a:solidFill>
                <a:latin typeface="Calibri" panose="020F0502020204030204" pitchFamily="34" charset="0"/>
                <a:ea typeface="Times New Roman" panose="02020603050405020304" pitchFamily="18" charset="0"/>
                <a:cs typeface="Calibri" panose="020F0502020204030204" pitchFamily="34" charset="0"/>
              </a:rPr>
              <a:t>La eliminación del “</a:t>
            </a:r>
            <a:r>
              <a:rPr lang="es-CL" sz="2000" b="1" kern="0"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Deminimis</a:t>
            </a:r>
            <a:r>
              <a:rPr lang="es-CL" sz="2000" b="1" kern="0" dirty="0">
                <a:solidFill>
                  <a:schemeClr val="tx2"/>
                </a:solidFill>
                <a:latin typeface="Calibri" panose="020F0502020204030204" pitchFamily="34" charset="0"/>
                <a:ea typeface="Times New Roman" panose="02020603050405020304" pitchFamily="18" charset="0"/>
                <a:cs typeface="Calibri" panose="020F0502020204030204" pitchFamily="34" charset="0"/>
              </a:rPr>
              <a:t>” a los envíos Courier, significa que los envíos con un valor FOB menor o igual a US$ 41 quedan liberados del pago de impuestos (IVA).</a:t>
            </a:r>
            <a:endParaRPr lang="es-CL" sz="2000" b="1" kern="1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3" name="Gráfico 12">
            <a:extLst>
              <a:ext uri="{FF2B5EF4-FFF2-40B4-BE49-F238E27FC236}">
                <a16:creationId xmlns:a16="http://schemas.microsoft.com/office/drawing/2014/main" id="{2C032386-8D01-0860-B877-D974840CF6C2}"/>
              </a:ext>
            </a:extLst>
          </p:cNvPr>
          <p:cNvGraphicFramePr/>
          <p:nvPr>
            <p:extLst>
              <p:ext uri="{D42A27DB-BD31-4B8C-83A1-F6EECF244321}">
                <p14:modId xmlns:p14="http://schemas.microsoft.com/office/powerpoint/2010/main" val="830142715"/>
              </p:ext>
            </p:extLst>
          </p:nvPr>
        </p:nvGraphicFramePr>
        <p:xfrm>
          <a:off x="4481766" y="1798344"/>
          <a:ext cx="5672885" cy="20766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Tabla 14">
            <a:extLst>
              <a:ext uri="{FF2B5EF4-FFF2-40B4-BE49-F238E27FC236}">
                <a16:creationId xmlns:a16="http://schemas.microsoft.com/office/drawing/2014/main" id="{B492A605-6941-9750-2DE0-5F9854D25DEC}"/>
              </a:ext>
            </a:extLst>
          </p:cNvPr>
          <p:cNvGraphicFramePr>
            <a:graphicFrameLocks noGrp="1"/>
          </p:cNvGraphicFramePr>
          <p:nvPr>
            <p:extLst>
              <p:ext uri="{D42A27DB-BD31-4B8C-83A1-F6EECF244321}">
                <p14:modId xmlns:p14="http://schemas.microsoft.com/office/powerpoint/2010/main" val="1536038774"/>
              </p:ext>
            </p:extLst>
          </p:nvPr>
        </p:nvGraphicFramePr>
        <p:xfrm>
          <a:off x="4481766" y="4021759"/>
          <a:ext cx="5672884" cy="819936"/>
        </p:xfrm>
        <a:graphic>
          <a:graphicData uri="http://schemas.openxmlformats.org/drawingml/2006/table">
            <a:tbl>
              <a:tblPr firstRow="1" firstCol="1" bandRow="1">
                <a:tableStyleId>{F5AB1C69-6EDB-4FF4-983F-18BD219EF322}</a:tableStyleId>
              </a:tblPr>
              <a:tblGrid>
                <a:gridCol w="1349689">
                  <a:extLst>
                    <a:ext uri="{9D8B030D-6E8A-4147-A177-3AD203B41FA5}">
                      <a16:colId xmlns:a16="http://schemas.microsoft.com/office/drawing/2014/main" val="1981068868"/>
                    </a:ext>
                  </a:extLst>
                </a:gridCol>
                <a:gridCol w="830389">
                  <a:extLst>
                    <a:ext uri="{9D8B030D-6E8A-4147-A177-3AD203B41FA5}">
                      <a16:colId xmlns:a16="http://schemas.microsoft.com/office/drawing/2014/main" val="2845679351"/>
                    </a:ext>
                  </a:extLst>
                </a:gridCol>
                <a:gridCol w="873509">
                  <a:extLst>
                    <a:ext uri="{9D8B030D-6E8A-4147-A177-3AD203B41FA5}">
                      <a16:colId xmlns:a16="http://schemas.microsoft.com/office/drawing/2014/main" val="3820073886"/>
                    </a:ext>
                  </a:extLst>
                </a:gridCol>
                <a:gridCol w="872894">
                  <a:extLst>
                    <a:ext uri="{9D8B030D-6E8A-4147-A177-3AD203B41FA5}">
                      <a16:colId xmlns:a16="http://schemas.microsoft.com/office/drawing/2014/main" val="3413308762"/>
                    </a:ext>
                  </a:extLst>
                </a:gridCol>
                <a:gridCol w="873509">
                  <a:extLst>
                    <a:ext uri="{9D8B030D-6E8A-4147-A177-3AD203B41FA5}">
                      <a16:colId xmlns:a16="http://schemas.microsoft.com/office/drawing/2014/main" val="897915873"/>
                    </a:ext>
                  </a:extLst>
                </a:gridCol>
                <a:gridCol w="872894">
                  <a:extLst>
                    <a:ext uri="{9D8B030D-6E8A-4147-A177-3AD203B41FA5}">
                      <a16:colId xmlns:a16="http://schemas.microsoft.com/office/drawing/2014/main" val="3865321270"/>
                    </a:ext>
                  </a:extLst>
                </a:gridCol>
              </a:tblGrid>
              <a:tr h="269728">
                <a:tc>
                  <a:txBody>
                    <a:bodyPr/>
                    <a:lstStyle/>
                    <a:p>
                      <a:pPr>
                        <a:lnSpc>
                          <a:spcPct val="107000"/>
                        </a:lnSpc>
                        <a:spcAft>
                          <a:spcPts val="800"/>
                        </a:spcAft>
                      </a:pPr>
                      <a:r>
                        <a:rPr lang="es-CL" sz="1100" kern="0" dirty="0">
                          <a:effectLst/>
                        </a:rPr>
                        <a:t>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ctr">
                        <a:lnSpc>
                          <a:spcPct val="107000"/>
                        </a:lnSpc>
                        <a:spcAft>
                          <a:spcPts val="800"/>
                        </a:spcAft>
                      </a:pPr>
                      <a:r>
                        <a:rPr lang="es-CL" sz="1100" kern="0" dirty="0">
                          <a:effectLst/>
                        </a:rPr>
                        <a:t>2019</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ctr">
                        <a:lnSpc>
                          <a:spcPct val="107000"/>
                        </a:lnSpc>
                        <a:spcAft>
                          <a:spcPts val="800"/>
                        </a:spcAft>
                      </a:pPr>
                      <a:r>
                        <a:rPr lang="es-CL" sz="1100" kern="0">
                          <a:effectLst/>
                        </a:rPr>
                        <a:t>2020</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ctr">
                        <a:lnSpc>
                          <a:spcPct val="107000"/>
                        </a:lnSpc>
                        <a:spcAft>
                          <a:spcPts val="800"/>
                        </a:spcAft>
                      </a:pPr>
                      <a:r>
                        <a:rPr lang="es-CL" sz="1100" kern="0">
                          <a:effectLst/>
                        </a:rPr>
                        <a:t>2021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ctr">
                        <a:lnSpc>
                          <a:spcPct val="107000"/>
                        </a:lnSpc>
                        <a:spcAft>
                          <a:spcPts val="800"/>
                        </a:spcAft>
                      </a:pPr>
                      <a:r>
                        <a:rPr lang="es-CL" sz="1100" kern="0">
                          <a:effectLst/>
                        </a:rPr>
                        <a:t>2022</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ctr">
                        <a:lnSpc>
                          <a:spcPct val="107000"/>
                        </a:lnSpc>
                        <a:spcAft>
                          <a:spcPts val="800"/>
                        </a:spcAft>
                      </a:pPr>
                      <a:r>
                        <a:rPr lang="es-CL" sz="1100" kern="0" dirty="0">
                          <a:effectLst/>
                        </a:rPr>
                        <a:t>2023</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extLst>
                  <a:ext uri="{0D108BD9-81ED-4DB2-BD59-A6C34878D82A}">
                    <a16:rowId xmlns:a16="http://schemas.microsoft.com/office/drawing/2014/main" val="4093271926"/>
                  </a:ext>
                </a:extLst>
              </a:tr>
              <a:tr h="269728">
                <a:tc>
                  <a:txBody>
                    <a:bodyPr/>
                    <a:lstStyle/>
                    <a:p>
                      <a:pPr>
                        <a:lnSpc>
                          <a:spcPct val="107000"/>
                        </a:lnSpc>
                        <a:spcAft>
                          <a:spcPts val="800"/>
                        </a:spcAft>
                      </a:pPr>
                      <a:r>
                        <a:rPr lang="es-CL" sz="1100" kern="0">
                          <a:effectLst/>
                        </a:rPr>
                        <a:t>Cantidad de Envíos</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r">
                        <a:lnSpc>
                          <a:spcPct val="107000"/>
                        </a:lnSpc>
                        <a:spcAft>
                          <a:spcPts val="800"/>
                        </a:spcAft>
                      </a:pPr>
                      <a:r>
                        <a:rPr lang="es-CL" sz="1100" kern="0" dirty="0">
                          <a:effectLst/>
                        </a:rPr>
                        <a:t>1.908.472</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r">
                        <a:lnSpc>
                          <a:spcPct val="107000"/>
                        </a:lnSpc>
                        <a:spcAft>
                          <a:spcPts val="800"/>
                        </a:spcAft>
                      </a:pPr>
                      <a:r>
                        <a:rPr lang="es-CL" sz="1100" kern="0" dirty="0">
                          <a:effectLst/>
                        </a:rPr>
                        <a:t>5.054.125</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r">
                        <a:lnSpc>
                          <a:spcPct val="107000"/>
                        </a:lnSpc>
                        <a:spcAft>
                          <a:spcPts val="800"/>
                        </a:spcAft>
                      </a:pPr>
                      <a:r>
                        <a:rPr lang="es-CL" sz="1100" kern="0" dirty="0">
                          <a:effectLst/>
                        </a:rPr>
                        <a:t>12.997.910</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r">
                        <a:lnSpc>
                          <a:spcPct val="107000"/>
                        </a:lnSpc>
                        <a:spcAft>
                          <a:spcPts val="800"/>
                        </a:spcAft>
                      </a:pPr>
                      <a:r>
                        <a:rPr lang="es-CL" sz="1100" kern="0" dirty="0">
                          <a:effectLst/>
                        </a:rPr>
                        <a:t>9.868.463</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r">
                        <a:lnSpc>
                          <a:spcPct val="107000"/>
                        </a:lnSpc>
                        <a:spcAft>
                          <a:spcPts val="800"/>
                        </a:spcAft>
                      </a:pPr>
                      <a:r>
                        <a:rPr lang="es-CL" sz="1100" kern="0" dirty="0">
                          <a:effectLst/>
                        </a:rPr>
                        <a:t>19.380.446</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extLst>
                  <a:ext uri="{0D108BD9-81ED-4DB2-BD59-A6C34878D82A}">
                    <a16:rowId xmlns:a16="http://schemas.microsoft.com/office/drawing/2014/main" val="2688059091"/>
                  </a:ext>
                </a:extLst>
              </a:tr>
              <a:tr h="269728">
                <a:tc>
                  <a:txBody>
                    <a:bodyPr/>
                    <a:lstStyle/>
                    <a:p>
                      <a:pPr>
                        <a:lnSpc>
                          <a:spcPct val="107000"/>
                        </a:lnSpc>
                        <a:spcAft>
                          <a:spcPts val="800"/>
                        </a:spcAft>
                      </a:pPr>
                      <a:r>
                        <a:rPr lang="es-CL" sz="1100" kern="0">
                          <a:effectLst/>
                        </a:rPr>
                        <a:t>Variación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nSpc>
                          <a:spcPct val="107000"/>
                        </a:lnSpc>
                      </a:pPr>
                      <a:endParaRPr lang="es-CL" sz="1800" kern="100">
                        <a:effectLst/>
                        <a:latin typeface="Calibri" panose="020F0502020204030204" pitchFamily="34" charset="0"/>
                        <a:cs typeface="Times New Roman" panose="02020603050405020304" pitchFamily="18" charset="0"/>
                      </a:endParaRPr>
                    </a:p>
                  </a:txBody>
                  <a:tcPr marL="46914" marR="46914" marT="0" marB="0" anchor="ctr"/>
                </a:tc>
                <a:tc>
                  <a:txBody>
                    <a:bodyPr/>
                    <a:lstStyle/>
                    <a:p>
                      <a:pPr algn="r">
                        <a:lnSpc>
                          <a:spcPct val="107000"/>
                        </a:lnSpc>
                        <a:spcAft>
                          <a:spcPts val="800"/>
                        </a:spcAft>
                      </a:pPr>
                      <a:r>
                        <a:rPr lang="es-CL" sz="1100" kern="0">
                          <a:effectLst/>
                        </a:rPr>
                        <a:t>164,83%</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r">
                        <a:lnSpc>
                          <a:spcPct val="107000"/>
                        </a:lnSpc>
                        <a:spcAft>
                          <a:spcPts val="800"/>
                        </a:spcAft>
                      </a:pPr>
                      <a:r>
                        <a:rPr lang="es-CL" sz="1100" kern="0" dirty="0">
                          <a:effectLst/>
                        </a:rPr>
                        <a:t>157,17%</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r">
                        <a:lnSpc>
                          <a:spcPct val="107000"/>
                        </a:lnSpc>
                        <a:spcAft>
                          <a:spcPts val="800"/>
                        </a:spcAft>
                      </a:pPr>
                      <a:r>
                        <a:rPr lang="es-CL" sz="1100" kern="0">
                          <a:effectLst/>
                        </a:rPr>
                        <a:t>-24,08%</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r">
                        <a:lnSpc>
                          <a:spcPct val="107000"/>
                        </a:lnSpc>
                        <a:spcAft>
                          <a:spcPts val="800"/>
                        </a:spcAft>
                      </a:pPr>
                      <a:r>
                        <a:rPr lang="es-CL" sz="1100" kern="0" dirty="0">
                          <a:effectLst/>
                        </a:rPr>
                        <a:t>96,39%</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extLst>
                  <a:ext uri="{0D108BD9-81ED-4DB2-BD59-A6C34878D82A}">
                    <a16:rowId xmlns:a16="http://schemas.microsoft.com/office/drawing/2014/main" val="3975898365"/>
                  </a:ext>
                </a:extLst>
              </a:tr>
            </a:tbl>
          </a:graphicData>
        </a:graphic>
      </p:graphicFrame>
      <p:sp>
        <p:nvSpPr>
          <p:cNvPr id="17" name="CuadroTexto 16">
            <a:extLst>
              <a:ext uri="{FF2B5EF4-FFF2-40B4-BE49-F238E27FC236}">
                <a16:creationId xmlns:a16="http://schemas.microsoft.com/office/drawing/2014/main" id="{69BAB89E-5234-4DD8-C9DA-93CFA8634F44}"/>
              </a:ext>
            </a:extLst>
          </p:cNvPr>
          <p:cNvSpPr txBox="1"/>
          <p:nvPr/>
        </p:nvSpPr>
        <p:spPr>
          <a:xfrm>
            <a:off x="3713674" y="6273671"/>
            <a:ext cx="7209068" cy="276999"/>
          </a:xfrm>
          <a:prstGeom prst="rect">
            <a:avLst/>
          </a:prstGeom>
          <a:noFill/>
        </p:spPr>
        <p:txBody>
          <a:bodyPr wrap="square">
            <a:spAutoFit/>
          </a:bodyPr>
          <a:lstStyle/>
          <a:p>
            <a:pPr algn="ctr"/>
            <a:r>
              <a:rPr lang="es-CL" sz="1200" b="1" kern="0" dirty="0">
                <a:solidFill>
                  <a:schemeClr val="tx2"/>
                </a:solidFill>
                <a:latin typeface="Verdana" panose="020B0604030504040204" pitchFamily="34" charset="0"/>
                <a:ea typeface="Times New Roman" panose="02020603050405020304" pitchFamily="18" charset="0"/>
                <a:cs typeface="Tahoma" panose="020B0604030504040204" pitchFamily="34" charset="0"/>
              </a:rPr>
              <a:t>Un 91% de los envíos tienen un valor FOB menor o igual  a US$ 41. </a:t>
            </a:r>
            <a:endParaRPr lang="es-CL" sz="1200" b="1" dirty="0">
              <a:solidFill>
                <a:schemeClr val="tx2"/>
              </a:solidFill>
            </a:endParaRPr>
          </a:p>
        </p:txBody>
      </p:sp>
      <p:graphicFrame>
        <p:nvGraphicFramePr>
          <p:cNvPr id="19" name="Tabla 18">
            <a:extLst>
              <a:ext uri="{FF2B5EF4-FFF2-40B4-BE49-F238E27FC236}">
                <a16:creationId xmlns:a16="http://schemas.microsoft.com/office/drawing/2014/main" id="{414701EF-E270-20E8-232E-06C1DE5B0CBF}"/>
              </a:ext>
            </a:extLst>
          </p:cNvPr>
          <p:cNvGraphicFramePr>
            <a:graphicFrameLocks noGrp="1"/>
          </p:cNvGraphicFramePr>
          <p:nvPr>
            <p:extLst>
              <p:ext uri="{D42A27DB-BD31-4B8C-83A1-F6EECF244321}">
                <p14:modId xmlns:p14="http://schemas.microsoft.com/office/powerpoint/2010/main" val="2647019804"/>
              </p:ext>
            </p:extLst>
          </p:nvPr>
        </p:nvGraphicFramePr>
        <p:xfrm>
          <a:off x="4481764" y="5045499"/>
          <a:ext cx="5659657" cy="982324"/>
        </p:xfrm>
        <a:graphic>
          <a:graphicData uri="http://schemas.openxmlformats.org/drawingml/2006/table">
            <a:tbl>
              <a:tblPr firstRow="1" firstCol="1" bandRow="1">
                <a:tableStyleId>{F5AB1C69-6EDB-4FF4-983F-18BD219EF322}</a:tableStyleId>
              </a:tblPr>
              <a:tblGrid>
                <a:gridCol w="1821958">
                  <a:extLst>
                    <a:ext uri="{9D8B030D-6E8A-4147-A177-3AD203B41FA5}">
                      <a16:colId xmlns:a16="http://schemas.microsoft.com/office/drawing/2014/main" val="3461935560"/>
                    </a:ext>
                  </a:extLst>
                </a:gridCol>
                <a:gridCol w="1148463">
                  <a:extLst>
                    <a:ext uri="{9D8B030D-6E8A-4147-A177-3AD203B41FA5}">
                      <a16:colId xmlns:a16="http://schemas.microsoft.com/office/drawing/2014/main" val="53343428"/>
                    </a:ext>
                  </a:extLst>
                </a:gridCol>
                <a:gridCol w="1440492">
                  <a:extLst>
                    <a:ext uri="{9D8B030D-6E8A-4147-A177-3AD203B41FA5}">
                      <a16:colId xmlns:a16="http://schemas.microsoft.com/office/drawing/2014/main" val="2684289939"/>
                    </a:ext>
                  </a:extLst>
                </a:gridCol>
                <a:gridCol w="1248744">
                  <a:extLst>
                    <a:ext uri="{9D8B030D-6E8A-4147-A177-3AD203B41FA5}">
                      <a16:colId xmlns:a16="http://schemas.microsoft.com/office/drawing/2014/main" val="3705087505"/>
                    </a:ext>
                  </a:extLst>
                </a:gridCol>
              </a:tblGrid>
              <a:tr h="245581">
                <a:tc>
                  <a:txBody>
                    <a:bodyPr/>
                    <a:lstStyle/>
                    <a:p>
                      <a:pPr>
                        <a:lnSpc>
                          <a:spcPct val="107000"/>
                        </a:lnSpc>
                        <a:spcAft>
                          <a:spcPts val="800"/>
                        </a:spcAft>
                      </a:pPr>
                      <a:r>
                        <a:rPr lang="es-CL" sz="1100" kern="0" dirty="0">
                          <a:effectLst/>
                        </a:rPr>
                        <a:t>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ctr">
                        <a:lnSpc>
                          <a:spcPct val="107000"/>
                        </a:lnSpc>
                        <a:spcAft>
                          <a:spcPts val="800"/>
                        </a:spcAft>
                      </a:pPr>
                      <a:r>
                        <a:rPr lang="es-CL" sz="1100" kern="0" dirty="0">
                          <a:effectLst/>
                        </a:rPr>
                        <a:t>0-41 US$</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ctr">
                        <a:lnSpc>
                          <a:spcPct val="107000"/>
                        </a:lnSpc>
                        <a:spcAft>
                          <a:spcPts val="800"/>
                        </a:spcAft>
                      </a:pPr>
                      <a:r>
                        <a:rPr lang="es-CL" sz="1100" kern="0">
                          <a:effectLst/>
                        </a:rPr>
                        <a:t>Mayor a US$ 41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ctr">
                        <a:lnSpc>
                          <a:spcPct val="107000"/>
                        </a:lnSpc>
                        <a:spcAft>
                          <a:spcPts val="800"/>
                        </a:spcAft>
                      </a:pPr>
                      <a:r>
                        <a:rPr lang="es-CL" sz="1100" kern="0">
                          <a:effectLst/>
                        </a:rPr>
                        <a:t>Total</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extLst>
                  <a:ext uri="{0D108BD9-81ED-4DB2-BD59-A6C34878D82A}">
                    <a16:rowId xmlns:a16="http://schemas.microsoft.com/office/drawing/2014/main" val="385487233"/>
                  </a:ext>
                </a:extLst>
              </a:tr>
              <a:tr h="245581">
                <a:tc>
                  <a:txBody>
                    <a:bodyPr/>
                    <a:lstStyle/>
                    <a:p>
                      <a:pPr>
                        <a:lnSpc>
                          <a:spcPct val="107000"/>
                        </a:lnSpc>
                        <a:spcAft>
                          <a:spcPts val="800"/>
                        </a:spcAft>
                      </a:pPr>
                      <a:r>
                        <a:rPr lang="es-CL" sz="1100" kern="0" dirty="0">
                          <a:effectLst/>
                        </a:rPr>
                        <a:t>Cantidad de envíos</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ctr">
                        <a:lnSpc>
                          <a:spcPct val="107000"/>
                        </a:lnSpc>
                        <a:spcAft>
                          <a:spcPts val="800"/>
                        </a:spcAft>
                      </a:pPr>
                      <a:r>
                        <a:rPr lang="es-CL" sz="1100" kern="0">
                          <a:effectLst/>
                        </a:rPr>
                        <a:t>2.020.087</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ctr">
                        <a:lnSpc>
                          <a:spcPct val="107000"/>
                        </a:lnSpc>
                        <a:spcAft>
                          <a:spcPts val="800"/>
                        </a:spcAft>
                      </a:pPr>
                      <a:r>
                        <a:rPr lang="es-CL" sz="1100" kern="0" dirty="0">
                          <a:effectLst/>
                        </a:rPr>
                        <a:t>200.000</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ctr">
                        <a:lnSpc>
                          <a:spcPct val="107000"/>
                        </a:lnSpc>
                        <a:spcAft>
                          <a:spcPts val="800"/>
                        </a:spcAft>
                      </a:pPr>
                      <a:r>
                        <a:rPr lang="es-CL" sz="1100" kern="0" dirty="0">
                          <a:effectLst/>
                        </a:rPr>
                        <a:t>2.220.087</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extLst>
                  <a:ext uri="{0D108BD9-81ED-4DB2-BD59-A6C34878D82A}">
                    <a16:rowId xmlns:a16="http://schemas.microsoft.com/office/drawing/2014/main" val="1485713371"/>
                  </a:ext>
                </a:extLst>
              </a:tr>
              <a:tr h="245581">
                <a:tc>
                  <a:txBody>
                    <a:bodyPr/>
                    <a:lstStyle/>
                    <a:p>
                      <a:pPr>
                        <a:lnSpc>
                          <a:spcPct val="107000"/>
                        </a:lnSpc>
                        <a:spcAft>
                          <a:spcPts val="800"/>
                        </a:spcAft>
                      </a:pPr>
                      <a:r>
                        <a:rPr lang="es-CL" sz="1100" kern="0">
                          <a:effectLst/>
                        </a:rPr>
                        <a:t>% por rango de valor</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ctr">
                        <a:lnSpc>
                          <a:spcPct val="107000"/>
                        </a:lnSpc>
                        <a:spcAft>
                          <a:spcPts val="800"/>
                        </a:spcAft>
                      </a:pPr>
                      <a:r>
                        <a:rPr lang="es-CL" sz="1100" kern="0">
                          <a:effectLst/>
                        </a:rPr>
                        <a:t>91,0%</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ctr">
                        <a:lnSpc>
                          <a:spcPct val="107000"/>
                        </a:lnSpc>
                        <a:spcAft>
                          <a:spcPts val="800"/>
                        </a:spcAft>
                      </a:pPr>
                      <a:r>
                        <a:rPr lang="es-CL" sz="1100" kern="0">
                          <a:effectLst/>
                        </a:rPr>
                        <a:t>9,0%</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ctr">
                        <a:lnSpc>
                          <a:spcPct val="107000"/>
                        </a:lnSpc>
                        <a:spcAft>
                          <a:spcPts val="800"/>
                        </a:spcAft>
                      </a:pPr>
                      <a:r>
                        <a:rPr lang="es-CL" sz="1100" kern="0" dirty="0">
                          <a:effectLst/>
                        </a:rPr>
                        <a:t>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extLst>
                  <a:ext uri="{0D108BD9-81ED-4DB2-BD59-A6C34878D82A}">
                    <a16:rowId xmlns:a16="http://schemas.microsoft.com/office/drawing/2014/main" val="277882506"/>
                  </a:ext>
                </a:extLst>
              </a:tr>
              <a:tr h="245581">
                <a:tc>
                  <a:txBody>
                    <a:bodyPr/>
                    <a:lstStyle/>
                    <a:p>
                      <a:pPr>
                        <a:lnSpc>
                          <a:spcPct val="107000"/>
                        </a:lnSpc>
                        <a:spcAft>
                          <a:spcPts val="800"/>
                        </a:spcAft>
                      </a:pPr>
                      <a:r>
                        <a:rPr lang="es-CL" sz="1100" kern="0">
                          <a:effectLst/>
                        </a:rPr>
                        <a:t>Valor FOB promedio (US$)</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ctr">
                        <a:lnSpc>
                          <a:spcPct val="107000"/>
                        </a:lnSpc>
                        <a:spcAft>
                          <a:spcPts val="800"/>
                        </a:spcAft>
                      </a:pPr>
                      <a:r>
                        <a:rPr lang="es-CL" sz="1100" kern="0">
                          <a:effectLst/>
                        </a:rPr>
                        <a:t>14,59</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ctr">
                        <a:lnSpc>
                          <a:spcPct val="107000"/>
                        </a:lnSpc>
                        <a:spcAft>
                          <a:spcPts val="800"/>
                        </a:spcAft>
                      </a:pPr>
                      <a:r>
                        <a:rPr lang="es-CL" sz="1100" kern="0" dirty="0">
                          <a:effectLst/>
                        </a:rPr>
                        <a:t>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tc>
                  <a:txBody>
                    <a:bodyPr/>
                    <a:lstStyle/>
                    <a:p>
                      <a:pPr algn="ctr">
                        <a:lnSpc>
                          <a:spcPct val="107000"/>
                        </a:lnSpc>
                        <a:spcAft>
                          <a:spcPts val="800"/>
                        </a:spcAft>
                      </a:pPr>
                      <a:r>
                        <a:rPr lang="es-CL" sz="1100" kern="0" dirty="0">
                          <a:effectLst/>
                        </a:rPr>
                        <a:t>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6914" marR="46914" marT="0" marB="0" anchor="ctr"/>
                </a:tc>
                <a:extLst>
                  <a:ext uri="{0D108BD9-81ED-4DB2-BD59-A6C34878D82A}">
                    <a16:rowId xmlns:a16="http://schemas.microsoft.com/office/drawing/2014/main" val="3382847419"/>
                  </a:ext>
                </a:extLst>
              </a:tr>
            </a:tbl>
          </a:graphicData>
        </a:graphic>
      </p:graphicFrame>
    </p:spTree>
    <p:extLst>
      <p:ext uri="{BB962C8B-B14F-4D97-AF65-F5344CB8AC3E}">
        <p14:creationId xmlns:p14="http://schemas.microsoft.com/office/powerpoint/2010/main" val="209591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BFC35F2D-5235-5507-4ED2-ABD7499DF39C}"/>
              </a:ext>
            </a:extLst>
          </p:cNvPr>
          <p:cNvSpPr/>
          <p:nvPr/>
        </p:nvSpPr>
        <p:spPr>
          <a:xfrm>
            <a:off x="3471848" y="423528"/>
            <a:ext cx="7978553" cy="122801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146253" y="1487021"/>
            <a:ext cx="2841243" cy="535531"/>
          </a:xfrm>
          <a:prstGeom prst="rect">
            <a:avLst/>
          </a:prstGeom>
          <a:noFill/>
        </p:spPr>
        <p:txBody>
          <a:bodyPr wrap="square">
            <a:spAutoFit/>
          </a:bodyPr>
          <a:lstStyle/>
          <a:p>
            <a:pPr algn="l">
              <a:lnSpc>
                <a:spcPct val="90000"/>
              </a:lnSpc>
            </a:pPr>
            <a:r>
              <a:rPr lang="es-ES" sz="1600" dirty="0">
                <a:solidFill>
                  <a:srgbClr val="002060"/>
                </a:solidFill>
                <a:latin typeface="Calibri"/>
                <a:cs typeface="Calibri"/>
              </a:rPr>
              <a:t>Medidas de Fortalecimiento Servicio Nacional de Aduana</a:t>
            </a:r>
            <a:endParaRPr lang="es-CL" sz="1600" dirty="0">
              <a:solidFill>
                <a:srgbClr val="002060"/>
              </a:solidFill>
            </a:endParaRPr>
          </a:p>
        </p:txBody>
      </p:sp>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308194" y="3670802"/>
            <a:ext cx="237225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1800" b="1" dirty="0">
                <a:solidFill>
                  <a:schemeClr val="bg1"/>
                </a:solidFill>
                <a:latin typeface="Calibri"/>
                <a:cs typeface="Calibri"/>
              </a:rPr>
              <a:t>Eliminación “</a:t>
            </a:r>
            <a:r>
              <a:rPr lang="es-ES" sz="1800" b="1" dirty="0" err="1">
                <a:solidFill>
                  <a:schemeClr val="bg1"/>
                </a:solidFill>
                <a:latin typeface="Calibri"/>
                <a:cs typeface="Calibri"/>
              </a:rPr>
              <a:t>Deminimis</a:t>
            </a:r>
            <a:r>
              <a:rPr lang="es-ES" sz="1800" b="1" dirty="0">
                <a:solidFill>
                  <a:schemeClr val="bg1"/>
                </a:solidFill>
                <a:latin typeface="Calibri"/>
                <a:cs typeface="Calibri"/>
              </a:rPr>
              <a:t>” a las operaciones de Courier</a:t>
            </a:r>
            <a:endParaRPr lang="es-CL" sz="1800" dirty="0">
              <a:solidFill>
                <a:schemeClr val="bg1"/>
              </a:solidFill>
              <a:latin typeface="Calibri"/>
              <a:cs typeface="Calibri"/>
            </a:endParaRPr>
          </a:p>
        </p:txBody>
      </p:sp>
      <p:sp>
        <p:nvSpPr>
          <p:cNvPr id="10" name="CuadroTexto 9">
            <a:extLst>
              <a:ext uri="{FF2B5EF4-FFF2-40B4-BE49-F238E27FC236}">
                <a16:creationId xmlns:a16="http://schemas.microsoft.com/office/drawing/2014/main" id="{97DC6FA4-18CC-2FEB-7A4A-050B1316A2B9}"/>
              </a:ext>
            </a:extLst>
          </p:cNvPr>
          <p:cNvSpPr txBox="1"/>
          <p:nvPr/>
        </p:nvSpPr>
        <p:spPr>
          <a:xfrm>
            <a:off x="308194" y="2888256"/>
            <a:ext cx="1316241" cy="400110"/>
          </a:xfrm>
          <a:prstGeom prst="rect">
            <a:avLst/>
          </a:prstGeom>
          <a:noFill/>
        </p:spPr>
        <p:txBody>
          <a:bodyPr wrap="square">
            <a:spAutoFit/>
          </a:bodyPr>
          <a:lstStyle/>
          <a:p>
            <a:r>
              <a:rPr lang="es-ES" sz="2000" b="1" dirty="0">
                <a:solidFill>
                  <a:schemeClr val="accent3">
                    <a:lumMod val="20000"/>
                    <a:lumOff val="80000"/>
                  </a:schemeClr>
                </a:solidFill>
                <a:latin typeface="Calibri"/>
                <a:cs typeface="Calibri"/>
              </a:rPr>
              <a:t>Medida 2</a:t>
            </a:r>
            <a:endParaRPr lang="es-CL" sz="2000" dirty="0">
              <a:solidFill>
                <a:schemeClr val="accent3">
                  <a:lumMod val="20000"/>
                  <a:lumOff val="80000"/>
                </a:schemeClr>
              </a:solidFill>
            </a:endParaRPr>
          </a:p>
        </p:txBody>
      </p:sp>
      <p:sp>
        <p:nvSpPr>
          <p:cNvPr id="22" name="Rectángulo 21">
            <a:extLst>
              <a:ext uri="{FF2B5EF4-FFF2-40B4-BE49-F238E27FC236}">
                <a16:creationId xmlns:a16="http://schemas.microsoft.com/office/drawing/2014/main" id="{F335201B-E2E7-4093-7FB5-90767378BE4A}"/>
              </a:ext>
            </a:extLst>
          </p:cNvPr>
          <p:cNvSpPr/>
          <p:nvPr/>
        </p:nvSpPr>
        <p:spPr>
          <a:xfrm>
            <a:off x="3564766" y="4400453"/>
            <a:ext cx="8181473" cy="1082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8" name="CuadroTexto 7">
            <a:extLst>
              <a:ext uri="{FF2B5EF4-FFF2-40B4-BE49-F238E27FC236}">
                <a16:creationId xmlns:a16="http://schemas.microsoft.com/office/drawing/2014/main" id="{8F3DAB27-6DFE-86A3-00C4-B129F9A8A705}"/>
              </a:ext>
            </a:extLst>
          </p:cNvPr>
          <p:cNvSpPr txBox="1"/>
          <p:nvPr/>
        </p:nvSpPr>
        <p:spPr>
          <a:xfrm>
            <a:off x="4326898" y="499885"/>
            <a:ext cx="6268452" cy="1065676"/>
          </a:xfrm>
          <a:prstGeom prst="rect">
            <a:avLst/>
          </a:prstGeom>
          <a:noFill/>
        </p:spPr>
        <p:txBody>
          <a:bodyPr wrap="square">
            <a:spAutoFit/>
          </a:bodyPr>
          <a:lstStyle/>
          <a:p>
            <a:pPr>
              <a:lnSpc>
                <a:spcPct val="107000"/>
              </a:lnSpc>
              <a:spcAft>
                <a:spcPts val="844"/>
              </a:spcAft>
            </a:pPr>
            <a:r>
              <a:rPr lang="es-CL" sz="2000" b="1" kern="0" dirty="0">
                <a:solidFill>
                  <a:schemeClr val="tx2"/>
                </a:solidFill>
                <a:latin typeface="Calibri" panose="020F0502020204030204" pitchFamily="34" charset="0"/>
                <a:ea typeface="Times New Roman" panose="02020603050405020304" pitchFamily="18" charset="0"/>
                <a:cs typeface="Calibri" panose="020F0502020204030204" pitchFamily="34" charset="0"/>
              </a:rPr>
              <a:t>La eliminación del “</a:t>
            </a:r>
            <a:r>
              <a:rPr lang="es-CL" sz="2000" b="1" kern="0" dirty="0" err="1">
                <a:solidFill>
                  <a:schemeClr val="tx2"/>
                </a:solidFill>
                <a:latin typeface="Calibri" panose="020F0502020204030204" pitchFamily="34" charset="0"/>
                <a:ea typeface="Times New Roman" panose="02020603050405020304" pitchFamily="18" charset="0"/>
                <a:cs typeface="Calibri" panose="020F0502020204030204" pitchFamily="34" charset="0"/>
              </a:rPr>
              <a:t>Deminimis</a:t>
            </a:r>
            <a:r>
              <a:rPr lang="es-CL" sz="2000" b="1" kern="0" dirty="0">
                <a:solidFill>
                  <a:schemeClr val="tx2"/>
                </a:solidFill>
                <a:latin typeface="Calibri" panose="020F0502020204030204" pitchFamily="34" charset="0"/>
                <a:ea typeface="Times New Roman" panose="02020603050405020304" pitchFamily="18" charset="0"/>
                <a:cs typeface="Calibri" panose="020F0502020204030204" pitchFamily="34" charset="0"/>
              </a:rPr>
              <a:t>” a los envíos Courier, significa que los envíos con un valor FOM menor o igual a US$ 41 quedan liberados del pago de impuestos (IVA).</a:t>
            </a:r>
            <a:endParaRPr lang="es-CL" sz="2000" b="1" kern="1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a 1">
            <a:extLst>
              <a:ext uri="{FF2B5EF4-FFF2-40B4-BE49-F238E27FC236}">
                <a16:creationId xmlns:a16="http://schemas.microsoft.com/office/drawing/2014/main" id="{416ECD33-6D73-9352-FC80-A9846E3A23BB}"/>
              </a:ext>
            </a:extLst>
          </p:cNvPr>
          <p:cNvGraphicFramePr>
            <a:graphicFrameLocks noGrp="1"/>
          </p:cNvGraphicFramePr>
          <p:nvPr>
            <p:extLst>
              <p:ext uri="{D42A27DB-BD31-4B8C-83A1-F6EECF244321}">
                <p14:modId xmlns:p14="http://schemas.microsoft.com/office/powerpoint/2010/main" val="1490655458"/>
              </p:ext>
            </p:extLst>
          </p:nvPr>
        </p:nvGraphicFramePr>
        <p:xfrm>
          <a:off x="3471848" y="1947513"/>
          <a:ext cx="7978553" cy="2949338"/>
        </p:xfrm>
        <a:graphic>
          <a:graphicData uri="http://schemas.openxmlformats.org/drawingml/2006/table">
            <a:tbl>
              <a:tblPr>
                <a:tableStyleId>{0505E3EF-67EA-436B-97B2-0124C06EBD24}</a:tableStyleId>
              </a:tblPr>
              <a:tblGrid>
                <a:gridCol w="1761889">
                  <a:extLst>
                    <a:ext uri="{9D8B030D-6E8A-4147-A177-3AD203B41FA5}">
                      <a16:colId xmlns:a16="http://schemas.microsoft.com/office/drawing/2014/main" val="1444818335"/>
                    </a:ext>
                  </a:extLst>
                </a:gridCol>
                <a:gridCol w="1046747">
                  <a:extLst>
                    <a:ext uri="{9D8B030D-6E8A-4147-A177-3AD203B41FA5}">
                      <a16:colId xmlns:a16="http://schemas.microsoft.com/office/drawing/2014/main" val="3428587885"/>
                    </a:ext>
                  </a:extLst>
                </a:gridCol>
                <a:gridCol w="1155032">
                  <a:extLst>
                    <a:ext uri="{9D8B030D-6E8A-4147-A177-3AD203B41FA5}">
                      <a16:colId xmlns:a16="http://schemas.microsoft.com/office/drawing/2014/main" val="774188618"/>
                    </a:ext>
                  </a:extLst>
                </a:gridCol>
                <a:gridCol w="926431">
                  <a:extLst>
                    <a:ext uri="{9D8B030D-6E8A-4147-A177-3AD203B41FA5}">
                      <a16:colId xmlns:a16="http://schemas.microsoft.com/office/drawing/2014/main" val="1995864702"/>
                    </a:ext>
                  </a:extLst>
                </a:gridCol>
                <a:gridCol w="993598">
                  <a:extLst>
                    <a:ext uri="{9D8B030D-6E8A-4147-A177-3AD203B41FA5}">
                      <a16:colId xmlns:a16="http://schemas.microsoft.com/office/drawing/2014/main" val="2981905591"/>
                    </a:ext>
                  </a:extLst>
                </a:gridCol>
                <a:gridCol w="827597">
                  <a:extLst>
                    <a:ext uri="{9D8B030D-6E8A-4147-A177-3AD203B41FA5}">
                      <a16:colId xmlns:a16="http://schemas.microsoft.com/office/drawing/2014/main" val="800220016"/>
                    </a:ext>
                  </a:extLst>
                </a:gridCol>
                <a:gridCol w="1267259">
                  <a:extLst>
                    <a:ext uri="{9D8B030D-6E8A-4147-A177-3AD203B41FA5}">
                      <a16:colId xmlns:a16="http://schemas.microsoft.com/office/drawing/2014/main" val="3265990802"/>
                    </a:ext>
                  </a:extLst>
                </a:gridCol>
              </a:tblGrid>
              <a:tr h="217763">
                <a:tc>
                  <a:txBody>
                    <a:bodyPr/>
                    <a:lstStyle/>
                    <a:p>
                      <a:pPr algn="l" fontAlgn="b"/>
                      <a:r>
                        <a:rPr lang="es-CL" sz="1000" u="none" strike="noStrike" dirty="0">
                          <a:effectLst/>
                        </a:rPr>
                        <a:t> </a:t>
                      </a:r>
                      <a:endParaRPr lang="es-CL" sz="1000" b="0" i="0" u="none" strike="noStrike" dirty="0">
                        <a:solidFill>
                          <a:srgbClr val="000000"/>
                        </a:solidFill>
                        <a:effectLst/>
                        <a:latin typeface="Calibri" panose="020F0502020204030204" pitchFamily="34" charset="0"/>
                      </a:endParaRPr>
                    </a:p>
                  </a:txBody>
                  <a:tcPr marL="10053" marR="10053" marT="10053" marB="0" anchor="ctr">
                    <a:solidFill>
                      <a:schemeClr val="accent3"/>
                    </a:solidFill>
                  </a:tcPr>
                </a:tc>
                <a:tc>
                  <a:txBody>
                    <a:bodyPr/>
                    <a:lstStyle/>
                    <a:p>
                      <a:pPr algn="ctr" fontAlgn="b"/>
                      <a:r>
                        <a:rPr lang="es-CL" sz="1000" u="none" strike="noStrike" dirty="0">
                          <a:effectLst/>
                        </a:rPr>
                        <a:t>2024</a:t>
                      </a:r>
                      <a:endParaRPr lang="es-CL" sz="1000" b="1" i="0" u="none" strike="noStrike" dirty="0">
                        <a:solidFill>
                          <a:srgbClr val="000000"/>
                        </a:solidFill>
                        <a:effectLst/>
                        <a:latin typeface="Arial" panose="020B0604020202020204" pitchFamily="34" charset="0"/>
                      </a:endParaRPr>
                    </a:p>
                  </a:txBody>
                  <a:tcPr marL="10053" marR="10053" marT="10053" marB="0" anchor="ctr">
                    <a:solidFill>
                      <a:schemeClr val="accent3"/>
                    </a:solidFill>
                  </a:tcPr>
                </a:tc>
                <a:tc>
                  <a:txBody>
                    <a:bodyPr/>
                    <a:lstStyle/>
                    <a:p>
                      <a:pPr algn="ctr" fontAlgn="b"/>
                      <a:r>
                        <a:rPr lang="es-CL" sz="1000" u="none" strike="noStrike" dirty="0">
                          <a:effectLst/>
                        </a:rPr>
                        <a:t>2025</a:t>
                      </a:r>
                      <a:endParaRPr lang="es-CL" sz="1000" b="1" i="0" u="none" strike="noStrike" dirty="0">
                        <a:solidFill>
                          <a:srgbClr val="000000"/>
                        </a:solidFill>
                        <a:effectLst/>
                        <a:latin typeface="Arial" panose="020B0604020202020204" pitchFamily="34" charset="0"/>
                      </a:endParaRPr>
                    </a:p>
                  </a:txBody>
                  <a:tcPr marL="10053" marR="10053" marT="10053" marB="0" anchor="ctr">
                    <a:solidFill>
                      <a:schemeClr val="accent3"/>
                    </a:solidFill>
                  </a:tcPr>
                </a:tc>
                <a:tc>
                  <a:txBody>
                    <a:bodyPr/>
                    <a:lstStyle/>
                    <a:p>
                      <a:pPr algn="ctr" fontAlgn="b"/>
                      <a:r>
                        <a:rPr lang="es-CL" sz="1000" u="none" strike="noStrike" dirty="0">
                          <a:effectLst/>
                        </a:rPr>
                        <a:t>2026</a:t>
                      </a:r>
                      <a:endParaRPr lang="es-CL" sz="1000" b="1" i="0" u="none" strike="noStrike" dirty="0">
                        <a:solidFill>
                          <a:srgbClr val="000000"/>
                        </a:solidFill>
                        <a:effectLst/>
                        <a:latin typeface="Arial" panose="020B0604020202020204" pitchFamily="34" charset="0"/>
                      </a:endParaRPr>
                    </a:p>
                  </a:txBody>
                  <a:tcPr marL="10053" marR="10053" marT="10053" marB="0" anchor="ctr">
                    <a:solidFill>
                      <a:schemeClr val="accent3"/>
                    </a:solidFill>
                  </a:tcPr>
                </a:tc>
                <a:tc>
                  <a:txBody>
                    <a:bodyPr/>
                    <a:lstStyle/>
                    <a:p>
                      <a:pPr algn="ctr" fontAlgn="b"/>
                      <a:r>
                        <a:rPr lang="es-CL" sz="1000" u="none" strike="noStrike" dirty="0">
                          <a:effectLst/>
                        </a:rPr>
                        <a:t>2027</a:t>
                      </a:r>
                      <a:endParaRPr lang="es-CL" sz="1000" b="1" i="0" u="none" strike="noStrike" dirty="0">
                        <a:solidFill>
                          <a:srgbClr val="000000"/>
                        </a:solidFill>
                        <a:effectLst/>
                        <a:latin typeface="Arial" panose="020B0604020202020204" pitchFamily="34" charset="0"/>
                      </a:endParaRPr>
                    </a:p>
                  </a:txBody>
                  <a:tcPr marL="10053" marR="10053" marT="10053" marB="0" anchor="ctr">
                    <a:solidFill>
                      <a:schemeClr val="accent3"/>
                    </a:solidFill>
                  </a:tcPr>
                </a:tc>
                <a:tc>
                  <a:txBody>
                    <a:bodyPr/>
                    <a:lstStyle/>
                    <a:p>
                      <a:pPr algn="ctr" fontAlgn="b"/>
                      <a:r>
                        <a:rPr lang="es-CL" sz="1000" u="none" strike="noStrike" dirty="0">
                          <a:effectLst/>
                        </a:rPr>
                        <a:t>2028</a:t>
                      </a:r>
                      <a:endParaRPr lang="es-CL" sz="1000" b="1" i="0" u="none" strike="noStrike" dirty="0">
                        <a:solidFill>
                          <a:srgbClr val="000000"/>
                        </a:solidFill>
                        <a:effectLst/>
                        <a:latin typeface="Arial" panose="020B0604020202020204" pitchFamily="34" charset="0"/>
                      </a:endParaRPr>
                    </a:p>
                  </a:txBody>
                  <a:tcPr marL="10053" marR="10053" marT="10053" marB="0" anchor="ctr">
                    <a:solidFill>
                      <a:schemeClr val="accent3"/>
                    </a:solidFill>
                  </a:tcPr>
                </a:tc>
                <a:tc>
                  <a:txBody>
                    <a:bodyPr/>
                    <a:lstStyle/>
                    <a:p>
                      <a:pPr algn="ctr" fontAlgn="b"/>
                      <a:r>
                        <a:rPr lang="es-CL" sz="1000" u="none" strike="noStrike" dirty="0">
                          <a:effectLst/>
                        </a:rPr>
                        <a:t>Total</a:t>
                      </a:r>
                      <a:endParaRPr lang="es-CL" sz="1000" b="1" i="0" u="none" strike="noStrike" dirty="0">
                        <a:solidFill>
                          <a:srgbClr val="000000"/>
                        </a:solidFill>
                        <a:effectLst/>
                        <a:latin typeface="Calibri" panose="020F0502020204030204" pitchFamily="34" charset="0"/>
                      </a:endParaRPr>
                    </a:p>
                  </a:txBody>
                  <a:tcPr marL="10053" marR="10053" marT="10053" marB="0" anchor="ctr">
                    <a:solidFill>
                      <a:schemeClr val="accent3"/>
                    </a:solidFill>
                  </a:tcPr>
                </a:tc>
                <a:extLst>
                  <a:ext uri="{0D108BD9-81ED-4DB2-BD59-A6C34878D82A}">
                    <a16:rowId xmlns:a16="http://schemas.microsoft.com/office/drawing/2014/main" val="175613770"/>
                  </a:ext>
                </a:extLst>
              </a:tr>
              <a:tr h="359116">
                <a:tc>
                  <a:txBody>
                    <a:bodyPr/>
                    <a:lstStyle/>
                    <a:p>
                      <a:pPr algn="l" fontAlgn="b"/>
                      <a:r>
                        <a:rPr lang="es-CL" sz="1000" u="none" strike="noStrike" dirty="0">
                          <a:effectLst/>
                        </a:rPr>
                        <a:t>Cantidad de Envíos</a:t>
                      </a:r>
                      <a:endParaRPr lang="es-CL" sz="1000" b="0" i="0" u="none" strike="noStrike" dirty="0">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dirty="0">
                          <a:effectLst/>
                        </a:rPr>
                        <a:t>21.769.369</a:t>
                      </a:r>
                      <a:endParaRPr lang="es-CL" sz="1000" b="0" i="0" u="none" strike="noStrike" dirty="0">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25.745.198</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29.721.026</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33.696.855</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dirty="0">
                          <a:effectLst/>
                        </a:rPr>
                        <a:t>37.672.683</a:t>
                      </a:r>
                      <a:endParaRPr lang="es-CL" sz="1000" b="0" i="0" u="none" strike="noStrike" dirty="0">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148.605.131</a:t>
                      </a:r>
                      <a:endParaRPr lang="es-CL" sz="1000" b="1" i="0" u="none" strike="noStrike">
                        <a:solidFill>
                          <a:srgbClr val="000000"/>
                        </a:solidFill>
                        <a:effectLst/>
                        <a:latin typeface="Calibri" panose="020F0502020204030204" pitchFamily="34" charset="0"/>
                      </a:endParaRPr>
                    </a:p>
                  </a:txBody>
                  <a:tcPr marL="10053" marR="10053" marT="10053" marB="0" anchor="ctr"/>
                </a:tc>
                <a:extLst>
                  <a:ext uri="{0D108BD9-81ED-4DB2-BD59-A6C34878D82A}">
                    <a16:rowId xmlns:a16="http://schemas.microsoft.com/office/drawing/2014/main" val="3974029138"/>
                  </a:ext>
                </a:extLst>
              </a:tr>
              <a:tr h="359116">
                <a:tc>
                  <a:txBody>
                    <a:bodyPr/>
                    <a:lstStyle/>
                    <a:p>
                      <a:pPr algn="l" fontAlgn="b"/>
                      <a:r>
                        <a:rPr lang="es-ES" sz="1000" u="none" strike="noStrike">
                          <a:effectLst/>
                        </a:rPr>
                        <a:t>Cantidad de Envíos &lt; US$ 41</a:t>
                      </a:r>
                      <a:endParaRPr lang="es-ES"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19.808.241</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dirty="0">
                          <a:effectLst/>
                        </a:rPr>
                        <a:t>23.425.901</a:t>
                      </a:r>
                      <a:endParaRPr lang="es-CL" sz="1000" b="0" i="0" u="none" strike="noStrike" dirty="0">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27.043.561</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30.661.221</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34.278.881</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135.217.806</a:t>
                      </a:r>
                      <a:endParaRPr lang="es-CL" sz="1000" b="1" i="0" u="none" strike="noStrike">
                        <a:solidFill>
                          <a:srgbClr val="000000"/>
                        </a:solidFill>
                        <a:effectLst/>
                        <a:latin typeface="Calibri" panose="020F0502020204030204" pitchFamily="34" charset="0"/>
                      </a:endParaRPr>
                    </a:p>
                  </a:txBody>
                  <a:tcPr marL="10053" marR="10053" marT="10053" marB="0" anchor="ctr"/>
                </a:tc>
                <a:extLst>
                  <a:ext uri="{0D108BD9-81ED-4DB2-BD59-A6C34878D82A}">
                    <a16:rowId xmlns:a16="http://schemas.microsoft.com/office/drawing/2014/main" val="2246521118"/>
                  </a:ext>
                </a:extLst>
              </a:tr>
              <a:tr h="359116">
                <a:tc>
                  <a:txBody>
                    <a:bodyPr/>
                    <a:lstStyle/>
                    <a:p>
                      <a:pPr algn="l" fontAlgn="b"/>
                      <a:r>
                        <a:rPr lang="es-CL" sz="1000" u="none" strike="noStrike">
                          <a:effectLst/>
                        </a:rPr>
                        <a:t>Valor FOB Envíos &lt; US$ 41</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289.002.243</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dirty="0">
                          <a:effectLst/>
                        </a:rPr>
                        <a:t>341.783.900</a:t>
                      </a:r>
                      <a:endParaRPr lang="es-CL" sz="1000" b="0" i="0" u="none" strike="noStrike" dirty="0">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dirty="0">
                          <a:effectLst/>
                        </a:rPr>
                        <a:t>394.565.558</a:t>
                      </a:r>
                      <a:endParaRPr lang="es-CL" sz="1000" b="0" i="0" u="none" strike="noStrike" dirty="0">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447.347.216</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500.128.873</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1.972.827.790</a:t>
                      </a:r>
                      <a:endParaRPr lang="es-CL" sz="1000" b="1" i="0" u="none" strike="noStrike">
                        <a:solidFill>
                          <a:srgbClr val="000000"/>
                        </a:solidFill>
                        <a:effectLst/>
                        <a:latin typeface="Calibri" panose="020F0502020204030204" pitchFamily="34" charset="0"/>
                      </a:endParaRPr>
                    </a:p>
                  </a:txBody>
                  <a:tcPr marL="10053" marR="10053" marT="10053" marB="0" anchor="ctr"/>
                </a:tc>
                <a:extLst>
                  <a:ext uri="{0D108BD9-81ED-4DB2-BD59-A6C34878D82A}">
                    <a16:rowId xmlns:a16="http://schemas.microsoft.com/office/drawing/2014/main" val="202042102"/>
                  </a:ext>
                </a:extLst>
              </a:tr>
              <a:tr h="359116">
                <a:tc>
                  <a:txBody>
                    <a:bodyPr/>
                    <a:lstStyle/>
                    <a:p>
                      <a:pPr algn="l" fontAlgn="b"/>
                      <a:r>
                        <a:rPr lang="es-CL" sz="1000" u="none" strike="noStrike">
                          <a:effectLst/>
                        </a:rPr>
                        <a:t>Flete</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28.900.224</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34.178.390</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dirty="0">
                          <a:effectLst/>
                        </a:rPr>
                        <a:t>39.456.556</a:t>
                      </a:r>
                      <a:endParaRPr lang="es-CL" sz="1000" b="0" i="0" u="none" strike="noStrike" dirty="0">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dirty="0">
                          <a:effectLst/>
                        </a:rPr>
                        <a:t>44.734.722</a:t>
                      </a:r>
                      <a:endParaRPr lang="es-CL" sz="1000" b="0" i="0" u="none" strike="noStrike" dirty="0">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50.012.887</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197.282.779</a:t>
                      </a:r>
                      <a:endParaRPr lang="es-CL" sz="1000" b="1" i="0" u="none" strike="noStrike">
                        <a:solidFill>
                          <a:srgbClr val="000000"/>
                        </a:solidFill>
                        <a:effectLst/>
                        <a:latin typeface="Calibri" panose="020F0502020204030204" pitchFamily="34" charset="0"/>
                      </a:endParaRPr>
                    </a:p>
                  </a:txBody>
                  <a:tcPr marL="10053" marR="10053" marT="10053" marB="0" anchor="ctr"/>
                </a:tc>
                <a:extLst>
                  <a:ext uri="{0D108BD9-81ED-4DB2-BD59-A6C34878D82A}">
                    <a16:rowId xmlns:a16="http://schemas.microsoft.com/office/drawing/2014/main" val="3299501508"/>
                  </a:ext>
                </a:extLst>
              </a:tr>
              <a:tr h="359116">
                <a:tc>
                  <a:txBody>
                    <a:bodyPr/>
                    <a:lstStyle/>
                    <a:p>
                      <a:pPr algn="l" fontAlgn="b"/>
                      <a:r>
                        <a:rPr lang="es-CL" sz="1000" u="none" strike="noStrike">
                          <a:effectLst/>
                        </a:rPr>
                        <a:t>Seguro</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dirty="0">
                          <a:effectLst/>
                        </a:rPr>
                        <a:t>5.780.045</a:t>
                      </a:r>
                      <a:endParaRPr lang="es-CL" sz="1000" b="0" i="0" u="none" strike="noStrike" dirty="0">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6.835.678</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7.891.311</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dirty="0">
                          <a:effectLst/>
                        </a:rPr>
                        <a:t>8.946.944</a:t>
                      </a:r>
                      <a:endParaRPr lang="es-CL" sz="1000" b="0" i="0" u="none" strike="noStrike" dirty="0">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dirty="0">
                          <a:effectLst/>
                        </a:rPr>
                        <a:t>10.002.577</a:t>
                      </a:r>
                      <a:endParaRPr lang="es-CL" sz="1000" b="0" i="0" u="none" strike="noStrike" dirty="0">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39.456.556</a:t>
                      </a:r>
                      <a:endParaRPr lang="es-CL" sz="1000" b="1" i="0" u="none" strike="noStrike">
                        <a:solidFill>
                          <a:srgbClr val="000000"/>
                        </a:solidFill>
                        <a:effectLst/>
                        <a:latin typeface="Calibri" panose="020F0502020204030204" pitchFamily="34" charset="0"/>
                      </a:endParaRPr>
                    </a:p>
                  </a:txBody>
                  <a:tcPr marL="10053" marR="10053" marT="10053" marB="0" anchor="ctr"/>
                </a:tc>
                <a:extLst>
                  <a:ext uri="{0D108BD9-81ED-4DB2-BD59-A6C34878D82A}">
                    <a16:rowId xmlns:a16="http://schemas.microsoft.com/office/drawing/2014/main" val="680439924"/>
                  </a:ext>
                </a:extLst>
              </a:tr>
              <a:tr h="359116">
                <a:tc>
                  <a:txBody>
                    <a:bodyPr/>
                    <a:lstStyle/>
                    <a:p>
                      <a:pPr algn="l" fontAlgn="b"/>
                      <a:r>
                        <a:rPr lang="es-ES" sz="1000" u="none" strike="noStrike">
                          <a:effectLst/>
                        </a:rPr>
                        <a:t>Valor CIF Envíos &lt; US$ 41</a:t>
                      </a:r>
                      <a:endParaRPr lang="es-ES"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dirty="0">
                          <a:effectLst/>
                        </a:rPr>
                        <a:t>323.682.512</a:t>
                      </a:r>
                      <a:endParaRPr lang="es-CL" sz="1000" b="0" i="0" u="none" strike="noStrike" dirty="0">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382.797.968</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441.913.425</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501.028.881</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dirty="0">
                          <a:effectLst/>
                        </a:rPr>
                        <a:t>560.144.338</a:t>
                      </a:r>
                      <a:endParaRPr lang="es-CL" sz="1000" b="0" i="0" u="none" strike="noStrike" dirty="0">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dirty="0">
                          <a:effectLst/>
                        </a:rPr>
                        <a:t>2.209.567.124</a:t>
                      </a:r>
                      <a:endParaRPr lang="es-CL" sz="1000" b="1" i="0" u="none" strike="noStrike" dirty="0">
                        <a:solidFill>
                          <a:srgbClr val="000000"/>
                        </a:solidFill>
                        <a:effectLst/>
                        <a:latin typeface="Calibri" panose="020F0502020204030204" pitchFamily="34" charset="0"/>
                      </a:endParaRPr>
                    </a:p>
                  </a:txBody>
                  <a:tcPr marL="10053" marR="10053" marT="10053" marB="0" anchor="ctr"/>
                </a:tc>
                <a:extLst>
                  <a:ext uri="{0D108BD9-81ED-4DB2-BD59-A6C34878D82A}">
                    <a16:rowId xmlns:a16="http://schemas.microsoft.com/office/drawing/2014/main" val="305024635"/>
                  </a:ext>
                </a:extLst>
              </a:tr>
              <a:tr h="217763">
                <a:tc>
                  <a:txBody>
                    <a:bodyPr/>
                    <a:lstStyle/>
                    <a:p>
                      <a:pPr algn="l" fontAlgn="b"/>
                      <a:r>
                        <a:rPr lang="es-CL" sz="1000" u="none" strike="noStrike">
                          <a:effectLst/>
                        </a:rPr>
                        <a:t> Advalorem (6%)</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dirty="0">
                          <a:effectLst/>
                        </a:rPr>
                        <a:t>0</a:t>
                      </a:r>
                      <a:endParaRPr lang="es-CL" sz="1000" b="0" i="0" u="none" strike="noStrike" dirty="0">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0</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0</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0</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a:effectLst/>
                        </a:rPr>
                        <a:t>0</a:t>
                      </a:r>
                      <a:endParaRPr lang="es-CL" sz="1000" b="0" i="0" u="none" strike="noStrike">
                        <a:solidFill>
                          <a:srgbClr val="000000"/>
                        </a:solidFill>
                        <a:effectLst/>
                        <a:latin typeface="Calibri" panose="020F0502020204030204" pitchFamily="34" charset="0"/>
                      </a:endParaRPr>
                    </a:p>
                  </a:txBody>
                  <a:tcPr marL="10053" marR="10053" marT="10053" marB="0" anchor="ctr"/>
                </a:tc>
                <a:tc>
                  <a:txBody>
                    <a:bodyPr/>
                    <a:lstStyle/>
                    <a:p>
                      <a:pPr algn="r" fontAlgn="b"/>
                      <a:r>
                        <a:rPr lang="es-CL" sz="1000" u="none" strike="noStrike" dirty="0">
                          <a:effectLst/>
                        </a:rPr>
                        <a:t>0</a:t>
                      </a:r>
                      <a:endParaRPr lang="es-CL" sz="1000" b="1" i="0" u="none" strike="noStrike" dirty="0">
                        <a:solidFill>
                          <a:srgbClr val="000000"/>
                        </a:solidFill>
                        <a:effectLst/>
                        <a:latin typeface="Calibri" panose="020F0502020204030204" pitchFamily="34" charset="0"/>
                      </a:endParaRPr>
                    </a:p>
                  </a:txBody>
                  <a:tcPr marL="10053" marR="10053" marT="10053" marB="0" anchor="ctr"/>
                </a:tc>
                <a:extLst>
                  <a:ext uri="{0D108BD9-81ED-4DB2-BD59-A6C34878D82A}">
                    <a16:rowId xmlns:a16="http://schemas.microsoft.com/office/drawing/2014/main" val="3432041648"/>
                  </a:ext>
                </a:extLst>
              </a:tr>
              <a:tr h="359116">
                <a:tc>
                  <a:txBody>
                    <a:bodyPr/>
                    <a:lstStyle/>
                    <a:p>
                      <a:pPr algn="l" fontAlgn="b"/>
                      <a:r>
                        <a:rPr lang="es-CL" sz="1000" u="none" strike="noStrike" dirty="0">
                          <a:effectLst/>
                        </a:rPr>
                        <a:t>IVA (US$)</a:t>
                      </a:r>
                      <a:endParaRPr lang="es-CL" sz="1000" b="1" i="0" u="none" strike="noStrike" dirty="0">
                        <a:solidFill>
                          <a:srgbClr val="000000"/>
                        </a:solidFill>
                        <a:effectLst/>
                        <a:latin typeface="Calibri" panose="020F0502020204030204" pitchFamily="34" charset="0"/>
                      </a:endParaRPr>
                    </a:p>
                  </a:txBody>
                  <a:tcPr marL="10053" marR="10053" marT="10053" marB="0" anchor="ctr">
                    <a:solidFill>
                      <a:schemeClr val="accent3"/>
                    </a:solidFill>
                  </a:tcPr>
                </a:tc>
                <a:tc>
                  <a:txBody>
                    <a:bodyPr/>
                    <a:lstStyle/>
                    <a:p>
                      <a:pPr algn="r" fontAlgn="b"/>
                      <a:r>
                        <a:rPr lang="es-CL" sz="1000" u="none" strike="noStrike" dirty="0">
                          <a:effectLst/>
                        </a:rPr>
                        <a:t>61.499.677</a:t>
                      </a:r>
                      <a:endParaRPr lang="es-CL" sz="1000" b="1" i="0" u="none" strike="noStrike" dirty="0">
                        <a:solidFill>
                          <a:srgbClr val="000000"/>
                        </a:solidFill>
                        <a:effectLst/>
                        <a:latin typeface="Calibri" panose="020F0502020204030204" pitchFamily="34" charset="0"/>
                      </a:endParaRPr>
                    </a:p>
                  </a:txBody>
                  <a:tcPr marL="10053" marR="10053" marT="10053" marB="0" anchor="ctr">
                    <a:solidFill>
                      <a:schemeClr val="accent3"/>
                    </a:solidFill>
                  </a:tcPr>
                </a:tc>
                <a:tc>
                  <a:txBody>
                    <a:bodyPr/>
                    <a:lstStyle/>
                    <a:p>
                      <a:pPr algn="r" fontAlgn="b"/>
                      <a:r>
                        <a:rPr lang="es-CL" sz="1000" u="none" strike="noStrike" dirty="0">
                          <a:effectLst/>
                        </a:rPr>
                        <a:t>72.731.614</a:t>
                      </a:r>
                      <a:endParaRPr lang="es-CL" sz="1000" b="1" i="0" u="none" strike="noStrike" dirty="0">
                        <a:solidFill>
                          <a:srgbClr val="000000"/>
                        </a:solidFill>
                        <a:effectLst/>
                        <a:latin typeface="Calibri" panose="020F0502020204030204" pitchFamily="34" charset="0"/>
                      </a:endParaRPr>
                    </a:p>
                  </a:txBody>
                  <a:tcPr marL="10053" marR="10053" marT="10053" marB="0" anchor="ctr">
                    <a:solidFill>
                      <a:schemeClr val="accent3"/>
                    </a:solidFill>
                  </a:tcPr>
                </a:tc>
                <a:tc>
                  <a:txBody>
                    <a:bodyPr/>
                    <a:lstStyle/>
                    <a:p>
                      <a:pPr algn="r" fontAlgn="b"/>
                      <a:r>
                        <a:rPr lang="es-CL" sz="1000" u="none" strike="noStrike" dirty="0">
                          <a:effectLst/>
                        </a:rPr>
                        <a:t>83.963.551</a:t>
                      </a:r>
                      <a:endParaRPr lang="es-CL" sz="1000" b="1" i="0" u="none" strike="noStrike" dirty="0">
                        <a:solidFill>
                          <a:srgbClr val="000000"/>
                        </a:solidFill>
                        <a:effectLst/>
                        <a:latin typeface="Calibri" panose="020F0502020204030204" pitchFamily="34" charset="0"/>
                      </a:endParaRPr>
                    </a:p>
                  </a:txBody>
                  <a:tcPr marL="10053" marR="10053" marT="10053" marB="0" anchor="ctr">
                    <a:solidFill>
                      <a:schemeClr val="accent3"/>
                    </a:solidFill>
                  </a:tcPr>
                </a:tc>
                <a:tc>
                  <a:txBody>
                    <a:bodyPr/>
                    <a:lstStyle/>
                    <a:p>
                      <a:pPr algn="r" fontAlgn="b"/>
                      <a:r>
                        <a:rPr lang="es-CL" sz="1000" u="none" strike="noStrike" dirty="0">
                          <a:effectLst/>
                        </a:rPr>
                        <a:t>95.195.487</a:t>
                      </a:r>
                      <a:endParaRPr lang="es-CL" sz="1000" b="1" i="0" u="none" strike="noStrike" dirty="0">
                        <a:solidFill>
                          <a:srgbClr val="000000"/>
                        </a:solidFill>
                        <a:effectLst/>
                        <a:latin typeface="Calibri" panose="020F0502020204030204" pitchFamily="34" charset="0"/>
                      </a:endParaRPr>
                    </a:p>
                  </a:txBody>
                  <a:tcPr marL="10053" marR="10053" marT="10053" marB="0" anchor="ctr">
                    <a:solidFill>
                      <a:schemeClr val="accent3"/>
                    </a:solidFill>
                  </a:tcPr>
                </a:tc>
                <a:tc>
                  <a:txBody>
                    <a:bodyPr/>
                    <a:lstStyle/>
                    <a:p>
                      <a:pPr algn="r" fontAlgn="b"/>
                      <a:r>
                        <a:rPr lang="es-CL" sz="1000" u="none" strike="noStrike" dirty="0">
                          <a:effectLst/>
                        </a:rPr>
                        <a:t>106.427.424</a:t>
                      </a:r>
                      <a:endParaRPr lang="es-CL" sz="1000" b="1" i="0" u="none" strike="noStrike" dirty="0">
                        <a:solidFill>
                          <a:srgbClr val="000000"/>
                        </a:solidFill>
                        <a:effectLst/>
                        <a:latin typeface="Calibri" panose="020F0502020204030204" pitchFamily="34" charset="0"/>
                      </a:endParaRPr>
                    </a:p>
                  </a:txBody>
                  <a:tcPr marL="10053" marR="10053" marT="10053" marB="0" anchor="ctr">
                    <a:solidFill>
                      <a:schemeClr val="accent3"/>
                    </a:solidFill>
                  </a:tcPr>
                </a:tc>
                <a:tc>
                  <a:txBody>
                    <a:bodyPr/>
                    <a:lstStyle/>
                    <a:p>
                      <a:pPr algn="r" fontAlgn="b"/>
                      <a:r>
                        <a:rPr lang="es-CL" sz="1000" u="none" strike="noStrike" dirty="0">
                          <a:effectLst/>
                        </a:rPr>
                        <a:t>419.817.754</a:t>
                      </a:r>
                      <a:endParaRPr lang="es-CL" sz="1000" b="1" i="0" u="none" strike="noStrike" dirty="0">
                        <a:solidFill>
                          <a:srgbClr val="000000"/>
                        </a:solidFill>
                        <a:effectLst/>
                        <a:latin typeface="Calibri" panose="020F0502020204030204" pitchFamily="34" charset="0"/>
                      </a:endParaRPr>
                    </a:p>
                  </a:txBody>
                  <a:tcPr marL="10053" marR="10053" marT="10053" marB="0" anchor="ctr">
                    <a:solidFill>
                      <a:schemeClr val="accent3"/>
                    </a:solidFill>
                  </a:tcPr>
                </a:tc>
                <a:extLst>
                  <a:ext uri="{0D108BD9-81ED-4DB2-BD59-A6C34878D82A}">
                    <a16:rowId xmlns:a16="http://schemas.microsoft.com/office/drawing/2014/main" val="2633135649"/>
                  </a:ext>
                </a:extLst>
              </a:tr>
            </a:tbl>
          </a:graphicData>
        </a:graphic>
      </p:graphicFrame>
      <p:sp>
        <p:nvSpPr>
          <p:cNvPr id="3" name="CuadroTexto 2">
            <a:extLst>
              <a:ext uri="{FF2B5EF4-FFF2-40B4-BE49-F238E27FC236}">
                <a16:creationId xmlns:a16="http://schemas.microsoft.com/office/drawing/2014/main" id="{3172C7A2-074E-8DBA-7B76-752A7CA5ACAA}"/>
              </a:ext>
            </a:extLst>
          </p:cNvPr>
          <p:cNvSpPr txBox="1"/>
          <p:nvPr/>
        </p:nvSpPr>
        <p:spPr>
          <a:xfrm>
            <a:off x="4326898" y="5192826"/>
            <a:ext cx="6268452" cy="738664"/>
          </a:xfrm>
          <a:prstGeom prst="rect">
            <a:avLst/>
          </a:prstGeom>
          <a:noFill/>
        </p:spPr>
        <p:txBody>
          <a:bodyPr wrap="square" rtlCol="0">
            <a:spAutoFit/>
          </a:bodyPr>
          <a:lstStyle/>
          <a:p>
            <a:r>
              <a:rPr lang="es-CL" sz="1400" b="1" dirty="0">
                <a:solidFill>
                  <a:schemeClr val="accent3">
                    <a:lumMod val="75000"/>
                  </a:schemeClr>
                </a:solidFill>
                <a:latin typeface="Verdana" panose="020B0604030504040204" pitchFamily="34" charset="0"/>
                <a:ea typeface="Times New Roman" panose="02020603050405020304" pitchFamily="18" charset="0"/>
                <a:cs typeface="Tahoma" panose="020B0604030504040204" pitchFamily="34" charset="0"/>
              </a:rPr>
              <a:t>Eliminar el de minimis a los envíos Courier, en los siguientes 5 años se podría obtener un aumento de recaudación de US$ 419.817.754 por concepto de pago de IVA.</a:t>
            </a:r>
            <a:endParaRPr lang="es-CL" sz="1400" b="1" dirty="0">
              <a:solidFill>
                <a:schemeClr val="accent3">
                  <a:lumMod val="75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733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ángulo 9">
            <a:extLst>
              <a:ext uri="{FF2B5EF4-FFF2-40B4-BE49-F238E27FC236}">
                <a16:creationId xmlns:a16="http://schemas.microsoft.com/office/drawing/2014/main" id="{70D482FC-C1A5-56B9-FE55-E052ABF60965}"/>
              </a:ext>
            </a:extLst>
          </p:cNvPr>
          <p:cNvSpPr/>
          <p:nvPr/>
        </p:nvSpPr>
        <p:spPr>
          <a:xfrm>
            <a:off x="3070510" y="-8813"/>
            <a:ext cx="3040749" cy="6691888"/>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043" h="6340417">
                <a:moveTo>
                  <a:pt x="0" y="0"/>
                </a:moveTo>
                <a:lnTo>
                  <a:pt x="2804984" y="0"/>
                </a:lnTo>
                <a:cubicBezTo>
                  <a:pt x="3167449" y="827903"/>
                  <a:pt x="2123302" y="3054179"/>
                  <a:pt x="2001794" y="3274541"/>
                </a:cubicBezTo>
                <a:cubicBezTo>
                  <a:pt x="1880286" y="3494903"/>
                  <a:pt x="362465" y="7043352"/>
                  <a:pt x="0" y="6215449"/>
                </a:cubicBezTo>
                <a:lnTo>
                  <a:pt x="0" y="0"/>
                </a:lnTo>
                <a:close/>
              </a:path>
            </a:pathLst>
          </a:custGeom>
          <a:solidFill>
            <a:schemeClr val="bg1">
              <a:lumMod val="85000"/>
              <a:alpha val="4558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
        <p:nvSpPr>
          <p:cNvPr id="3" name="Rectángulo 9">
            <a:extLst>
              <a:ext uri="{FF2B5EF4-FFF2-40B4-BE49-F238E27FC236}">
                <a16:creationId xmlns:a16="http://schemas.microsoft.com/office/drawing/2014/main" id="{409B0E58-6CEC-172A-02CF-6F7D65E8F846}"/>
              </a:ext>
            </a:extLst>
          </p:cNvPr>
          <p:cNvSpPr/>
          <p:nvPr/>
        </p:nvSpPr>
        <p:spPr>
          <a:xfrm>
            <a:off x="3067812" y="-21855"/>
            <a:ext cx="2879901" cy="6540697"/>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043" h="6340417">
                <a:moveTo>
                  <a:pt x="0" y="0"/>
                </a:moveTo>
                <a:lnTo>
                  <a:pt x="2804984" y="0"/>
                </a:lnTo>
                <a:cubicBezTo>
                  <a:pt x="3167449" y="827903"/>
                  <a:pt x="2123302" y="3054179"/>
                  <a:pt x="2001794" y="3274541"/>
                </a:cubicBezTo>
                <a:cubicBezTo>
                  <a:pt x="1880286" y="3494903"/>
                  <a:pt x="362465" y="7043352"/>
                  <a:pt x="0" y="6215449"/>
                </a:cubicBezTo>
                <a:lnTo>
                  <a:pt x="0" y="0"/>
                </a:lnTo>
                <a:close/>
              </a:path>
            </a:pathLst>
          </a:cu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308195" y="2550648"/>
            <a:ext cx="2171817" cy="1200329"/>
          </a:xfrm>
          <a:prstGeom prst="rect">
            <a:avLst/>
          </a:prstGeom>
          <a:noFill/>
        </p:spPr>
        <p:txBody>
          <a:bodyPr wrap="square">
            <a:spAutoFit/>
          </a:bodyPr>
          <a:lstStyle/>
          <a:p>
            <a:pPr algn="l">
              <a:lnSpc>
                <a:spcPct val="90000"/>
              </a:lnSpc>
            </a:pPr>
            <a:r>
              <a:rPr lang="es-ES" sz="2000" b="1" dirty="0">
                <a:solidFill>
                  <a:schemeClr val="bg1"/>
                </a:solidFill>
                <a:latin typeface="Calibri"/>
                <a:cs typeface="Calibri"/>
              </a:rPr>
              <a:t>Medidas de Fortalecimiento Servicio Nacional </a:t>
            </a:r>
          </a:p>
          <a:p>
            <a:pPr algn="l">
              <a:lnSpc>
                <a:spcPct val="90000"/>
              </a:lnSpc>
            </a:pPr>
            <a:r>
              <a:rPr lang="es-ES" sz="2000" b="1" dirty="0">
                <a:solidFill>
                  <a:schemeClr val="bg1"/>
                </a:solidFill>
                <a:latin typeface="Calibri"/>
                <a:cs typeface="Calibri"/>
              </a:rPr>
              <a:t>de Aduana</a:t>
            </a:r>
            <a:endParaRPr lang="es-CL" sz="2000" dirty="0">
              <a:solidFill>
                <a:schemeClr val="bg1"/>
              </a:solidFill>
            </a:endParaRPr>
          </a:p>
        </p:txBody>
      </p:sp>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5947713" y="2550648"/>
            <a:ext cx="5299931" cy="2366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2955" b="1" dirty="0">
                <a:solidFill>
                  <a:schemeClr val="tx2"/>
                </a:solidFill>
                <a:latin typeface="Calibri"/>
                <a:cs typeface="Calibri"/>
              </a:rPr>
              <a:t>Fortalecimiento de los procesos de fiscalización para la lucha contra la evasión tributaria, crimen organizado y aumento de la recaudación</a:t>
            </a:r>
            <a:endParaRPr lang="es-CL" sz="2955" b="1" dirty="0">
              <a:solidFill>
                <a:srgbClr val="0070C0"/>
              </a:solidFill>
              <a:latin typeface="Calibri"/>
              <a:cs typeface="Calibri"/>
            </a:endParaRPr>
          </a:p>
        </p:txBody>
      </p:sp>
      <p:sp>
        <p:nvSpPr>
          <p:cNvPr id="10" name="CuadroTexto 9">
            <a:extLst>
              <a:ext uri="{FF2B5EF4-FFF2-40B4-BE49-F238E27FC236}">
                <a16:creationId xmlns:a16="http://schemas.microsoft.com/office/drawing/2014/main" id="{97DC6FA4-18CC-2FEB-7A4A-050B1316A2B9}"/>
              </a:ext>
            </a:extLst>
          </p:cNvPr>
          <p:cNvSpPr txBox="1"/>
          <p:nvPr/>
        </p:nvSpPr>
        <p:spPr>
          <a:xfrm>
            <a:off x="3363563" y="2550648"/>
            <a:ext cx="6268452" cy="523220"/>
          </a:xfrm>
          <a:prstGeom prst="rect">
            <a:avLst/>
          </a:prstGeom>
          <a:noFill/>
        </p:spPr>
        <p:txBody>
          <a:bodyPr wrap="square">
            <a:spAutoFit/>
          </a:bodyPr>
          <a:lstStyle/>
          <a:p>
            <a:r>
              <a:rPr lang="es-ES" sz="2800" b="1" dirty="0">
                <a:solidFill>
                  <a:schemeClr val="accent4"/>
                </a:solidFill>
                <a:latin typeface="Calibri"/>
                <a:cs typeface="Calibri"/>
              </a:rPr>
              <a:t>Medida 3</a:t>
            </a:r>
            <a:endParaRPr lang="es-CL" sz="2800" dirty="0">
              <a:solidFill>
                <a:schemeClr val="accent4"/>
              </a:solidFill>
            </a:endParaRPr>
          </a:p>
        </p:txBody>
      </p:sp>
    </p:spTree>
    <p:extLst>
      <p:ext uri="{BB962C8B-B14F-4D97-AF65-F5344CB8AC3E}">
        <p14:creationId xmlns:p14="http://schemas.microsoft.com/office/powerpoint/2010/main" val="393940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DB20BB3E-A2D9-B926-ABE6-608CBB660EB0}"/>
              </a:ext>
            </a:extLst>
          </p:cNvPr>
          <p:cNvSpPr/>
          <p:nvPr/>
        </p:nvSpPr>
        <p:spPr>
          <a:xfrm>
            <a:off x="7297978" y="1248908"/>
            <a:ext cx="4533190" cy="5345169"/>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4" name="Rectángulo 13">
            <a:extLst>
              <a:ext uri="{FF2B5EF4-FFF2-40B4-BE49-F238E27FC236}">
                <a16:creationId xmlns:a16="http://schemas.microsoft.com/office/drawing/2014/main" id="{C60D5EFA-7043-46E9-1453-D5067BDD07C6}"/>
              </a:ext>
            </a:extLst>
          </p:cNvPr>
          <p:cNvSpPr/>
          <p:nvPr/>
        </p:nvSpPr>
        <p:spPr>
          <a:xfrm>
            <a:off x="2862692" y="1562460"/>
            <a:ext cx="3699806" cy="4718067"/>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1400"/>
          </a:p>
        </p:txBody>
      </p:sp>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146253" y="1487021"/>
            <a:ext cx="2841243" cy="535531"/>
          </a:xfrm>
          <a:prstGeom prst="rect">
            <a:avLst/>
          </a:prstGeom>
          <a:noFill/>
        </p:spPr>
        <p:txBody>
          <a:bodyPr wrap="square">
            <a:spAutoFit/>
          </a:bodyPr>
          <a:lstStyle/>
          <a:p>
            <a:pPr algn="l">
              <a:lnSpc>
                <a:spcPct val="90000"/>
              </a:lnSpc>
            </a:pPr>
            <a:r>
              <a:rPr lang="es-ES" sz="1600" dirty="0">
                <a:solidFill>
                  <a:srgbClr val="002060"/>
                </a:solidFill>
                <a:latin typeface="Calibri"/>
                <a:cs typeface="Calibri"/>
              </a:rPr>
              <a:t>Medidas de Fortalecimiento Servicio Nacional de Aduana</a:t>
            </a:r>
            <a:endParaRPr lang="es-CL" sz="1600" dirty="0">
              <a:solidFill>
                <a:srgbClr val="002060"/>
              </a:solidFill>
            </a:endParaRPr>
          </a:p>
        </p:txBody>
      </p:sp>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308194" y="3204329"/>
            <a:ext cx="2372250"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1800" b="1" dirty="0">
                <a:solidFill>
                  <a:schemeClr val="bg1"/>
                </a:solidFill>
                <a:latin typeface="Calibri"/>
                <a:cs typeface="Calibri"/>
              </a:rPr>
              <a:t>Fortalecimiento de los procesos de fiscalización para la lucha contra la evasión tributaria, crimen organizado y aumento de la recaudación</a:t>
            </a:r>
          </a:p>
        </p:txBody>
      </p:sp>
      <p:sp>
        <p:nvSpPr>
          <p:cNvPr id="10" name="CuadroTexto 9">
            <a:extLst>
              <a:ext uri="{FF2B5EF4-FFF2-40B4-BE49-F238E27FC236}">
                <a16:creationId xmlns:a16="http://schemas.microsoft.com/office/drawing/2014/main" id="{97DC6FA4-18CC-2FEB-7A4A-050B1316A2B9}"/>
              </a:ext>
            </a:extLst>
          </p:cNvPr>
          <p:cNvSpPr txBox="1"/>
          <p:nvPr/>
        </p:nvSpPr>
        <p:spPr>
          <a:xfrm>
            <a:off x="308194" y="2864192"/>
            <a:ext cx="1316241" cy="400110"/>
          </a:xfrm>
          <a:prstGeom prst="rect">
            <a:avLst/>
          </a:prstGeom>
          <a:noFill/>
        </p:spPr>
        <p:txBody>
          <a:bodyPr wrap="square">
            <a:spAutoFit/>
          </a:bodyPr>
          <a:lstStyle/>
          <a:p>
            <a:r>
              <a:rPr lang="es-ES" sz="2000" b="1" dirty="0">
                <a:solidFill>
                  <a:schemeClr val="accent4">
                    <a:lumMod val="20000"/>
                    <a:lumOff val="80000"/>
                  </a:schemeClr>
                </a:solidFill>
                <a:latin typeface="Calibri"/>
                <a:cs typeface="Calibri"/>
              </a:rPr>
              <a:t>Medida 3</a:t>
            </a:r>
            <a:endParaRPr lang="es-CL" sz="2000" dirty="0">
              <a:solidFill>
                <a:schemeClr val="accent4">
                  <a:lumMod val="20000"/>
                  <a:lumOff val="80000"/>
                </a:schemeClr>
              </a:solidFill>
            </a:endParaRPr>
          </a:p>
        </p:txBody>
      </p:sp>
      <p:sp>
        <p:nvSpPr>
          <p:cNvPr id="12" name="CuadroTexto 11">
            <a:extLst>
              <a:ext uri="{FF2B5EF4-FFF2-40B4-BE49-F238E27FC236}">
                <a16:creationId xmlns:a16="http://schemas.microsoft.com/office/drawing/2014/main" id="{915425C8-CC47-1BE9-E082-7E3F21B16199}"/>
              </a:ext>
            </a:extLst>
          </p:cNvPr>
          <p:cNvSpPr txBox="1"/>
          <p:nvPr/>
        </p:nvSpPr>
        <p:spPr>
          <a:xfrm>
            <a:off x="3466327" y="280949"/>
            <a:ext cx="8091237" cy="954107"/>
          </a:xfrm>
          <a:prstGeom prst="rect">
            <a:avLst/>
          </a:prstGeom>
          <a:noFill/>
        </p:spPr>
        <p:txBody>
          <a:bodyPr wrap="square">
            <a:spAutoFit/>
          </a:bodyPr>
          <a:lstStyle/>
          <a:p>
            <a:pPr algn="ctr"/>
            <a:r>
              <a:rPr lang="es-MX" sz="2800" b="1" dirty="0">
                <a:solidFill>
                  <a:schemeClr val="tx2"/>
                </a:solidFill>
                <a:latin typeface="Calibri"/>
                <a:cs typeface="Calibri"/>
              </a:rPr>
              <a:t>Proyectos de Ley y Programas que Fortalecen la función Fiscalizadora</a:t>
            </a:r>
            <a:endParaRPr lang="es-CL" sz="2800" b="1" dirty="0">
              <a:solidFill>
                <a:schemeClr val="tx2"/>
              </a:solidFill>
              <a:latin typeface="Calibri"/>
              <a:cs typeface="Calibri"/>
            </a:endParaRPr>
          </a:p>
        </p:txBody>
      </p:sp>
      <p:sp>
        <p:nvSpPr>
          <p:cNvPr id="13" name="CuadroTexto 12">
            <a:extLst>
              <a:ext uri="{FF2B5EF4-FFF2-40B4-BE49-F238E27FC236}">
                <a16:creationId xmlns:a16="http://schemas.microsoft.com/office/drawing/2014/main" id="{95920CC0-D9A4-1556-5545-7168CF20BEAB}"/>
              </a:ext>
            </a:extLst>
          </p:cNvPr>
          <p:cNvSpPr txBox="1"/>
          <p:nvPr/>
        </p:nvSpPr>
        <p:spPr>
          <a:xfrm>
            <a:off x="3303670" y="2491239"/>
            <a:ext cx="3164349" cy="2554545"/>
          </a:xfrm>
          <a:prstGeom prst="rect">
            <a:avLst/>
          </a:prstGeom>
          <a:noFill/>
        </p:spPr>
        <p:txBody>
          <a:bodyPr wrap="square" rtlCol="0">
            <a:spAutoFit/>
          </a:bodyPr>
          <a:lstStyle/>
          <a:p>
            <a:pPr marL="301581" indent="-301581">
              <a:buFont typeface="Arial" panose="020B0604020202020204" pitchFamily="34" charset="0"/>
              <a:buChar char="•"/>
            </a:pPr>
            <a:r>
              <a:rPr lang="es-MX" sz="1600" b="1" dirty="0">
                <a:solidFill>
                  <a:schemeClr val="accent1"/>
                </a:solidFill>
                <a:latin typeface="Calibri" panose="020F0502020204030204" pitchFamily="34" charset="0"/>
                <a:cs typeface="Calibri" panose="020F0502020204030204" pitchFamily="34" charset="0"/>
              </a:rPr>
              <a:t>Plan  Nacional del Crimen Organizado (PNCO)</a:t>
            </a:r>
          </a:p>
          <a:p>
            <a:pPr marL="301581" indent="-301581">
              <a:buFont typeface="Arial" panose="020B0604020202020204" pitchFamily="34" charset="0"/>
              <a:buChar char="•"/>
            </a:pPr>
            <a:r>
              <a:rPr lang="es-MX" sz="1600" b="1" dirty="0">
                <a:solidFill>
                  <a:schemeClr val="accent1"/>
                </a:solidFill>
                <a:latin typeface="Calibri" panose="020F0502020204030204" pitchFamily="34" charset="0"/>
                <a:cs typeface="Calibri" panose="020F0502020204030204" pitchFamily="34" charset="0"/>
              </a:rPr>
              <a:t>PDL Inteligencia del Estado</a:t>
            </a:r>
          </a:p>
          <a:p>
            <a:pPr marL="301581" indent="-301581">
              <a:buFont typeface="Arial" panose="020B0604020202020204" pitchFamily="34" charset="0"/>
              <a:buChar char="•"/>
            </a:pPr>
            <a:r>
              <a:rPr lang="es-MX" sz="1600" b="1" dirty="0">
                <a:solidFill>
                  <a:schemeClr val="accent1"/>
                </a:solidFill>
                <a:latin typeface="Calibri" panose="020F0502020204030204" pitchFamily="34" charset="0"/>
                <a:cs typeface="Calibri" panose="020F0502020204030204" pitchFamily="34" charset="0"/>
              </a:rPr>
              <a:t>PDL Inteligencia Económica y Financiera del Estado</a:t>
            </a:r>
          </a:p>
          <a:p>
            <a:pPr marL="301581" indent="-301581">
              <a:buFont typeface="Arial" panose="020B0604020202020204" pitchFamily="34" charset="0"/>
              <a:buChar char="•"/>
            </a:pPr>
            <a:endParaRPr lang="es-MX" sz="1600" b="1" dirty="0">
              <a:solidFill>
                <a:schemeClr val="accent1"/>
              </a:solidFill>
              <a:latin typeface="Calibri" panose="020F0502020204030204" pitchFamily="34" charset="0"/>
              <a:cs typeface="Calibri" panose="020F0502020204030204" pitchFamily="34" charset="0"/>
            </a:endParaRPr>
          </a:p>
          <a:p>
            <a:pPr marL="301581" indent="-301581">
              <a:buFont typeface="Arial" panose="020B0604020202020204" pitchFamily="34" charset="0"/>
              <a:buChar char="•"/>
            </a:pPr>
            <a:r>
              <a:rPr lang="es-MX" sz="1600" b="1" dirty="0">
                <a:solidFill>
                  <a:schemeClr val="accent1"/>
                </a:solidFill>
                <a:latin typeface="Calibri" panose="020F0502020204030204" pitchFamily="34" charset="0"/>
                <a:cs typeface="Calibri" panose="020F0502020204030204" pitchFamily="34" charset="0"/>
              </a:rPr>
              <a:t>Política Nacional de Seguridad Pública</a:t>
            </a:r>
          </a:p>
          <a:p>
            <a:pPr marL="301581" indent="-301581">
              <a:buFont typeface="Arial" panose="020B0604020202020204" pitchFamily="34" charset="0"/>
              <a:buChar char="•"/>
            </a:pPr>
            <a:r>
              <a:rPr lang="es-MX" sz="1600" b="1" dirty="0">
                <a:solidFill>
                  <a:schemeClr val="accent1"/>
                </a:solidFill>
                <a:latin typeface="Calibri" panose="020F0502020204030204" pitchFamily="34" charset="0"/>
                <a:cs typeface="Calibri" panose="020F0502020204030204" pitchFamily="34" charset="0"/>
              </a:rPr>
              <a:t>Lucha contra a Evasión</a:t>
            </a:r>
          </a:p>
          <a:p>
            <a:pPr marL="301581" indent="-301581">
              <a:buFont typeface="Arial" panose="020B0604020202020204" pitchFamily="34" charset="0"/>
              <a:buChar char="•"/>
            </a:pPr>
            <a:r>
              <a:rPr lang="es-MX" sz="1600" b="1" dirty="0">
                <a:solidFill>
                  <a:schemeClr val="accent1"/>
                </a:solidFill>
                <a:latin typeface="Calibri" panose="020F0502020204030204" pitchFamily="34" charset="0"/>
                <a:cs typeface="Calibri" panose="020F0502020204030204" pitchFamily="34" charset="0"/>
              </a:rPr>
              <a:t>Política Nacional de Integridad</a:t>
            </a:r>
            <a:endParaRPr lang="es-CL" sz="1600" b="1" dirty="0">
              <a:solidFill>
                <a:schemeClr val="accent1"/>
              </a:solidFill>
              <a:latin typeface="Calibri" panose="020F0502020204030204" pitchFamily="34" charset="0"/>
              <a:cs typeface="Calibri" panose="020F0502020204030204" pitchFamily="34" charset="0"/>
            </a:endParaRPr>
          </a:p>
        </p:txBody>
      </p:sp>
      <p:sp>
        <p:nvSpPr>
          <p:cNvPr id="16" name="CuadroTexto 15">
            <a:extLst>
              <a:ext uri="{FF2B5EF4-FFF2-40B4-BE49-F238E27FC236}">
                <a16:creationId xmlns:a16="http://schemas.microsoft.com/office/drawing/2014/main" id="{3BD63163-F7AC-4D23-6F5E-4BE18AE0EA98}"/>
              </a:ext>
            </a:extLst>
          </p:cNvPr>
          <p:cNvSpPr txBox="1"/>
          <p:nvPr/>
        </p:nvSpPr>
        <p:spPr>
          <a:xfrm>
            <a:off x="7380295" y="1264908"/>
            <a:ext cx="4301326" cy="938719"/>
          </a:xfrm>
          <a:prstGeom prst="rect">
            <a:avLst/>
          </a:prstGeom>
          <a:noFill/>
        </p:spPr>
        <p:txBody>
          <a:bodyPr wrap="square">
            <a:spAutoFit/>
          </a:bodyPr>
          <a:lstStyle/>
          <a:p>
            <a:pPr lvl="0"/>
            <a:r>
              <a:rPr lang="es-ES" sz="1100" b="1" dirty="0">
                <a:solidFill>
                  <a:schemeClr val="accent4">
                    <a:lumMod val="75000"/>
                  </a:schemeClr>
                </a:solidFill>
              </a:rPr>
              <a:t>PNCO; </a:t>
            </a:r>
            <a:r>
              <a:rPr lang="es-ES" sz="1100" b="0" dirty="0">
                <a:solidFill>
                  <a:schemeClr val="accent4">
                    <a:lumMod val="75000"/>
                  </a:schemeClr>
                </a:solidFill>
              </a:rPr>
              <a:t>Contribuir a la detección del </a:t>
            </a:r>
            <a:r>
              <a:rPr lang="es-CL" sz="1100" b="0" dirty="0">
                <a:solidFill>
                  <a:schemeClr val="accent4">
                    <a:lumMod val="75000"/>
                  </a:schemeClr>
                </a:solidFill>
              </a:rPr>
              <a:t>crimen organizado transnacional, a través de la efectividad del control de mercancía de contrabando y el lavado de activos, velando por la seguridad del país.</a:t>
            </a:r>
          </a:p>
          <a:p>
            <a:pPr marL="171450" indent="-171450">
              <a:buFont typeface="Arial" panose="020B0604020202020204" pitchFamily="34" charset="0"/>
              <a:buChar char="•"/>
            </a:pPr>
            <a:r>
              <a:rPr lang="es-MX" sz="1100" b="1" dirty="0">
                <a:solidFill>
                  <a:schemeClr val="accent4">
                    <a:lumMod val="75000"/>
                  </a:schemeClr>
                </a:solidFill>
              </a:rPr>
              <a:t>10 medidas ; 8 medidas incluyen a Aduanas</a:t>
            </a:r>
          </a:p>
          <a:p>
            <a:pPr marL="171450" indent="-171450">
              <a:buFont typeface="Arial" panose="020B0604020202020204" pitchFamily="34" charset="0"/>
              <a:buChar char="•"/>
            </a:pPr>
            <a:r>
              <a:rPr lang="es-MX" sz="1100" b="1" dirty="0">
                <a:solidFill>
                  <a:schemeClr val="accent4">
                    <a:lumMod val="75000"/>
                  </a:schemeClr>
                </a:solidFill>
              </a:rPr>
              <a:t> Medida 1: Modernización de Aduanas</a:t>
            </a:r>
            <a:endParaRPr lang="es-CL" sz="1100" b="1" dirty="0">
              <a:solidFill>
                <a:schemeClr val="accent4">
                  <a:lumMod val="75000"/>
                </a:schemeClr>
              </a:solidFill>
            </a:endParaRPr>
          </a:p>
        </p:txBody>
      </p:sp>
      <p:sp>
        <p:nvSpPr>
          <p:cNvPr id="18" name="CuadroTexto 17">
            <a:extLst>
              <a:ext uri="{FF2B5EF4-FFF2-40B4-BE49-F238E27FC236}">
                <a16:creationId xmlns:a16="http://schemas.microsoft.com/office/drawing/2014/main" id="{9F0CE0F3-DF56-8795-6F71-632CFBD7064C}"/>
              </a:ext>
            </a:extLst>
          </p:cNvPr>
          <p:cNvSpPr txBox="1"/>
          <p:nvPr/>
        </p:nvSpPr>
        <p:spPr>
          <a:xfrm>
            <a:off x="7380295" y="3361844"/>
            <a:ext cx="4265386" cy="1754326"/>
          </a:xfrm>
          <a:prstGeom prst="rect">
            <a:avLst/>
          </a:prstGeom>
          <a:noFill/>
        </p:spPr>
        <p:txBody>
          <a:bodyPr wrap="square">
            <a:spAutoFit/>
          </a:bodyPr>
          <a:lstStyle/>
          <a:p>
            <a:pPr lvl="0"/>
            <a:r>
              <a:rPr lang="es-ES" sz="1200" b="1" i="0" dirty="0">
                <a:solidFill>
                  <a:schemeClr val="accent4">
                    <a:lumMod val="75000"/>
                  </a:schemeClr>
                </a:solidFill>
              </a:rPr>
              <a:t>PDL </a:t>
            </a:r>
            <a:r>
              <a:rPr lang="es-ES" sz="1200" b="0" i="0" dirty="0">
                <a:solidFill>
                  <a:schemeClr val="accent4">
                    <a:lumMod val="75000"/>
                  </a:schemeClr>
                </a:solidFill>
              </a:rPr>
              <a:t>Sobre el </a:t>
            </a:r>
            <a:r>
              <a:rPr lang="es-ES" sz="1200" b="1">
                <a:solidFill>
                  <a:schemeClr val="accent4">
                    <a:lumMod val="75000"/>
                  </a:schemeClr>
                </a:solidFill>
              </a:rPr>
              <a:t>Sub</a:t>
            </a:r>
            <a:r>
              <a:rPr lang="es-ES" sz="1200" b="1" i="0">
                <a:solidFill>
                  <a:schemeClr val="accent4">
                    <a:lumMod val="75000"/>
                  </a:schemeClr>
                </a:solidFill>
              </a:rPr>
              <a:t>istema</a:t>
            </a:r>
            <a:r>
              <a:rPr lang="es-ES" sz="1200" b="1" i="0" dirty="0">
                <a:solidFill>
                  <a:schemeClr val="accent4">
                    <a:lumMod val="75000"/>
                  </a:schemeClr>
                </a:solidFill>
              </a:rPr>
              <a:t> de Inteligencia Económica y Financiera del</a:t>
            </a:r>
            <a:r>
              <a:rPr lang="es-ES" sz="1200" b="0" i="0" dirty="0">
                <a:solidFill>
                  <a:schemeClr val="accent4">
                    <a:lumMod val="75000"/>
                  </a:schemeClr>
                </a:solidFill>
              </a:rPr>
              <a:t> </a:t>
            </a:r>
            <a:r>
              <a:rPr lang="es-ES" sz="1200" b="1" i="0" dirty="0">
                <a:solidFill>
                  <a:schemeClr val="accent4">
                    <a:lumMod val="75000"/>
                  </a:schemeClr>
                </a:solidFill>
              </a:rPr>
              <a:t>Estado:</a:t>
            </a:r>
            <a:r>
              <a:rPr lang="es-CL" sz="1200" dirty="0">
                <a:solidFill>
                  <a:schemeClr val="accent4">
                    <a:lumMod val="75000"/>
                  </a:schemeClr>
                </a:solidFill>
              </a:rPr>
              <a:t>(SIE), objetivo es crear un sistema de inteligencia para combatir nuevas amenazas que impactan a la seguridad nacional e internacional bajo las modalidades del crimen organizado, lavado de activos, terrorismo, financiamiento del terrorismo</a:t>
            </a:r>
          </a:p>
          <a:p>
            <a:pPr marL="171450" lvl="0" indent="-171450">
              <a:buFont typeface="Arial" panose="020B0604020202020204" pitchFamily="34" charset="0"/>
              <a:buChar char="•"/>
            </a:pPr>
            <a:r>
              <a:rPr lang="es-MX" sz="1200" b="1" dirty="0">
                <a:solidFill>
                  <a:schemeClr val="accent4">
                    <a:lumMod val="75000"/>
                  </a:schemeClr>
                </a:solidFill>
              </a:rPr>
              <a:t>Creación de Unidades de Inteligencia</a:t>
            </a:r>
            <a:endParaRPr lang="es-CL" sz="1200" b="1" dirty="0">
              <a:solidFill>
                <a:schemeClr val="accent4">
                  <a:lumMod val="75000"/>
                </a:schemeClr>
              </a:solidFill>
            </a:endParaRPr>
          </a:p>
          <a:p>
            <a:pPr marL="171450" lvl="0" indent="-171450">
              <a:buFont typeface="Arial" panose="020B0604020202020204" pitchFamily="34" charset="0"/>
              <a:buChar char="•"/>
            </a:pPr>
            <a:r>
              <a:rPr lang="es-MX" sz="1200" b="1" dirty="0">
                <a:solidFill>
                  <a:schemeClr val="accent4">
                    <a:lumMod val="75000"/>
                  </a:schemeClr>
                </a:solidFill>
              </a:rPr>
              <a:t>Fortalecimiento de la Integridad Pública: Política Nacional de Integridad</a:t>
            </a:r>
          </a:p>
          <a:p>
            <a:pPr marL="171450" lvl="0" indent="-171450">
              <a:buFont typeface="Arial" panose="020B0604020202020204" pitchFamily="34" charset="0"/>
              <a:buChar char="•"/>
            </a:pPr>
            <a:r>
              <a:rPr lang="es-MX" sz="1200" b="1" dirty="0">
                <a:solidFill>
                  <a:schemeClr val="accent4">
                    <a:lumMod val="75000"/>
                  </a:schemeClr>
                </a:solidFill>
              </a:rPr>
              <a:t>Creación de Contraloría Interna</a:t>
            </a:r>
            <a:endParaRPr lang="es-CL" sz="1200" b="1" dirty="0">
              <a:solidFill>
                <a:schemeClr val="accent4">
                  <a:lumMod val="75000"/>
                </a:schemeClr>
              </a:solidFill>
            </a:endParaRPr>
          </a:p>
        </p:txBody>
      </p:sp>
      <p:sp>
        <p:nvSpPr>
          <p:cNvPr id="20" name="CuadroTexto 19">
            <a:extLst>
              <a:ext uri="{FF2B5EF4-FFF2-40B4-BE49-F238E27FC236}">
                <a16:creationId xmlns:a16="http://schemas.microsoft.com/office/drawing/2014/main" id="{CAF36E4F-A7BE-0162-6DA9-110C966B274A}"/>
              </a:ext>
            </a:extLst>
          </p:cNvPr>
          <p:cNvSpPr txBox="1"/>
          <p:nvPr/>
        </p:nvSpPr>
        <p:spPr>
          <a:xfrm>
            <a:off x="7433467" y="5153298"/>
            <a:ext cx="4200690" cy="1384995"/>
          </a:xfrm>
          <a:prstGeom prst="rect">
            <a:avLst/>
          </a:prstGeom>
          <a:noFill/>
        </p:spPr>
        <p:txBody>
          <a:bodyPr wrap="square">
            <a:spAutoFit/>
          </a:bodyPr>
          <a:lstStyle/>
          <a:p>
            <a:r>
              <a:rPr lang="es-ES" sz="1200" dirty="0">
                <a:solidFill>
                  <a:schemeClr val="accent4">
                    <a:lumMod val="75000"/>
                  </a:schemeClr>
                </a:solidFill>
              </a:rPr>
              <a:t>La </a:t>
            </a:r>
            <a:r>
              <a:rPr lang="es-ES" sz="1200" b="1" dirty="0">
                <a:solidFill>
                  <a:schemeClr val="accent4">
                    <a:lumMod val="75000"/>
                  </a:schemeClr>
                </a:solidFill>
              </a:rPr>
              <a:t>Política Nacional de Seguridad Pública </a:t>
            </a:r>
            <a:r>
              <a:rPr lang="es-ES" sz="1200" dirty="0">
                <a:solidFill>
                  <a:schemeClr val="accent4">
                    <a:lumMod val="75000"/>
                  </a:schemeClr>
                </a:solidFill>
              </a:rPr>
              <a:t>es entregar gobernanza a las instituciones en materia de seguridad pública, para la prevención del delito, mejorar la información disponible, persecución del crimen organizado, control de armas.</a:t>
            </a:r>
          </a:p>
          <a:p>
            <a:pPr marL="171450" indent="-171450">
              <a:buFont typeface="Arial" panose="020B0604020202020204" pitchFamily="34" charset="0"/>
              <a:buChar char="•"/>
            </a:pPr>
            <a:r>
              <a:rPr lang="es-ES" sz="1200" b="1" dirty="0">
                <a:solidFill>
                  <a:schemeClr val="accent4">
                    <a:lumMod val="75000"/>
                  </a:schemeClr>
                </a:solidFill>
              </a:rPr>
              <a:t>Fronteras Críticas</a:t>
            </a:r>
          </a:p>
          <a:p>
            <a:pPr marL="171450" indent="-171450">
              <a:buFont typeface="Arial" panose="020B0604020202020204" pitchFamily="34" charset="0"/>
              <a:buChar char="•"/>
            </a:pPr>
            <a:r>
              <a:rPr lang="es-ES" sz="1200" b="1" dirty="0">
                <a:solidFill>
                  <a:schemeClr val="accent4">
                    <a:lumMod val="75000"/>
                  </a:schemeClr>
                </a:solidFill>
              </a:rPr>
              <a:t>Creación de una Subdirección Control Fronterizo y Operaciones</a:t>
            </a:r>
          </a:p>
        </p:txBody>
      </p:sp>
      <p:cxnSp>
        <p:nvCxnSpPr>
          <p:cNvPr id="27" name="Conector recto 26">
            <a:extLst>
              <a:ext uri="{FF2B5EF4-FFF2-40B4-BE49-F238E27FC236}">
                <a16:creationId xmlns:a16="http://schemas.microsoft.com/office/drawing/2014/main" id="{FA623FC5-17EE-99C1-CC8E-8F0B2A33E599}"/>
              </a:ext>
            </a:extLst>
          </p:cNvPr>
          <p:cNvCxnSpPr>
            <a:cxnSpLocks/>
          </p:cNvCxnSpPr>
          <p:nvPr/>
        </p:nvCxnSpPr>
        <p:spPr>
          <a:xfrm>
            <a:off x="7265381" y="1245858"/>
            <a:ext cx="0" cy="5329169"/>
          </a:xfrm>
          <a:prstGeom prst="line">
            <a:avLst/>
          </a:prstGeom>
        </p:spPr>
        <p:style>
          <a:lnRef idx="2">
            <a:schemeClr val="accent1"/>
          </a:lnRef>
          <a:fillRef idx="0">
            <a:schemeClr val="accent1"/>
          </a:fillRef>
          <a:effectRef idx="1">
            <a:schemeClr val="accent1"/>
          </a:effectRef>
          <a:fontRef idx="minor">
            <a:schemeClr val="tx1"/>
          </a:fontRef>
        </p:style>
      </p:cxnSp>
      <p:sp>
        <p:nvSpPr>
          <p:cNvPr id="29" name="Medio marco 28">
            <a:extLst>
              <a:ext uri="{FF2B5EF4-FFF2-40B4-BE49-F238E27FC236}">
                <a16:creationId xmlns:a16="http://schemas.microsoft.com/office/drawing/2014/main" id="{034FFAF5-9CCB-630D-B9C2-C886F174D785}"/>
              </a:ext>
            </a:extLst>
          </p:cNvPr>
          <p:cNvSpPr/>
          <p:nvPr/>
        </p:nvSpPr>
        <p:spPr>
          <a:xfrm rot="8100000">
            <a:off x="6798341" y="3633874"/>
            <a:ext cx="288758" cy="251986"/>
          </a:xfrm>
          <a:prstGeom prst="half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schemeClr val="tx1"/>
              </a:solidFill>
            </a:endParaRPr>
          </a:p>
        </p:txBody>
      </p:sp>
      <p:sp>
        <p:nvSpPr>
          <p:cNvPr id="30" name="Medio marco 29">
            <a:extLst>
              <a:ext uri="{FF2B5EF4-FFF2-40B4-BE49-F238E27FC236}">
                <a16:creationId xmlns:a16="http://schemas.microsoft.com/office/drawing/2014/main" id="{CC6AC208-8729-E5F4-8B6B-2345B71FE8F4}"/>
              </a:ext>
            </a:extLst>
          </p:cNvPr>
          <p:cNvSpPr/>
          <p:nvPr/>
        </p:nvSpPr>
        <p:spPr>
          <a:xfrm rot="8100000">
            <a:off x="6581773" y="3633874"/>
            <a:ext cx="288758" cy="251986"/>
          </a:xfrm>
          <a:prstGeom prst="half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schemeClr val="tx1"/>
              </a:solidFill>
            </a:endParaRPr>
          </a:p>
        </p:txBody>
      </p:sp>
      <p:cxnSp>
        <p:nvCxnSpPr>
          <p:cNvPr id="9" name="Conector recto 8">
            <a:extLst>
              <a:ext uri="{FF2B5EF4-FFF2-40B4-BE49-F238E27FC236}">
                <a16:creationId xmlns:a16="http://schemas.microsoft.com/office/drawing/2014/main" id="{3C94FD42-8743-D55D-87F7-5393B5FE3E28}"/>
              </a:ext>
            </a:extLst>
          </p:cNvPr>
          <p:cNvCxnSpPr>
            <a:cxnSpLocks/>
          </p:cNvCxnSpPr>
          <p:nvPr/>
        </p:nvCxnSpPr>
        <p:spPr>
          <a:xfrm flipH="1">
            <a:off x="7281680" y="2203627"/>
            <a:ext cx="456578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Conector recto 16">
            <a:extLst>
              <a:ext uri="{FF2B5EF4-FFF2-40B4-BE49-F238E27FC236}">
                <a16:creationId xmlns:a16="http://schemas.microsoft.com/office/drawing/2014/main" id="{7AD10F00-52AB-B7BE-320B-2FE2C32B188C}"/>
              </a:ext>
            </a:extLst>
          </p:cNvPr>
          <p:cNvCxnSpPr>
            <a:cxnSpLocks/>
          </p:cNvCxnSpPr>
          <p:nvPr/>
        </p:nvCxnSpPr>
        <p:spPr>
          <a:xfrm flipH="1">
            <a:off x="7281680" y="3264302"/>
            <a:ext cx="456578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 name="Conector recto 1">
            <a:extLst>
              <a:ext uri="{FF2B5EF4-FFF2-40B4-BE49-F238E27FC236}">
                <a16:creationId xmlns:a16="http://schemas.microsoft.com/office/drawing/2014/main" id="{B5E0C89B-7A89-648D-06D0-A8B73AADB757}"/>
              </a:ext>
            </a:extLst>
          </p:cNvPr>
          <p:cNvCxnSpPr>
            <a:cxnSpLocks/>
          </p:cNvCxnSpPr>
          <p:nvPr/>
        </p:nvCxnSpPr>
        <p:spPr>
          <a:xfrm flipH="1">
            <a:off x="7281680" y="5153298"/>
            <a:ext cx="456578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CuadroTexto 7">
            <a:extLst>
              <a:ext uri="{FF2B5EF4-FFF2-40B4-BE49-F238E27FC236}">
                <a16:creationId xmlns:a16="http://schemas.microsoft.com/office/drawing/2014/main" id="{94F34130-E69A-96E4-17F4-76451B0BDE45}"/>
              </a:ext>
            </a:extLst>
          </p:cNvPr>
          <p:cNvSpPr txBox="1"/>
          <p:nvPr/>
        </p:nvSpPr>
        <p:spPr>
          <a:xfrm>
            <a:off x="7297977" y="2229629"/>
            <a:ext cx="4533189" cy="938719"/>
          </a:xfrm>
          <a:prstGeom prst="rect">
            <a:avLst/>
          </a:prstGeom>
          <a:noFill/>
        </p:spPr>
        <p:txBody>
          <a:bodyPr wrap="square">
            <a:spAutoFit/>
          </a:bodyPr>
          <a:lstStyle/>
          <a:p>
            <a:pPr lvl="0"/>
            <a:r>
              <a:rPr lang="es-ES" sz="1100" b="1" dirty="0">
                <a:solidFill>
                  <a:schemeClr val="accent4">
                    <a:lumMod val="75000"/>
                  </a:schemeClr>
                </a:solidFill>
              </a:rPr>
              <a:t>PDL Moderniza el Sistema de Inteligencia del Estado (Boletín 12234-02): </a:t>
            </a:r>
            <a:r>
              <a:rPr lang="es-ES" sz="1100" dirty="0">
                <a:solidFill>
                  <a:schemeClr val="accent4">
                    <a:lumMod val="75000"/>
                  </a:schemeClr>
                </a:solidFill>
              </a:rPr>
              <a:t>Incorporar al SIE la unidad de inteligencia del Servicio Nacional de Aduanas. El Director/a de Aduana formará parte del Comité de Inteligencia del mismo, cuya función será orientar, regular, optimizar, revisar y evaluar el flujo e intercambio de la información e inteligencia.</a:t>
            </a:r>
            <a:endParaRPr lang="es-CL" sz="1100" dirty="0">
              <a:solidFill>
                <a:schemeClr val="accent4">
                  <a:lumMod val="75000"/>
                </a:schemeClr>
              </a:solidFill>
            </a:endParaRPr>
          </a:p>
        </p:txBody>
      </p:sp>
    </p:spTree>
    <p:extLst>
      <p:ext uri="{BB962C8B-B14F-4D97-AF65-F5344CB8AC3E}">
        <p14:creationId xmlns:p14="http://schemas.microsoft.com/office/powerpoint/2010/main" val="74744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ángulo 49">
            <a:extLst>
              <a:ext uri="{FF2B5EF4-FFF2-40B4-BE49-F238E27FC236}">
                <a16:creationId xmlns:a16="http://schemas.microsoft.com/office/drawing/2014/main" id="{4ED6BB6B-081E-70C8-EB45-5523015490FE}"/>
              </a:ext>
            </a:extLst>
          </p:cNvPr>
          <p:cNvSpPr/>
          <p:nvPr/>
        </p:nvSpPr>
        <p:spPr>
          <a:xfrm>
            <a:off x="10196160" y="3548505"/>
            <a:ext cx="1650535" cy="3171894"/>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146253" y="1487021"/>
            <a:ext cx="2841243" cy="535531"/>
          </a:xfrm>
          <a:prstGeom prst="rect">
            <a:avLst/>
          </a:prstGeom>
          <a:noFill/>
        </p:spPr>
        <p:txBody>
          <a:bodyPr wrap="square">
            <a:spAutoFit/>
          </a:bodyPr>
          <a:lstStyle/>
          <a:p>
            <a:pPr algn="l">
              <a:lnSpc>
                <a:spcPct val="90000"/>
              </a:lnSpc>
            </a:pPr>
            <a:r>
              <a:rPr lang="es-ES" sz="1600" dirty="0">
                <a:solidFill>
                  <a:srgbClr val="002060"/>
                </a:solidFill>
                <a:latin typeface="Calibri"/>
                <a:cs typeface="Calibri"/>
              </a:rPr>
              <a:t>Medidas de Fortalecimiento Servicio Nacional de Aduana</a:t>
            </a:r>
            <a:endParaRPr lang="es-CL" sz="1600" dirty="0">
              <a:solidFill>
                <a:srgbClr val="002060"/>
              </a:solidFill>
            </a:endParaRPr>
          </a:p>
        </p:txBody>
      </p:sp>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308194" y="3204329"/>
            <a:ext cx="2372250"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1800" b="1" dirty="0">
                <a:solidFill>
                  <a:schemeClr val="bg1"/>
                </a:solidFill>
                <a:latin typeface="Calibri"/>
                <a:cs typeface="Calibri"/>
              </a:rPr>
              <a:t>Fortalecimiento de los procesos de fiscalización para la lucha contra la evasión tributaria, crimen organizado y aumento de la recaudación</a:t>
            </a:r>
          </a:p>
        </p:txBody>
      </p:sp>
      <p:sp>
        <p:nvSpPr>
          <p:cNvPr id="10" name="CuadroTexto 9">
            <a:extLst>
              <a:ext uri="{FF2B5EF4-FFF2-40B4-BE49-F238E27FC236}">
                <a16:creationId xmlns:a16="http://schemas.microsoft.com/office/drawing/2014/main" id="{97DC6FA4-18CC-2FEB-7A4A-050B1316A2B9}"/>
              </a:ext>
            </a:extLst>
          </p:cNvPr>
          <p:cNvSpPr txBox="1"/>
          <p:nvPr/>
        </p:nvSpPr>
        <p:spPr>
          <a:xfrm>
            <a:off x="308194" y="2864192"/>
            <a:ext cx="1316241" cy="400110"/>
          </a:xfrm>
          <a:prstGeom prst="rect">
            <a:avLst/>
          </a:prstGeom>
          <a:noFill/>
        </p:spPr>
        <p:txBody>
          <a:bodyPr wrap="square">
            <a:spAutoFit/>
          </a:bodyPr>
          <a:lstStyle/>
          <a:p>
            <a:r>
              <a:rPr lang="es-ES" sz="2000" b="1" dirty="0">
                <a:solidFill>
                  <a:schemeClr val="accent4">
                    <a:lumMod val="20000"/>
                    <a:lumOff val="80000"/>
                  </a:schemeClr>
                </a:solidFill>
                <a:latin typeface="Calibri"/>
                <a:cs typeface="Calibri"/>
              </a:rPr>
              <a:t>Medida 3</a:t>
            </a:r>
            <a:endParaRPr lang="es-CL" sz="2000" dirty="0">
              <a:solidFill>
                <a:schemeClr val="accent4">
                  <a:lumMod val="20000"/>
                  <a:lumOff val="80000"/>
                </a:schemeClr>
              </a:solidFill>
            </a:endParaRPr>
          </a:p>
        </p:txBody>
      </p:sp>
      <p:sp>
        <p:nvSpPr>
          <p:cNvPr id="12" name="CuadroTexto 11">
            <a:extLst>
              <a:ext uri="{FF2B5EF4-FFF2-40B4-BE49-F238E27FC236}">
                <a16:creationId xmlns:a16="http://schemas.microsoft.com/office/drawing/2014/main" id="{915425C8-CC47-1BE9-E082-7E3F21B16199}"/>
              </a:ext>
            </a:extLst>
          </p:cNvPr>
          <p:cNvSpPr txBox="1"/>
          <p:nvPr/>
        </p:nvSpPr>
        <p:spPr>
          <a:xfrm>
            <a:off x="3466327" y="280949"/>
            <a:ext cx="8091237" cy="523220"/>
          </a:xfrm>
          <a:prstGeom prst="rect">
            <a:avLst/>
          </a:prstGeom>
          <a:noFill/>
        </p:spPr>
        <p:txBody>
          <a:bodyPr wrap="square">
            <a:spAutoFit/>
          </a:bodyPr>
          <a:lstStyle/>
          <a:p>
            <a:pPr defTabSz="866760"/>
            <a:r>
              <a:rPr lang="es-ES" sz="2800" b="1" dirty="0">
                <a:solidFill>
                  <a:srgbClr val="002060"/>
                </a:solidFill>
                <a:latin typeface="Calibri"/>
                <a:cs typeface="Calibri"/>
              </a:rPr>
              <a:t>Estrategia de Fiscalización Aduana 2024 - 2026</a:t>
            </a:r>
            <a:endParaRPr lang="es-CL" sz="2800" b="1" dirty="0">
              <a:solidFill>
                <a:srgbClr val="002060"/>
              </a:solidFill>
              <a:latin typeface="Calibri"/>
              <a:cs typeface="Calibri"/>
            </a:endParaRPr>
          </a:p>
        </p:txBody>
      </p:sp>
      <p:sp>
        <p:nvSpPr>
          <p:cNvPr id="2" name="Rectángulo 1">
            <a:extLst>
              <a:ext uri="{FF2B5EF4-FFF2-40B4-BE49-F238E27FC236}">
                <a16:creationId xmlns:a16="http://schemas.microsoft.com/office/drawing/2014/main" id="{AD9D5963-1889-7BD9-56BE-2D0EFFC58338}"/>
              </a:ext>
            </a:extLst>
          </p:cNvPr>
          <p:cNvSpPr/>
          <p:nvPr/>
        </p:nvSpPr>
        <p:spPr>
          <a:xfrm>
            <a:off x="3301221" y="972129"/>
            <a:ext cx="1525688" cy="923330"/>
          </a:xfrm>
          <a:prstGeom prst="rect">
            <a:avLst/>
          </a:prstGeom>
        </p:spPr>
        <p:txBody>
          <a:bodyPr wrap="square">
            <a:spAutoFit/>
          </a:bodyPr>
          <a:lstStyle/>
          <a:p>
            <a:r>
              <a:rPr lang="es-CL" b="1" dirty="0">
                <a:solidFill>
                  <a:schemeClr val="accent1"/>
                </a:solidFill>
                <a:cs typeface="Calibri"/>
              </a:rPr>
              <a:t>Objetivos estratégicos vinculados</a:t>
            </a:r>
            <a:endParaRPr lang="es-CL" dirty="0">
              <a:solidFill>
                <a:schemeClr val="accent1"/>
              </a:solidFill>
            </a:endParaRPr>
          </a:p>
        </p:txBody>
      </p:sp>
      <p:sp>
        <p:nvSpPr>
          <p:cNvPr id="8" name="Rectángulo 7">
            <a:extLst>
              <a:ext uri="{FF2B5EF4-FFF2-40B4-BE49-F238E27FC236}">
                <a16:creationId xmlns:a16="http://schemas.microsoft.com/office/drawing/2014/main" id="{8E0FEE02-AFE0-0599-0797-338833B4B81E}"/>
              </a:ext>
            </a:extLst>
          </p:cNvPr>
          <p:cNvSpPr/>
          <p:nvPr/>
        </p:nvSpPr>
        <p:spPr>
          <a:xfrm>
            <a:off x="4694551" y="3569506"/>
            <a:ext cx="1223113" cy="70055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lt1"/>
                </a:solidFill>
                <a:effectLst>
                  <a:outerShdw blurRad="38100" dist="38100" dir="2700000" algn="tl">
                    <a:srgbClr val="000000">
                      <a:alpha val="43137"/>
                    </a:srgbClr>
                  </a:outerShdw>
                </a:effectLst>
              </a:rPr>
              <a:t>Programa de Fiscalización Inteligente (PFI)</a:t>
            </a:r>
          </a:p>
        </p:txBody>
      </p:sp>
      <p:sp>
        <p:nvSpPr>
          <p:cNvPr id="11" name="Rectángulo 10">
            <a:extLst>
              <a:ext uri="{FF2B5EF4-FFF2-40B4-BE49-F238E27FC236}">
                <a16:creationId xmlns:a16="http://schemas.microsoft.com/office/drawing/2014/main" id="{4C9ACC8C-D6AF-671B-8A29-2772A295BDB1}"/>
              </a:ext>
            </a:extLst>
          </p:cNvPr>
          <p:cNvSpPr/>
          <p:nvPr/>
        </p:nvSpPr>
        <p:spPr>
          <a:xfrm>
            <a:off x="5954629" y="3566615"/>
            <a:ext cx="1223113" cy="691073"/>
          </a:xfrm>
          <a:prstGeom prst="rect">
            <a:avLst/>
          </a:prstGeom>
          <a:solidFill>
            <a:schemeClr val="accent4">
              <a:lumMod val="7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000" dirty="0">
                <a:effectLst>
                  <a:outerShdw blurRad="38100" dist="38100" dir="2700000" algn="tl">
                    <a:srgbClr val="000000">
                      <a:alpha val="43137"/>
                    </a:srgbClr>
                  </a:outerShdw>
                </a:effectLst>
              </a:rPr>
              <a:t>Sistema de trazabilidad de los contenedores (Hermes)</a:t>
            </a:r>
            <a:endParaRPr lang="es-CL" sz="1000" dirty="0">
              <a:solidFill>
                <a:schemeClr val="lt1"/>
              </a:solidFill>
              <a:effectLst>
                <a:outerShdw blurRad="38100" dist="38100" dir="2700000" algn="tl">
                  <a:srgbClr val="000000">
                    <a:alpha val="43137"/>
                  </a:srgbClr>
                </a:outerShdw>
              </a:effectLst>
            </a:endParaRPr>
          </a:p>
        </p:txBody>
      </p:sp>
      <p:sp>
        <p:nvSpPr>
          <p:cNvPr id="15" name="Rectángulo 14">
            <a:extLst>
              <a:ext uri="{FF2B5EF4-FFF2-40B4-BE49-F238E27FC236}">
                <a16:creationId xmlns:a16="http://schemas.microsoft.com/office/drawing/2014/main" id="{3746AB1E-1EF8-85C3-1317-6E3D6FE57C83}"/>
              </a:ext>
            </a:extLst>
          </p:cNvPr>
          <p:cNvSpPr/>
          <p:nvPr/>
        </p:nvSpPr>
        <p:spPr>
          <a:xfrm>
            <a:off x="4684190" y="4473745"/>
            <a:ext cx="1223113" cy="70055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lt1"/>
                </a:solidFill>
                <a:effectLst>
                  <a:outerShdw blurRad="38100" dist="38100" dir="2700000" algn="tl">
                    <a:srgbClr val="000000">
                      <a:alpha val="43137"/>
                    </a:srgbClr>
                  </a:outerShdw>
                </a:effectLst>
              </a:rPr>
              <a:t>Plan de Inversión Adquisición de equipos de rayos X</a:t>
            </a:r>
          </a:p>
        </p:txBody>
      </p:sp>
      <p:sp>
        <p:nvSpPr>
          <p:cNvPr id="19" name="Rectángulo 18">
            <a:extLst>
              <a:ext uri="{FF2B5EF4-FFF2-40B4-BE49-F238E27FC236}">
                <a16:creationId xmlns:a16="http://schemas.microsoft.com/office/drawing/2014/main" id="{554572F8-986F-0ED0-EE4C-92CF0ABF68EA}"/>
              </a:ext>
            </a:extLst>
          </p:cNvPr>
          <p:cNvSpPr/>
          <p:nvPr/>
        </p:nvSpPr>
        <p:spPr>
          <a:xfrm>
            <a:off x="5944268" y="2666709"/>
            <a:ext cx="1223113" cy="700555"/>
          </a:xfrm>
          <a:prstGeom prst="rect">
            <a:avLst/>
          </a:prstGeom>
          <a:solidFill>
            <a:schemeClr val="accent4">
              <a:lumMod val="7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lt1"/>
                </a:solidFill>
                <a:effectLst>
                  <a:outerShdw blurRad="38100" dist="38100" dir="2700000" algn="tl">
                    <a:srgbClr val="000000">
                      <a:alpha val="43137"/>
                    </a:srgbClr>
                  </a:outerShdw>
                </a:effectLst>
              </a:rPr>
              <a:t>Plan de detección de evasión y fraude fiscal</a:t>
            </a:r>
          </a:p>
        </p:txBody>
      </p:sp>
      <p:sp>
        <p:nvSpPr>
          <p:cNvPr id="22" name="Rectángulo 21">
            <a:extLst>
              <a:ext uri="{FF2B5EF4-FFF2-40B4-BE49-F238E27FC236}">
                <a16:creationId xmlns:a16="http://schemas.microsoft.com/office/drawing/2014/main" id="{18810A45-7D41-FEAF-7510-A1CA2AA235BF}"/>
              </a:ext>
            </a:extLst>
          </p:cNvPr>
          <p:cNvSpPr/>
          <p:nvPr/>
        </p:nvSpPr>
        <p:spPr>
          <a:xfrm>
            <a:off x="4684190" y="2666709"/>
            <a:ext cx="1223113" cy="70055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lt1"/>
                </a:solidFill>
                <a:effectLst>
                  <a:outerShdw blurRad="38100" dist="38100" dir="2700000" algn="tl">
                    <a:srgbClr val="000000">
                      <a:alpha val="43137"/>
                    </a:srgbClr>
                  </a:outerShdw>
                </a:effectLst>
              </a:rPr>
              <a:t>Planes de Fiscalización con mirada hacia el crimen organizado</a:t>
            </a:r>
          </a:p>
        </p:txBody>
      </p:sp>
      <p:sp>
        <p:nvSpPr>
          <p:cNvPr id="23" name="Rectángulo 22">
            <a:extLst>
              <a:ext uri="{FF2B5EF4-FFF2-40B4-BE49-F238E27FC236}">
                <a16:creationId xmlns:a16="http://schemas.microsoft.com/office/drawing/2014/main" id="{7A465BB1-E8B8-2021-F399-67E3DD8D6C63}"/>
              </a:ext>
            </a:extLst>
          </p:cNvPr>
          <p:cNvSpPr/>
          <p:nvPr/>
        </p:nvSpPr>
        <p:spPr>
          <a:xfrm>
            <a:off x="3353225" y="2666709"/>
            <a:ext cx="1167808" cy="700555"/>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200" dirty="0">
                <a:effectLst>
                  <a:outerShdw blurRad="38100" dist="38100" dir="2700000" algn="tl">
                    <a:srgbClr val="000000">
                      <a:alpha val="43137"/>
                    </a:srgbClr>
                  </a:outerShdw>
                </a:effectLst>
              </a:rPr>
              <a:t>Fortalecimiento de la Fiscalización</a:t>
            </a:r>
            <a:endParaRPr lang="es-CL" sz="1200" dirty="0">
              <a:solidFill>
                <a:schemeClr val="lt1"/>
              </a:solidFill>
              <a:effectLst>
                <a:outerShdw blurRad="38100" dist="38100" dir="2700000" algn="tl">
                  <a:srgbClr val="000000">
                    <a:alpha val="43137"/>
                  </a:srgbClr>
                </a:outerShdw>
              </a:effectLst>
            </a:endParaRPr>
          </a:p>
        </p:txBody>
      </p:sp>
      <p:sp>
        <p:nvSpPr>
          <p:cNvPr id="24" name="Rectángulo 23">
            <a:extLst>
              <a:ext uri="{FF2B5EF4-FFF2-40B4-BE49-F238E27FC236}">
                <a16:creationId xmlns:a16="http://schemas.microsoft.com/office/drawing/2014/main" id="{707B3602-4573-CA27-D3BA-435FCC84A9A6}"/>
              </a:ext>
            </a:extLst>
          </p:cNvPr>
          <p:cNvSpPr/>
          <p:nvPr/>
        </p:nvSpPr>
        <p:spPr>
          <a:xfrm>
            <a:off x="3363586" y="3566513"/>
            <a:ext cx="1167808" cy="700555"/>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200" dirty="0">
                <a:effectLst>
                  <a:outerShdw blurRad="38100" dist="38100" dir="2700000" algn="tl">
                    <a:srgbClr val="000000">
                      <a:alpha val="43137"/>
                    </a:srgbClr>
                  </a:outerShdw>
                </a:effectLst>
              </a:rPr>
              <a:t>Apoyo sistémico </a:t>
            </a:r>
            <a:endParaRPr lang="es-CL" sz="1200" dirty="0">
              <a:solidFill>
                <a:schemeClr val="lt1"/>
              </a:solidFill>
              <a:effectLst>
                <a:outerShdw blurRad="38100" dist="38100" dir="2700000" algn="tl">
                  <a:srgbClr val="000000">
                    <a:alpha val="43137"/>
                  </a:srgbClr>
                </a:outerShdw>
              </a:effectLst>
            </a:endParaRPr>
          </a:p>
        </p:txBody>
      </p:sp>
      <p:sp>
        <p:nvSpPr>
          <p:cNvPr id="25" name="Rectángulo 24">
            <a:extLst>
              <a:ext uri="{FF2B5EF4-FFF2-40B4-BE49-F238E27FC236}">
                <a16:creationId xmlns:a16="http://schemas.microsoft.com/office/drawing/2014/main" id="{14333C45-793F-B698-4CB6-6BDA9CA68141}"/>
              </a:ext>
            </a:extLst>
          </p:cNvPr>
          <p:cNvSpPr/>
          <p:nvPr/>
        </p:nvSpPr>
        <p:spPr>
          <a:xfrm>
            <a:off x="3353225" y="4470752"/>
            <a:ext cx="1167808" cy="700555"/>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200" dirty="0">
                <a:effectLst>
                  <a:outerShdw blurRad="38100" dist="38100" dir="2700000" algn="tl">
                    <a:srgbClr val="000000">
                      <a:alpha val="43137"/>
                    </a:srgbClr>
                  </a:outerShdw>
                </a:effectLst>
              </a:rPr>
              <a:t>Equipamiento y herramientas de apoyo</a:t>
            </a:r>
            <a:endParaRPr lang="es-CL" sz="1200" dirty="0">
              <a:solidFill>
                <a:schemeClr val="lt1"/>
              </a:solidFill>
              <a:effectLst>
                <a:outerShdw blurRad="38100" dist="38100" dir="2700000" algn="tl">
                  <a:srgbClr val="000000">
                    <a:alpha val="43137"/>
                  </a:srgbClr>
                </a:outerShdw>
              </a:effectLst>
            </a:endParaRPr>
          </a:p>
        </p:txBody>
      </p:sp>
      <p:sp>
        <p:nvSpPr>
          <p:cNvPr id="26" name="Rectángulo 25">
            <a:extLst>
              <a:ext uri="{FF2B5EF4-FFF2-40B4-BE49-F238E27FC236}">
                <a16:creationId xmlns:a16="http://schemas.microsoft.com/office/drawing/2014/main" id="{99FA999F-C04A-65EC-9090-AB00B70E5A19}"/>
              </a:ext>
            </a:extLst>
          </p:cNvPr>
          <p:cNvSpPr/>
          <p:nvPr/>
        </p:nvSpPr>
        <p:spPr>
          <a:xfrm>
            <a:off x="7212242" y="3566615"/>
            <a:ext cx="1223113" cy="69107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000" dirty="0">
                <a:effectLst>
                  <a:outerShdw blurRad="38100" dist="38100" dir="2700000" algn="tl">
                    <a:srgbClr val="000000">
                      <a:alpha val="43137"/>
                    </a:srgbClr>
                  </a:outerShdw>
                </a:effectLst>
              </a:rPr>
              <a:t>Proyecto de Interoperabilidad con otros servicios públicos</a:t>
            </a:r>
            <a:endParaRPr lang="es-CL" sz="1000" dirty="0">
              <a:solidFill>
                <a:schemeClr val="lt1"/>
              </a:solidFill>
              <a:effectLst>
                <a:outerShdw blurRad="38100" dist="38100" dir="2700000" algn="tl">
                  <a:srgbClr val="000000">
                    <a:alpha val="43137"/>
                  </a:srgbClr>
                </a:outerShdw>
              </a:effectLst>
            </a:endParaRPr>
          </a:p>
        </p:txBody>
      </p:sp>
      <p:sp>
        <p:nvSpPr>
          <p:cNvPr id="28" name="Rectángulo 27">
            <a:extLst>
              <a:ext uri="{FF2B5EF4-FFF2-40B4-BE49-F238E27FC236}">
                <a16:creationId xmlns:a16="http://schemas.microsoft.com/office/drawing/2014/main" id="{CFF3E7D7-0936-6812-0FF4-CFFF689D84DE}"/>
              </a:ext>
            </a:extLst>
          </p:cNvPr>
          <p:cNvSpPr/>
          <p:nvPr/>
        </p:nvSpPr>
        <p:spPr>
          <a:xfrm>
            <a:off x="4684190" y="5373549"/>
            <a:ext cx="1223113" cy="70055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lt1"/>
                </a:solidFill>
                <a:effectLst>
                  <a:outerShdw blurRad="38100" dist="38100" dir="2700000" algn="tl">
                    <a:srgbClr val="000000">
                      <a:alpha val="43137"/>
                    </a:srgbClr>
                  </a:outerShdw>
                </a:effectLst>
              </a:rPr>
              <a:t>Plan de Competencias con nuevos riesgos</a:t>
            </a:r>
          </a:p>
        </p:txBody>
      </p:sp>
      <p:sp>
        <p:nvSpPr>
          <p:cNvPr id="31" name="Rectángulo 30">
            <a:extLst>
              <a:ext uri="{FF2B5EF4-FFF2-40B4-BE49-F238E27FC236}">
                <a16:creationId xmlns:a16="http://schemas.microsoft.com/office/drawing/2014/main" id="{57C80DEE-7D97-30F5-4EBC-355FAC05611D}"/>
              </a:ext>
            </a:extLst>
          </p:cNvPr>
          <p:cNvSpPr/>
          <p:nvPr/>
        </p:nvSpPr>
        <p:spPr>
          <a:xfrm>
            <a:off x="3353225" y="5370556"/>
            <a:ext cx="1167808" cy="700555"/>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200" dirty="0">
                <a:effectLst>
                  <a:outerShdw blurRad="38100" dist="38100" dir="2700000" algn="tl">
                    <a:srgbClr val="000000">
                      <a:alpha val="43137"/>
                    </a:srgbClr>
                  </a:outerShdw>
                </a:effectLst>
              </a:rPr>
              <a:t>Funcionarios y funcionarias</a:t>
            </a:r>
            <a:endParaRPr lang="es-CL" sz="1200" dirty="0">
              <a:solidFill>
                <a:schemeClr val="lt1"/>
              </a:solidFill>
              <a:effectLst>
                <a:outerShdw blurRad="38100" dist="38100" dir="2700000" algn="tl">
                  <a:srgbClr val="000000">
                    <a:alpha val="43137"/>
                  </a:srgbClr>
                </a:outerShdw>
              </a:effectLst>
            </a:endParaRPr>
          </a:p>
        </p:txBody>
      </p:sp>
      <p:sp>
        <p:nvSpPr>
          <p:cNvPr id="32" name="Rectángulo 31">
            <a:extLst>
              <a:ext uri="{FF2B5EF4-FFF2-40B4-BE49-F238E27FC236}">
                <a16:creationId xmlns:a16="http://schemas.microsoft.com/office/drawing/2014/main" id="{C187A857-506B-2A87-A12B-549087B73DBD}"/>
              </a:ext>
            </a:extLst>
          </p:cNvPr>
          <p:cNvSpPr/>
          <p:nvPr/>
        </p:nvSpPr>
        <p:spPr>
          <a:xfrm>
            <a:off x="5954629" y="5373549"/>
            <a:ext cx="1223113" cy="700555"/>
          </a:xfrm>
          <a:prstGeom prst="rect">
            <a:avLst/>
          </a:prstGeom>
          <a:solidFill>
            <a:schemeClr val="accent4">
              <a:lumMod val="7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lt1"/>
                </a:solidFill>
                <a:effectLst>
                  <a:outerShdw blurRad="38100" dist="38100" dir="2700000" algn="tl">
                    <a:srgbClr val="000000">
                      <a:alpha val="43137"/>
                    </a:srgbClr>
                  </a:outerShdw>
                </a:effectLst>
              </a:rPr>
              <a:t>Plan operativo gestión de las personas</a:t>
            </a:r>
          </a:p>
        </p:txBody>
      </p:sp>
      <p:sp>
        <p:nvSpPr>
          <p:cNvPr id="33" name="Rectángulo 32">
            <a:extLst>
              <a:ext uri="{FF2B5EF4-FFF2-40B4-BE49-F238E27FC236}">
                <a16:creationId xmlns:a16="http://schemas.microsoft.com/office/drawing/2014/main" id="{7048670F-AEBA-4216-8F01-5253488228DD}"/>
              </a:ext>
            </a:extLst>
          </p:cNvPr>
          <p:cNvSpPr/>
          <p:nvPr/>
        </p:nvSpPr>
        <p:spPr>
          <a:xfrm>
            <a:off x="7215776" y="2666709"/>
            <a:ext cx="1223113" cy="70055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lt1"/>
                </a:solidFill>
                <a:effectLst>
                  <a:outerShdw blurRad="38100" dist="38100" dir="2700000" algn="tl">
                    <a:srgbClr val="000000">
                      <a:alpha val="43137"/>
                    </a:srgbClr>
                  </a:outerShdw>
                </a:effectLst>
              </a:rPr>
              <a:t>Trabajos conjuntos / coordinados con otros servicios y ministerios</a:t>
            </a:r>
          </a:p>
        </p:txBody>
      </p:sp>
      <p:sp>
        <p:nvSpPr>
          <p:cNvPr id="34" name="Rectángulo 33">
            <a:extLst>
              <a:ext uri="{FF2B5EF4-FFF2-40B4-BE49-F238E27FC236}">
                <a16:creationId xmlns:a16="http://schemas.microsoft.com/office/drawing/2014/main" id="{9F85F805-CE17-C284-F2AA-A38C0033C955}"/>
              </a:ext>
            </a:extLst>
          </p:cNvPr>
          <p:cNvSpPr/>
          <p:nvPr/>
        </p:nvSpPr>
        <p:spPr>
          <a:xfrm>
            <a:off x="9732562" y="2681724"/>
            <a:ext cx="1588353" cy="700555"/>
          </a:xfrm>
          <a:prstGeom prst="rect">
            <a:avLst/>
          </a:prstGeom>
          <a:solidFill>
            <a:schemeClr val="accent4">
              <a:lumMod val="7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lt1"/>
                </a:solidFill>
                <a:effectLst>
                  <a:outerShdw blurRad="38100" dist="38100" dir="2700000" algn="tl">
                    <a:srgbClr val="000000">
                      <a:alpha val="43137"/>
                    </a:srgbClr>
                  </a:outerShdw>
                </a:effectLst>
              </a:rPr>
              <a:t>Fortalecimiento de la gestión de riesgos (efectividad, rendimiento y riesgos emergentes)</a:t>
            </a:r>
          </a:p>
        </p:txBody>
      </p:sp>
      <p:sp>
        <p:nvSpPr>
          <p:cNvPr id="35" name="Rectángulo 34">
            <a:extLst>
              <a:ext uri="{FF2B5EF4-FFF2-40B4-BE49-F238E27FC236}">
                <a16:creationId xmlns:a16="http://schemas.microsoft.com/office/drawing/2014/main" id="{D4277A67-219E-7A12-AF12-56EB3F50B880}"/>
              </a:ext>
            </a:extLst>
          </p:cNvPr>
          <p:cNvSpPr/>
          <p:nvPr/>
        </p:nvSpPr>
        <p:spPr>
          <a:xfrm>
            <a:off x="5944268" y="4456539"/>
            <a:ext cx="1223113" cy="700555"/>
          </a:xfrm>
          <a:prstGeom prst="rect">
            <a:avLst/>
          </a:prstGeom>
          <a:solidFill>
            <a:schemeClr val="accent4">
              <a:lumMod val="7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lt1"/>
                </a:solidFill>
                <a:effectLst>
                  <a:outerShdw blurRad="38100" dist="38100" dir="2700000" algn="tl">
                    <a:srgbClr val="000000">
                      <a:alpha val="43137"/>
                    </a:srgbClr>
                  </a:outerShdw>
                </a:effectLst>
              </a:rPr>
              <a:t>Adquisición de herramientas de detección de ilícitos</a:t>
            </a:r>
          </a:p>
        </p:txBody>
      </p:sp>
      <p:sp>
        <p:nvSpPr>
          <p:cNvPr id="36" name="Rectángulo 35">
            <a:extLst>
              <a:ext uri="{FF2B5EF4-FFF2-40B4-BE49-F238E27FC236}">
                <a16:creationId xmlns:a16="http://schemas.microsoft.com/office/drawing/2014/main" id="{7B9ED66B-BA38-4225-9683-6763ED5294D6}"/>
              </a:ext>
            </a:extLst>
          </p:cNvPr>
          <p:cNvSpPr/>
          <p:nvPr/>
        </p:nvSpPr>
        <p:spPr>
          <a:xfrm>
            <a:off x="8472646" y="3573096"/>
            <a:ext cx="1223113" cy="69107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000" dirty="0">
                <a:effectLst>
                  <a:outerShdw blurRad="38100" dist="38100" dir="2700000" algn="tl">
                    <a:srgbClr val="000000">
                      <a:alpha val="43137"/>
                    </a:srgbClr>
                  </a:outerShdw>
                </a:effectLst>
              </a:rPr>
              <a:t>Programa Mundial de Contenedores</a:t>
            </a:r>
            <a:endParaRPr lang="es-CL" sz="1000" dirty="0">
              <a:solidFill>
                <a:schemeClr val="lt1"/>
              </a:solidFill>
              <a:effectLst>
                <a:outerShdw blurRad="38100" dist="38100" dir="2700000" algn="tl">
                  <a:srgbClr val="000000">
                    <a:alpha val="43137"/>
                  </a:srgbClr>
                </a:outerShdw>
              </a:effectLst>
            </a:endParaRPr>
          </a:p>
        </p:txBody>
      </p:sp>
      <p:sp>
        <p:nvSpPr>
          <p:cNvPr id="37" name="Rectángulo 36">
            <a:extLst>
              <a:ext uri="{FF2B5EF4-FFF2-40B4-BE49-F238E27FC236}">
                <a16:creationId xmlns:a16="http://schemas.microsoft.com/office/drawing/2014/main" id="{8558E76B-0E9C-8A59-D6CF-FAA84FCCB32E}"/>
              </a:ext>
            </a:extLst>
          </p:cNvPr>
          <p:cNvSpPr/>
          <p:nvPr/>
        </p:nvSpPr>
        <p:spPr>
          <a:xfrm>
            <a:off x="7212907" y="4445364"/>
            <a:ext cx="1223113" cy="70055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lt1"/>
                </a:solidFill>
                <a:effectLst>
                  <a:outerShdw blurRad="38100" dist="38100" dir="2700000" algn="tl">
                    <a:srgbClr val="000000">
                      <a:alpha val="43137"/>
                    </a:srgbClr>
                  </a:outerShdw>
                </a:effectLst>
              </a:rPr>
              <a:t>Fortalecimiento de la escuela de adiestramiento canino</a:t>
            </a:r>
          </a:p>
        </p:txBody>
      </p:sp>
      <p:sp>
        <p:nvSpPr>
          <p:cNvPr id="38" name="Rectángulo 37">
            <a:extLst>
              <a:ext uri="{FF2B5EF4-FFF2-40B4-BE49-F238E27FC236}">
                <a16:creationId xmlns:a16="http://schemas.microsoft.com/office/drawing/2014/main" id="{4C717C0B-85D7-64A6-351A-815C188F92C5}"/>
              </a:ext>
            </a:extLst>
          </p:cNvPr>
          <p:cNvSpPr/>
          <p:nvPr/>
        </p:nvSpPr>
        <p:spPr>
          <a:xfrm>
            <a:off x="8470696" y="2681724"/>
            <a:ext cx="1223113" cy="70055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000" dirty="0">
                <a:solidFill>
                  <a:schemeClr val="lt1"/>
                </a:solidFill>
                <a:effectLst>
                  <a:outerShdw blurRad="38100" dist="38100" dir="2700000" algn="tl">
                    <a:srgbClr val="000000">
                      <a:alpha val="43137"/>
                    </a:srgbClr>
                  </a:outerShdw>
                </a:effectLst>
              </a:rPr>
              <a:t>Fortalecimiento del trabajo con unidades estratégicas (</a:t>
            </a:r>
            <a:r>
              <a:rPr lang="es-CL" sz="1000" dirty="0" err="1">
                <a:solidFill>
                  <a:schemeClr val="lt1"/>
                </a:solidFill>
                <a:effectLst>
                  <a:outerShdw blurRad="38100" dist="38100" dir="2700000" algn="tl">
                    <a:srgbClr val="000000">
                      <a:alpha val="43137"/>
                    </a:srgbClr>
                  </a:outerShdw>
                </a:effectLst>
              </a:rPr>
              <a:t>UCEs</a:t>
            </a:r>
            <a:r>
              <a:rPr lang="es-CL" sz="1000" dirty="0">
                <a:solidFill>
                  <a:schemeClr val="lt1"/>
                </a:solidFill>
                <a:effectLst>
                  <a:outerShdw blurRad="38100" dist="38100" dir="2700000" algn="tl">
                    <a:srgbClr val="000000">
                      <a:alpha val="43137"/>
                    </a:srgbClr>
                  </a:outerShdw>
                </a:effectLst>
              </a:rPr>
              <a:t>)</a:t>
            </a:r>
          </a:p>
        </p:txBody>
      </p:sp>
      <p:sp>
        <p:nvSpPr>
          <p:cNvPr id="39" name="Rectángulo 38">
            <a:extLst>
              <a:ext uri="{FF2B5EF4-FFF2-40B4-BE49-F238E27FC236}">
                <a16:creationId xmlns:a16="http://schemas.microsoft.com/office/drawing/2014/main" id="{2478655A-F241-6464-6444-60EDC2735AAB}"/>
              </a:ext>
            </a:extLst>
          </p:cNvPr>
          <p:cNvSpPr/>
          <p:nvPr/>
        </p:nvSpPr>
        <p:spPr>
          <a:xfrm>
            <a:off x="3301221" y="2248761"/>
            <a:ext cx="1281120" cy="338554"/>
          </a:xfrm>
          <a:prstGeom prst="rect">
            <a:avLst/>
          </a:prstGeom>
          <a:effectLst/>
        </p:spPr>
        <p:txBody>
          <a:bodyPr wrap="none">
            <a:spAutoFit/>
          </a:bodyPr>
          <a:lstStyle/>
          <a:p>
            <a:r>
              <a:rPr lang="es-CL" sz="1600" b="1" dirty="0">
                <a:solidFill>
                  <a:schemeClr val="accent4">
                    <a:lumMod val="50000"/>
                  </a:schemeClr>
                </a:solidFill>
                <a:cs typeface="Calibri"/>
              </a:rPr>
              <a:t>Dimensiones</a:t>
            </a:r>
          </a:p>
        </p:txBody>
      </p:sp>
      <p:sp>
        <p:nvSpPr>
          <p:cNvPr id="40" name="Rectángulo 39">
            <a:extLst>
              <a:ext uri="{FF2B5EF4-FFF2-40B4-BE49-F238E27FC236}">
                <a16:creationId xmlns:a16="http://schemas.microsoft.com/office/drawing/2014/main" id="{F72585C5-BF20-820B-96DA-8E55C98F6DF0}"/>
              </a:ext>
            </a:extLst>
          </p:cNvPr>
          <p:cNvSpPr/>
          <p:nvPr/>
        </p:nvSpPr>
        <p:spPr>
          <a:xfrm>
            <a:off x="4638531" y="2248761"/>
            <a:ext cx="1281120" cy="338554"/>
          </a:xfrm>
          <a:prstGeom prst="rect">
            <a:avLst/>
          </a:prstGeom>
          <a:effectLst/>
        </p:spPr>
        <p:txBody>
          <a:bodyPr wrap="none">
            <a:spAutoFit/>
          </a:bodyPr>
          <a:lstStyle/>
          <a:p>
            <a:r>
              <a:rPr lang="es-CL" sz="1600" b="1" dirty="0">
                <a:solidFill>
                  <a:schemeClr val="accent4">
                    <a:lumMod val="75000"/>
                  </a:schemeClr>
                </a:solidFill>
                <a:cs typeface="Calibri"/>
              </a:rPr>
              <a:t>Dimensiones</a:t>
            </a:r>
          </a:p>
        </p:txBody>
      </p:sp>
      <p:cxnSp>
        <p:nvCxnSpPr>
          <p:cNvPr id="42" name="Conector recto 41">
            <a:extLst>
              <a:ext uri="{FF2B5EF4-FFF2-40B4-BE49-F238E27FC236}">
                <a16:creationId xmlns:a16="http://schemas.microsoft.com/office/drawing/2014/main" id="{ABF0FBA7-6268-BCE3-A12D-B43BA6C4CA11}"/>
              </a:ext>
            </a:extLst>
          </p:cNvPr>
          <p:cNvCxnSpPr>
            <a:cxnSpLocks/>
          </p:cNvCxnSpPr>
          <p:nvPr/>
        </p:nvCxnSpPr>
        <p:spPr>
          <a:xfrm>
            <a:off x="4605201" y="2146919"/>
            <a:ext cx="0" cy="4105291"/>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44" name="Conector recto 43">
            <a:extLst>
              <a:ext uri="{FF2B5EF4-FFF2-40B4-BE49-F238E27FC236}">
                <a16:creationId xmlns:a16="http://schemas.microsoft.com/office/drawing/2014/main" id="{EEE10A6A-27B7-5525-B71B-450E1D006238}"/>
              </a:ext>
            </a:extLst>
          </p:cNvPr>
          <p:cNvCxnSpPr/>
          <p:nvPr/>
        </p:nvCxnSpPr>
        <p:spPr>
          <a:xfrm>
            <a:off x="3301221" y="2587315"/>
            <a:ext cx="8545474"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46" name="CuadroTexto 45">
            <a:extLst>
              <a:ext uri="{FF2B5EF4-FFF2-40B4-BE49-F238E27FC236}">
                <a16:creationId xmlns:a16="http://schemas.microsoft.com/office/drawing/2014/main" id="{6A178B21-DDA9-293B-468F-582BE5B4FB84}"/>
              </a:ext>
            </a:extLst>
          </p:cNvPr>
          <p:cNvSpPr txBox="1"/>
          <p:nvPr/>
        </p:nvSpPr>
        <p:spPr>
          <a:xfrm>
            <a:off x="4694552" y="1102122"/>
            <a:ext cx="3807700" cy="738664"/>
          </a:xfrm>
          <a:prstGeom prst="rect">
            <a:avLst/>
          </a:prstGeom>
          <a:noFill/>
        </p:spPr>
        <p:txBody>
          <a:bodyPr wrap="square" rtlCol="0">
            <a:spAutoFit/>
          </a:bodyPr>
          <a:lstStyle/>
          <a:p>
            <a:r>
              <a:rPr lang="es-CL" sz="1400" dirty="0">
                <a:solidFill>
                  <a:schemeClr val="tx2"/>
                </a:solidFill>
              </a:rPr>
              <a:t>Desarrollar de una estrategia de fiscalización, basada en la gestión de riesgos aplicando el uso eficaz de las tecnologías y herramientas de apoyo</a:t>
            </a:r>
          </a:p>
        </p:txBody>
      </p:sp>
      <p:sp>
        <p:nvSpPr>
          <p:cNvPr id="47" name="CuadroTexto 46">
            <a:extLst>
              <a:ext uri="{FF2B5EF4-FFF2-40B4-BE49-F238E27FC236}">
                <a16:creationId xmlns:a16="http://schemas.microsoft.com/office/drawing/2014/main" id="{B279BD28-DF8A-AC87-2F52-58A29E4C8AFF}"/>
              </a:ext>
            </a:extLst>
          </p:cNvPr>
          <p:cNvSpPr txBox="1"/>
          <p:nvPr/>
        </p:nvSpPr>
        <p:spPr>
          <a:xfrm>
            <a:off x="8412203" y="1118545"/>
            <a:ext cx="2438185" cy="738664"/>
          </a:xfrm>
          <a:prstGeom prst="rect">
            <a:avLst/>
          </a:prstGeom>
          <a:noFill/>
        </p:spPr>
        <p:txBody>
          <a:bodyPr wrap="square" rtlCol="0">
            <a:spAutoFit/>
          </a:bodyPr>
          <a:lstStyle/>
          <a:p>
            <a:r>
              <a:rPr lang="es-CL" sz="1400" dirty="0">
                <a:solidFill>
                  <a:schemeClr val="tx2"/>
                </a:solidFill>
              </a:rPr>
              <a:t>Contribuir a la disminución del crimen organizado a través de una mejor gestión del riesgo</a:t>
            </a:r>
          </a:p>
        </p:txBody>
      </p:sp>
      <p:pic>
        <p:nvPicPr>
          <p:cNvPr id="48" name="Imagen 47">
            <a:extLst>
              <a:ext uri="{FF2B5EF4-FFF2-40B4-BE49-F238E27FC236}">
                <a16:creationId xmlns:a16="http://schemas.microsoft.com/office/drawing/2014/main" id="{FA28E5F3-E2A2-13B5-E716-56E7F904DEE7}"/>
              </a:ext>
            </a:extLst>
          </p:cNvPr>
          <p:cNvPicPr>
            <a:picLocks noChangeAspect="1"/>
          </p:cNvPicPr>
          <p:nvPr/>
        </p:nvPicPr>
        <p:blipFill rotWithShape="1">
          <a:blip r:embed="rId4"/>
          <a:srcRect l="10561" t="12997" r="9334" b="14114"/>
          <a:stretch/>
        </p:blipFill>
        <p:spPr>
          <a:xfrm>
            <a:off x="10764278" y="973250"/>
            <a:ext cx="1347962" cy="1050424"/>
          </a:xfrm>
          <a:prstGeom prst="rect">
            <a:avLst/>
          </a:prstGeom>
          <a:solidFill>
            <a:schemeClr val="accent2">
              <a:lumMod val="75000"/>
            </a:schemeClr>
          </a:solidFill>
        </p:spPr>
      </p:pic>
      <p:sp>
        <p:nvSpPr>
          <p:cNvPr id="49" name="CuadroTexto 48">
            <a:extLst>
              <a:ext uri="{FF2B5EF4-FFF2-40B4-BE49-F238E27FC236}">
                <a16:creationId xmlns:a16="http://schemas.microsoft.com/office/drawing/2014/main" id="{2B9BEB1C-6E4C-C928-00FB-7C4F525A37D6}"/>
              </a:ext>
            </a:extLst>
          </p:cNvPr>
          <p:cNvSpPr txBox="1"/>
          <p:nvPr/>
        </p:nvSpPr>
        <p:spPr>
          <a:xfrm>
            <a:off x="10258341" y="3571147"/>
            <a:ext cx="1588354" cy="3171894"/>
          </a:xfrm>
          <a:prstGeom prst="rect">
            <a:avLst/>
          </a:prstGeom>
          <a:noFill/>
        </p:spPr>
        <p:txBody>
          <a:bodyPr wrap="square" rtlCol="0">
            <a:spAutoFit/>
          </a:bodyPr>
          <a:lstStyle/>
          <a:p>
            <a:pPr>
              <a:lnSpc>
                <a:spcPts val="980"/>
              </a:lnSpc>
            </a:pPr>
            <a:r>
              <a:rPr lang="es-CL" sz="1000" dirty="0">
                <a:solidFill>
                  <a:schemeClr val="tx2"/>
                </a:solidFill>
              </a:rPr>
              <a:t>Narcotráfico</a:t>
            </a:r>
          </a:p>
          <a:p>
            <a:pPr>
              <a:lnSpc>
                <a:spcPts val="980"/>
              </a:lnSpc>
            </a:pPr>
            <a:r>
              <a:rPr lang="es-CL" sz="1000" dirty="0">
                <a:solidFill>
                  <a:schemeClr val="tx2"/>
                </a:solidFill>
              </a:rPr>
              <a:t>Drogas sintéticas</a:t>
            </a:r>
          </a:p>
          <a:p>
            <a:pPr>
              <a:lnSpc>
                <a:spcPts val="980"/>
              </a:lnSpc>
            </a:pPr>
            <a:r>
              <a:rPr lang="es-CL" sz="1000" dirty="0">
                <a:solidFill>
                  <a:schemeClr val="tx2"/>
                </a:solidFill>
              </a:rPr>
              <a:t>Armas</a:t>
            </a:r>
          </a:p>
          <a:p>
            <a:pPr>
              <a:lnSpc>
                <a:spcPts val="980"/>
              </a:lnSpc>
            </a:pPr>
            <a:r>
              <a:rPr lang="es-CL" sz="1000" dirty="0">
                <a:solidFill>
                  <a:schemeClr val="tx2"/>
                </a:solidFill>
              </a:rPr>
              <a:t>Explosivos</a:t>
            </a:r>
          </a:p>
          <a:p>
            <a:pPr>
              <a:lnSpc>
                <a:spcPts val="980"/>
              </a:lnSpc>
            </a:pPr>
            <a:r>
              <a:rPr lang="es-CL" sz="1000" dirty="0">
                <a:solidFill>
                  <a:schemeClr val="tx2"/>
                </a:solidFill>
              </a:rPr>
              <a:t>Fuegos artificiales</a:t>
            </a:r>
          </a:p>
          <a:p>
            <a:pPr>
              <a:lnSpc>
                <a:spcPts val="980"/>
              </a:lnSpc>
            </a:pPr>
            <a:r>
              <a:rPr lang="es-CL" sz="1000" dirty="0">
                <a:solidFill>
                  <a:schemeClr val="tx2"/>
                </a:solidFill>
              </a:rPr>
              <a:t>Cigarrillos</a:t>
            </a:r>
          </a:p>
          <a:p>
            <a:pPr>
              <a:lnSpc>
                <a:spcPts val="980"/>
              </a:lnSpc>
            </a:pPr>
            <a:r>
              <a:rPr lang="es-CL" sz="1000" dirty="0">
                <a:solidFill>
                  <a:schemeClr val="tx2"/>
                </a:solidFill>
              </a:rPr>
              <a:t>Propiedad Intelectual</a:t>
            </a:r>
          </a:p>
          <a:p>
            <a:pPr>
              <a:lnSpc>
                <a:spcPts val="980"/>
              </a:lnSpc>
            </a:pPr>
            <a:r>
              <a:rPr lang="es-CL" sz="1000" dirty="0">
                <a:solidFill>
                  <a:schemeClr val="tx2"/>
                </a:solidFill>
              </a:rPr>
              <a:t>Salud Pública</a:t>
            </a:r>
          </a:p>
          <a:p>
            <a:pPr>
              <a:lnSpc>
                <a:spcPts val="980"/>
              </a:lnSpc>
            </a:pPr>
            <a:r>
              <a:rPr lang="es-CL" sz="1000" dirty="0">
                <a:solidFill>
                  <a:schemeClr val="tx2"/>
                </a:solidFill>
              </a:rPr>
              <a:t>Medio ambiente</a:t>
            </a:r>
          </a:p>
          <a:p>
            <a:pPr>
              <a:lnSpc>
                <a:spcPts val="980"/>
              </a:lnSpc>
            </a:pPr>
            <a:r>
              <a:rPr lang="es-CL" sz="1000" dirty="0">
                <a:solidFill>
                  <a:schemeClr val="tx2"/>
                </a:solidFill>
              </a:rPr>
              <a:t>CITES</a:t>
            </a:r>
          </a:p>
          <a:p>
            <a:pPr>
              <a:lnSpc>
                <a:spcPts val="980"/>
              </a:lnSpc>
            </a:pPr>
            <a:r>
              <a:rPr lang="es-CL" sz="1000" dirty="0">
                <a:solidFill>
                  <a:schemeClr val="tx2"/>
                </a:solidFill>
              </a:rPr>
              <a:t>Zona Franca</a:t>
            </a:r>
          </a:p>
          <a:p>
            <a:pPr>
              <a:lnSpc>
                <a:spcPts val="980"/>
              </a:lnSpc>
            </a:pPr>
            <a:r>
              <a:rPr lang="es-CL" sz="1000" dirty="0">
                <a:solidFill>
                  <a:schemeClr val="tx2"/>
                </a:solidFill>
              </a:rPr>
              <a:t>Metal Doré</a:t>
            </a:r>
          </a:p>
          <a:p>
            <a:pPr>
              <a:lnSpc>
                <a:spcPts val="980"/>
              </a:lnSpc>
            </a:pPr>
            <a:r>
              <a:rPr lang="es-CL" sz="1000" dirty="0">
                <a:solidFill>
                  <a:schemeClr val="tx2"/>
                </a:solidFill>
              </a:rPr>
              <a:t>Piedras preciosas</a:t>
            </a:r>
          </a:p>
          <a:p>
            <a:pPr>
              <a:lnSpc>
                <a:spcPts val="980"/>
              </a:lnSpc>
            </a:pPr>
            <a:r>
              <a:rPr lang="es-CL" sz="1000" dirty="0">
                <a:solidFill>
                  <a:schemeClr val="tx2"/>
                </a:solidFill>
              </a:rPr>
              <a:t>Transporte de efectivo</a:t>
            </a:r>
          </a:p>
          <a:p>
            <a:pPr>
              <a:lnSpc>
                <a:spcPts val="980"/>
              </a:lnSpc>
            </a:pPr>
            <a:r>
              <a:rPr lang="es-CL" sz="1000" dirty="0">
                <a:solidFill>
                  <a:schemeClr val="tx2"/>
                </a:solidFill>
              </a:rPr>
              <a:t>Robo de cables de cobre</a:t>
            </a:r>
          </a:p>
          <a:p>
            <a:pPr>
              <a:lnSpc>
                <a:spcPts val="980"/>
              </a:lnSpc>
            </a:pPr>
            <a:r>
              <a:rPr lang="es-CL" sz="1000" dirty="0">
                <a:solidFill>
                  <a:schemeClr val="tx2"/>
                </a:solidFill>
              </a:rPr>
              <a:t>Robo de vehículos</a:t>
            </a:r>
          </a:p>
          <a:p>
            <a:pPr>
              <a:lnSpc>
                <a:spcPts val="980"/>
              </a:lnSpc>
            </a:pPr>
            <a:r>
              <a:rPr lang="es-CL" sz="1000" dirty="0">
                <a:solidFill>
                  <a:schemeClr val="tx2"/>
                </a:solidFill>
              </a:rPr>
              <a:t>Robo de madera</a:t>
            </a:r>
          </a:p>
          <a:p>
            <a:pPr>
              <a:lnSpc>
                <a:spcPts val="980"/>
              </a:lnSpc>
            </a:pPr>
            <a:r>
              <a:rPr lang="es-CL" sz="1000" dirty="0">
                <a:solidFill>
                  <a:schemeClr val="tx2"/>
                </a:solidFill>
              </a:rPr>
              <a:t>Lavado de Activos</a:t>
            </a:r>
          </a:p>
          <a:p>
            <a:pPr>
              <a:lnSpc>
                <a:spcPts val="980"/>
              </a:lnSpc>
            </a:pPr>
            <a:r>
              <a:rPr lang="es-CL" sz="1000" dirty="0">
                <a:solidFill>
                  <a:schemeClr val="tx2"/>
                </a:solidFill>
              </a:rPr>
              <a:t>E-</a:t>
            </a:r>
            <a:r>
              <a:rPr lang="es-CL" sz="1000" dirty="0" err="1">
                <a:solidFill>
                  <a:schemeClr val="tx2"/>
                </a:solidFill>
              </a:rPr>
              <a:t>commerce</a:t>
            </a:r>
            <a:endParaRPr lang="es-CL" sz="1000" dirty="0">
              <a:solidFill>
                <a:schemeClr val="tx2"/>
              </a:solidFill>
            </a:endParaRPr>
          </a:p>
          <a:p>
            <a:pPr>
              <a:lnSpc>
                <a:spcPts val="980"/>
              </a:lnSpc>
            </a:pPr>
            <a:r>
              <a:rPr lang="es-CL" sz="1000" dirty="0">
                <a:solidFill>
                  <a:schemeClr val="tx2"/>
                </a:solidFill>
              </a:rPr>
              <a:t>Trazabilidad Minera</a:t>
            </a:r>
          </a:p>
          <a:p>
            <a:pPr>
              <a:lnSpc>
                <a:spcPts val="980"/>
              </a:lnSpc>
            </a:pPr>
            <a:r>
              <a:rPr lang="es-CL" sz="1000" dirty="0">
                <a:solidFill>
                  <a:schemeClr val="tx2"/>
                </a:solidFill>
              </a:rPr>
              <a:t>Valoración</a:t>
            </a:r>
          </a:p>
          <a:p>
            <a:pPr>
              <a:lnSpc>
                <a:spcPts val="980"/>
              </a:lnSpc>
            </a:pPr>
            <a:r>
              <a:rPr lang="es-CL" sz="1000" dirty="0">
                <a:solidFill>
                  <a:schemeClr val="tx2"/>
                </a:solidFill>
              </a:rPr>
              <a:t>Acuerdos Comerciales</a:t>
            </a:r>
          </a:p>
          <a:p>
            <a:pPr>
              <a:lnSpc>
                <a:spcPts val="980"/>
              </a:lnSpc>
            </a:pPr>
            <a:r>
              <a:rPr lang="es-CL" sz="1000" dirty="0">
                <a:solidFill>
                  <a:schemeClr val="tx2"/>
                </a:solidFill>
              </a:rPr>
              <a:t>Clasificación</a:t>
            </a:r>
          </a:p>
          <a:p>
            <a:pPr>
              <a:lnSpc>
                <a:spcPts val="980"/>
              </a:lnSpc>
            </a:pPr>
            <a:r>
              <a:rPr lang="es-CL" sz="1000" dirty="0">
                <a:solidFill>
                  <a:schemeClr val="tx2"/>
                </a:solidFill>
              </a:rPr>
              <a:t>Regímenes suspensivos</a:t>
            </a:r>
          </a:p>
        </p:txBody>
      </p:sp>
    </p:spTree>
    <p:extLst>
      <p:ext uri="{BB962C8B-B14F-4D97-AF65-F5344CB8AC3E}">
        <p14:creationId xmlns:p14="http://schemas.microsoft.com/office/powerpoint/2010/main" val="271749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146253" y="1487021"/>
            <a:ext cx="2841243" cy="535531"/>
          </a:xfrm>
          <a:prstGeom prst="rect">
            <a:avLst/>
          </a:prstGeom>
          <a:noFill/>
        </p:spPr>
        <p:txBody>
          <a:bodyPr wrap="square">
            <a:spAutoFit/>
          </a:bodyPr>
          <a:lstStyle/>
          <a:p>
            <a:pPr algn="l">
              <a:lnSpc>
                <a:spcPct val="90000"/>
              </a:lnSpc>
            </a:pPr>
            <a:r>
              <a:rPr lang="es-ES" sz="1600" dirty="0">
                <a:solidFill>
                  <a:srgbClr val="002060"/>
                </a:solidFill>
                <a:latin typeface="Calibri"/>
                <a:cs typeface="Calibri"/>
              </a:rPr>
              <a:t>Medidas de Fortalecimiento Servicio Nacional de Aduana</a:t>
            </a:r>
            <a:endParaRPr lang="es-CL" sz="1600" dirty="0">
              <a:solidFill>
                <a:srgbClr val="002060"/>
              </a:solidFill>
            </a:endParaRPr>
          </a:p>
        </p:txBody>
      </p:sp>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308194" y="3204329"/>
            <a:ext cx="2372250"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1800" b="1" dirty="0">
                <a:solidFill>
                  <a:schemeClr val="bg1"/>
                </a:solidFill>
                <a:latin typeface="Calibri"/>
                <a:cs typeface="Calibri"/>
              </a:rPr>
              <a:t>Fortalecimiento de los procesos de fiscalización para la lucha contra la evasión tributaria, crimen organizado y aumento de la recaudación</a:t>
            </a:r>
          </a:p>
        </p:txBody>
      </p:sp>
      <p:sp>
        <p:nvSpPr>
          <p:cNvPr id="10" name="CuadroTexto 9">
            <a:extLst>
              <a:ext uri="{FF2B5EF4-FFF2-40B4-BE49-F238E27FC236}">
                <a16:creationId xmlns:a16="http://schemas.microsoft.com/office/drawing/2014/main" id="{97DC6FA4-18CC-2FEB-7A4A-050B1316A2B9}"/>
              </a:ext>
            </a:extLst>
          </p:cNvPr>
          <p:cNvSpPr txBox="1"/>
          <p:nvPr/>
        </p:nvSpPr>
        <p:spPr>
          <a:xfrm>
            <a:off x="308194" y="2864192"/>
            <a:ext cx="1316241" cy="400110"/>
          </a:xfrm>
          <a:prstGeom prst="rect">
            <a:avLst/>
          </a:prstGeom>
          <a:noFill/>
        </p:spPr>
        <p:txBody>
          <a:bodyPr wrap="square">
            <a:spAutoFit/>
          </a:bodyPr>
          <a:lstStyle/>
          <a:p>
            <a:r>
              <a:rPr lang="es-ES" sz="2000" b="1" dirty="0">
                <a:solidFill>
                  <a:schemeClr val="accent4">
                    <a:lumMod val="20000"/>
                    <a:lumOff val="80000"/>
                  </a:schemeClr>
                </a:solidFill>
                <a:latin typeface="Calibri"/>
                <a:cs typeface="Calibri"/>
              </a:rPr>
              <a:t>Medida 3</a:t>
            </a:r>
            <a:endParaRPr lang="es-CL" sz="2000" dirty="0">
              <a:solidFill>
                <a:schemeClr val="accent4">
                  <a:lumMod val="20000"/>
                  <a:lumOff val="80000"/>
                </a:schemeClr>
              </a:solidFill>
            </a:endParaRPr>
          </a:p>
        </p:txBody>
      </p:sp>
      <p:sp>
        <p:nvSpPr>
          <p:cNvPr id="12" name="CuadroTexto 11">
            <a:extLst>
              <a:ext uri="{FF2B5EF4-FFF2-40B4-BE49-F238E27FC236}">
                <a16:creationId xmlns:a16="http://schemas.microsoft.com/office/drawing/2014/main" id="{915425C8-CC47-1BE9-E082-7E3F21B16199}"/>
              </a:ext>
            </a:extLst>
          </p:cNvPr>
          <p:cNvSpPr txBox="1"/>
          <p:nvPr/>
        </p:nvSpPr>
        <p:spPr>
          <a:xfrm>
            <a:off x="3326736" y="341747"/>
            <a:ext cx="7806083" cy="523220"/>
          </a:xfrm>
          <a:prstGeom prst="rect">
            <a:avLst/>
          </a:prstGeom>
          <a:noFill/>
        </p:spPr>
        <p:txBody>
          <a:bodyPr wrap="square">
            <a:spAutoFit/>
          </a:bodyPr>
          <a:lstStyle/>
          <a:p>
            <a:r>
              <a:rPr lang="es-ES" sz="2800" b="1" dirty="0">
                <a:solidFill>
                  <a:schemeClr val="tx2"/>
                </a:solidFill>
                <a:ea typeface="Tahoma" panose="020B0604030504040204" pitchFamily="34" charset="0"/>
              </a:rPr>
              <a:t>PDL Sistema de Inteligencia Económica del Estado</a:t>
            </a:r>
          </a:p>
        </p:txBody>
      </p:sp>
      <p:graphicFrame>
        <p:nvGraphicFramePr>
          <p:cNvPr id="15" name="Diagrama 14">
            <a:extLst>
              <a:ext uri="{FF2B5EF4-FFF2-40B4-BE49-F238E27FC236}">
                <a16:creationId xmlns:a16="http://schemas.microsoft.com/office/drawing/2014/main" id="{87D3A82E-4DC0-0F9D-302B-FC8B7888F310}"/>
              </a:ext>
            </a:extLst>
          </p:cNvPr>
          <p:cNvGraphicFramePr/>
          <p:nvPr>
            <p:extLst>
              <p:ext uri="{D42A27DB-BD31-4B8C-83A1-F6EECF244321}">
                <p14:modId xmlns:p14="http://schemas.microsoft.com/office/powerpoint/2010/main" val="3543080006"/>
              </p:ext>
            </p:extLst>
          </p:nvPr>
        </p:nvGraphicFramePr>
        <p:xfrm>
          <a:off x="3163660" y="1070544"/>
          <a:ext cx="8132233" cy="54214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1810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146253" y="1487021"/>
            <a:ext cx="2841243" cy="535531"/>
          </a:xfrm>
          <a:prstGeom prst="rect">
            <a:avLst/>
          </a:prstGeom>
          <a:noFill/>
        </p:spPr>
        <p:txBody>
          <a:bodyPr wrap="square">
            <a:spAutoFit/>
          </a:bodyPr>
          <a:lstStyle/>
          <a:p>
            <a:pPr algn="l">
              <a:lnSpc>
                <a:spcPct val="90000"/>
              </a:lnSpc>
            </a:pPr>
            <a:r>
              <a:rPr lang="es-ES" sz="1600" dirty="0">
                <a:solidFill>
                  <a:srgbClr val="002060"/>
                </a:solidFill>
                <a:latin typeface="Calibri"/>
                <a:cs typeface="Calibri"/>
              </a:rPr>
              <a:t>Medidas de Fortalecimiento Servicio Nacional de Aduana</a:t>
            </a:r>
            <a:endParaRPr lang="es-CL" sz="1600" dirty="0">
              <a:solidFill>
                <a:srgbClr val="002060"/>
              </a:solidFill>
            </a:endParaRPr>
          </a:p>
        </p:txBody>
      </p:sp>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308194" y="3204329"/>
            <a:ext cx="2372250"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1800" b="1" dirty="0">
                <a:solidFill>
                  <a:schemeClr val="bg1"/>
                </a:solidFill>
                <a:latin typeface="Calibri"/>
                <a:cs typeface="Calibri"/>
              </a:rPr>
              <a:t>Fortalecimiento de los procesos de fiscalización para la lucha contra la evasión tributaria, crimen organizado y aumento de la recaudación</a:t>
            </a:r>
          </a:p>
        </p:txBody>
      </p:sp>
      <p:sp>
        <p:nvSpPr>
          <p:cNvPr id="10" name="CuadroTexto 9">
            <a:extLst>
              <a:ext uri="{FF2B5EF4-FFF2-40B4-BE49-F238E27FC236}">
                <a16:creationId xmlns:a16="http://schemas.microsoft.com/office/drawing/2014/main" id="{97DC6FA4-18CC-2FEB-7A4A-050B1316A2B9}"/>
              </a:ext>
            </a:extLst>
          </p:cNvPr>
          <p:cNvSpPr txBox="1"/>
          <p:nvPr/>
        </p:nvSpPr>
        <p:spPr>
          <a:xfrm>
            <a:off x="308194" y="2864192"/>
            <a:ext cx="1316241" cy="400110"/>
          </a:xfrm>
          <a:prstGeom prst="rect">
            <a:avLst/>
          </a:prstGeom>
          <a:noFill/>
        </p:spPr>
        <p:txBody>
          <a:bodyPr wrap="square">
            <a:spAutoFit/>
          </a:bodyPr>
          <a:lstStyle/>
          <a:p>
            <a:r>
              <a:rPr lang="es-ES" sz="2000" b="1" dirty="0">
                <a:solidFill>
                  <a:schemeClr val="accent4">
                    <a:lumMod val="20000"/>
                    <a:lumOff val="80000"/>
                  </a:schemeClr>
                </a:solidFill>
                <a:latin typeface="Calibri"/>
                <a:cs typeface="Calibri"/>
              </a:rPr>
              <a:t>Medida 3</a:t>
            </a:r>
            <a:endParaRPr lang="es-CL" sz="2000" dirty="0">
              <a:solidFill>
                <a:schemeClr val="accent4">
                  <a:lumMod val="20000"/>
                  <a:lumOff val="80000"/>
                </a:schemeClr>
              </a:solidFill>
            </a:endParaRPr>
          </a:p>
        </p:txBody>
      </p:sp>
      <p:sp>
        <p:nvSpPr>
          <p:cNvPr id="12" name="CuadroTexto 11">
            <a:extLst>
              <a:ext uri="{FF2B5EF4-FFF2-40B4-BE49-F238E27FC236}">
                <a16:creationId xmlns:a16="http://schemas.microsoft.com/office/drawing/2014/main" id="{915425C8-CC47-1BE9-E082-7E3F21B16199}"/>
              </a:ext>
            </a:extLst>
          </p:cNvPr>
          <p:cNvSpPr txBox="1"/>
          <p:nvPr/>
        </p:nvSpPr>
        <p:spPr>
          <a:xfrm>
            <a:off x="3326736" y="341747"/>
            <a:ext cx="7806083" cy="523220"/>
          </a:xfrm>
          <a:prstGeom prst="rect">
            <a:avLst/>
          </a:prstGeom>
          <a:noFill/>
        </p:spPr>
        <p:txBody>
          <a:bodyPr wrap="square">
            <a:spAutoFit/>
          </a:bodyPr>
          <a:lstStyle/>
          <a:p>
            <a:r>
              <a:rPr lang="es-ES" sz="2800" b="1" dirty="0">
                <a:solidFill>
                  <a:schemeClr val="tx2"/>
                </a:solidFill>
                <a:ea typeface="Tahoma" panose="020B0604030504040204" pitchFamily="34" charset="0"/>
              </a:rPr>
              <a:t>Seguridad y Crimen Organizado</a:t>
            </a:r>
          </a:p>
        </p:txBody>
      </p:sp>
      <p:graphicFrame>
        <p:nvGraphicFramePr>
          <p:cNvPr id="2" name="Diagrama 1">
            <a:extLst>
              <a:ext uri="{FF2B5EF4-FFF2-40B4-BE49-F238E27FC236}">
                <a16:creationId xmlns:a16="http://schemas.microsoft.com/office/drawing/2014/main" id="{D091A4F9-9059-D5F1-C1F9-A7237808242C}"/>
              </a:ext>
            </a:extLst>
          </p:cNvPr>
          <p:cNvGraphicFramePr/>
          <p:nvPr>
            <p:extLst>
              <p:ext uri="{D42A27DB-BD31-4B8C-83A1-F6EECF244321}">
                <p14:modId xmlns:p14="http://schemas.microsoft.com/office/powerpoint/2010/main" val="972228068"/>
              </p:ext>
            </p:extLst>
          </p:nvPr>
        </p:nvGraphicFramePr>
        <p:xfrm>
          <a:off x="3302759" y="929923"/>
          <a:ext cx="3795271" cy="10926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a 2">
            <a:extLst>
              <a:ext uri="{FF2B5EF4-FFF2-40B4-BE49-F238E27FC236}">
                <a16:creationId xmlns:a16="http://schemas.microsoft.com/office/drawing/2014/main" id="{A1882FE4-A8BE-E373-AE5E-593E83A542A9}"/>
              </a:ext>
            </a:extLst>
          </p:cNvPr>
          <p:cNvGraphicFramePr/>
          <p:nvPr>
            <p:extLst>
              <p:ext uri="{D42A27DB-BD31-4B8C-83A1-F6EECF244321}">
                <p14:modId xmlns:p14="http://schemas.microsoft.com/office/powerpoint/2010/main" val="3316134936"/>
              </p:ext>
            </p:extLst>
          </p:nvPr>
        </p:nvGraphicFramePr>
        <p:xfrm>
          <a:off x="5582209" y="2673826"/>
          <a:ext cx="2632832" cy="298155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a 7">
            <a:extLst>
              <a:ext uri="{FF2B5EF4-FFF2-40B4-BE49-F238E27FC236}">
                <a16:creationId xmlns:a16="http://schemas.microsoft.com/office/drawing/2014/main" id="{CB60E255-06F4-235A-3C58-F19CE6BF863C}"/>
              </a:ext>
            </a:extLst>
          </p:cNvPr>
          <p:cNvGraphicFramePr/>
          <p:nvPr>
            <p:extLst>
              <p:ext uri="{D42A27DB-BD31-4B8C-83A1-F6EECF244321}">
                <p14:modId xmlns:p14="http://schemas.microsoft.com/office/powerpoint/2010/main" val="1390110515"/>
              </p:ext>
            </p:extLst>
          </p:nvPr>
        </p:nvGraphicFramePr>
        <p:xfrm>
          <a:off x="3419516" y="2691368"/>
          <a:ext cx="2112604" cy="298155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9" name="Diagrama 8">
            <a:extLst>
              <a:ext uri="{FF2B5EF4-FFF2-40B4-BE49-F238E27FC236}">
                <a16:creationId xmlns:a16="http://schemas.microsoft.com/office/drawing/2014/main" id="{7E81A746-17F3-8E91-611C-A5752ED1F4FD}"/>
              </a:ext>
            </a:extLst>
          </p:cNvPr>
          <p:cNvGraphicFramePr/>
          <p:nvPr>
            <p:extLst>
              <p:ext uri="{D42A27DB-BD31-4B8C-83A1-F6EECF244321}">
                <p14:modId xmlns:p14="http://schemas.microsoft.com/office/powerpoint/2010/main" val="27268748"/>
              </p:ext>
            </p:extLst>
          </p:nvPr>
        </p:nvGraphicFramePr>
        <p:xfrm>
          <a:off x="7669628" y="1976435"/>
          <a:ext cx="4264190" cy="448711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11" name="CuadroTexto 10">
            <a:extLst>
              <a:ext uri="{FF2B5EF4-FFF2-40B4-BE49-F238E27FC236}">
                <a16:creationId xmlns:a16="http://schemas.microsoft.com/office/drawing/2014/main" id="{24A96A6A-5E02-E3C1-FB48-6D206199C6E0}"/>
              </a:ext>
            </a:extLst>
          </p:cNvPr>
          <p:cNvSpPr txBox="1"/>
          <p:nvPr/>
        </p:nvSpPr>
        <p:spPr>
          <a:xfrm>
            <a:off x="7669628" y="1205791"/>
            <a:ext cx="4199988" cy="646331"/>
          </a:xfrm>
          <a:prstGeom prst="rect">
            <a:avLst/>
          </a:prstGeom>
          <a:noFill/>
        </p:spPr>
        <p:txBody>
          <a:bodyPr wrap="square" rtlCol="0">
            <a:spAutoFit/>
          </a:bodyPr>
          <a:lstStyle/>
          <a:p>
            <a:r>
              <a:rPr lang="es-ES" b="1" dirty="0">
                <a:solidFill>
                  <a:schemeClr val="tx2"/>
                </a:solidFill>
                <a:effectLst/>
                <a:ea typeface="Tahoma" panose="020B0604030504040204" pitchFamily="34" charset="0"/>
              </a:rPr>
              <a:t>Hallazgos constitutivos de delitos aduaneros de relevancia</a:t>
            </a:r>
            <a:endParaRPr lang="es-CL" b="1" dirty="0">
              <a:solidFill>
                <a:schemeClr val="tx2"/>
              </a:solidFill>
            </a:endParaRPr>
          </a:p>
        </p:txBody>
      </p:sp>
    </p:spTree>
    <p:extLst>
      <p:ext uri="{BB962C8B-B14F-4D97-AF65-F5344CB8AC3E}">
        <p14:creationId xmlns:p14="http://schemas.microsoft.com/office/powerpoint/2010/main" val="242521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ángulo 9">
            <a:extLst>
              <a:ext uri="{FF2B5EF4-FFF2-40B4-BE49-F238E27FC236}">
                <a16:creationId xmlns:a16="http://schemas.microsoft.com/office/drawing/2014/main" id="{9B3BC1BA-F69C-427B-7CC9-F036A580AD9D}"/>
              </a:ext>
            </a:extLst>
          </p:cNvPr>
          <p:cNvSpPr/>
          <p:nvPr/>
        </p:nvSpPr>
        <p:spPr>
          <a:xfrm>
            <a:off x="3070510" y="-8813"/>
            <a:ext cx="3040749" cy="6691888"/>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043" h="6340417">
                <a:moveTo>
                  <a:pt x="0" y="0"/>
                </a:moveTo>
                <a:lnTo>
                  <a:pt x="2804984" y="0"/>
                </a:lnTo>
                <a:cubicBezTo>
                  <a:pt x="3167449" y="827903"/>
                  <a:pt x="2123302" y="3054179"/>
                  <a:pt x="2001794" y="3274541"/>
                </a:cubicBezTo>
                <a:cubicBezTo>
                  <a:pt x="1880286" y="3494903"/>
                  <a:pt x="362465" y="7043352"/>
                  <a:pt x="0" y="6215449"/>
                </a:cubicBezTo>
                <a:lnTo>
                  <a:pt x="0" y="0"/>
                </a:lnTo>
                <a:close/>
              </a:path>
            </a:pathLst>
          </a:custGeom>
          <a:solidFill>
            <a:schemeClr val="bg1">
              <a:lumMod val="85000"/>
              <a:alpha val="4596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
        <p:nvSpPr>
          <p:cNvPr id="3" name="Rectángulo 9">
            <a:extLst>
              <a:ext uri="{FF2B5EF4-FFF2-40B4-BE49-F238E27FC236}">
                <a16:creationId xmlns:a16="http://schemas.microsoft.com/office/drawing/2014/main" id="{88EF7669-26F0-0109-AC67-8834285ED861}"/>
              </a:ext>
            </a:extLst>
          </p:cNvPr>
          <p:cNvSpPr/>
          <p:nvPr/>
        </p:nvSpPr>
        <p:spPr>
          <a:xfrm>
            <a:off x="3067812" y="-21855"/>
            <a:ext cx="2879901" cy="6540697"/>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043" h="6340417">
                <a:moveTo>
                  <a:pt x="0" y="0"/>
                </a:moveTo>
                <a:lnTo>
                  <a:pt x="2804984" y="0"/>
                </a:lnTo>
                <a:cubicBezTo>
                  <a:pt x="3167449" y="827903"/>
                  <a:pt x="2123302" y="3054179"/>
                  <a:pt x="2001794" y="3274541"/>
                </a:cubicBezTo>
                <a:cubicBezTo>
                  <a:pt x="1880286" y="3494903"/>
                  <a:pt x="362465" y="7043352"/>
                  <a:pt x="0" y="6215449"/>
                </a:cubicBezTo>
                <a:lnTo>
                  <a:pt x="0" y="0"/>
                </a:lnTo>
                <a:close/>
              </a:path>
            </a:pathLst>
          </a:cu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308194" y="2725273"/>
            <a:ext cx="2171817" cy="1200329"/>
          </a:xfrm>
          <a:prstGeom prst="rect">
            <a:avLst/>
          </a:prstGeom>
          <a:noFill/>
        </p:spPr>
        <p:txBody>
          <a:bodyPr wrap="square">
            <a:spAutoFit/>
          </a:bodyPr>
          <a:lstStyle/>
          <a:p>
            <a:pPr algn="l">
              <a:lnSpc>
                <a:spcPct val="90000"/>
              </a:lnSpc>
            </a:pPr>
            <a:r>
              <a:rPr lang="es-ES" sz="2000" b="1" dirty="0">
                <a:solidFill>
                  <a:schemeClr val="bg1"/>
                </a:solidFill>
                <a:latin typeface="Calibri"/>
                <a:cs typeface="Calibri"/>
              </a:rPr>
              <a:t>Medidas de Fortalecimiento Servicio Nacional </a:t>
            </a:r>
          </a:p>
          <a:p>
            <a:pPr algn="l">
              <a:lnSpc>
                <a:spcPct val="90000"/>
              </a:lnSpc>
            </a:pPr>
            <a:r>
              <a:rPr lang="es-ES" sz="2000" b="1" dirty="0">
                <a:solidFill>
                  <a:schemeClr val="bg1"/>
                </a:solidFill>
                <a:latin typeface="Calibri"/>
                <a:cs typeface="Calibri"/>
              </a:rPr>
              <a:t>de Aduana</a:t>
            </a:r>
            <a:endParaRPr lang="es-CL" sz="2000" dirty="0">
              <a:solidFill>
                <a:schemeClr val="bg1"/>
              </a:solidFill>
            </a:endParaRPr>
          </a:p>
        </p:txBody>
      </p:sp>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6111259" y="2725273"/>
            <a:ext cx="4047804" cy="547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2955" b="1" dirty="0">
                <a:solidFill>
                  <a:schemeClr val="tx2"/>
                </a:solidFill>
                <a:latin typeface="Calibri"/>
                <a:cs typeface="Calibri"/>
              </a:rPr>
              <a:t>Propuesta Nueva Planta</a:t>
            </a:r>
            <a:endParaRPr lang="es-CL" sz="2955" b="1" dirty="0">
              <a:solidFill>
                <a:srgbClr val="0070C0"/>
              </a:solidFill>
              <a:latin typeface="Calibri"/>
              <a:cs typeface="Calibri"/>
            </a:endParaRPr>
          </a:p>
        </p:txBody>
      </p:sp>
      <p:sp>
        <p:nvSpPr>
          <p:cNvPr id="10" name="CuadroTexto 9">
            <a:extLst>
              <a:ext uri="{FF2B5EF4-FFF2-40B4-BE49-F238E27FC236}">
                <a16:creationId xmlns:a16="http://schemas.microsoft.com/office/drawing/2014/main" id="{97DC6FA4-18CC-2FEB-7A4A-050B1316A2B9}"/>
              </a:ext>
            </a:extLst>
          </p:cNvPr>
          <p:cNvSpPr txBox="1"/>
          <p:nvPr/>
        </p:nvSpPr>
        <p:spPr>
          <a:xfrm>
            <a:off x="3401288" y="2725273"/>
            <a:ext cx="6268452" cy="523220"/>
          </a:xfrm>
          <a:prstGeom prst="rect">
            <a:avLst/>
          </a:prstGeom>
          <a:noFill/>
        </p:spPr>
        <p:txBody>
          <a:bodyPr wrap="square">
            <a:spAutoFit/>
          </a:bodyPr>
          <a:lstStyle/>
          <a:p>
            <a:r>
              <a:rPr lang="es-ES" sz="2800" b="1" dirty="0">
                <a:solidFill>
                  <a:schemeClr val="accent4"/>
                </a:solidFill>
                <a:latin typeface="Calibri"/>
                <a:cs typeface="Calibri"/>
              </a:rPr>
              <a:t>Medida 3</a:t>
            </a:r>
            <a:endParaRPr lang="es-CL" sz="2800" dirty="0">
              <a:solidFill>
                <a:schemeClr val="accent4"/>
              </a:solidFill>
            </a:endParaRPr>
          </a:p>
        </p:txBody>
      </p:sp>
    </p:spTree>
    <p:extLst>
      <p:ext uri="{BB962C8B-B14F-4D97-AF65-F5344CB8AC3E}">
        <p14:creationId xmlns:p14="http://schemas.microsoft.com/office/powerpoint/2010/main" val="297498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ángulo 47">
            <a:extLst>
              <a:ext uri="{FF2B5EF4-FFF2-40B4-BE49-F238E27FC236}">
                <a16:creationId xmlns:a16="http://schemas.microsoft.com/office/drawing/2014/main" id="{F0C24BDE-00EF-4B44-F31E-7DDA2A967AD4}"/>
              </a:ext>
            </a:extLst>
          </p:cNvPr>
          <p:cNvSpPr/>
          <p:nvPr/>
        </p:nvSpPr>
        <p:spPr>
          <a:xfrm>
            <a:off x="7941463" y="6221709"/>
            <a:ext cx="2740286" cy="49869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E9577A9D-0578-EA09-1164-A33E480ADCBD}"/>
              </a:ext>
            </a:extLst>
          </p:cNvPr>
          <p:cNvSpPr/>
          <p:nvPr/>
        </p:nvSpPr>
        <p:spPr>
          <a:xfrm>
            <a:off x="4729032" y="6221709"/>
            <a:ext cx="2740286" cy="49869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146253" y="1487021"/>
            <a:ext cx="2841243" cy="535531"/>
          </a:xfrm>
          <a:prstGeom prst="rect">
            <a:avLst/>
          </a:prstGeom>
          <a:noFill/>
        </p:spPr>
        <p:txBody>
          <a:bodyPr wrap="square">
            <a:spAutoFit/>
          </a:bodyPr>
          <a:lstStyle/>
          <a:p>
            <a:pPr algn="l">
              <a:lnSpc>
                <a:spcPct val="90000"/>
              </a:lnSpc>
            </a:pPr>
            <a:r>
              <a:rPr lang="es-ES" sz="1600" dirty="0">
                <a:solidFill>
                  <a:srgbClr val="002060"/>
                </a:solidFill>
                <a:latin typeface="Calibri"/>
                <a:cs typeface="Calibri"/>
              </a:rPr>
              <a:t>Medidas de Fortalecimiento Servicio Nacional de Aduana</a:t>
            </a:r>
            <a:endParaRPr lang="es-CL" sz="1600" dirty="0">
              <a:solidFill>
                <a:srgbClr val="002060"/>
              </a:solidFill>
            </a:endParaRPr>
          </a:p>
        </p:txBody>
      </p:sp>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308194" y="3264302"/>
            <a:ext cx="23722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1800" b="1" dirty="0">
                <a:solidFill>
                  <a:schemeClr val="bg1"/>
                </a:solidFill>
                <a:latin typeface="Calibri"/>
                <a:cs typeface="Calibri"/>
              </a:rPr>
              <a:t>Propuesta Nueva Planta</a:t>
            </a:r>
          </a:p>
        </p:txBody>
      </p:sp>
      <p:sp>
        <p:nvSpPr>
          <p:cNvPr id="10" name="CuadroTexto 9">
            <a:extLst>
              <a:ext uri="{FF2B5EF4-FFF2-40B4-BE49-F238E27FC236}">
                <a16:creationId xmlns:a16="http://schemas.microsoft.com/office/drawing/2014/main" id="{97DC6FA4-18CC-2FEB-7A4A-050B1316A2B9}"/>
              </a:ext>
            </a:extLst>
          </p:cNvPr>
          <p:cNvSpPr txBox="1"/>
          <p:nvPr/>
        </p:nvSpPr>
        <p:spPr>
          <a:xfrm>
            <a:off x="308194" y="2864192"/>
            <a:ext cx="1316241" cy="400110"/>
          </a:xfrm>
          <a:prstGeom prst="rect">
            <a:avLst/>
          </a:prstGeom>
          <a:noFill/>
        </p:spPr>
        <p:txBody>
          <a:bodyPr wrap="square">
            <a:spAutoFit/>
          </a:bodyPr>
          <a:lstStyle/>
          <a:p>
            <a:r>
              <a:rPr lang="es-ES" sz="2000" b="1" dirty="0">
                <a:solidFill>
                  <a:schemeClr val="accent4">
                    <a:lumMod val="20000"/>
                    <a:lumOff val="80000"/>
                  </a:schemeClr>
                </a:solidFill>
                <a:latin typeface="Calibri"/>
                <a:cs typeface="Calibri"/>
              </a:rPr>
              <a:t>Medida 3</a:t>
            </a:r>
            <a:endParaRPr lang="es-CL" sz="2000" dirty="0">
              <a:solidFill>
                <a:schemeClr val="accent4">
                  <a:lumMod val="20000"/>
                  <a:lumOff val="80000"/>
                </a:schemeClr>
              </a:solidFill>
            </a:endParaRPr>
          </a:p>
        </p:txBody>
      </p:sp>
      <p:sp>
        <p:nvSpPr>
          <p:cNvPr id="8" name="CuadroTexto 7">
            <a:extLst>
              <a:ext uri="{FF2B5EF4-FFF2-40B4-BE49-F238E27FC236}">
                <a16:creationId xmlns:a16="http://schemas.microsoft.com/office/drawing/2014/main" id="{9D473E65-6C15-6CCE-1BC8-5D27FDF697A1}"/>
              </a:ext>
            </a:extLst>
          </p:cNvPr>
          <p:cNvSpPr txBox="1"/>
          <p:nvPr/>
        </p:nvSpPr>
        <p:spPr>
          <a:xfrm>
            <a:off x="3349450" y="439220"/>
            <a:ext cx="8088110" cy="461665"/>
          </a:xfrm>
          <a:prstGeom prst="rect">
            <a:avLst/>
          </a:prstGeom>
          <a:noFill/>
        </p:spPr>
        <p:txBody>
          <a:bodyPr wrap="square">
            <a:spAutoFit/>
          </a:bodyPr>
          <a:lstStyle/>
          <a:p>
            <a:pPr algn="ctr"/>
            <a:r>
              <a:rPr lang="es-ES" sz="2400" b="1" dirty="0">
                <a:solidFill>
                  <a:schemeClr val="tx2"/>
                </a:solidFill>
                <a:latin typeface="Calibri"/>
                <a:ea typeface="MS PGothic"/>
                <a:cs typeface="Calibri"/>
              </a:rPr>
              <a:t>Nuevas capacidades internas – Nueva estructura y jefaturas</a:t>
            </a:r>
            <a:endParaRPr lang="es-CL" sz="2400" b="1" dirty="0">
              <a:solidFill>
                <a:schemeClr val="tx2"/>
              </a:solidFill>
              <a:latin typeface="Calibri"/>
              <a:ea typeface="MS PGothic"/>
              <a:cs typeface="Calibri"/>
            </a:endParaRPr>
          </a:p>
        </p:txBody>
      </p:sp>
      <p:sp>
        <p:nvSpPr>
          <p:cNvPr id="15" name="CuadroTexto 14">
            <a:extLst>
              <a:ext uri="{FF2B5EF4-FFF2-40B4-BE49-F238E27FC236}">
                <a16:creationId xmlns:a16="http://schemas.microsoft.com/office/drawing/2014/main" id="{53C5970C-D3BC-230E-9C7F-D1D8614ED4BD}"/>
              </a:ext>
            </a:extLst>
          </p:cNvPr>
          <p:cNvSpPr txBox="1"/>
          <p:nvPr/>
        </p:nvSpPr>
        <p:spPr>
          <a:xfrm>
            <a:off x="3430123" y="1823086"/>
            <a:ext cx="3167019" cy="1569660"/>
          </a:xfrm>
          <a:prstGeom prst="rect">
            <a:avLst/>
          </a:prstGeom>
          <a:noFill/>
        </p:spPr>
        <p:txBody>
          <a:bodyPr wrap="square">
            <a:spAutoFit/>
          </a:bodyPr>
          <a:lstStyle/>
          <a:p>
            <a:r>
              <a:rPr lang="es-419" sz="1600" kern="100" dirty="0">
                <a:solidFill>
                  <a:schemeClr val="accent4"/>
                </a:solidFill>
                <a:effectLst/>
                <a:latin typeface="Calibri" panose="020F0502020204030204" pitchFamily="34" charset="0"/>
                <a:ea typeface="Aptos" panose="020B0004020202020204" pitchFamily="34" charset="0"/>
                <a:cs typeface="Calibri" panose="020F0502020204030204" pitchFamily="34" charset="0"/>
              </a:rPr>
              <a:t>Incorporar a la ley orgánica de aduana la creación de dos nuevas subdirecciones para abordar de mejor manera los nuevos requerimientos al servicio. Aumentar de 6 a 8 subdirecciones.</a:t>
            </a:r>
            <a:endParaRPr lang="es-CL" sz="1600" kern="100" dirty="0">
              <a:solidFill>
                <a:schemeClr val="accent4"/>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16" name="Rectángulo 15" descr="Martillo de juez">
            <a:extLst>
              <a:ext uri="{FF2B5EF4-FFF2-40B4-BE49-F238E27FC236}">
                <a16:creationId xmlns:a16="http://schemas.microsoft.com/office/drawing/2014/main" id="{F6682B50-1EF1-835A-4654-535076EE1576}"/>
              </a:ext>
            </a:extLst>
          </p:cNvPr>
          <p:cNvSpPr/>
          <p:nvPr/>
        </p:nvSpPr>
        <p:spPr>
          <a:xfrm>
            <a:off x="3573266" y="1077419"/>
            <a:ext cx="630000" cy="630000"/>
          </a:xfrm>
          <a:prstGeom prst="rect">
            <a:avLst/>
          </a:prstGeo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s-CL"/>
          </a:p>
        </p:txBody>
      </p:sp>
      <p:sp>
        <p:nvSpPr>
          <p:cNvPr id="19" name="CuadroTexto 18">
            <a:extLst>
              <a:ext uri="{FF2B5EF4-FFF2-40B4-BE49-F238E27FC236}">
                <a16:creationId xmlns:a16="http://schemas.microsoft.com/office/drawing/2014/main" id="{E3166D81-F418-7831-9448-E7309A756E69}"/>
              </a:ext>
            </a:extLst>
          </p:cNvPr>
          <p:cNvSpPr txBox="1"/>
          <p:nvPr/>
        </p:nvSpPr>
        <p:spPr>
          <a:xfrm>
            <a:off x="6719911" y="1823086"/>
            <a:ext cx="2556711" cy="1323439"/>
          </a:xfrm>
          <a:prstGeom prst="rect">
            <a:avLst/>
          </a:prstGeom>
          <a:noFill/>
        </p:spPr>
        <p:txBody>
          <a:bodyPr wrap="square">
            <a:spAutoFit/>
          </a:bodyPr>
          <a:lstStyle/>
          <a:p>
            <a:r>
              <a:rPr lang="es-419" sz="1600" kern="100" dirty="0">
                <a:solidFill>
                  <a:schemeClr val="accent4"/>
                </a:solidFill>
                <a:effectLst/>
                <a:latin typeface="Calibri" panose="020F0502020204030204" pitchFamily="34" charset="0"/>
                <a:ea typeface="Aptos" panose="020B0004020202020204" pitchFamily="34" charset="0"/>
                <a:cs typeface="Calibri" panose="020F0502020204030204" pitchFamily="34" charset="0"/>
              </a:rPr>
              <a:t>Reorganización de la jurisdicción territorial de las administraciones de aduana, para mejorar la presencia del servicio en el territorio </a:t>
            </a:r>
            <a:endParaRPr lang="es-CL" sz="1600" kern="100" dirty="0">
              <a:solidFill>
                <a:schemeClr val="accent4"/>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23" name="CuadroTexto 22">
            <a:extLst>
              <a:ext uri="{FF2B5EF4-FFF2-40B4-BE49-F238E27FC236}">
                <a16:creationId xmlns:a16="http://schemas.microsoft.com/office/drawing/2014/main" id="{2873123C-9708-F7BA-0D6C-7386CD2FC54E}"/>
              </a:ext>
            </a:extLst>
          </p:cNvPr>
          <p:cNvSpPr txBox="1"/>
          <p:nvPr/>
        </p:nvSpPr>
        <p:spPr>
          <a:xfrm>
            <a:off x="9399391" y="1823086"/>
            <a:ext cx="2490765" cy="1323439"/>
          </a:xfrm>
          <a:prstGeom prst="rect">
            <a:avLst/>
          </a:prstGeom>
          <a:noFill/>
        </p:spPr>
        <p:txBody>
          <a:bodyPr wrap="square">
            <a:spAutoFit/>
          </a:bodyPr>
          <a:lstStyle/>
          <a:p>
            <a:r>
              <a:rPr lang="es-419" sz="1600" kern="100" dirty="0">
                <a:solidFill>
                  <a:schemeClr val="accent4"/>
                </a:solidFill>
                <a:effectLst/>
                <a:latin typeface="Calibri" panose="020F0502020204030204" pitchFamily="34" charset="0"/>
                <a:ea typeface="Aptos" panose="020B0004020202020204" pitchFamily="34" charset="0"/>
                <a:cs typeface="Calibri" panose="020F0502020204030204" pitchFamily="34" charset="0"/>
              </a:rPr>
              <a:t>Traspasar las Administraciones de Aduana de San Antonio y Los Andes a Direcciones Regionales</a:t>
            </a:r>
            <a:endParaRPr lang="es-CL" sz="1600" kern="100" dirty="0">
              <a:solidFill>
                <a:schemeClr val="accent4"/>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25" name="CuadroTexto 24">
            <a:extLst>
              <a:ext uri="{FF2B5EF4-FFF2-40B4-BE49-F238E27FC236}">
                <a16:creationId xmlns:a16="http://schemas.microsoft.com/office/drawing/2014/main" id="{09854FD5-57EF-9DFD-BCB8-7E5C22D1664D}"/>
              </a:ext>
            </a:extLst>
          </p:cNvPr>
          <p:cNvSpPr txBox="1"/>
          <p:nvPr/>
        </p:nvSpPr>
        <p:spPr>
          <a:xfrm>
            <a:off x="3430124" y="4183125"/>
            <a:ext cx="2961528" cy="1569660"/>
          </a:xfrm>
          <a:prstGeom prst="rect">
            <a:avLst/>
          </a:prstGeom>
          <a:noFill/>
        </p:spPr>
        <p:txBody>
          <a:bodyPr wrap="square">
            <a:spAutoFit/>
          </a:bodyPr>
          <a:lstStyle/>
          <a:p>
            <a:r>
              <a:rPr lang="es-419" sz="1600" kern="100" dirty="0">
                <a:solidFill>
                  <a:schemeClr val="accent4"/>
                </a:solidFill>
                <a:effectLst/>
                <a:latin typeface="Calibri" panose="020F0502020204030204" pitchFamily="34" charset="0"/>
                <a:ea typeface="Aptos" panose="020B0004020202020204" pitchFamily="34" charset="0"/>
                <a:cs typeface="Calibri" panose="020F0502020204030204" pitchFamily="34" charset="0"/>
              </a:rPr>
              <a:t>Crear una Dirección Regional para la “Araucanía” pues hoy es atendida por la Dirección Regional de Talcahuano (que tiene jurisdicción sobre 4 regiones). </a:t>
            </a:r>
            <a:endParaRPr lang="es-CL" sz="1600" kern="100" dirty="0">
              <a:solidFill>
                <a:schemeClr val="accent4"/>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27" name="CuadroTexto 26">
            <a:extLst>
              <a:ext uri="{FF2B5EF4-FFF2-40B4-BE49-F238E27FC236}">
                <a16:creationId xmlns:a16="http://schemas.microsoft.com/office/drawing/2014/main" id="{2E69EF29-8ED9-3554-7F4B-A94FA368F51A}"/>
              </a:ext>
            </a:extLst>
          </p:cNvPr>
          <p:cNvSpPr txBox="1"/>
          <p:nvPr/>
        </p:nvSpPr>
        <p:spPr>
          <a:xfrm>
            <a:off x="6443101" y="4183125"/>
            <a:ext cx="2556711" cy="1569660"/>
          </a:xfrm>
          <a:prstGeom prst="rect">
            <a:avLst/>
          </a:prstGeom>
          <a:noFill/>
        </p:spPr>
        <p:txBody>
          <a:bodyPr wrap="square">
            <a:spAutoFit/>
          </a:bodyPr>
          <a:lstStyle/>
          <a:p>
            <a:r>
              <a:rPr lang="es-419" sz="1600" kern="100" dirty="0">
                <a:solidFill>
                  <a:schemeClr val="accent4"/>
                </a:solidFill>
                <a:effectLst/>
                <a:latin typeface="Calibri" panose="020F0502020204030204" pitchFamily="34" charset="0"/>
                <a:ea typeface="Aptos" panose="020B0004020202020204" pitchFamily="34" charset="0"/>
                <a:cs typeface="Calibri" panose="020F0502020204030204" pitchFamily="34" charset="0"/>
              </a:rPr>
              <a:t>Creación del Departamento Nacional de Formación Aduanera</a:t>
            </a:r>
            <a:r>
              <a:rPr lang="es-419" sz="1600" b="1" kern="100" dirty="0">
                <a:solidFill>
                  <a:schemeClr val="accent4"/>
                </a:solidFill>
                <a:effectLst/>
                <a:latin typeface="Calibri" panose="020F0502020204030204" pitchFamily="34" charset="0"/>
                <a:ea typeface="Aptos" panose="020B0004020202020204" pitchFamily="34" charset="0"/>
                <a:cs typeface="Calibri" panose="020F0502020204030204" pitchFamily="34" charset="0"/>
              </a:rPr>
              <a:t> </a:t>
            </a:r>
            <a:r>
              <a:rPr lang="es-419" sz="1600" kern="100" dirty="0">
                <a:solidFill>
                  <a:schemeClr val="accent4"/>
                </a:solidFill>
                <a:effectLst/>
                <a:latin typeface="Calibri" panose="020F0502020204030204" pitchFamily="34" charset="0"/>
                <a:ea typeface="Aptos" panose="020B0004020202020204" pitchFamily="34" charset="0"/>
                <a:cs typeface="Calibri" panose="020F0502020204030204" pitchFamily="34" charset="0"/>
              </a:rPr>
              <a:t>para la implementación </a:t>
            </a:r>
            <a:r>
              <a:rPr lang="es-ES" sz="1600" kern="100" dirty="0">
                <a:solidFill>
                  <a:schemeClr val="accent4"/>
                </a:solidFill>
                <a:effectLst/>
                <a:latin typeface="Calibri" panose="020F0502020204030204" pitchFamily="34" charset="0"/>
                <a:ea typeface="Aptos" panose="020B0004020202020204" pitchFamily="34" charset="0"/>
                <a:cs typeface="Calibri" panose="020F0502020204030204" pitchFamily="34" charset="0"/>
              </a:rPr>
              <a:t>de nuevos programa de </a:t>
            </a:r>
            <a:r>
              <a:rPr lang="es-419" sz="1600" kern="100" dirty="0">
                <a:solidFill>
                  <a:schemeClr val="accent4"/>
                </a:solidFill>
                <a:effectLst/>
                <a:latin typeface="Calibri" panose="020F0502020204030204" pitchFamily="34" charset="0"/>
                <a:ea typeface="Aptos" panose="020B0004020202020204" pitchFamily="34" charset="0"/>
                <a:cs typeface="Calibri" panose="020F0502020204030204" pitchFamily="34" charset="0"/>
              </a:rPr>
              <a:t>formación y especialización.</a:t>
            </a:r>
            <a:endParaRPr lang="es-CL" sz="1600" kern="100" dirty="0">
              <a:solidFill>
                <a:schemeClr val="accent4"/>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30" name="CuadroTexto 29">
            <a:extLst>
              <a:ext uri="{FF2B5EF4-FFF2-40B4-BE49-F238E27FC236}">
                <a16:creationId xmlns:a16="http://schemas.microsoft.com/office/drawing/2014/main" id="{FDF91FC7-1EAB-CB39-BC86-19875E18D7C0}"/>
              </a:ext>
            </a:extLst>
          </p:cNvPr>
          <p:cNvSpPr txBox="1"/>
          <p:nvPr/>
        </p:nvSpPr>
        <p:spPr>
          <a:xfrm>
            <a:off x="9051261" y="4183125"/>
            <a:ext cx="2882550" cy="1569660"/>
          </a:xfrm>
          <a:prstGeom prst="rect">
            <a:avLst/>
          </a:prstGeom>
          <a:noFill/>
        </p:spPr>
        <p:txBody>
          <a:bodyPr wrap="square">
            <a:spAutoFit/>
          </a:bodyPr>
          <a:lstStyle/>
          <a:p>
            <a:r>
              <a:rPr lang="es-419" sz="1600" kern="100" dirty="0">
                <a:solidFill>
                  <a:schemeClr val="accent4"/>
                </a:solidFill>
                <a:effectLst/>
                <a:latin typeface="Calibri" panose="020F0502020204030204" pitchFamily="34" charset="0"/>
                <a:ea typeface="Aptos" panose="020B0004020202020204" pitchFamily="34" charset="0"/>
                <a:cs typeface="Calibri" panose="020F0502020204030204" pitchFamily="34" charset="0"/>
              </a:rPr>
              <a:t>Robustecer las Direcciones Regionales y Administraciones de Aduana, dotándolas de departamentos que fortalezcan la estructura organizacional en regiones</a:t>
            </a:r>
            <a:endParaRPr lang="es-CL" sz="1600" kern="100" dirty="0">
              <a:solidFill>
                <a:schemeClr val="accent4"/>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32" name="CuadroTexto 31">
            <a:extLst>
              <a:ext uri="{FF2B5EF4-FFF2-40B4-BE49-F238E27FC236}">
                <a16:creationId xmlns:a16="http://schemas.microsoft.com/office/drawing/2014/main" id="{06E597FA-07FA-10E2-919C-59008DE9BBEF}"/>
              </a:ext>
            </a:extLst>
          </p:cNvPr>
          <p:cNvSpPr txBox="1"/>
          <p:nvPr/>
        </p:nvSpPr>
        <p:spPr>
          <a:xfrm>
            <a:off x="4910888" y="6278341"/>
            <a:ext cx="2556711" cy="461665"/>
          </a:xfrm>
          <a:prstGeom prst="rect">
            <a:avLst/>
          </a:prstGeom>
          <a:noFill/>
        </p:spPr>
        <p:txBody>
          <a:bodyPr wrap="square">
            <a:spAutoFit/>
          </a:bodyPr>
          <a:lstStyle/>
          <a:p>
            <a:pPr lvl="0"/>
            <a:r>
              <a:rPr lang="es-ES" sz="1200" b="1" dirty="0">
                <a:solidFill>
                  <a:schemeClr val="tx2"/>
                </a:solidFill>
              </a:rPr>
              <a:t>Modifica Decreto 1.230 de 1989 del Ministerio de Hacienda</a:t>
            </a:r>
            <a:endParaRPr lang="es-CL" sz="1200" b="1" dirty="0">
              <a:solidFill>
                <a:schemeClr val="tx2"/>
              </a:solidFill>
            </a:endParaRPr>
          </a:p>
        </p:txBody>
      </p:sp>
      <p:sp>
        <p:nvSpPr>
          <p:cNvPr id="37" name="CuadroTexto 36">
            <a:extLst>
              <a:ext uri="{FF2B5EF4-FFF2-40B4-BE49-F238E27FC236}">
                <a16:creationId xmlns:a16="http://schemas.microsoft.com/office/drawing/2014/main" id="{11BD35F8-A5D3-0146-9EEF-4D70EDCFA450}"/>
              </a:ext>
            </a:extLst>
          </p:cNvPr>
          <p:cNvSpPr txBox="1"/>
          <p:nvPr/>
        </p:nvSpPr>
        <p:spPr>
          <a:xfrm>
            <a:off x="8151258" y="6258734"/>
            <a:ext cx="2493515" cy="461665"/>
          </a:xfrm>
          <a:prstGeom prst="rect">
            <a:avLst/>
          </a:prstGeom>
          <a:noFill/>
        </p:spPr>
        <p:txBody>
          <a:bodyPr wrap="square">
            <a:spAutoFit/>
          </a:bodyPr>
          <a:lstStyle/>
          <a:p>
            <a:pPr lvl="0"/>
            <a:r>
              <a:rPr lang="es-ES" sz="1200" b="1" dirty="0">
                <a:solidFill>
                  <a:schemeClr val="tx2"/>
                </a:solidFill>
              </a:rPr>
              <a:t>Modifica  Ley Orgánica del Servicio. Título I DFL 329 /1979</a:t>
            </a:r>
            <a:endParaRPr lang="es-CL" sz="1200" b="1" dirty="0">
              <a:solidFill>
                <a:schemeClr val="tx2"/>
              </a:solidFill>
            </a:endParaRPr>
          </a:p>
        </p:txBody>
      </p:sp>
      <p:sp>
        <p:nvSpPr>
          <p:cNvPr id="38" name="Rectángulo 37" descr="Banco">
            <a:extLst>
              <a:ext uri="{FF2B5EF4-FFF2-40B4-BE49-F238E27FC236}">
                <a16:creationId xmlns:a16="http://schemas.microsoft.com/office/drawing/2014/main" id="{0FF045A6-DCD3-2A02-768A-B321D2F8AABD}"/>
              </a:ext>
            </a:extLst>
          </p:cNvPr>
          <p:cNvSpPr/>
          <p:nvPr/>
        </p:nvSpPr>
        <p:spPr>
          <a:xfrm>
            <a:off x="6737313" y="1077419"/>
            <a:ext cx="630000" cy="630000"/>
          </a:xfrm>
          <a:prstGeom prst="rect">
            <a:avLst/>
          </a:prstGeom>
          <a: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s-CL"/>
          </a:p>
        </p:txBody>
      </p:sp>
      <p:sp>
        <p:nvSpPr>
          <p:cNvPr id="39" name="Rectángulo 38" descr="Marcador">
            <a:extLst>
              <a:ext uri="{FF2B5EF4-FFF2-40B4-BE49-F238E27FC236}">
                <a16:creationId xmlns:a16="http://schemas.microsoft.com/office/drawing/2014/main" id="{EB2B9223-0983-1BA8-F5CC-81F389BBF66E}"/>
              </a:ext>
            </a:extLst>
          </p:cNvPr>
          <p:cNvSpPr/>
          <p:nvPr/>
        </p:nvSpPr>
        <p:spPr>
          <a:xfrm>
            <a:off x="9306790" y="1077419"/>
            <a:ext cx="630000" cy="630000"/>
          </a:xfrm>
          <a:prstGeom prst="rect">
            <a:avLst/>
          </a:prstGeom>
          <a: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s-CL"/>
          </a:p>
        </p:txBody>
      </p:sp>
      <p:sp>
        <p:nvSpPr>
          <p:cNvPr id="40" name="Rectángulo 39" descr="Conexiones">
            <a:extLst>
              <a:ext uri="{FF2B5EF4-FFF2-40B4-BE49-F238E27FC236}">
                <a16:creationId xmlns:a16="http://schemas.microsoft.com/office/drawing/2014/main" id="{BE3ACA76-E1F4-1A7F-9793-D695D91D21BB}"/>
              </a:ext>
            </a:extLst>
          </p:cNvPr>
          <p:cNvSpPr/>
          <p:nvPr/>
        </p:nvSpPr>
        <p:spPr>
          <a:xfrm>
            <a:off x="3544477" y="3535954"/>
            <a:ext cx="630000" cy="630000"/>
          </a:xfrm>
          <a:prstGeom prst="rect">
            <a:avLst/>
          </a:prstGeom>
          <a: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s-CL"/>
          </a:p>
        </p:txBody>
      </p:sp>
      <p:sp>
        <p:nvSpPr>
          <p:cNvPr id="41" name="Rectángulo 40" descr="Apretón de manos">
            <a:extLst>
              <a:ext uri="{FF2B5EF4-FFF2-40B4-BE49-F238E27FC236}">
                <a16:creationId xmlns:a16="http://schemas.microsoft.com/office/drawing/2014/main" id="{5AFA882D-2030-35A8-C64C-4358B42200C4}"/>
              </a:ext>
            </a:extLst>
          </p:cNvPr>
          <p:cNvSpPr/>
          <p:nvPr/>
        </p:nvSpPr>
        <p:spPr>
          <a:xfrm>
            <a:off x="6597142" y="3575236"/>
            <a:ext cx="630000" cy="630000"/>
          </a:xfrm>
          <a:prstGeom prst="rect">
            <a:avLst/>
          </a:prstGeom>
          <a: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s-CL"/>
          </a:p>
        </p:txBody>
      </p:sp>
      <p:sp>
        <p:nvSpPr>
          <p:cNvPr id="42" name="Rectángulo 41" descr="Jerarquía">
            <a:extLst>
              <a:ext uri="{FF2B5EF4-FFF2-40B4-BE49-F238E27FC236}">
                <a16:creationId xmlns:a16="http://schemas.microsoft.com/office/drawing/2014/main" id="{3CEAF464-7D85-C1EB-6DBF-B84C2453E447}"/>
              </a:ext>
            </a:extLst>
          </p:cNvPr>
          <p:cNvSpPr/>
          <p:nvPr/>
        </p:nvSpPr>
        <p:spPr>
          <a:xfrm>
            <a:off x="9084391" y="3535954"/>
            <a:ext cx="630000" cy="630000"/>
          </a:xfrm>
          <a:prstGeom prst="rect">
            <a:avLst/>
          </a:prstGeom>
          <a: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s-CL"/>
          </a:p>
        </p:txBody>
      </p:sp>
    </p:spTree>
    <p:extLst>
      <p:ext uri="{BB962C8B-B14F-4D97-AF65-F5344CB8AC3E}">
        <p14:creationId xmlns:p14="http://schemas.microsoft.com/office/powerpoint/2010/main" val="5289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F8279-3292-BE16-9488-F835597263BE}"/>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C9AF54B0-BB23-9098-DE1E-F580F5C64734}"/>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2A567BF1-4059-7691-55FC-AB92A7CD19E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9270D2F7-CB78-F299-730C-9A0BB06A36C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8EEB3C3D-9D79-2F8F-099A-395A6BF806E9}"/>
              </a:ext>
            </a:extLst>
          </p:cNvPr>
          <p:cNvSpPr txBox="1"/>
          <p:nvPr/>
        </p:nvSpPr>
        <p:spPr>
          <a:xfrm>
            <a:off x="308194" y="2869467"/>
            <a:ext cx="2171817" cy="369332"/>
          </a:xfrm>
          <a:prstGeom prst="rect">
            <a:avLst/>
          </a:prstGeom>
          <a:noFill/>
        </p:spPr>
        <p:txBody>
          <a:bodyPr wrap="square">
            <a:spAutoFit/>
          </a:bodyPr>
          <a:lstStyle/>
          <a:p>
            <a:pPr algn="l">
              <a:lnSpc>
                <a:spcPct val="90000"/>
              </a:lnSpc>
            </a:pPr>
            <a:r>
              <a:rPr lang="es-ES" sz="2000" b="1" dirty="0">
                <a:solidFill>
                  <a:schemeClr val="bg1"/>
                </a:solidFill>
                <a:latin typeface="Calibri"/>
                <a:cs typeface="Calibri"/>
              </a:rPr>
              <a:t>Rol de Aduanas</a:t>
            </a:r>
            <a:endParaRPr lang="es-CL" sz="2000" dirty="0">
              <a:solidFill>
                <a:schemeClr val="bg1"/>
              </a:solidFill>
            </a:endParaRPr>
          </a:p>
        </p:txBody>
      </p:sp>
      <p:sp>
        <p:nvSpPr>
          <p:cNvPr id="7" name="CuadroTexto 6">
            <a:extLst>
              <a:ext uri="{FF2B5EF4-FFF2-40B4-BE49-F238E27FC236}">
                <a16:creationId xmlns:a16="http://schemas.microsoft.com/office/drawing/2014/main" id="{2E51EF29-5F87-040D-9D82-C226EAB38450}"/>
              </a:ext>
            </a:extLst>
          </p:cNvPr>
          <p:cNvSpPr txBox="1"/>
          <p:nvPr/>
        </p:nvSpPr>
        <p:spPr>
          <a:xfrm>
            <a:off x="3281660" y="654001"/>
            <a:ext cx="2661217" cy="1754326"/>
          </a:xfrm>
          <a:prstGeom prst="rect">
            <a:avLst/>
          </a:prstGeom>
          <a:noFill/>
        </p:spPr>
        <p:txBody>
          <a:bodyPr wrap="square" rtlCol="0">
            <a:spAutoFit/>
          </a:bodyPr>
          <a:lstStyle/>
          <a:p>
            <a:r>
              <a:rPr lang="es-ES" b="1" dirty="0">
                <a:solidFill>
                  <a:schemeClr val="tx2">
                    <a:lumMod val="75000"/>
                  </a:schemeClr>
                </a:solidFill>
                <a:latin typeface="Calibri"/>
              </a:rPr>
              <a:t>¿Qué hacemos?</a:t>
            </a:r>
          </a:p>
          <a:p>
            <a:r>
              <a:rPr lang="es-ES" dirty="0">
                <a:solidFill>
                  <a:schemeClr val="accent1">
                    <a:lumMod val="75000"/>
                  </a:schemeClr>
                </a:solidFill>
                <a:latin typeface="Calibri"/>
              </a:rPr>
              <a:t>Vigilar y fiscalizar e</a:t>
            </a:r>
            <a:r>
              <a:rPr lang="es-CL" altLang="es-CL" dirty="0">
                <a:solidFill>
                  <a:schemeClr val="accent1">
                    <a:lumMod val="75000"/>
                  </a:schemeClr>
                </a:solidFill>
                <a:latin typeface="Calibri"/>
              </a:rPr>
              <a:t>l paso de mercancías por las costas, fronteras y aeropuertos de la </a:t>
            </a:r>
            <a:r>
              <a:rPr lang="es-ES" dirty="0">
                <a:solidFill>
                  <a:schemeClr val="accent1">
                    <a:lumMod val="75000"/>
                  </a:schemeClr>
                </a:solidFill>
                <a:latin typeface="Calibri"/>
              </a:rPr>
              <a:t>República.</a:t>
            </a:r>
          </a:p>
        </p:txBody>
      </p:sp>
      <p:sp>
        <p:nvSpPr>
          <p:cNvPr id="8" name="CuadroTexto 7">
            <a:extLst>
              <a:ext uri="{FF2B5EF4-FFF2-40B4-BE49-F238E27FC236}">
                <a16:creationId xmlns:a16="http://schemas.microsoft.com/office/drawing/2014/main" id="{57125D54-5378-C91C-70BF-FF4ACF7DBF19}"/>
              </a:ext>
            </a:extLst>
          </p:cNvPr>
          <p:cNvSpPr txBox="1"/>
          <p:nvPr/>
        </p:nvSpPr>
        <p:spPr>
          <a:xfrm>
            <a:off x="3301146" y="2553424"/>
            <a:ext cx="3186429" cy="1754326"/>
          </a:xfrm>
          <a:prstGeom prst="rect">
            <a:avLst/>
          </a:prstGeom>
          <a:noFill/>
        </p:spPr>
        <p:txBody>
          <a:bodyPr wrap="square" rtlCol="0">
            <a:spAutoFit/>
          </a:bodyPr>
          <a:lstStyle/>
          <a:p>
            <a:r>
              <a:rPr lang="es-ES" b="1" dirty="0">
                <a:solidFill>
                  <a:schemeClr val="tx2">
                    <a:lumMod val="75000"/>
                  </a:schemeClr>
                </a:solidFill>
                <a:latin typeface="Calibri"/>
              </a:rPr>
              <a:t>¿Para qué lo hacemos?</a:t>
            </a:r>
          </a:p>
          <a:p>
            <a:r>
              <a:rPr lang="es-ES" dirty="0">
                <a:solidFill>
                  <a:schemeClr val="accent1">
                    <a:lumMod val="75000"/>
                  </a:schemeClr>
                </a:solidFill>
                <a:latin typeface="Calibri"/>
              </a:rPr>
              <a:t>Para contribuir a la recaudación fiscal, al desarrollo económico,</a:t>
            </a:r>
          </a:p>
          <a:p>
            <a:r>
              <a:rPr lang="es-ES" dirty="0">
                <a:solidFill>
                  <a:schemeClr val="accent1">
                    <a:lumMod val="75000"/>
                  </a:schemeClr>
                </a:solidFill>
                <a:latin typeface="Calibri"/>
              </a:rPr>
              <a:t>a la competitividad y a la protección del país y las personas.</a:t>
            </a:r>
          </a:p>
        </p:txBody>
      </p:sp>
      <p:sp>
        <p:nvSpPr>
          <p:cNvPr id="10" name="CuadroTexto 9">
            <a:extLst>
              <a:ext uri="{FF2B5EF4-FFF2-40B4-BE49-F238E27FC236}">
                <a16:creationId xmlns:a16="http://schemas.microsoft.com/office/drawing/2014/main" id="{2AD879D7-2D52-B493-41B3-DACA899BFB95}"/>
              </a:ext>
            </a:extLst>
          </p:cNvPr>
          <p:cNvSpPr txBox="1"/>
          <p:nvPr/>
        </p:nvSpPr>
        <p:spPr>
          <a:xfrm>
            <a:off x="3281660" y="4452848"/>
            <a:ext cx="3640467" cy="1754326"/>
          </a:xfrm>
          <a:prstGeom prst="rect">
            <a:avLst/>
          </a:prstGeom>
          <a:noFill/>
        </p:spPr>
        <p:txBody>
          <a:bodyPr wrap="square" rtlCol="0">
            <a:spAutoFit/>
          </a:bodyPr>
          <a:lstStyle/>
          <a:p>
            <a:r>
              <a:rPr lang="es-ES" b="1" dirty="0">
                <a:solidFill>
                  <a:schemeClr val="tx2">
                    <a:lumMod val="75000"/>
                  </a:schemeClr>
                </a:solidFill>
                <a:latin typeface="Calibri"/>
              </a:rPr>
              <a:t>¿Cómo lo hacemos?</a:t>
            </a:r>
          </a:p>
          <a:p>
            <a:r>
              <a:rPr lang="es-ES" dirty="0">
                <a:solidFill>
                  <a:schemeClr val="accent1">
                    <a:lumMod val="75000"/>
                  </a:schemeClr>
                </a:solidFill>
                <a:latin typeface="Calibri"/>
              </a:rPr>
              <a:t>A través de procesos integrados, efectivos y transparentes, sustentados en una gestión estratégica e inteligente de los datos e información. </a:t>
            </a:r>
          </a:p>
        </p:txBody>
      </p:sp>
      <p:pic>
        <p:nvPicPr>
          <p:cNvPr id="20" name="Imagen 19" descr="PSX_20200809_154139.jpg">
            <a:extLst>
              <a:ext uri="{FF2B5EF4-FFF2-40B4-BE49-F238E27FC236}">
                <a16:creationId xmlns:a16="http://schemas.microsoft.com/office/drawing/2014/main" id="{D8308DCB-47D2-5B08-7F10-21819DC9E9D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090897" y="810303"/>
            <a:ext cx="3490672" cy="1295325"/>
          </a:xfrm>
          <a:prstGeom prst="rect">
            <a:avLst/>
          </a:prstGeom>
        </p:spPr>
      </p:pic>
      <p:pic>
        <p:nvPicPr>
          <p:cNvPr id="22" name="Imagen 21" descr="PSX_20200810_175249.jpg">
            <a:extLst>
              <a:ext uri="{FF2B5EF4-FFF2-40B4-BE49-F238E27FC236}">
                <a16:creationId xmlns:a16="http://schemas.microsoft.com/office/drawing/2014/main" id="{E5356B19-FDA6-B2EB-FE08-3616A7E86B6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090898" y="2869467"/>
            <a:ext cx="3490672" cy="1295325"/>
          </a:xfrm>
          <a:prstGeom prst="rect">
            <a:avLst/>
          </a:prstGeom>
        </p:spPr>
      </p:pic>
      <p:pic>
        <p:nvPicPr>
          <p:cNvPr id="23" name="Imagen 22" descr="WhatsApp Image 2021-03-19 at 15.10.50.jpeg">
            <a:extLst>
              <a:ext uri="{FF2B5EF4-FFF2-40B4-BE49-F238E27FC236}">
                <a16:creationId xmlns:a16="http://schemas.microsoft.com/office/drawing/2014/main" id="{FD727E9F-4FFF-28E5-38F7-88BFE032C3E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091471" y="4912633"/>
            <a:ext cx="3490097" cy="1294541"/>
          </a:xfrm>
          <a:prstGeom prst="rect">
            <a:avLst/>
          </a:prstGeom>
        </p:spPr>
      </p:pic>
    </p:spTree>
    <p:extLst>
      <p:ext uri="{BB962C8B-B14F-4D97-AF65-F5344CB8AC3E}">
        <p14:creationId xmlns:p14="http://schemas.microsoft.com/office/powerpoint/2010/main" val="350239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1E45A602-B9BD-93FE-0420-7D7C0F2DC01E}"/>
              </a:ext>
            </a:extLst>
          </p:cNvPr>
          <p:cNvSpPr/>
          <p:nvPr/>
        </p:nvSpPr>
        <p:spPr>
          <a:xfrm>
            <a:off x="3091877" y="3862796"/>
            <a:ext cx="4076270" cy="2545510"/>
          </a:xfrm>
          <a:prstGeom prst="rect">
            <a:avLst/>
          </a:prstGeom>
          <a:solidFill>
            <a:schemeClr val="accent4">
              <a:lumMod val="20000"/>
              <a:lumOff val="80000"/>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8" name="Rectángulo 27">
            <a:extLst>
              <a:ext uri="{FF2B5EF4-FFF2-40B4-BE49-F238E27FC236}">
                <a16:creationId xmlns:a16="http://schemas.microsoft.com/office/drawing/2014/main" id="{BACA3168-19CB-770C-BED2-1A4F6F79FC90}"/>
              </a:ext>
            </a:extLst>
          </p:cNvPr>
          <p:cNvSpPr/>
          <p:nvPr/>
        </p:nvSpPr>
        <p:spPr>
          <a:xfrm>
            <a:off x="7168146" y="3862796"/>
            <a:ext cx="5030204" cy="254551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2" name="Rectángulo 21">
            <a:extLst>
              <a:ext uri="{FF2B5EF4-FFF2-40B4-BE49-F238E27FC236}">
                <a16:creationId xmlns:a16="http://schemas.microsoft.com/office/drawing/2014/main" id="{5B70EF03-5041-405F-D484-63D0D97B3D00}"/>
              </a:ext>
            </a:extLst>
          </p:cNvPr>
          <p:cNvSpPr/>
          <p:nvPr/>
        </p:nvSpPr>
        <p:spPr>
          <a:xfrm>
            <a:off x="6593066" y="1769301"/>
            <a:ext cx="5605284" cy="1910499"/>
          </a:xfrm>
          <a:prstGeom prst="rect">
            <a:avLst/>
          </a:prstGeom>
          <a:solidFill>
            <a:schemeClr val="accent4">
              <a:lumMod val="20000"/>
              <a:lumOff val="80000"/>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0" name="Rectángulo 19">
            <a:extLst>
              <a:ext uri="{FF2B5EF4-FFF2-40B4-BE49-F238E27FC236}">
                <a16:creationId xmlns:a16="http://schemas.microsoft.com/office/drawing/2014/main" id="{CD370628-D24D-C453-D61F-42C7A39E4B94}"/>
              </a:ext>
            </a:extLst>
          </p:cNvPr>
          <p:cNvSpPr/>
          <p:nvPr/>
        </p:nvSpPr>
        <p:spPr>
          <a:xfrm>
            <a:off x="3091876" y="1769301"/>
            <a:ext cx="5342260" cy="1910499"/>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146253" y="1487021"/>
            <a:ext cx="2841243" cy="535531"/>
          </a:xfrm>
          <a:prstGeom prst="rect">
            <a:avLst/>
          </a:prstGeom>
          <a:noFill/>
        </p:spPr>
        <p:txBody>
          <a:bodyPr wrap="square">
            <a:spAutoFit/>
          </a:bodyPr>
          <a:lstStyle/>
          <a:p>
            <a:pPr algn="l">
              <a:lnSpc>
                <a:spcPct val="90000"/>
              </a:lnSpc>
            </a:pPr>
            <a:r>
              <a:rPr lang="es-ES" sz="1600" dirty="0">
                <a:solidFill>
                  <a:srgbClr val="002060"/>
                </a:solidFill>
                <a:latin typeface="Calibri"/>
                <a:cs typeface="Calibri"/>
              </a:rPr>
              <a:t>Medidas de Fortalecimiento Servicio Nacional de Aduana</a:t>
            </a:r>
            <a:endParaRPr lang="es-CL" sz="1600" dirty="0">
              <a:solidFill>
                <a:srgbClr val="002060"/>
              </a:solidFill>
            </a:endParaRPr>
          </a:p>
        </p:txBody>
      </p:sp>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308194" y="3264302"/>
            <a:ext cx="237225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1800" b="1" dirty="0">
                <a:solidFill>
                  <a:schemeClr val="bg1"/>
                </a:solidFill>
                <a:latin typeface="Calibri"/>
                <a:cs typeface="Calibri"/>
              </a:rPr>
              <a:t>Propuesta Nueva Planta</a:t>
            </a:r>
          </a:p>
        </p:txBody>
      </p:sp>
      <p:sp>
        <p:nvSpPr>
          <p:cNvPr id="10" name="CuadroTexto 9">
            <a:extLst>
              <a:ext uri="{FF2B5EF4-FFF2-40B4-BE49-F238E27FC236}">
                <a16:creationId xmlns:a16="http://schemas.microsoft.com/office/drawing/2014/main" id="{97DC6FA4-18CC-2FEB-7A4A-050B1316A2B9}"/>
              </a:ext>
            </a:extLst>
          </p:cNvPr>
          <p:cNvSpPr txBox="1"/>
          <p:nvPr/>
        </p:nvSpPr>
        <p:spPr>
          <a:xfrm>
            <a:off x="308194" y="2864192"/>
            <a:ext cx="1316241" cy="400110"/>
          </a:xfrm>
          <a:prstGeom prst="rect">
            <a:avLst/>
          </a:prstGeom>
          <a:noFill/>
        </p:spPr>
        <p:txBody>
          <a:bodyPr wrap="square">
            <a:spAutoFit/>
          </a:bodyPr>
          <a:lstStyle/>
          <a:p>
            <a:r>
              <a:rPr lang="es-ES" sz="2000" b="1" dirty="0">
                <a:solidFill>
                  <a:schemeClr val="accent4">
                    <a:lumMod val="20000"/>
                    <a:lumOff val="80000"/>
                  </a:schemeClr>
                </a:solidFill>
                <a:latin typeface="Calibri"/>
                <a:cs typeface="Calibri"/>
              </a:rPr>
              <a:t>Medida 3</a:t>
            </a:r>
            <a:endParaRPr lang="es-CL" sz="2000" dirty="0">
              <a:solidFill>
                <a:schemeClr val="accent4">
                  <a:lumMod val="20000"/>
                  <a:lumOff val="80000"/>
                </a:schemeClr>
              </a:solidFill>
            </a:endParaRPr>
          </a:p>
        </p:txBody>
      </p:sp>
      <p:sp>
        <p:nvSpPr>
          <p:cNvPr id="3" name="CuadroTexto 2">
            <a:extLst>
              <a:ext uri="{FF2B5EF4-FFF2-40B4-BE49-F238E27FC236}">
                <a16:creationId xmlns:a16="http://schemas.microsoft.com/office/drawing/2014/main" id="{0BB9869D-C483-4AF3-5B5D-E1EA093A090A}"/>
              </a:ext>
            </a:extLst>
          </p:cNvPr>
          <p:cNvSpPr txBox="1"/>
          <p:nvPr/>
        </p:nvSpPr>
        <p:spPr>
          <a:xfrm>
            <a:off x="3738170" y="452869"/>
            <a:ext cx="7487293" cy="1077218"/>
          </a:xfrm>
          <a:prstGeom prst="rect">
            <a:avLst/>
          </a:prstGeom>
          <a:noFill/>
        </p:spPr>
        <p:txBody>
          <a:bodyPr wrap="square">
            <a:spAutoFit/>
          </a:bodyPr>
          <a:lstStyle/>
          <a:p>
            <a:r>
              <a:rPr lang="es-ES" sz="2400" b="1" dirty="0">
                <a:solidFill>
                  <a:schemeClr val="tx2"/>
                </a:solidFill>
                <a:latin typeface="Calibri"/>
                <a:cs typeface="Calibri"/>
              </a:rPr>
              <a:t>Proyecto de Ley : </a:t>
            </a:r>
            <a:r>
              <a:rPr lang="es-ES" sz="2000" b="1" dirty="0">
                <a:solidFill>
                  <a:schemeClr val="tx2"/>
                </a:solidFill>
                <a:latin typeface="Calibri"/>
                <a:cs typeface="Calibri"/>
              </a:rPr>
              <a:t>Permitirá </a:t>
            </a:r>
            <a:r>
              <a:rPr lang="es-ES_tradnl" sz="2000" b="1" dirty="0">
                <a:solidFill>
                  <a:schemeClr val="tx2"/>
                </a:solidFill>
                <a:latin typeface="Calibri"/>
                <a:cs typeface="Calibri"/>
              </a:rPr>
              <a:t>Modificar la Ley Orgánica del Servicio Nacional de Aduanas (DFL 329 de 1979) para lograr los siguientes cambios institucionales:</a:t>
            </a:r>
            <a:endParaRPr lang="es-CL" sz="2000" dirty="0"/>
          </a:p>
        </p:txBody>
      </p:sp>
      <p:sp>
        <p:nvSpPr>
          <p:cNvPr id="13" name="CuadroTexto 12">
            <a:extLst>
              <a:ext uri="{FF2B5EF4-FFF2-40B4-BE49-F238E27FC236}">
                <a16:creationId xmlns:a16="http://schemas.microsoft.com/office/drawing/2014/main" id="{BD2A0B93-DEC2-5063-8177-35F652F98F49}"/>
              </a:ext>
            </a:extLst>
          </p:cNvPr>
          <p:cNvSpPr txBox="1"/>
          <p:nvPr/>
        </p:nvSpPr>
        <p:spPr>
          <a:xfrm>
            <a:off x="3581757" y="1972204"/>
            <a:ext cx="4695967" cy="1569660"/>
          </a:xfrm>
          <a:prstGeom prst="rect">
            <a:avLst/>
          </a:prstGeom>
          <a:noFill/>
        </p:spPr>
        <p:txBody>
          <a:bodyPr wrap="square" rtlCol="0">
            <a:spAutoFit/>
          </a:bodyPr>
          <a:lstStyle/>
          <a:p>
            <a:r>
              <a:rPr lang="es-CL" sz="1600" dirty="0">
                <a:solidFill>
                  <a:schemeClr val="tx2"/>
                </a:solidFill>
                <a:latin typeface="Calibri"/>
                <a:cs typeface="Calibri"/>
              </a:rPr>
              <a:t>F</a:t>
            </a:r>
            <a:r>
              <a:rPr lang="es-ES_tradnl" sz="1600" dirty="0" err="1">
                <a:solidFill>
                  <a:schemeClr val="tx2"/>
                </a:solidFill>
                <a:latin typeface="Calibri"/>
                <a:cs typeface="Calibri"/>
              </a:rPr>
              <a:t>acultar</a:t>
            </a:r>
            <a:r>
              <a:rPr lang="es-ES_tradnl" sz="1600" dirty="0">
                <a:solidFill>
                  <a:schemeClr val="tx2"/>
                </a:solidFill>
                <a:latin typeface="Calibri"/>
                <a:cs typeface="Calibri"/>
              </a:rPr>
              <a:t> al Director o Directora Nacional para establecer la estructura organizativa interna del servicio, determinando las denominaciones y funciones que corresponda, incluyendo especialidades propuestas por la Mesa Técnica (integrada por la asociación de funcionarios y la dirección de Aduanas). </a:t>
            </a:r>
            <a:endParaRPr lang="es-CL" sz="1600" dirty="0">
              <a:solidFill>
                <a:schemeClr val="tx2"/>
              </a:solidFill>
            </a:endParaRPr>
          </a:p>
        </p:txBody>
      </p:sp>
      <p:sp>
        <p:nvSpPr>
          <p:cNvPr id="14" name="CuadroTexto 13">
            <a:extLst>
              <a:ext uri="{FF2B5EF4-FFF2-40B4-BE49-F238E27FC236}">
                <a16:creationId xmlns:a16="http://schemas.microsoft.com/office/drawing/2014/main" id="{5A791E8C-763B-DA50-82FA-963AC40CBFEB}"/>
              </a:ext>
            </a:extLst>
          </p:cNvPr>
          <p:cNvSpPr txBox="1"/>
          <p:nvPr/>
        </p:nvSpPr>
        <p:spPr>
          <a:xfrm>
            <a:off x="8774911" y="1972204"/>
            <a:ext cx="3115245" cy="1569660"/>
          </a:xfrm>
          <a:prstGeom prst="rect">
            <a:avLst/>
          </a:prstGeom>
          <a:noFill/>
        </p:spPr>
        <p:txBody>
          <a:bodyPr wrap="square" rtlCol="0">
            <a:spAutoFit/>
          </a:bodyPr>
          <a:lstStyle/>
          <a:p>
            <a:pPr lvl="0"/>
            <a:r>
              <a:rPr lang="es-ES_tradnl" sz="16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Fijar en 1.616 el número de cargos de la nueva planta según lo acordado por la mesa técnica, sobre la base de un estudio realizado para estos efectos por la Universidad de Chile.</a:t>
            </a:r>
            <a:endParaRPr lang="es-CL" sz="1600" dirty="0">
              <a:solidFill>
                <a:schemeClr val="tx2"/>
              </a:solidFill>
            </a:endParaRPr>
          </a:p>
        </p:txBody>
      </p:sp>
      <p:sp>
        <p:nvSpPr>
          <p:cNvPr id="17" name="CuadroTexto 16">
            <a:extLst>
              <a:ext uri="{FF2B5EF4-FFF2-40B4-BE49-F238E27FC236}">
                <a16:creationId xmlns:a16="http://schemas.microsoft.com/office/drawing/2014/main" id="{A1411D49-48A6-E8C4-BE26-04B5CCD978E8}"/>
              </a:ext>
            </a:extLst>
          </p:cNvPr>
          <p:cNvSpPr txBox="1"/>
          <p:nvPr/>
        </p:nvSpPr>
        <p:spPr>
          <a:xfrm>
            <a:off x="3581758" y="4015269"/>
            <a:ext cx="3429976" cy="2308324"/>
          </a:xfrm>
          <a:prstGeom prst="rect">
            <a:avLst/>
          </a:prstGeom>
          <a:noFill/>
        </p:spPr>
        <p:txBody>
          <a:bodyPr wrap="square" rtlCol="0">
            <a:spAutoFit/>
          </a:bodyPr>
          <a:lstStyle/>
          <a:p>
            <a:pPr lvl="0"/>
            <a:r>
              <a:rPr lang="es-CL" sz="16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Contemplar como mecanismo de provisión de los cargos de la nueva planta, por razones de técnica legislativa y dada la especificidad del proceso, a la dictación de uno o más DFL para el concurso interno de encasillamiento, fijando como plazo máximo para su dictación de 180 días tras la publicación del PDL.</a:t>
            </a:r>
            <a:endParaRPr lang="es-CL" sz="1600" dirty="0">
              <a:solidFill>
                <a:schemeClr val="tx2"/>
              </a:solidFill>
            </a:endParaRPr>
          </a:p>
        </p:txBody>
      </p:sp>
      <p:sp>
        <p:nvSpPr>
          <p:cNvPr id="18" name="CuadroTexto 17">
            <a:extLst>
              <a:ext uri="{FF2B5EF4-FFF2-40B4-BE49-F238E27FC236}">
                <a16:creationId xmlns:a16="http://schemas.microsoft.com/office/drawing/2014/main" id="{4C786076-5AFF-0413-D414-128EA37A894F}"/>
              </a:ext>
            </a:extLst>
          </p:cNvPr>
          <p:cNvSpPr txBox="1"/>
          <p:nvPr/>
        </p:nvSpPr>
        <p:spPr>
          <a:xfrm>
            <a:off x="7707161" y="4015269"/>
            <a:ext cx="4232722" cy="2308324"/>
          </a:xfrm>
          <a:prstGeom prst="rect">
            <a:avLst/>
          </a:prstGeom>
          <a:noFill/>
        </p:spPr>
        <p:txBody>
          <a:bodyPr wrap="square" rtlCol="0">
            <a:spAutoFit/>
          </a:bodyPr>
          <a:lstStyle/>
          <a:p>
            <a:pPr lvl="0"/>
            <a:r>
              <a:rPr lang="es-CL" sz="16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El encasillamiento será de carácter voluntario, en que solo podrán participar funcionarios y funcionarias bajo criterios de admisibilidad y posibilidades de ascenso con un máximo de 3 grados, de conformidad a lo propuesto por la Mesa Técnica integrada por el Servicio Nacional de Aduanas y ANFACH. Podrán participar tanto quienes están en planta como a contrata, y será un proceso gradual.</a:t>
            </a:r>
            <a:endParaRPr lang="es-MX" sz="1600" dirty="0">
              <a:solidFill>
                <a:schemeClr val="tx2"/>
              </a:solidFill>
            </a:endParaRPr>
          </a:p>
        </p:txBody>
      </p:sp>
    </p:spTree>
    <p:extLst>
      <p:ext uri="{BB962C8B-B14F-4D97-AF65-F5344CB8AC3E}">
        <p14:creationId xmlns:p14="http://schemas.microsoft.com/office/powerpoint/2010/main" val="79580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146253" y="1487021"/>
            <a:ext cx="2841243" cy="535531"/>
          </a:xfrm>
          <a:prstGeom prst="rect">
            <a:avLst/>
          </a:prstGeom>
          <a:noFill/>
        </p:spPr>
        <p:txBody>
          <a:bodyPr wrap="square">
            <a:spAutoFit/>
          </a:bodyPr>
          <a:lstStyle/>
          <a:p>
            <a:pPr algn="l">
              <a:lnSpc>
                <a:spcPct val="90000"/>
              </a:lnSpc>
            </a:pPr>
            <a:r>
              <a:rPr lang="es-ES" sz="1600" dirty="0">
                <a:solidFill>
                  <a:srgbClr val="002060"/>
                </a:solidFill>
                <a:latin typeface="Calibri"/>
                <a:cs typeface="Calibri"/>
              </a:rPr>
              <a:t>Medidas de Fortalecimiento Servicio Nacional de Aduana</a:t>
            </a:r>
            <a:endParaRPr lang="es-CL" sz="1600" dirty="0">
              <a:solidFill>
                <a:srgbClr val="002060"/>
              </a:solidFill>
            </a:endParaRPr>
          </a:p>
        </p:txBody>
      </p:sp>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308194" y="3264302"/>
            <a:ext cx="23722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1800" b="1" dirty="0">
                <a:solidFill>
                  <a:schemeClr val="bg1"/>
                </a:solidFill>
                <a:latin typeface="Calibri"/>
                <a:cs typeface="Calibri"/>
              </a:rPr>
              <a:t>Propuesta Nueva Planta</a:t>
            </a:r>
          </a:p>
        </p:txBody>
      </p:sp>
      <p:sp>
        <p:nvSpPr>
          <p:cNvPr id="10" name="CuadroTexto 9">
            <a:extLst>
              <a:ext uri="{FF2B5EF4-FFF2-40B4-BE49-F238E27FC236}">
                <a16:creationId xmlns:a16="http://schemas.microsoft.com/office/drawing/2014/main" id="{97DC6FA4-18CC-2FEB-7A4A-050B1316A2B9}"/>
              </a:ext>
            </a:extLst>
          </p:cNvPr>
          <p:cNvSpPr txBox="1"/>
          <p:nvPr/>
        </p:nvSpPr>
        <p:spPr>
          <a:xfrm>
            <a:off x="308194" y="2864192"/>
            <a:ext cx="1316241" cy="400110"/>
          </a:xfrm>
          <a:prstGeom prst="rect">
            <a:avLst/>
          </a:prstGeom>
          <a:noFill/>
        </p:spPr>
        <p:txBody>
          <a:bodyPr wrap="square">
            <a:spAutoFit/>
          </a:bodyPr>
          <a:lstStyle/>
          <a:p>
            <a:r>
              <a:rPr lang="es-ES" sz="2000" b="1" dirty="0">
                <a:solidFill>
                  <a:schemeClr val="accent4">
                    <a:lumMod val="20000"/>
                    <a:lumOff val="80000"/>
                  </a:schemeClr>
                </a:solidFill>
                <a:latin typeface="Calibri"/>
                <a:cs typeface="Calibri"/>
              </a:rPr>
              <a:t>Medida 3</a:t>
            </a:r>
            <a:endParaRPr lang="es-CL" sz="2000" dirty="0">
              <a:solidFill>
                <a:schemeClr val="accent4">
                  <a:lumMod val="20000"/>
                  <a:lumOff val="80000"/>
                </a:schemeClr>
              </a:solidFill>
            </a:endParaRPr>
          </a:p>
        </p:txBody>
      </p:sp>
      <p:sp>
        <p:nvSpPr>
          <p:cNvPr id="3" name="CuadroTexto 2">
            <a:extLst>
              <a:ext uri="{FF2B5EF4-FFF2-40B4-BE49-F238E27FC236}">
                <a16:creationId xmlns:a16="http://schemas.microsoft.com/office/drawing/2014/main" id="{0BB9869D-C483-4AF3-5B5D-E1EA093A090A}"/>
              </a:ext>
            </a:extLst>
          </p:cNvPr>
          <p:cNvSpPr txBox="1"/>
          <p:nvPr/>
        </p:nvSpPr>
        <p:spPr>
          <a:xfrm>
            <a:off x="3738170" y="452869"/>
            <a:ext cx="7487293" cy="830997"/>
          </a:xfrm>
          <a:prstGeom prst="rect">
            <a:avLst/>
          </a:prstGeom>
          <a:noFill/>
        </p:spPr>
        <p:txBody>
          <a:bodyPr wrap="square">
            <a:spAutoFit/>
          </a:bodyPr>
          <a:lstStyle/>
          <a:p>
            <a:r>
              <a:rPr lang="es-ES" sz="2400" b="1" dirty="0">
                <a:solidFill>
                  <a:schemeClr val="tx2"/>
                </a:solidFill>
                <a:latin typeface="Calibri"/>
                <a:cs typeface="Calibri"/>
              </a:rPr>
              <a:t>Fortalecimiento de los estándares de eficacia, eficiencia e integridad pública en el funcionariado</a:t>
            </a:r>
            <a:endParaRPr lang="es-CL" sz="2400" b="1" dirty="0">
              <a:solidFill>
                <a:schemeClr val="tx2"/>
              </a:solidFill>
              <a:latin typeface="Calibri"/>
              <a:cs typeface="Calibri"/>
            </a:endParaRPr>
          </a:p>
        </p:txBody>
      </p:sp>
      <p:pic>
        <p:nvPicPr>
          <p:cNvPr id="2" name="Imagen 1">
            <a:extLst>
              <a:ext uri="{FF2B5EF4-FFF2-40B4-BE49-F238E27FC236}">
                <a16:creationId xmlns:a16="http://schemas.microsoft.com/office/drawing/2014/main" id="{279E87E6-15B8-7AFA-66EA-04B0B5BD9547}"/>
              </a:ext>
            </a:extLst>
          </p:cNvPr>
          <p:cNvPicPr>
            <a:picLocks noChangeAspect="1"/>
          </p:cNvPicPr>
          <p:nvPr/>
        </p:nvPicPr>
        <p:blipFill>
          <a:blip r:embed="rId4"/>
          <a:stretch>
            <a:fillRect/>
          </a:stretch>
        </p:blipFill>
        <p:spPr>
          <a:xfrm>
            <a:off x="3252673" y="1428524"/>
            <a:ext cx="4631222" cy="3322270"/>
          </a:xfrm>
          <a:prstGeom prst="rect">
            <a:avLst/>
          </a:prstGeom>
        </p:spPr>
      </p:pic>
      <p:pic>
        <p:nvPicPr>
          <p:cNvPr id="8" name="Imagen 7">
            <a:extLst>
              <a:ext uri="{FF2B5EF4-FFF2-40B4-BE49-F238E27FC236}">
                <a16:creationId xmlns:a16="http://schemas.microsoft.com/office/drawing/2014/main" id="{81FA50F8-698C-7666-33AD-5A74DA02C30E}"/>
              </a:ext>
            </a:extLst>
          </p:cNvPr>
          <p:cNvPicPr>
            <a:picLocks noChangeAspect="1"/>
          </p:cNvPicPr>
          <p:nvPr/>
        </p:nvPicPr>
        <p:blipFill>
          <a:blip r:embed="rId5"/>
          <a:stretch>
            <a:fillRect/>
          </a:stretch>
        </p:blipFill>
        <p:spPr>
          <a:xfrm>
            <a:off x="7447206" y="1376932"/>
            <a:ext cx="4334205" cy="3425455"/>
          </a:xfrm>
          <a:prstGeom prst="rect">
            <a:avLst/>
          </a:prstGeom>
          <a:solidFill>
            <a:schemeClr val="accent4">
              <a:lumMod val="20000"/>
              <a:lumOff val="80000"/>
            </a:schemeClr>
          </a:solidFill>
        </p:spPr>
      </p:pic>
      <p:pic>
        <p:nvPicPr>
          <p:cNvPr id="9" name="Imagen 8">
            <a:extLst>
              <a:ext uri="{FF2B5EF4-FFF2-40B4-BE49-F238E27FC236}">
                <a16:creationId xmlns:a16="http://schemas.microsoft.com/office/drawing/2014/main" id="{619C7F92-0E08-280C-678F-7D54F9C28D8C}"/>
              </a:ext>
            </a:extLst>
          </p:cNvPr>
          <p:cNvPicPr>
            <a:picLocks noChangeAspect="1"/>
          </p:cNvPicPr>
          <p:nvPr/>
        </p:nvPicPr>
        <p:blipFill rotWithShape="1">
          <a:blip r:embed="rId6"/>
          <a:srcRect b="51746"/>
          <a:stretch/>
        </p:blipFill>
        <p:spPr>
          <a:xfrm>
            <a:off x="3069016" y="4770451"/>
            <a:ext cx="4497644" cy="1373532"/>
          </a:xfrm>
          <a:prstGeom prst="rect">
            <a:avLst/>
          </a:prstGeom>
        </p:spPr>
      </p:pic>
      <p:pic>
        <p:nvPicPr>
          <p:cNvPr id="11" name="Imagen 10">
            <a:extLst>
              <a:ext uri="{FF2B5EF4-FFF2-40B4-BE49-F238E27FC236}">
                <a16:creationId xmlns:a16="http://schemas.microsoft.com/office/drawing/2014/main" id="{2732FE75-ADC9-9AD6-FCB0-A844CAFC9350}"/>
              </a:ext>
            </a:extLst>
          </p:cNvPr>
          <p:cNvPicPr>
            <a:picLocks noChangeAspect="1"/>
          </p:cNvPicPr>
          <p:nvPr/>
        </p:nvPicPr>
        <p:blipFill>
          <a:blip r:embed="rId7"/>
          <a:stretch>
            <a:fillRect/>
          </a:stretch>
        </p:blipFill>
        <p:spPr>
          <a:xfrm>
            <a:off x="7447206" y="4799184"/>
            <a:ext cx="4398546" cy="1406162"/>
          </a:xfrm>
          <a:prstGeom prst="rect">
            <a:avLst/>
          </a:prstGeom>
        </p:spPr>
      </p:pic>
    </p:spTree>
    <p:extLst>
      <p:ext uri="{BB962C8B-B14F-4D97-AF65-F5344CB8AC3E}">
        <p14:creationId xmlns:p14="http://schemas.microsoft.com/office/powerpoint/2010/main" val="297599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ángulo 9">
            <a:extLst>
              <a:ext uri="{FF2B5EF4-FFF2-40B4-BE49-F238E27FC236}">
                <a16:creationId xmlns:a16="http://schemas.microsoft.com/office/drawing/2014/main" id="{4DCD3987-19B7-0816-1C8C-4FDFAC7A303B}"/>
              </a:ext>
            </a:extLst>
          </p:cNvPr>
          <p:cNvSpPr/>
          <p:nvPr/>
        </p:nvSpPr>
        <p:spPr>
          <a:xfrm>
            <a:off x="3070510" y="-8813"/>
            <a:ext cx="3040749" cy="6691888"/>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043" h="6340417">
                <a:moveTo>
                  <a:pt x="0" y="0"/>
                </a:moveTo>
                <a:lnTo>
                  <a:pt x="2804984" y="0"/>
                </a:lnTo>
                <a:cubicBezTo>
                  <a:pt x="3167449" y="827903"/>
                  <a:pt x="2123302" y="3054179"/>
                  <a:pt x="2001794" y="3274541"/>
                </a:cubicBezTo>
                <a:cubicBezTo>
                  <a:pt x="1880286" y="3494903"/>
                  <a:pt x="362465" y="7043352"/>
                  <a:pt x="0" y="6215449"/>
                </a:cubicBezTo>
                <a:lnTo>
                  <a:pt x="0" y="0"/>
                </a:lnTo>
                <a:close/>
              </a:path>
            </a:pathLst>
          </a:custGeom>
          <a:solidFill>
            <a:schemeClr val="bg1">
              <a:lumMod val="85000"/>
              <a:alpha val="4587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
        <p:nvSpPr>
          <p:cNvPr id="3" name="Rectángulo 9">
            <a:extLst>
              <a:ext uri="{FF2B5EF4-FFF2-40B4-BE49-F238E27FC236}">
                <a16:creationId xmlns:a16="http://schemas.microsoft.com/office/drawing/2014/main" id="{4E66045E-7683-871E-0CE2-A65BD8B7A408}"/>
              </a:ext>
            </a:extLst>
          </p:cNvPr>
          <p:cNvSpPr/>
          <p:nvPr/>
        </p:nvSpPr>
        <p:spPr>
          <a:xfrm>
            <a:off x="3067812" y="-21855"/>
            <a:ext cx="2879901" cy="6540697"/>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043" h="6340417">
                <a:moveTo>
                  <a:pt x="0" y="0"/>
                </a:moveTo>
                <a:lnTo>
                  <a:pt x="2804984" y="0"/>
                </a:lnTo>
                <a:cubicBezTo>
                  <a:pt x="3167449" y="827903"/>
                  <a:pt x="2123302" y="3054179"/>
                  <a:pt x="2001794" y="3274541"/>
                </a:cubicBezTo>
                <a:cubicBezTo>
                  <a:pt x="1880286" y="3494903"/>
                  <a:pt x="362465" y="7043352"/>
                  <a:pt x="0" y="6215449"/>
                </a:cubicBezTo>
                <a:lnTo>
                  <a:pt x="0" y="0"/>
                </a:lnTo>
                <a:close/>
              </a:path>
            </a:pathLst>
          </a:cu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308194" y="2764269"/>
            <a:ext cx="2171817" cy="1200329"/>
          </a:xfrm>
          <a:prstGeom prst="rect">
            <a:avLst/>
          </a:prstGeom>
          <a:noFill/>
        </p:spPr>
        <p:txBody>
          <a:bodyPr wrap="square">
            <a:spAutoFit/>
          </a:bodyPr>
          <a:lstStyle/>
          <a:p>
            <a:pPr algn="l">
              <a:lnSpc>
                <a:spcPct val="90000"/>
              </a:lnSpc>
            </a:pPr>
            <a:r>
              <a:rPr lang="es-ES" sz="2000" b="1" dirty="0">
                <a:solidFill>
                  <a:schemeClr val="bg1"/>
                </a:solidFill>
                <a:latin typeface="Calibri"/>
                <a:cs typeface="Calibri"/>
              </a:rPr>
              <a:t>Medidas de Fortalecimiento Servicio Nacional </a:t>
            </a:r>
          </a:p>
          <a:p>
            <a:pPr algn="l">
              <a:lnSpc>
                <a:spcPct val="90000"/>
              </a:lnSpc>
            </a:pPr>
            <a:r>
              <a:rPr lang="es-ES" sz="2000" b="1" dirty="0">
                <a:solidFill>
                  <a:schemeClr val="bg1"/>
                </a:solidFill>
                <a:latin typeface="Calibri"/>
                <a:cs typeface="Calibri"/>
              </a:rPr>
              <a:t>de Aduana</a:t>
            </a:r>
            <a:endParaRPr lang="es-CL" sz="2000" dirty="0">
              <a:solidFill>
                <a:schemeClr val="bg1"/>
              </a:solidFill>
            </a:endParaRPr>
          </a:p>
        </p:txBody>
      </p:sp>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6111258" y="2764269"/>
            <a:ext cx="5042015" cy="1456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2955" b="1" dirty="0">
                <a:solidFill>
                  <a:schemeClr val="tx2"/>
                </a:solidFill>
                <a:latin typeface="Calibri"/>
                <a:cs typeface="Calibri"/>
              </a:rPr>
              <a:t>Propuesta de Mejoramiento y/o implementación de Laboratorio Químico Minero</a:t>
            </a:r>
            <a:endParaRPr lang="es-CL" sz="2955" b="1" dirty="0">
              <a:solidFill>
                <a:srgbClr val="0070C0"/>
              </a:solidFill>
              <a:latin typeface="Calibri"/>
              <a:cs typeface="Calibri"/>
            </a:endParaRPr>
          </a:p>
        </p:txBody>
      </p:sp>
      <p:sp>
        <p:nvSpPr>
          <p:cNvPr id="10" name="CuadroTexto 9">
            <a:extLst>
              <a:ext uri="{FF2B5EF4-FFF2-40B4-BE49-F238E27FC236}">
                <a16:creationId xmlns:a16="http://schemas.microsoft.com/office/drawing/2014/main" id="{97DC6FA4-18CC-2FEB-7A4A-050B1316A2B9}"/>
              </a:ext>
            </a:extLst>
          </p:cNvPr>
          <p:cNvSpPr txBox="1"/>
          <p:nvPr/>
        </p:nvSpPr>
        <p:spPr>
          <a:xfrm>
            <a:off x="3363562" y="2764269"/>
            <a:ext cx="6268452" cy="523220"/>
          </a:xfrm>
          <a:prstGeom prst="rect">
            <a:avLst/>
          </a:prstGeom>
          <a:noFill/>
        </p:spPr>
        <p:txBody>
          <a:bodyPr wrap="square">
            <a:spAutoFit/>
          </a:bodyPr>
          <a:lstStyle/>
          <a:p>
            <a:r>
              <a:rPr lang="es-ES" sz="2800" b="1" dirty="0">
                <a:solidFill>
                  <a:schemeClr val="accent4"/>
                </a:solidFill>
                <a:latin typeface="Calibri"/>
                <a:cs typeface="Calibri"/>
              </a:rPr>
              <a:t>Medida 3</a:t>
            </a:r>
            <a:endParaRPr lang="es-CL" sz="2800" dirty="0">
              <a:solidFill>
                <a:schemeClr val="accent4"/>
              </a:solidFill>
            </a:endParaRPr>
          </a:p>
        </p:txBody>
      </p:sp>
    </p:spTree>
    <p:extLst>
      <p:ext uri="{BB962C8B-B14F-4D97-AF65-F5344CB8AC3E}">
        <p14:creationId xmlns:p14="http://schemas.microsoft.com/office/powerpoint/2010/main" val="413627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C60D5EFA-7043-46E9-1453-D5067BDD07C6}"/>
              </a:ext>
            </a:extLst>
          </p:cNvPr>
          <p:cNvSpPr/>
          <p:nvPr/>
        </p:nvSpPr>
        <p:spPr>
          <a:xfrm>
            <a:off x="2994724" y="1866140"/>
            <a:ext cx="3139575" cy="4022342"/>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146253" y="1487021"/>
            <a:ext cx="2841243" cy="535531"/>
          </a:xfrm>
          <a:prstGeom prst="rect">
            <a:avLst/>
          </a:prstGeom>
          <a:noFill/>
        </p:spPr>
        <p:txBody>
          <a:bodyPr wrap="square">
            <a:spAutoFit/>
          </a:bodyPr>
          <a:lstStyle/>
          <a:p>
            <a:pPr algn="l">
              <a:lnSpc>
                <a:spcPct val="90000"/>
              </a:lnSpc>
            </a:pPr>
            <a:r>
              <a:rPr lang="es-ES" sz="1600" dirty="0">
                <a:solidFill>
                  <a:srgbClr val="002060"/>
                </a:solidFill>
                <a:latin typeface="Calibri"/>
                <a:cs typeface="Calibri"/>
              </a:rPr>
              <a:t>Medidas de Fortalecimiento Servicio Nacional de Aduana</a:t>
            </a:r>
            <a:endParaRPr lang="es-CL" sz="1600" dirty="0">
              <a:solidFill>
                <a:srgbClr val="002060"/>
              </a:solidFill>
            </a:endParaRPr>
          </a:p>
        </p:txBody>
      </p:sp>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308194" y="3481327"/>
            <a:ext cx="2372250"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1800" b="1" dirty="0">
                <a:solidFill>
                  <a:schemeClr val="bg1"/>
                </a:solidFill>
                <a:latin typeface="Calibri"/>
                <a:cs typeface="Calibri"/>
              </a:rPr>
              <a:t>Propuesta de Mejoramiento y/o implementación de Laboratorio Químico Minero</a:t>
            </a:r>
          </a:p>
        </p:txBody>
      </p:sp>
      <p:sp>
        <p:nvSpPr>
          <p:cNvPr id="10" name="CuadroTexto 9">
            <a:extLst>
              <a:ext uri="{FF2B5EF4-FFF2-40B4-BE49-F238E27FC236}">
                <a16:creationId xmlns:a16="http://schemas.microsoft.com/office/drawing/2014/main" id="{97DC6FA4-18CC-2FEB-7A4A-050B1316A2B9}"/>
              </a:ext>
            </a:extLst>
          </p:cNvPr>
          <p:cNvSpPr txBox="1"/>
          <p:nvPr/>
        </p:nvSpPr>
        <p:spPr>
          <a:xfrm>
            <a:off x="308194" y="2864192"/>
            <a:ext cx="1316241" cy="400110"/>
          </a:xfrm>
          <a:prstGeom prst="rect">
            <a:avLst/>
          </a:prstGeom>
          <a:noFill/>
        </p:spPr>
        <p:txBody>
          <a:bodyPr wrap="square">
            <a:spAutoFit/>
          </a:bodyPr>
          <a:lstStyle/>
          <a:p>
            <a:r>
              <a:rPr lang="es-ES" sz="2000" b="1" dirty="0">
                <a:solidFill>
                  <a:schemeClr val="accent4">
                    <a:lumMod val="20000"/>
                    <a:lumOff val="80000"/>
                  </a:schemeClr>
                </a:solidFill>
                <a:latin typeface="Calibri"/>
                <a:cs typeface="Calibri"/>
              </a:rPr>
              <a:t>Medida 3</a:t>
            </a:r>
            <a:endParaRPr lang="es-CL" sz="2000" dirty="0">
              <a:solidFill>
                <a:schemeClr val="accent4">
                  <a:lumMod val="20000"/>
                  <a:lumOff val="80000"/>
                </a:schemeClr>
              </a:solidFill>
            </a:endParaRPr>
          </a:p>
        </p:txBody>
      </p:sp>
      <p:sp>
        <p:nvSpPr>
          <p:cNvPr id="12" name="CuadroTexto 11">
            <a:extLst>
              <a:ext uri="{FF2B5EF4-FFF2-40B4-BE49-F238E27FC236}">
                <a16:creationId xmlns:a16="http://schemas.microsoft.com/office/drawing/2014/main" id="{915425C8-CC47-1BE9-E082-7E3F21B16199}"/>
              </a:ext>
            </a:extLst>
          </p:cNvPr>
          <p:cNvSpPr txBox="1"/>
          <p:nvPr/>
        </p:nvSpPr>
        <p:spPr>
          <a:xfrm>
            <a:off x="3507204" y="347692"/>
            <a:ext cx="8091237" cy="954107"/>
          </a:xfrm>
          <a:prstGeom prst="rect">
            <a:avLst/>
          </a:prstGeom>
          <a:noFill/>
        </p:spPr>
        <p:txBody>
          <a:bodyPr wrap="square">
            <a:spAutoFit/>
          </a:bodyPr>
          <a:lstStyle/>
          <a:p>
            <a:pPr algn="ctr"/>
            <a:r>
              <a:rPr lang="es-MX" sz="2800" b="1" dirty="0">
                <a:solidFill>
                  <a:schemeClr val="tx2"/>
                </a:solidFill>
                <a:latin typeface="Calibri"/>
                <a:cs typeface="Calibri"/>
              </a:rPr>
              <a:t>Proyectos de Ley y Programas que Fortalecen la función Fiscalizadora</a:t>
            </a:r>
            <a:endParaRPr lang="es-CL" sz="2800" b="1" dirty="0">
              <a:solidFill>
                <a:schemeClr val="tx2"/>
              </a:solidFill>
              <a:latin typeface="Calibri"/>
              <a:cs typeface="Calibri"/>
            </a:endParaRPr>
          </a:p>
        </p:txBody>
      </p:sp>
      <p:sp>
        <p:nvSpPr>
          <p:cNvPr id="13" name="CuadroTexto 12">
            <a:extLst>
              <a:ext uri="{FF2B5EF4-FFF2-40B4-BE49-F238E27FC236}">
                <a16:creationId xmlns:a16="http://schemas.microsoft.com/office/drawing/2014/main" id="{95920CC0-D9A4-1556-5545-7168CF20BEAB}"/>
              </a:ext>
            </a:extLst>
          </p:cNvPr>
          <p:cNvSpPr txBox="1"/>
          <p:nvPr/>
        </p:nvSpPr>
        <p:spPr>
          <a:xfrm>
            <a:off x="3306198" y="2022552"/>
            <a:ext cx="2648501" cy="3785652"/>
          </a:xfrm>
          <a:prstGeom prst="rect">
            <a:avLst/>
          </a:prstGeom>
          <a:noFill/>
        </p:spPr>
        <p:txBody>
          <a:bodyPr wrap="square" rtlCol="0">
            <a:spAutoFit/>
          </a:bodyPr>
          <a:lstStyle/>
          <a:p>
            <a:r>
              <a:rPr lang="es-ES" sz="2000" b="1" dirty="0">
                <a:solidFill>
                  <a:schemeClr val="tx2"/>
                </a:solidFill>
                <a:latin typeface="Calibri" panose="020F0502020204030204" pitchFamily="34" charset="0"/>
                <a:cs typeface="Calibri" panose="020F0502020204030204" pitchFamily="34" charset="0"/>
              </a:rPr>
              <a:t>Mejoramiento y modernización del equipamiento del Laboratorio Químico de Aduanas para apoyar los procesos de determinación químico de productos sensibles, con carga impositiva, para la fiscalización y sanción en materias de evasión </a:t>
            </a:r>
          </a:p>
        </p:txBody>
      </p:sp>
      <p:grpSp>
        <p:nvGrpSpPr>
          <p:cNvPr id="2" name="Grupo 1">
            <a:extLst>
              <a:ext uri="{FF2B5EF4-FFF2-40B4-BE49-F238E27FC236}">
                <a16:creationId xmlns:a16="http://schemas.microsoft.com/office/drawing/2014/main" id="{2EBD4176-916C-8BDB-48B6-6EAA1C74C0B0}"/>
              </a:ext>
            </a:extLst>
          </p:cNvPr>
          <p:cNvGrpSpPr/>
          <p:nvPr/>
        </p:nvGrpSpPr>
        <p:grpSpPr>
          <a:xfrm>
            <a:off x="6047851" y="2702396"/>
            <a:ext cx="505326" cy="251986"/>
            <a:chOff x="7254873" y="3633874"/>
            <a:chExt cx="505326" cy="251986"/>
          </a:xfrm>
        </p:grpSpPr>
        <p:sp>
          <p:nvSpPr>
            <p:cNvPr id="29" name="Medio marco 28">
              <a:extLst>
                <a:ext uri="{FF2B5EF4-FFF2-40B4-BE49-F238E27FC236}">
                  <a16:creationId xmlns:a16="http://schemas.microsoft.com/office/drawing/2014/main" id="{034FFAF5-9CCB-630D-B9C2-C886F174D785}"/>
                </a:ext>
              </a:extLst>
            </p:cNvPr>
            <p:cNvSpPr/>
            <p:nvPr/>
          </p:nvSpPr>
          <p:spPr>
            <a:xfrm rot="8100000">
              <a:off x="7471441" y="3633874"/>
              <a:ext cx="288758" cy="251986"/>
            </a:xfrm>
            <a:prstGeom prst="half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schemeClr val="tx1"/>
                </a:solidFill>
              </a:endParaRPr>
            </a:p>
          </p:txBody>
        </p:sp>
        <p:sp>
          <p:nvSpPr>
            <p:cNvPr id="30" name="Medio marco 29">
              <a:extLst>
                <a:ext uri="{FF2B5EF4-FFF2-40B4-BE49-F238E27FC236}">
                  <a16:creationId xmlns:a16="http://schemas.microsoft.com/office/drawing/2014/main" id="{CC6AC208-8729-E5F4-8B6B-2345B71FE8F4}"/>
                </a:ext>
              </a:extLst>
            </p:cNvPr>
            <p:cNvSpPr/>
            <p:nvPr/>
          </p:nvSpPr>
          <p:spPr>
            <a:xfrm rot="8100000">
              <a:off x="7254873" y="3633874"/>
              <a:ext cx="288758" cy="251986"/>
            </a:xfrm>
            <a:prstGeom prst="half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schemeClr val="tx1"/>
                </a:solidFill>
              </a:endParaRPr>
            </a:p>
          </p:txBody>
        </p:sp>
      </p:grpSp>
      <p:sp>
        <p:nvSpPr>
          <p:cNvPr id="3" name="CuadroTexto 2">
            <a:extLst>
              <a:ext uri="{FF2B5EF4-FFF2-40B4-BE49-F238E27FC236}">
                <a16:creationId xmlns:a16="http://schemas.microsoft.com/office/drawing/2014/main" id="{916FB935-60FF-19FD-6AC6-7A19008BCDE4}"/>
              </a:ext>
            </a:extLst>
          </p:cNvPr>
          <p:cNvSpPr txBox="1"/>
          <p:nvPr/>
        </p:nvSpPr>
        <p:spPr>
          <a:xfrm>
            <a:off x="6743458" y="2028656"/>
            <a:ext cx="2183969" cy="2062103"/>
          </a:xfrm>
          <a:prstGeom prst="rect">
            <a:avLst/>
          </a:prstGeom>
          <a:noFill/>
        </p:spPr>
        <p:txBody>
          <a:bodyPr wrap="square" rtlCol="0">
            <a:spAutoFit/>
          </a:bodyPr>
          <a:lstStyle/>
          <a:p>
            <a:r>
              <a:rPr lang="es-CL" sz="1600" dirty="0">
                <a:solidFill>
                  <a:srgbClr val="00B0F0"/>
                </a:solidFill>
                <a:latin typeface="Calibri" panose="020F0502020204030204" pitchFamily="34" charset="0"/>
                <a:cs typeface="Calibri" panose="020F0502020204030204" pitchFamily="34" charset="0"/>
              </a:rPr>
              <a:t>concentrado de cobre, concentrado de molibdeno, concentrado de zinc, concentrado de plomo, de hierro, así como carbonatos, cloruros e hidróxidos de litio,</a:t>
            </a:r>
          </a:p>
        </p:txBody>
      </p:sp>
      <p:sp>
        <p:nvSpPr>
          <p:cNvPr id="8" name="CuadroTexto 7">
            <a:extLst>
              <a:ext uri="{FF2B5EF4-FFF2-40B4-BE49-F238E27FC236}">
                <a16:creationId xmlns:a16="http://schemas.microsoft.com/office/drawing/2014/main" id="{DFC2472D-1FAD-6A0E-4CB5-4066F25A7149}"/>
              </a:ext>
            </a:extLst>
          </p:cNvPr>
          <p:cNvSpPr txBox="1"/>
          <p:nvPr/>
        </p:nvSpPr>
        <p:spPr>
          <a:xfrm>
            <a:off x="6743458" y="4513358"/>
            <a:ext cx="2199771" cy="1077218"/>
          </a:xfrm>
          <a:prstGeom prst="rect">
            <a:avLst/>
          </a:prstGeom>
          <a:noFill/>
        </p:spPr>
        <p:txBody>
          <a:bodyPr wrap="square" rtlCol="0">
            <a:spAutoFit/>
          </a:bodyPr>
          <a:lstStyle/>
          <a:p>
            <a:r>
              <a:rPr lang="es-CL" sz="1600" dirty="0">
                <a:solidFill>
                  <a:srgbClr val="00B0F0"/>
                </a:solidFill>
                <a:latin typeface="Calibri" panose="020F0502020204030204" pitchFamily="34" charset="0"/>
                <a:cs typeface="Calibri" panose="020F0502020204030204" pitchFamily="34" charset="0"/>
              </a:rPr>
              <a:t>Estudio y Evaluación para la instalación de un Laboratorio Químico en la Zona Norte</a:t>
            </a:r>
          </a:p>
        </p:txBody>
      </p:sp>
      <p:grpSp>
        <p:nvGrpSpPr>
          <p:cNvPr id="9" name="Grupo 8">
            <a:extLst>
              <a:ext uri="{FF2B5EF4-FFF2-40B4-BE49-F238E27FC236}">
                <a16:creationId xmlns:a16="http://schemas.microsoft.com/office/drawing/2014/main" id="{E7FC12A0-1EA3-8B91-7E84-7EBF84122088}"/>
              </a:ext>
            </a:extLst>
          </p:cNvPr>
          <p:cNvGrpSpPr/>
          <p:nvPr/>
        </p:nvGrpSpPr>
        <p:grpSpPr>
          <a:xfrm>
            <a:off x="6047851" y="4711670"/>
            <a:ext cx="505326" cy="251986"/>
            <a:chOff x="7254873" y="3633874"/>
            <a:chExt cx="505326" cy="251986"/>
          </a:xfrm>
        </p:grpSpPr>
        <p:sp>
          <p:nvSpPr>
            <p:cNvPr id="11" name="Medio marco 10">
              <a:extLst>
                <a:ext uri="{FF2B5EF4-FFF2-40B4-BE49-F238E27FC236}">
                  <a16:creationId xmlns:a16="http://schemas.microsoft.com/office/drawing/2014/main" id="{D489A130-E1C0-75E3-DE5C-A914C0803019}"/>
                </a:ext>
              </a:extLst>
            </p:cNvPr>
            <p:cNvSpPr/>
            <p:nvPr/>
          </p:nvSpPr>
          <p:spPr>
            <a:xfrm rot="8100000">
              <a:off x="7471441" y="3633874"/>
              <a:ext cx="288758" cy="251986"/>
            </a:xfrm>
            <a:prstGeom prst="half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schemeClr val="tx1"/>
                </a:solidFill>
              </a:endParaRPr>
            </a:p>
          </p:txBody>
        </p:sp>
        <p:sp>
          <p:nvSpPr>
            <p:cNvPr id="15" name="Medio marco 14">
              <a:extLst>
                <a:ext uri="{FF2B5EF4-FFF2-40B4-BE49-F238E27FC236}">
                  <a16:creationId xmlns:a16="http://schemas.microsoft.com/office/drawing/2014/main" id="{2633E57B-0BB7-2179-69C3-73E0E26B31D9}"/>
                </a:ext>
              </a:extLst>
            </p:cNvPr>
            <p:cNvSpPr/>
            <p:nvPr/>
          </p:nvSpPr>
          <p:spPr>
            <a:xfrm rot="8100000">
              <a:off x="7254873" y="3633874"/>
              <a:ext cx="288758" cy="251986"/>
            </a:xfrm>
            <a:prstGeom prst="half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schemeClr val="tx1"/>
                </a:solidFill>
              </a:endParaRPr>
            </a:p>
          </p:txBody>
        </p:sp>
      </p:grpSp>
      <p:sp>
        <p:nvSpPr>
          <p:cNvPr id="17" name="Rectángulo redondeado 16">
            <a:extLst>
              <a:ext uri="{FF2B5EF4-FFF2-40B4-BE49-F238E27FC236}">
                <a16:creationId xmlns:a16="http://schemas.microsoft.com/office/drawing/2014/main" id="{287FFCAD-C395-C81A-4559-EF6905965744}"/>
              </a:ext>
            </a:extLst>
          </p:cNvPr>
          <p:cNvSpPr/>
          <p:nvPr/>
        </p:nvSpPr>
        <p:spPr>
          <a:xfrm>
            <a:off x="6695331" y="1866140"/>
            <a:ext cx="2247898" cy="2329107"/>
          </a:xfrm>
          <a:prstGeom prst="roundRect">
            <a:avLst/>
          </a:prstGeom>
          <a:noFill/>
          <a:ln>
            <a:solidFill>
              <a:schemeClr val="accent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9" name="Rectángulo redondeado 18">
            <a:extLst>
              <a:ext uri="{FF2B5EF4-FFF2-40B4-BE49-F238E27FC236}">
                <a16:creationId xmlns:a16="http://schemas.microsoft.com/office/drawing/2014/main" id="{39691816-879F-9605-1A4B-A098B634664F}"/>
              </a:ext>
            </a:extLst>
          </p:cNvPr>
          <p:cNvSpPr/>
          <p:nvPr/>
        </p:nvSpPr>
        <p:spPr>
          <a:xfrm>
            <a:off x="6743458" y="4409661"/>
            <a:ext cx="2183969" cy="1248584"/>
          </a:xfrm>
          <a:prstGeom prst="roundRect">
            <a:avLst/>
          </a:prstGeom>
          <a:noFill/>
          <a:ln>
            <a:solidFill>
              <a:schemeClr val="accent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graphicFrame>
        <p:nvGraphicFramePr>
          <p:cNvPr id="22" name="Tabla 21">
            <a:extLst>
              <a:ext uri="{FF2B5EF4-FFF2-40B4-BE49-F238E27FC236}">
                <a16:creationId xmlns:a16="http://schemas.microsoft.com/office/drawing/2014/main" id="{ECB7AAB9-AAF3-EFD6-7043-418233C869C0}"/>
              </a:ext>
            </a:extLst>
          </p:cNvPr>
          <p:cNvGraphicFramePr>
            <a:graphicFrameLocks noGrp="1"/>
          </p:cNvGraphicFramePr>
          <p:nvPr>
            <p:extLst>
              <p:ext uri="{D42A27DB-BD31-4B8C-83A1-F6EECF244321}">
                <p14:modId xmlns:p14="http://schemas.microsoft.com/office/powerpoint/2010/main" val="573970487"/>
              </p:ext>
            </p:extLst>
          </p:nvPr>
        </p:nvGraphicFramePr>
        <p:xfrm>
          <a:off x="9531880" y="1843895"/>
          <a:ext cx="2351262" cy="2402936"/>
        </p:xfrm>
        <a:graphic>
          <a:graphicData uri="http://schemas.openxmlformats.org/drawingml/2006/table">
            <a:tbl>
              <a:tblPr firstRow="1" bandRow="1">
                <a:tableStyleId>{00A15C55-8517-42AA-B614-E9B94910E393}</a:tableStyleId>
              </a:tblPr>
              <a:tblGrid>
                <a:gridCol w="1175631">
                  <a:extLst>
                    <a:ext uri="{9D8B030D-6E8A-4147-A177-3AD203B41FA5}">
                      <a16:colId xmlns:a16="http://schemas.microsoft.com/office/drawing/2014/main" val="2461828254"/>
                    </a:ext>
                  </a:extLst>
                </a:gridCol>
                <a:gridCol w="1175631">
                  <a:extLst>
                    <a:ext uri="{9D8B030D-6E8A-4147-A177-3AD203B41FA5}">
                      <a16:colId xmlns:a16="http://schemas.microsoft.com/office/drawing/2014/main" val="4276216269"/>
                    </a:ext>
                  </a:extLst>
                </a:gridCol>
              </a:tblGrid>
              <a:tr h="339120">
                <a:tc>
                  <a:txBody>
                    <a:bodyPr/>
                    <a:lstStyle/>
                    <a:p>
                      <a:r>
                        <a:rPr lang="es-ES" sz="1500" dirty="0"/>
                        <a:t>Líneas</a:t>
                      </a:r>
                      <a:endParaRPr lang="es-CL" sz="1500" dirty="0"/>
                    </a:p>
                  </a:txBody>
                  <a:tcPr marL="96509" marR="96509" marT="48254" marB="48254"/>
                </a:tc>
                <a:tc>
                  <a:txBody>
                    <a:bodyPr/>
                    <a:lstStyle/>
                    <a:p>
                      <a:r>
                        <a:rPr lang="es-ES" sz="1500" dirty="0"/>
                        <a:t>Monto M$</a:t>
                      </a:r>
                      <a:endParaRPr lang="es-CL" sz="1500" dirty="0"/>
                    </a:p>
                  </a:txBody>
                  <a:tcPr marL="96509" marR="96509" marT="48254" marB="48254"/>
                </a:tc>
                <a:extLst>
                  <a:ext uri="{0D108BD9-81ED-4DB2-BD59-A6C34878D82A}">
                    <a16:rowId xmlns:a16="http://schemas.microsoft.com/office/drawing/2014/main" val="2042247346"/>
                  </a:ext>
                </a:extLst>
              </a:tr>
              <a:tr h="339120">
                <a:tc>
                  <a:txBody>
                    <a:bodyPr/>
                    <a:lstStyle/>
                    <a:p>
                      <a:r>
                        <a:rPr lang="es-ES" sz="1400" dirty="0">
                          <a:solidFill>
                            <a:schemeClr val="tx2"/>
                          </a:solidFill>
                        </a:rPr>
                        <a:t>Minería</a:t>
                      </a:r>
                      <a:endParaRPr lang="es-CL" sz="1400" dirty="0">
                        <a:solidFill>
                          <a:schemeClr val="tx2"/>
                        </a:solidFill>
                      </a:endParaRPr>
                    </a:p>
                  </a:txBody>
                  <a:tcPr marL="96509" marR="96509" marT="48254" marB="48254" anchor="ctr"/>
                </a:tc>
                <a:tc>
                  <a:txBody>
                    <a:bodyPr/>
                    <a:lstStyle/>
                    <a:p>
                      <a:r>
                        <a:rPr lang="es-ES" sz="1400" dirty="0">
                          <a:solidFill>
                            <a:schemeClr val="tx2"/>
                          </a:solidFill>
                        </a:rPr>
                        <a:t>25.000</a:t>
                      </a:r>
                      <a:endParaRPr lang="es-CL" sz="1400" dirty="0">
                        <a:solidFill>
                          <a:schemeClr val="tx2"/>
                        </a:solidFill>
                      </a:endParaRPr>
                    </a:p>
                  </a:txBody>
                  <a:tcPr marL="96509" marR="96509" marT="48254" marB="48254" anchor="ctr"/>
                </a:tc>
                <a:extLst>
                  <a:ext uri="{0D108BD9-81ED-4DB2-BD59-A6C34878D82A}">
                    <a16:rowId xmlns:a16="http://schemas.microsoft.com/office/drawing/2014/main" val="768828743"/>
                  </a:ext>
                </a:extLst>
              </a:tr>
              <a:tr h="339120">
                <a:tc>
                  <a:txBody>
                    <a:bodyPr/>
                    <a:lstStyle/>
                    <a:p>
                      <a:r>
                        <a:rPr lang="es-ES" sz="1400" dirty="0">
                          <a:solidFill>
                            <a:schemeClr val="tx2"/>
                          </a:solidFill>
                        </a:rPr>
                        <a:t>Joyas</a:t>
                      </a:r>
                      <a:endParaRPr lang="es-CL" sz="1400" dirty="0">
                        <a:solidFill>
                          <a:schemeClr val="tx2"/>
                        </a:solidFill>
                      </a:endParaRPr>
                    </a:p>
                  </a:txBody>
                  <a:tcPr marL="96509" marR="96509" marT="48254" marB="48254" anchor="ctr"/>
                </a:tc>
                <a:tc>
                  <a:txBody>
                    <a:bodyPr/>
                    <a:lstStyle/>
                    <a:p>
                      <a:r>
                        <a:rPr lang="es-ES" sz="1400" dirty="0">
                          <a:solidFill>
                            <a:schemeClr val="tx2"/>
                          </a:solidFill>
                        </a:rPr>
                        <a:t>20.500</a:t>
                      </a:r>
                      <a:endParaRPr lang="es-CL" sz="1400" dirty="0">
                        <a:solidFill>
                          <a:schemeClr val="tx2"/>
                        </a:solidFill>
                      </a:endParaRPr>
                    </a:p>
                  </a:txBody>
                  <a:tcPr marL="96509" marR="96509" marT="48254" marB="48254" anchor="ctr"/>
                </a:tc>
                <a:extLst>
                  <a:ext uri="{0D108BD9-81ED-4DB2-BD59-A6C34878D82A}">
                    <a16:rowId xmlns:a16="http://schemas.microsoft.com/office/drawing/2014/main" val="3516881514"/>
                  </a:ext>
                </a:extLst>
              </a:tr>
              <a:tr h="497435">
                <a:tc>
                  <a:txBody>
                    <a:bodyPr/>
                    <a:lstStyle/>
                    <a:p>
                      <a:r>
                        <a:rPr lang="es-ES" sz="1400" dirty="0">
                          <a:solidFill>
                            <a:schemeClr val="tx2"/>
                          </a:solidFill>
                        </a:rPr>
                        <a:t>Bebidas Alcohólicas</a:t>
                      </a:r>
                      <a:endParaRPr lang="es-CL" sz="1400" dirty="0">
                        <a:solidFill>
                          <a:schemeClr val="tx2"/>
                        </a:solidFill>
                      </a:endParaRPr>
                    </a:p>
                  </a:txBody>
                  <a:tcPr marL="96509" marR="96509" marT="48254" marB="48254" anchor="ctr"/>
                </a:tc>
                <a:tc>
                  <a:txBody>
                    <a:bodyPr/>
                    <a:lstStyle/>
                    <a:p>
                      <a:r>
                        <a:rPr lang="es-ES" sz="1400" dirty="0">
                          <a:solidFill>
                            <a:schemeClr val="tx2"/>
                          </a:solidFill>
                        </a:rPr>
                        <a:t>241.900</a:t>
                      </a:r>
                      <a:endParaRPr lang="es-CL" sz="1400" dirty="0">
                        <a:solidFill>
                          <a:schemeClr val="tx2"/>
                        </a:solidFill>
                      </a:endParaRPr>
                    </a:p>
                  </a:txBody>
                  <a:tcPr marL="96509" marR="96509" marT="48254" marB="48254" anchor="ctr"/>
                </a:tc>
                <a:extLst>
                  <a:ext uri="{0D108BD9-81ED-4DB2-BD59-A6C34878D82A}">
                    <a16:rowId xmlns:a16="http://schemas.microsoft.com/office/drawing/2014/main" val="270434595"/>
                  </a:ext>
                </a:extLst>
              </a:tr>
              <a:tr h="497435">
                <a:tc>
                  <a:txBody>
                    <a:bodyPr/>
                    <a:lstStyle/>
                    <a:p>
                      <a:pPr algn="l"/>
                      <a:r>
                        <a:rPr lang="es-ES" sz="1400" dirty="0">
                          <a:solidFill>
                            <a:schemeClr val="tx2"/>
                          </a:solidFill>
                        </a:rPr>
                        <a:t>Lector Minerales</a:t>
                      </a:r>
                      <a:endParaRPr lang="es-CL" sz="1400" dirty="0">
                        <a:solidFill>
                          <a:schemeClr val="tx2"/>
                        </a:solidFill>
                      </a:endParaRPr>
                    </a:p>
                  </a:txBody>
                  <a:tcPr marL="96509" marR="96509" marT="48254" marB="48254" anchor="ctr"/>
                </a:tc>
                <a:tc>
                  <a:txBody>
                    <a:bodyPr/>
                    <a:lstStyle/>
                    <a:p>
                      <a:r>
                        <a:rPr lang="es-ES" sz="1400" dirty="0">
                          <a:solidFill>
                            <a:schemeClr val="tx2"/>
                          </a:solidFill>
                        </a:rPr>
                        <a:t>190.000</a:t>
                      </a:r>
                      <a:endParaRPr lang="es-CL" sz="1400" dirty="0">
                        <a:solidFill>
                          <a:schemeClr val="tx2"/>
                        </a:solidFill>
                      </a:endParaRPr>
                    </a:p>
                  </a:txBody>
                  <a:tcPr marL="96509" marR="96509" marT="48254" marB="48254" anchor="ctr"/>
                </a:tc>
                <a:extLst>
                  <a:ext uri="{0D108BD9-81ED-4DB2-BD59-A6C34878D82A}">
                    <a16:rowId xmlns:a16="http://schemas.microsoft.com/office/drawing/2014/main" val="4241739124"/>
                  </a:ext>
                </a:extLst>
              </a:tr>
              <a:tr h="339120">
                <a:tc>
                  <a:txBody>
                    <a:bodyPr/>
                    <a:lstStyle/>
                    <a:p>
                      <a:pPr algn="l"/>
                      <a:r>
                        <a:rPr lang="es-ES" sz="1400" b="1" dirty="0">
                          <a:solidFill>
                            <a:schemeClr val="tx2"/>
                          </a:solidFill>
                        </a:rPr>
                        <a:t>Total</a:t>
                      </a:r>
                      <a:endParaRPr lang="es-CL" sz="1400" b="1" dirty="0">
                        <a:solidFill>
                          <a:schemeClr val="tx2"/>
                        </a:solidFill>
                      </a:endParaRPr>
                    </a:p>
                  </a:txBody>
                  <a:tcPr marL="96509" marR="96509" marT="48254" marB="48254" anchor="ctr"/>
                </a:tc>
                <a:tc>
                  <a:txBody>
                    <a:bodyPr/>
                    <a:lstStyle/>
                    <a:p>
                      <a:r>
                        <a:rPr lang="es-ES" sz="1400" b="1" dirty="0">
                          <a:solidFill>
                            <a:schemeClr val="tx2"/>
                          </a:solidFill>
                        </a:rPr>
                        <a:t>477.400</a:t>
                      </a:r>
                      <a:endParaRPr lang="es-CL" sz="1400" b="1" dirty="0">
                        <a:solidFill>
                          <a:schemeClr val="tx2"/>
                        </a:solidFill>
                      </a:endParaRPr>
                    </a:p>
                  </a:txBody>
                  <a:tcPr marL="96509" marR="96509" marT="48254" marB="48254" anchor="ctr"/>
                </a:tc>
                <a:extLst>
                  <a:ext uri="{0D108BD9-81ED-4DB2-BD59-A6C34878D82A}">
                    <a16:rowId xmlns:a16="http://schemas.microsoft.com/office/drawing/2014/main" val="1311775406"/>
                  </a:ext>
                </a:extLst>
              </a:tr>
            </a:tbl>
          </a:graphicData>
        </a:graphic>
      </p:graphicFrame>
      <p:graphicFrame>
        <p:nvGraphicFramePr>
          <p:cNvPr id="26" name="Tabla 25">
            <a:extLst>
              <a:ext uri="{FF2B5EF4-FFF2-40B4-BE49-F238E27FC236}">
                <a16:creationId xmlns:a16="http://schemas.microsoft.com/office/drawing/2014/main" id="{4182036C-F5AF-685D-4891-E5FAF6386A0C}"/>
              </a:ext>
            </a:extLst>
          </p:cNvPr>
          <p:cNvGraphicFramePr>
            <a:graphicFrameLocks noGrp="1"/>
          </p:cNvGraphicFramePr>
          <p:nvPr>
            <p:extLst>
              <p:ext uri="{D42A27DB-BD31-4B8C-83A1-F6EECF244321}">
                <p14:modId xmlns:p14="http://schemas.microsoft.com/office/powerpoint/2010/main" val="1477588811"/>
              </p:ext>
            </p:extLst>
          </p:nvPr>
        </p:nvGraphicFramePr>
        <p:xfrm>
          <a:off x="9531880" y="4409661"/>
          <a:ext cx="2330962" cy="1144146"/>
        </p:xfrm>
        <a:graphic>
          <a:graphicData uri="http://schemas.openxmlformats.org/drawingml/2006/table">
            <a:tbl>
              <a:tblPr firstRow="1" bandRow="1">
                <a:tableStyleId>{00A15C55-8517-42AA-B614-E9B94910E393}</a:tableStyleId>
              </a:tblPr>
              <a:tblGrid>
                <a:gridCol w="1165481">
                  <a:extLst>
                    <a:ext uri="{9D8B030D-6E8A-4147-A177-3AD203B41FA5}">
                      <a16:colId xmlns:a16="http://schemas.microsoft.com/office/drawing/2014/main" val="1352145118"/>
                    </a:ext>
                  </a:extLst>
                </a:gridCol>
                <a:gridCol w="1165481">
                  <a:extLst>
                    <a:ext uri="{9D8B030D-6E8A-4147-A177-3AD203B41FA5}">
                      <a16:colId xmlns:a16="http://schemas.microsoft.com/office/drawing/2014/main" val="2252028728"/>
                    </a:ext>
                  </a:extLst>
                </a:gridCol>
              </a:tblGrid>
              <a:tr h="407558">
                <a:tc>
                  <a:txBody>
                    <a:bodyPr/>
                    <a:lstStyle/>
                    <a:p>
                      <a:r>
                        <a:rPr lang="es-ES" sz="1400" dirty="0"/>
                        <a:t>Líneas</a:t>
                      </a:r>
                      <a:endParaRPr lang="es-CL" sz="1400" dirty="0"/>
                    </a:p>
                  </a:txBody>
                  <a:tcPr marL="96509" marR="96509" marT="48254" marB="48254"/>
                </a:tc>
                <a:tc>
                  <a:txBody>
                    <a:bodyPr/>
                    <a:lstStyle/>
                    <a:p>
                      <a:r>
                        <a:rPr lang="es-ES" sz="1400" dirty="0"/>
                        <a:t>Monto M$</a:t>
                      </a:r>
                      <a:endParaRPr lang="es-CL" sz="1400" dirty="0"/>
                    </a:p>
                  </a:txBody>
                  <a:tcPr marL="96509" marR="96509" marT="48254" marB="48254"/>
                </a:tc>
                <a:extLst>
                  <a:ext uri="{0D108BD9-81ED-4DB2-BD59-A6C34878D82A}">
                    <a16:rowId xmlns:a16="http://schemas.microsoft.com/office/drawing/2014/main" val="2006311451"/>
                  </a:ext>
                </a:extLst>
              </a:tr>
              <a:tr h="627307">
                <a:tc>
                  <a:txBody>
                    <a:bodyPr/>
                    <a:lstStyle/>
                    <a:p>
                      <a:r>
                        <a:rPr lang="es-ES" sz="1400" dirty="0">
                          <a:solidFill>
                            <a:schemeClr val="tx2"/>
                          </a:solidFill>
                        </a:rPr>
                        <a:t>Servicio Externo del Estudio</a:t>
                      </a:r>
                      <a:endParaRPr lang="es-CL" sz="1400" dirty="0">
                        <a:solidFill>
                          <a:schemeClr val="tx2"/>
                        </a:solidFill>
                      </a:endParaRPr>
                    </a:p>
                  </a:txBody>
                  <a:tcPr marL="96509" marR="96509" marT="48254" marB="48254" anchor="ctr"/>
                </a:tc>
                <a:tc>
                  <a:txBody>
                    <a:bodyPr/>
                    <a:lstStyle/>
                    <a:p>
                      <a:pPr marL="0" algn="l" defTabSz="457200" rtl="0" eaLnBrk="1" latinLnBrk="0" hangingPunct="1"/>
                      <a:r>
                        <a:rPr lang="es-ES" sz="1400" b="1" kern="1200" dirty="0">
                          <a:solidFill>
                            <a:schemeClr val="tx2"/>
                          </a:solidFill>
                        </a:rPr>
                        <a:t>25.000</a:t>
                      </a:r>
                      <a:endParaRPr lang="es-CL" sz="1400" b="1" kern="1200" dirty="0">
                        <a:solidFill>
                          <a:schemeClr val="tx2"/>
                        </a:solidFill>
                        <a:latin typeface="+mn-lt"/>
                        <a:ea typeface="+mn-ea"/>
                        <a:cs typeface="+mn-cs"/>
                      </a:endParaRPr>
                    </a:p>
                  </a:txBody>
                  <a:tcPr marL="96509" marR="96509" marT="48254" marB="48254" anchor="ctr"/>
                </a:tc>
                <a:extLst>
                  <a:ext uri="{0D108BD9-81ED-4DB2-BD59-A6C34878D82A}">
                    <a16:rowId xmlns:a16="http://schemas.microsoft.com/office/drawing/2014/main" val="4119029921"/>
                  </a:ext>
                </a:extLst>
              </a:tr>
            </a:tbl>
          </a:graphicData>
        </a:graphic>
      </p:graphicFrame>
      <p:grpSp>
        <p:nvGrpSpPr>
          <p:cNvPr id="28" name="Grupo 27">
            <a:extLst>
              <a:ext uri="{FF2B5EF4-FFF2-40B4-BE49-F238E27FC236}">
                <a16:creationId xmlns:a16="http://schemas.microsoft.com/office/drawing/2014/main" id="{52B599B7-1EA0-628B-D42B-D5C1F991A57A}"/>
              </a:ext>
            </a:extLst>
          </p:cNvPr>
          <p:cNvGrpSpPr/>
          <p:nvPr/>
        </p:nvGrpSpPr>
        <p:grpSpPr>
          <a:xfrm>
            <a:off x="8875272" y="2702396"/>
            <a:ext cx="505326" cy="251986"/>
            <a:chOff x="7254873" y="3633874"/>
            <a:chExt cx="505326" cy="251986"/>
          </a:xfrm>
        </p:grpSpPr>
        <p:sp>
          <p:nvSpPr>
            <p:cNvPr id="31" name="Medio marco 30">
              <a:extLst>
                <a:ext uri="{FF2B5EF4-FFF2-40B4-BE49-F238E27FC236}">
                  <a16:creationId xmlns:a16="http://schemas.microsoft.com/office/drawing/2014/main" id="{894FA4E2-9C35-5C36-54FF-30F84CBA168C}"/>
                </a:ext>
              </a:extLst>
            </p:cNvPr>
            <p:cNvSpPr/>
            <p:nvPr/>
          </p:nvSpPr>
          <p:spPr>
            <a:xfrm rot="8100000">
              <a:off x="7471441" y="3633874"/>
              <a:ext cx="288758" cy="251986"/>
            </a:xfrm>
            <a:prstGeom prst="half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schemeClr val="tx1"/>
                </a:solidFill>
              </a:endParaRPr>
            </a:p>
          </p:txBody>
        </p:sp>
        <p:sp>
          <p:nvSpPr>
            <p:cNvPr id="32" name="Medio marco 31">
              <a:extLst>
                <a:ext uri="{FF2B5EF4-FFF2-40B4-BE49-F238E27FC236}">
                  <a16:creationId xmlns:a16="http://schemas.microsoft.com/office/drawing/2014/main" id="{2FF96952-CBFE-C1DF-8D5A-BA10EA24448C}"/>
                </a:ext>
              </a:extLst>
            </p:cNvPr>
            <p:cNvSpPr/>
            <p:nvPr/>
          </p:nvSpPr>
          <p:spPr>
            <a:xfrm rot="8100000">
              <a:off x="7254873" y="3633874"/>
              <a:ext cx="288758" cy="251986"/>
            </a:xfrm>
            <a:prstGeom prst="half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schemeClr val="tx1"/>
                </a:solidFill>
              </a:endParaRPr>
            </a:p>
          </p:txBody>
        </p:sp>
      </p:grpSp>
      <p:grpSp>
        <p:nvGrpSpPr>
          <p:cNvPr id="33" name="Grupo 32">
            <a:extLst>
              <a:ext uri="{FF2B5EF4-FFF2-40B4-BE49-F238E27FC236}">
                <a16:creationId xmlns:a16="http://schemas.microsoft.com/office/drawing/2014/main" id="{A247244A-7C38-4C49-8D77-C657A4D57EE0}"/>
              </a:ext>
            </a:extLst>
          </p:cNvPr>
          <p:cNvGrpSpPr/>
          <p:nvPr/>
        </p:nvGrpSpPr>
        <p:grpSpPr>
          <a:xfrm>
            <a:off x="8875272" y="4711670"/>
            <a:ext cx="505326" cy="251986"/>
            <a:chOff x="7254873" y="3633874"/>
            <a:chExt cx="505326" cy="251986"/>
          </a:xfrm>
        </p:grpSpPr>
        <p:sp>
          <p:nvSpPr>
            <p:cNvPr id="34" name="Medio marco 33">
              <a:extLst>
                <a:ext uri="{FF2B5EF4-FFF2-40B4-BE49-F238E27FC236}">
                  <a16:creationId xmlns:a16="http://schemas.microsoft.com/office/drawing/2014/main" id="{A1CCF270-2BA8-CE64-0450-A65313EC15E2}"/>
                </a:ext>
              </a:extLst>
            </p:cNvPr>
            <p:cNvSpPr/>
            <p:nvPr/>
          </p:nvSpPr>
          <p:spPr>
            <a:xfrm rot="8100000">
              <a:off x="7471441" y="3633874"/>
              <a:ext cx="288758" cy="251986"/>
            </a:xfrm>
            <a:prstGeom prst="half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schemeClr val="tx1"/>
                </a:solidFill>
              </a:endParaRPr>
            </a:p>
          </p:txBody>
        </p:sp>
        <p:sp>
          <p:nvSpPr>
            <p:cNvPr id="35" name="Medio marco 34">
              <a:extLst>
                <a:ext uri="{FF2B5EF4-FFF2-40B4-BE49-F238E27FC236}">
                  <a16:creationId xmlns:a16="http://schemas.microsoft.com/office/drawing/2014/main" id="{FD9F0A44-D4FD-C1F4-4A5B-AB030BC8CE87}"/>
                </a:ext>
              </a:extLst>
            </p:cNvPr>
            <p:cNvSpPr/>
            <p:nvPr/>
          </p:nvSpPr>
          <p:spPr>
            <a:xfrm rot="8100000">
              <a:off x="7254873" y="3633874"/>
              <a:ext cx="288758" cy="251986"/>
            </a:xfrm>
            <a:prstGeom prst="half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schemeClr val="tx1"/>
                </a:solidFill>
              </a:endParaRPr>
            </a:p>
          </p:txBody>
        </p:sp>
      </p:grpSp>
    </p:spTree>
    <p:extLst>
      <p:ext uri="{BB962C8B-B14F-4D97-AF65-F5344CB8AC3E}">
        <p14:creationId xmlns:p14="http://schemas.microsoft.com/office/powerpoint/2010/main" val="175906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ángulo 9">
            <a:extLst>
              <a:ext uri="{FF2B5EF4-FFF2-40B4-BE49-F238E27FC236}">
                <a16:creationId xmlns:a16="http://schemas.microsoft.com/office/drawing/2014/main" id="{29DE1FB0-6508-4BF9-A201-3B9566F43976}"/>
              </a:ext>
            </a:extLst>
          </p:cNvPr>
          <p:cNvSpPr/>
          <p:nvPr/>
        </p:nvSpPr>
        <p:spPr>
          <a:xfrm>
            <a:off x="3070510" y="-8813"/>
            <a:ext cx="3040749" cy="6691888"/>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043" h="6340417">
                <a:moveTo>
                  <a:pt x="0" y="0"/>
                </a:moveTo>
                <a:lnTo>
                  <a:pt x="2804984" y="0"/>
                </a:lnTo>
                <a:cubicBezTo>
                  <a:pt x="3167449" y="827903"/>
                  <a:pt x="2123302" y="3054179"/>
                  <a:pt x="2001794" y="3274541"/>
                </a:cubicBezTo>
                <a:cubicBezTo>
                  <a:pt x="1880286" y="3494903"/>
                  <a:pt x="362465" y="7043352"/>
                  <a:pt x="0" y="6215449"/>
                </a:cubicBezTo>
                <a:lnTo>
                  <a:pt x="0" y="0"/>
                </a:lnTo>
                <a:close/>
              </a:path>
            </a:pathLst>
          </a:custGeom>
          <a:solidFill>
            <a:schemeClr val="bg1">
              <a:lumMod val="85000"/>
              <a:alpha val="4599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
        <p:nvSpPr>
          <p:cNvPr id="3" name="Rectángulo 9">
            <a:extLst>
              <a:ext uri="{FF2B5EF4-FFF2-40B4-BE49-F238E27FC236}">
                <a16:creationId xmlns:a16="http://schemas.microsoft.com/office/drawing/2014/main" id="{C16AE101-5B52-757C-D671-DB312B728C3D}"/>
              </a:ext>
            </a:extLst>
          </p:cNvPr>
          <p:cNvSpPr/>
          <p:nvPr/>
        </p:nvSpPr>
        <p:spPr>
          <a:xfrm>
            <a:off x="3067812" y="-21855"/>
            <a:ext cx="2879901" cy="6540697"/>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043" h="6340417">
                <a:moveTo>
                  <a:pt x="0" y="0"/>
                </a:moveTo>
                <a:lnTo>
                  <a:pt x="2804984" y="0"/>
                </a:lnTo>
                <a:cubicBezTo>
                  <a:pt x="3167449" y="827903"/>
                  <a:pt x="2123302" y="3054179"/>
                  <a:pt x="2001794" y="3274541"/>
                </a:cubicBezTo>
                <a:cubicBezTo>
                  <a:pt x="1880286" y="3494903"/>
                  <a:pt x="362465" y="7043352"/>
                  <a:pt x="0" y="6215449"/>
                </a:cubicBezTo>
                <a:lnTo>
                  <a:pt x="0" y="0"/>
                </a:lnTo>
                <a:close/>
              </a:path>
            </a:pathLst>
          </a:cu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308194" y="2725273"/>
            <a:ext cx="2171817" cy="1200329"/>
          </a:xfrm>
          <a:prstGeom prst="rect">
            <a:avLst/>
          </a:prstGeom>
          <a:noFill/>
        </p:spPr>
        <p:txBody>
          <a:bodyPr wrap="square">
            <a:spAutoFit/>
          </a:bodyPr>
          <a:lstStyle/>
          <a:p>
            <a:pPr algn="l">
              <a:lnSpc>
                <a:spcPct val="90000"/>
              </a:lnSpc>
            </a:pPr>
            <a:r>
              <a:rPr lang="es-ES" sz="2000" b="1" dirty="0">
                <a:solidFill>
                  <a:schemeClr val="bg1"/>
                </a:solidFill>
                <a:latin typeface="Calibri"/>
                <a:cs typeface="Calibri"/>
              </a:rPr>
              <a:t>Medidas de Fortalecimiento Servicio Nacional </a:t>
            </a:r>
          </a:p>
          <a:p>
            <a:pPr algn="l">
              <a:lnSpc>
                <a:spcPct val="90000"/>
              </a:lnSpc>
            </a:pPr>
            <a:r>
              <a:rPr lang="es-ES" sz="2000" b="1" dirty="0">
                <a:solidFill>
                  <a:schemeClr val="bg1"/>
                </a:solidFill>
                <a:latin typeface="Calibri"/>
                <a:cs typeface="Calibri"/>
              </a:rPr>
              <a:t>de Aduana</a:t>
            </a:r>
            <a:endParaRPr lang="es-CL" sz="2000" dirty="0">
              <a:solidFill>
                <a:schemeClr val="bg1"/>
              </a:solidFill>
            </a:endParaRPr>
          </a:p>
        </p:txBody>
      </p:sp>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5885922" y="2725273"/>
            <a:ext cx="4965650" cy="100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2955" b="1" dirty="0">
                <a:solidFill>
                  <a:schemeClr val="tx2"/>
                </a:solidFill>
                <a:latin typeface="Calibri"/>
                <a:cs typeface="Calibri"/>
              </a:rPr>
              <a:t>Incremento dotacional para la implementación de Medidas</a:t>
            </a:r>
            <a:endParaRPr lang="es-CL" sz="2955" b="1" dirty="0">
              <a:solidFill>
                <a:srgbClr val="0070C0"/>
              </a:solidFill>
              <a:latin typeface="Calibri"/>
              <a:cs typeface="Calibri"/>
            </a:endParaRPr>
          </a:p>
        </p:txBody>
      </p:sp>
      <p:sp>
        <p:nvSpPr>
          <p:cNvPr id="10" name="CuadroTexto 9">
            <a:extLst>
              <a:ext uri="{FF2B5EF4-FFF2-40B4-BE49-F238E27FC236}">
                <a16:creationId xmlns:a16="http://schemas.microsoft.com/office/drawing/2014/main" id="{97DC6FA4-18CC-2FEB-7A4A-050B1316A2B9}"/>
              </a:ext>
            </a:extLst>
          </p:cNvPr>
          <p:cNvSpPr txBox="1"/>
          <p:nvPr/>
        </p:nvSpPr>
        <p:spPr>
          <a:xfrm>
            <a:off x="3401288" y="2725273"/>
            <a:ext cx="6268452" cy="523220"/>
          </a:xfrm>
          <a:prstGeom prst="rect">
            <a:avLst/>
          </a:prstGeom>
          <a:noFill/>
        </p:spPr>
        <p:txBody>
          <a:bodyPr wrap="square">
            <a:spAutoFit/>
          </a:bodyPr>
          <a:lstStyle/>
          <a:p>
            <a:r>
              <a:rPr lang="es-ES" sz="2800" b="1" dirty="0">
                <a:solidFill>
                  <a:schemeClr val="accent4"/>
                </a:solidFill>
                <a:latin typeface="Calibri"/>
                <a:cs typeface="Calibri"/>
              </a:rPr>
              <a:t>Medida 3</a:t>
            </a:r>
            <a:endParaRPr lang="es-CL" sz="2800" dirty="0">
              <a:solidFill>
                <a:schemeClr val="accent4"/>
              </a:solidFill>
            </a:endParaRPr>
          </a:p>
        </p:txBody>
      </p:sp>
    </p:spTree>
    <p:extLst>
      <p:ext uri="{BB962C8B-B14F-4D97-AF65-F5344CB8AC3E}">
        <p14:creationId xmlns:p14="http://schemas.microsoft.com/office/powerpoint/2010/main" val="347504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146253" y="1487021"/>
            <a:ext cx="2841243" cy="535531"/>
          </a:xfrm>
          <a:prstGeom prst="rect">
            <a:avLst/>
          </a:prstGeom>
          <a:noFill/>
        </p:spPr>
        <p:txBody>
          <a:bodyPr wrap="square">
            <a:spAutoFit/>
          </a:bodyPr>
          <a:lstStyle/>
          <a:p>
            <a:pPr algn="l">
              <a:lnSpc>
                <a:spcPct val="90000"/>
              </a:lnSpc>
            </a:pPr>
            <a:r>
              <a:rPr lang="es-ES" sz="1600" dirty="0">
                <a:solidFill>
                  <a:srgbClr val="002060"/>
                </a:solidFill>
                <a:latin typeface="Calibri"/>
                <a:cs typeface="Calibri"/>
              </a:rPr>
              <a:t>Medidas de Fortalecimiento Servicio Nacional de Aduana</a:t>
            </a:r>
            <a:endParaRPr lang="es-CL" sz="1600" dirty="0">
              <a:solidFill>
                <a:srgbClr val="002060"/>
              </a:solidFill>
            </a:endParaRPr>
          </a:p>
        </p:txBody>
      </p:sp>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308194" y="3430587"/>
            <a:ext cx="237225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1800" b="1" dirty="0">
                <a:solidFill>
                  <a:schemeClr val="bg1"/>
                </a:solidFill>
                <a:latin typeface="Calibri"/>
                <a:cs typeface="Calibri"/>
              </a:rPr>
              <a:t>Incremento dotacional para la implementación de Medidas</a:t>
            </a:r>
          </a:p>
        </p:txBody>
      </p:sp>
      <p:sp>
        <p:nvSpPr>
          <p:cNvPr id="10" name="CuadroTexto 9">
            <a:extLst>
              <a:ext uri="{FF2B5EF4-FFF2-40B4-BE49-F238E27FC236}">
                <a16:creationId xmlns:a16="http://schemas.microsoft.com/office/drawing/2014/main" id="{97DC6FA4-18CC-2FEB-7A4A-050B1316A2B9}"/>
              </a:ext>
            </a:extLst>
          </p:cNvPr>
          <p:cNvSpPr txBox="1"/>
          <p:nvPr/>
        </p:nvSpPr>
        <p:spPr>
          <a:xfrm>
            <a:off x="308194" y="2864192"/>
            <a:ext cx="1316241" cy="400110"/>
          </a:xfrm>
          <a:prstGeom prst="rect">
            <a:avLst/>
          </a:prstGeom>
          <a:noFill/>
        </p:spPr>
        <p:txBody>
          <a:bodyPr wrap="square">
            <a:spAutoFit/>
          </a:bodyPr>
          <a:lstStyle/>
          <a:p>
            <a:r>
              <a:rPr lang="es-ES" sz="2000" b="1" dirty="0">
                <a:solidFill>
                  <a:schemeClr val="accent4">
                    <a:lumMod val="20000"/>
                    <a:lumOff val="80000"/>
                  </a:schemeClr>
                </a:solidFill>
                <a:latin typeface="Calibri"/>
                <a:cs typeface="Calibri"/>
              </a:rPr>
              <a:t>Medida 3</a:t>
            </a:r>
            <a:endParaRPr lang="es-CL" sz="2000" dirty="0">
              <a:solidFill>
                <a:schemeClr val="accent4">
                  <a:lumMod val="20000"/>
                  <a:lumOff val="80000"/>
                </a:schemeClr>
              </a:solidFill>
            </a:endParaRPr>
          </a:p>
        </p:txBody>
      </p:sp>
      <p:sp>
        <p:nvSpPr>
          <p:cNvPr id="12" name="CuadroTexto 11">
            <a:extLst>
              <a:ext uri="{FF2B5EF4-FFF2-40B4-BE49-F238E27FC236}">
                <a16:creationId xmlns:a16="http://schemas.microsoft.com/office/drawing/2014/main" id="{915425C8-CC47-1BE9-E082-7E3F21B16199}"/>
              </a:ext>
            </a:extLst>
          </p:cNvPr>
          <p:cNvSpPr txBox="1"/>
          <p:nvPr/>
        </p:nvSpPr>
        <p:spPr>
          <a:xfrm>
            <a:off x="3529409" y="929923"/>
            <a:ext cx="8091237" cy="523220"/>
          </a:xfrm>
          <a:prstGeom prst="rect">
            <a:avLst/>
          </a:prstGeom>
          <a:noFill/>
        </p:spPr>
        <p:txBody>
          <a:bodyPr wrap="square">
            <a:spAutoFit/>
          </a:bodyPr>
          <a:lstStyle/>
          <a:p>
            <a:r>
              <a:rPr lang="es-ES" sz="2800" b="1" dirty="0">
                <a:solidFill>
                  <a:schemeClr val="tx2"/>
                </a:solidFill>
                <a:latin typeface="Calibri"/>
                <a:cs typeface="Calibri"/>
              </a:rPr>
              <a:t>Incremento Dotación a Contrata por Medida</a:t>
            </a:r>
            <a:endParaRPr lang="es-CL" sz="2800" b="1" dirty="0">
              <a:solidFill>
                <a:schemeClr val="tx2"/>
              </a:solidFill>
              <a:latin typeface="Calibri"/>
              <a:cs typeface="Calibri"/>
            </a:endParaRPr>
          </a:p>
        </p:txBody>
      </p:sp>
      <p:graphicFrame>
        <p:nvGraphicFramePr>
          <p:cNvPr id="20" name="Tabla 19">
            <a:extLst>
              <a:ext uri="{FF2B5EF4-FFF2-40B4-BE49-F238E27FC236}">
                <a16:creationId xmlns:a16="http://schemas.microsoft.com/office/drawing/2014/main" id="{07586EFA-7E71-00BD-D49C-8CC677778422}"/>
              </a:ext>
            </a:extLst>
          </p:cNvPr>
          <p:cNvGraphicFramePr>
            <a:graphicFrameLocks noGrp="1"/>
          </p:cNvGraphicFramePr>
          <p:nvPr>
            <p:extLst>
              <p:ext uri="{D42A27DB-BD31-4B8C-83A1-F6EECF244321}">
                <p14:modId xmlns:p14="http://schemas.microsoft.com/office/powerpoint/2010/main" val="879835903"/>
              </p:ext>
            </p:extLst>
          </p:nvPr>
        </p:nvGraphicFramePr>
        <p:xfrm>
          <a:off x="3633789" y="1808836"/>
          <a:ext cx="7860271" cy="4122419"/>
        </p:xfrm>
        <a:graphic>
          <a:graphicData uri="http://schemas.openxmlformats.org/drawingml/2006/table">
            <a:tbl>
              <a:tblPr>
                <a:tableStyleId>{00A15C55-8517-42AA-B614-E9B94910E393}</a:tableStyleId>
              </a:tblPr>
              <a:tblGrid>
                <a:gridCol w="1275371">
                  <a:extLst>
                    <a:ext uri="{9D8B030D-6E8A-4147-A177-3AD203B41FA5}">
                      <a16:colId xmlns:a16="http://schemas.microsoft.com/office/drawing/2014/main" val="138703851"/>
                    </a:ext>
                  </a:extLst>
                </a:gridCol>
                <a:gridCol w="1259542">
                  <a:extLst>
                    <a:ext uri="{9D8B030D-6E8A-4147-A177-3AD203B41FA5}">
                      <a16:colId xmlns:a16="http://schemas.microsoft.com/office/drawing/2014/main" val="2602728344"/>
                    </a:ext>
                  </a:extLst>
                </a:gridCol>
                <a:gridCol w="1116763">
                  <a:extLst>
                    <a:ext uri="{9D8B030D-6E8A-4147-A177-3AD203B41FA5}">
                      <a16:colId xmlns:a16="http://schemas.microsoft.com/office/drawing/2014/main" val="3667937396"/>
                    </a:ext>
                  </a:extLst>
                </a:gridCol>
                <a:gridCol w="1156996">
                  <a:extLst>
                    <a:ext uri="{9D8B030D-6E8A-4147-A177-3AD203B41FA5}">
                      <a16:colId xmlns:a16="http://schemas.microsoft.com/office/drawing/2014/main" val="2480229033"/>
                    </a:ext>
                  </a:extLst>
                </a:gridCol>
                <a:gridCol w="1014238">
                  <a:extLst>
                    <a:ext uri="{9D8B030D-6E8A-4147-A177-3AD203B41FA5}">
                      <a16:colId xmlns:a16="http://schemas.microsoft.com/office/drawing/2014/main" val="2634808318"/>
                    </a:ext>
                  </a:extLst>
                </a:gridCol>
                <a:gridCol w="1329563">
                  <a:extLst>
                    <a:ext uri="{9D8B030D-6E8A-4147-A177-3AD203B41FA5}">
                      <a16:colId xmlns:a16="http://schemas.microsoft.com/office/drawing/2014/main" val="2561471196"/>
                    </a:ext>
                  </a:extLst>
                </a:gridCol>
                <a:gridCol w="707798">
                  <a:extLst>
                    <a:ext uri="{9D8B030D-6E8A-4147-A177-3AD203B41FA5}">
                      <a16:colId xmlns:a16="http://schemas.microsoft.com/office/drawing/2014/main" val="624335318"/>
                    </a:ext>
                  </a:extLst>
                </a:gridCol>
              </a:tblGrid>
              <a:tr h="234956">
                <a:tc rowSpan="2">
                  <a:txBody>
                    <a:bodyPr/>
                    <a:lstStyle/>
                    <a:p>
                      <a:pPr algn="ctr" rtl="0" fontAlgn="ctr"/>
                      <a:r>
                        <a:rPr lang="es-CL" sz="1100" b="1" u="none" strike="noStrike" dirty="0">
                          <a:solidFill>
                            <a:srgbClr val="FFFFFF"/>
                          </a:solidFill>
                          <a:effectLst/>
                          <a:latin typeface="Calibri" panose="020F0502020204030204" pitchFamily="34" charset="0"/>
                          <a:cs typeface="Calibri" panose="020F0502020204030204" pitchFamily="34" charset="0"/>
                        </a:rPr>
                        <a:t>PDL</a:t>
                      </a:r>
                      <a:endParaRPr lang="es-CL" sz="1100" b="1" i="0" u="none" strike="noStrike" dirty="0">
                        <a:solidFill>
                          <a:srgbClr val="FFFFFF"/>
                        </a:solidFill>
                        <a:effectLst/>
                        <a:latin typeface="Calibri" panose="020F0502020204030204" pitchFamily="34" charset="0"/>
                        <a:cs typeface="Calibri" panose="020F0502020204030204" pitchFamily="34" charset="0"/>
                      </a:endParaRPr>
                    </a:p>
                  </a:txBody>
                  <a:tcPr marL="0" marR="0" marT="0" marB="0" anchor="ctr">
                    <a:solidFill>
                      <a:schemeClr val="accent4"/>
                    </a:solidFill>
                  </a:tcPr>
                </a:tc>
                <a:tc rowSpan="2">
                  <a:txBody>
                    <a:bodyPr/>
                    <a:lstStyle/>
                    <a:p>
                      <a:pPr algn="ctr" rtl="0" fontAlgn="ctr"/>
                      <a:r>
                        <a:rPr lang="es-CL" sz="1100" b="1" u="none" strike="noStrike" dirty="0">
                          <a:solidFill>
                            <a:srgbClr val="FFFFFF"/>
                          </a:solidFill>
                          <a:effectLst/>
                          <a:latin typeface="Calibri" panose="020F0502020204030204" pitchFamily="34" charset="0"/>
                          <a:cs typeface="Calibri" panose="020F0502020204030204" pitchFamily="34" charset="0"/>
                        </a:rPr>
                        <a:t>Aduanas</a:t>
                      </a:r>
                      <a:endParaRPr lang="es-CL" sz="1100" b="1" i="0" u="none" strike="noStrike" dirty="0">
                        <a:solidFill>
                          <a:srgbClr val="FFFFFF"/>
                        </a:solidFill>
                        <a:effectLst/>
                        <a:latin typeface="Calibri" panose="020F0502020204030204" pitchFamily="34" charset="0"/>
                        <a:cs typeface="Calibri" panose="020F0502020204030204" pitchFamily="34" charset="0"/>
                      </a:endParaRPr>
                    </a:p>
                  </a:txBody>
                  <a:tcPr marL="0" marR="0" marT="0" marB="0" anchor="ctr">
                    <a:solidFill>
                      <a:schemeClr val="accent4"/>
                    </a:solidFill>
                  </a:tcPr>
                </a:tc>
                <a:tc>
                  <a:txBody>
                    <a:bodyPr/>
                    <a:lstStyle/>
                    <a:p>
                      <a:pPr algn="ctr" rtl="0" fontAlgn="ctr"/>
                      <a:r>
                        <a:rPr lang="es-CL" sz="1100" b="1" u="none" strike="noStrike" dirty="0">
                          <a:solidFill>
                            <a:srgbClr val="FFFFFF"/>
                          </a:solidFill>
                          <a:effectLst/>
                        </a:rPr>
                        <a:t>PROFESIONAL</a:t>
                      </a:r>
                      <a:endParaRPr lang="es-CL" sz="1100" b="1" i="0" u="none" strike="noStrike" dirty="0">
                        <a:solidFill>
                          <a:srgbClr val="FFFFFF"/>
                        </a:solidFill>
                        <a:effectLst/>
                        <a:latin typeface="Calibri" panose="020F0502020204030204" pitchFamily="34" charset="0"/>
                      </a:endParaRPr>
                    </a:p>
                  </a:txBody>
                  <a:tcPr marL="0" marR="0" marT="0" marB="0" anchor="ctr">
                    <a:solidFill>
                      <a:schemeClr val="accent4"/>
                    </a:solidFill>
                  </a:tcPr>
                </a:tc>
                <a:tc>
                  <a:txBody>
                    <a:bodyPr/>
                    <a:lstStyle/>
                    <a:p>
                      <a:pPr algn="ctr" rtl="0" fontAlgn="ctr"/>
                      <a:r>
                        <a:rPr lang="es-CL" sz="1100" b="1" u="none" strike="noStrike" dirty="0">
                          <a:solidFill>
                            <a:srgbClr val="FFFFFF"/>
                          </a:solidFill>
                          <a:effectLst/>
                        </a:rPr>
                        <a:t>FISCALIZADOR</a:t>
                      </a:r>
                      <a:endParaRPr lang="es-CL" sz="1100" b="1" i="0" u="none" strike="noStrike" dirty="0">
                        <a:solidFill>
                          <a:srgbClr val="FFFFFF"/>
                        </a:solidFill>
                        <a:effectLst/>
                        <a:latin typeface="Calibri" panose="020F0502020204030204" pitchFamily="34" charset="0"/>
                      </a:endParaRPr>
                    </a:p>
                  </a:txBody>
                  <a:tcPr marL="0" marR="0" marT="0" marB="0" anchor="ctr">
                    <a:solidFill>
                      <a:schemeClr val="accent4"/>
                    </a:solidFill>
                  </a:tcPr>
                </a:tc>
                <a:tc>
                  <a:txBody>
                    <a:bodyPr/>
                    <a:lstStyle/>
                    <a:p>
                      <a:pPr algn="ctr" rtl="0" fontAlgn="ctr"/>
                      <a:r>
                        <a:rPr lang="es-CL" sz="1100" b="1" u="none" strike="noStrike" dirty="0">
                          <a:solidFill>
                            <a:srgbClr val="FFFFFF"/>
                          </a:solidFill>
                          <a:effectLst/>
                        </a:rPr>
                        <a:t>TÉCNICO</a:t>
                      </a:r>
                      <a:endParaRPr lang="es-CL" sz="1100" b="1" i="0" u="none" strike="noStrike" dirty="0">
                        <a:solidFill>
                          <a:srgbClr val="FFFFFF"/>
                        </a:solidFill>
                        <a:effectLst/>
                        <a:latin typeface="Calibri" panose="020F0502020204030204" pitchFamily="34" charset="0"/>
                      </a:endParaRPr>
                    </a:p>
                  </a:txBody>
                  <a:tcPr marL="0" marR="0" marT="0" marB="0" anchor="ctr">
                    <a:solidFill>
                      <a:schemeClr val="accent4"/>
                    </a:solidFill>
                  </a:tcPr>
                </a:tc>
                <a:tc>
                  <a:txBody>
                    <a:bodyPr/>
                    <a:lstStyle/>
                    <a:p>
                      <a:pPr algn="ctr" rtl="0" fontAlgn="ctr"/>
                      <a:r>
                        <a:rPr lang="es-CL" sz="1100" b="1" u="none" strike="noStrike" dirty="0">
                          <a:solidFill>
                            <a:srgbClr val="FFFFFF"/>
                          </a:solidFill>
                          <a:effectLst/>
                        </a:rPr>
                        <a:t>ADMINISTRATIVO</a:t>
                      </a:r>
                      <a:endParaRPr lang="es-CL" sz="1100" b="1" i="0" u="none" strike="noStrike" dirty="0">
                        <a:solidFill>
                          <a:srgbClr val="FFFFFF"/>
                        </a:solidFill>
                        <a:effectLst/>
                        <a:latin typeface="Calibri" panose="020F0502020204030204" pitchFamily="34" charset="0"/>
                      </a:endParaRPr>
                    </a:p>
                  </a:txBody>
                  <a:tcPr marL="0" marR="0" marT="0" marB="0" anchor="ctr">
                    <a:solidFill>
                      <a:schemeClr val="accent4"/>
                    </a:solidFill>
                  </a:tcPr>
                </a:tc>
                <a:tc>
                  <a:txBody>
                    <a:bodyPr/>
                    <a:lstStyle/>
                    <a:p>
                      <a:pPr algn="ctr" rtl="0" fontAlgn="ctr"/>
                      <a:r>
                        <a:rPr lang="es-CL" sz="1100" b="1" u="none" strike="noStrike" dirty="0">
                          <a:solidFill>
                            <a:srgbClr val="FFFFFF"/>
                          </a:solidFill>
                          <a:effectLst/>
                        </a:rPr>
                        <a:t>Total </a:t>
                      </a:r>
                      <a:endParaRPr lang="es-CL" sz="1100" b="1" i="0" u="none" strike="noStrike" dirty="0">
                        <a:solidFill>
                          <a:srgbClr val="FFFFFF"/>
                        </a:solidFill>
                        <a:effectLst/>
                        <a:latin typeface="Calibri" panose="020F0502020204030204" pitchFamily="34" charset="0"/>
                      </a:endParaRPr>
                    </a:p>
                  </a:txBody>
                  <a:tcPr marL="0" marR="0" marT="0" marB="0" anchor="ctr">
                    <a:solidFill>
                      <a:schemeClr val="accent4"/>
                    </a:solidFill>
                  </a:tcPr>
                </a:tc>
                <a:extLst>
                  <a:ext uri="{0D108BD9-81ED-4DB2-BD59-A6C34878D82A}">
                    <a16:rowId xmlns:a16="http://schemas.microsoft.com/office/drawing/2014/main" val="2200868474"/>
                  </a:ext>
                </a:extLst>
              </a:tr>
              <a:tr h="234956">
                <a:tc vMerge="1">
                  <a:txBody>
                    <a:bodyPr/>
                    <a:lstStyle/>
                    <a:p>
                      <a:endParaRPr lang="es-CL"/>
                    </a:p>
                  </a:txBody>
                  <a:tcPr/>
                </a:tc>
                <a:tc vMerge="1">
                  <a:txBody>
                    <a:bodyPr/>
                    <a:lstStyle/>
                    <a:p>
                      <a:endParaRPr lang="es-CL"/>
                    </a:p>
                  </a:txBody>
                  <a:tcPr/>
                </a:tc>
                <a:tc>
                  <a:txBody>
                    <a:bodyPr/>
                    <a:lstStyle/>
                    <a:p>
                      <a:pPr algn="ctr" rtl="0" fontAlgn="ctr"/>
                      <a:r>
                        <a:rPr lang="es-CL" sz="1100" b="1" u="none" strike="noStrike">
                          <a:solidFill>
                            <a:srgbClr val="FFFFFF"/>
                          </a:solidFill>
                          <a:effectLst/>
                          <a:latin typeface="Calibri" panose="020F0502020204030204" pitchFamily="34" charset="0"/>
                          <a:cs typeface="Calibri" panose="020F0502020204030204" pitchFamily="34" charset="0"/>
                        </a:rPr>
                        <a:t>Cantidad</a:t>
                      </a:r>
                      <a:endParaRPr lang="es-CL" sz="1100" b="1" i="0" u="none" strike="noStrike">
                        <a:solidFill>
                          <a:srgbClr val="FFFFFF"/>
                        </a:solidFill>
                        <a:effectLst/>
                        <a:latin typeface="Calibri" panose="020F0502020204030204" pitchFamily="34" charset="0"/>
                        <a:cs typeface="Calibri" panose="020F0502020204030204" pitchFamily="34" charset="0"/>
                      </a:endParaRPr>
                    </a:p>
                  </a:txBody>
                  <a:tcPr marL="0" marR="0" marT="0" marB="0" anchor="ctr">
                    <a:solidFill>
                      <a:schemeClr val="accent4"/>
                    </a:solidFill>
                  </a:tcPr>
                </a:tc>
                <a:tc>
                  <a:txBody>
                    <a:bodyPr/>
                    <a:lstStyle/>
                    <a:p>
                      <a:pPr algn="ctr" rtl="0" fontAlgn="ctr"/>
                      <a:r>
                        <a:rPr lang="es-CL" sz="1100" b="1" u="none" strike="noStrike">
                          <a:solidFill>
                            <a:srgbClr val="FFFFFF"/>
                          </a:solidFill>
                          <a:effectLst/>
                          <a:latin typeface="Calibri" panose="020F0502020204030204" pitchFamily="34" charset="0"/>
                          <a:cs typeface="Calibri" panose="020F0502020204030204" pitchFamily="34" charset="0"/>
                        </a:rPr>
                        <a:t>Cantidad</a:t>
                      </a:r>
                      <a:endParaRPr lang="es-CL" sz="1100" b="1" i="0" u="none" strike="noStrike">
                        <a:solidFill>
                          <a:srgbClr val="FFFFFF"/>
                        </a:solidFill>
                        <a:effectLst/>
                        <a:latin typeface="Calibri" panose="020F0502020204030204" pitchFamily="34" charset="0"/>
                        <a:cs typeface="Calibri" panose="020F0502020204030204" pitchFamily="34" charset="0"/>
                      </a:endParaRPr>
                    </a:p>
                  </a:txBody>
                  <a:tcPr marL="0" marR="0" marT="0" marB="0" anchor="ctr">
                    <a:solidFill>
                      <a:schemeClr val="accent4"/>
                    </a:solidFill>
                  </a:tcPr>
                </a:tc>
                <a:tc>
                  <a:txBody>
                    <a:bodyPr/>
                    <a:lstStyle/>
                    <a:p>
                      <a:pPr algn="ctr" rtl="0" fontAlgn="ctr"/>
                      <a:r>
                        <a:rPr lang="es-CL" sz="1100" b="1" u="none" strike="noStrike">
                          <a:solidFill>
                            <a:srgbClr val="FFFFFF"/>
                          </a:solidFill>
                          <a:effectLst/>
                          <a:latin typeface="Calibri" panose="020F0502020204030204" pitchFamily="34" charset="0"/>
                          <a:cs typeface="Calibri" panose="020F0502020204030204" pitchFamily="34" charset="0"/>
                        </a:rPr>
                        <a:t>Cantidad</a:t>
                      </a:r>
                      <a:endParaRPr lang="es-CL" sz="1100" b="1" i="0" u="none" strike="noStrike">
                        <a:solidFill>
                          <a:srgbClr val="FFFFFF"/>
                        </a:solidFill>
                        <a:effectLst/>
                        <a:latin typeface="Calibri" panose="020F0502020204030204" pitchFamily="34" charset="0"/>
                        <a:cs typeface="Calibri" panose="020F0502020204030204" pitchFamily="34" charset="0"/>
                      </a:endParaRPr>
                    </a:p>
                  </a:txBody>
                  <a:tcPr marL="0" marR="0" marT="0" marB="0" anchor="ctr">
                    <a:solidFill>
                      <a:schemeClr val="accent4"/>
                    </a:solidFill>
                  </a:tcPr>
                </a:tc>
                <a:tc>
                  <a:txBody>
                    <a:bodyPr/>
                    <a:lstStyle/>
                    <a:p>
                      <a:pPr algn="ctr" rtl="0" fontAlgn="ctr"/>
                      <a:r>
                        <a:rPr lang="es-CL" sz="1100" b="1" u="none" strike="noStrike">
                          <a:solidFill>
                            <a:srgbClr val="FFFFFF"/>
                          </a:solidFill>
                          <a:effectLst/>
                          <a:latin typeface="Calibri" panose="020F0502020204030204" pitchFamily="34" charset="0"/>
                          <a:cs typeface="Calibri" panose="020F0502020204030204" pitchFamily="34" charset="0"/>
                        </a:rPr>
                        <a:t>Cantidad</a:t>
                      </a:r>
                      <a:endParaRPr lang="es-CL" sz="1100" b="1" i="0" u="none" strike="noStrike">
                        <a:solidFill>
                          <a:srgbClr val="FFFFFF"/>
                        </a:solidFill>
                        <a:effectLst/>
                        <a:latin typeface="Calibri" panose="020F0502020204030204" pitchFamily="34" charset="0"/>
                        <a:cs typeface="Calibri" panose="020F0502020204030204" pitchFamily="34" charset="0"/>
                      </a:endParaRPr>
                    </a:p>
                  </a:txBody>
                  <a:tcPr marL="0" marR="0" marT="0" marB="0" anchor="ctr">
                    <a:solidFill>
                      <a:schemeClr val="accent4"/>
                    </a:solidFill>
                  </a:tcPr>
                </a:tc>
                <a:tc>
                  <a:txBody>
                    <a:bodyPr/>
                    <a:lstStyle/>
                    <a:p>
                      <a:pPr algn="l" rtl="0" fontAlgn="ctr"/>
                      <a:r>
                        <a:rPr lang="es-CL" sz="1100" b="1" u="none" strike="noStrike" dirty="0">
                          <a:solidFill>
                            <a:srgbClr val="FFFFFF"/>
                          </a:solidFill>
                          <a:effectLst/>
                          <a:latin typeface="Calibri" panose="020F0502020204030204" pitchFamily="34" charset="0"/>
                          <a:cs typeface="Calibri" panose="020F0502020204030204" pitchFamily="34" charset="0"/>
                        </a:rPr>
                        <a:t> </a:t>
                      </a:r>
                      <a:endParaRPr lang="es-CL" sz="1100" b="1" i="0" u="none" strike="noStrike" dirty="0">
                        <a:solidFill>
                          <a:srgbClr val="FFFFFF"/>
                        </a:solidFill>
                        <a:effectLst/>
                        <a:latin typeface="Calibri" panose="020F0502020204030204" pitchFamily="34" charset="0"/>
                        <a:cs typeface="Calibri" panose="020F0502020204030204" pitchFamily="34" charset="0"/>
                      </a:endParaRPr>
                    </a:p>
                  </a:txBody>
                  <a:tcPr marL="0" marR="0" marT="0" marB="0" anchor="ctr">
                    <a:solidFill>
                      <a:schemeClr val="accent4"/>
                    </a:solidFill>
                  </a:tcPr>
                </a:tc>
                <a:extLst>
                  <a:ext uri="{0D108BD9-81ED-4DB2-BD59-A6C34878D82A}">
                    <a16:rowId xmlns:a16="http://schemas.microsoft.com/office/drawing/2014/main" val="2610229256"/>
                  </a:ext>
                </a:extLst>
              </a:tr>
              <a:tr h="213597">
                <a:tc rowSpan="16">
                  <a:txBody>
                    <a:bodyPr/>
                    <a:lstStyle/>
                    <a:p>
                      <a:pPr algn="ctr" rtl="0" fontAlgn="ctr"/>
                      <a:r>
                        <a:rPr lang="es-CL" sz="1200" b="1" u="none" strike="noStrike" dirty="0">
                          <a:solidFill>
                            <a:srgbClr val="002060"/>
                          </a:solidFill>
                          <a:effectLst/>
                          <a:latin typeface="Calibri" panose="020F0502020204030204" pitchFamily="34" charset="0"/>
                          <a:cs typeface="Calibri" panose="020F0502020204030204" pitchFamily="34" charset="0"/>
                        </a:rPr>
                        <a:t>Cumplimiento Obligaciones Tributarias</a:t>
                      </a:r>
                      <a:endParaRPr lang="es-CL" sz="1200" b="1" i="0" u="none" strike="noStrike" dirty="0">
                        <a:solidFill>
                          <a:srgbClr val="002060"/>
                        </a:solidFill>
                        <a:effectLst/>
                        <a:latin typeface="Calibri" panose="020F0502020204030204" pitchFamily="34" charset="0"/>
                        <a:cs typeface="Calibri" panose="020F0502020204030204" pitchFamily="34" charset="0"/>
                      </a:endParaRPr>
                    </a:p>
                  </a:txBody>
                  <a:tcPr marL="0" marR="0" marT="0" marB="0" anchor="ctr"/>
                </a:tc>
                <a:tc>
                  <a:txBody>
                    <a:bodyPr/>
                    <a:lstStyle/>
                    <a:p>
                      <a:pPr lvl="0" algn="l" fontAlgn="b"/>
                      <a:r>
                        <a:rPr lang="es-CL" sz="1100" b="0" u="none" strike="noStrike" dirty="0">
                          <a:solidFill>
                            <a:srgbClr val="000000"/>
                          </a:solidFill>
                          <a:effectLst/>
                          <a:latin typeface="Calibri" panose="020F0502020204030204" pitchFamily="34" charset="0"/>
                          <a:cs typeface="Calibri" panose="020F0502020204030204" pitchFamily="34" charset="0"/>
                        </a:rPr>
                        <a:t>  ARICA</a:t>
                      </a:r>
                      <a:endParaRPr lang="es-CL"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7</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17</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2</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17</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es-CL" sz="1100" b="0" u="none" strike="noStrike">
                          <a:solidFill>
                            <a:srgbClr val="000000"/>
                          </a:solidFill>
                          <a:effectLst/>
                          <a:latin typeface="Calibri" panose="020F0502020204030204" pitchFamily="34" charset="0"/>
                          <a:cs typeface="Calibri" panose="020F0502020204030204" pitchFamily="34" charset="0"/>
                        </a:rPr>
                        <a:t>43</a:t>
                      </a:r>
                      <a:endParaRPr lang="es-CL" sz="11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879310942"/>
                  </a:ext>
                </a:extLst>
              </a:tr>
              <a:tr h="213597">
                <a:tc vMerge="1">
                  <a:txBody>
                    <a:bodyPr/>
                    <a:lstStyle/>
                    <a:p>
                      <a:endParaRPr lang="es-CL"/>
                    </a:p>
                  </a:txBody>
                  <a:tcPr/>
                </a:tc>
                <a:tc>
                  <a:txBody>
                    <a:bodyPr/>
                    <a:lstStyle/>
                    <a:p>
                      <a:pPr lvl="0" algn="l" fontAlgn="b"/>
                      <a:r>
                        <a:rPr lang="es-CL" sz="1100" b="0" u="none" strike="noStrike" dirty="0">
                          <a:solidFill>
                            <a:srgbClr val="000000"/>
                          </a:solidFill>
                          <a:effectLst/>
                          <a:latin typeface="Calibri" panose="020F0502020204030204" pitchFamily="34" charset="0"/>
                          <a:cs typeface="Calibri" panose="020F0502020204030204" pitchFamily="34" charset="0"/>
                        </a:rPr>
                        <a:t>  IQUIQUE</a:t>
                      </a:r>
                      <a:endParaRPr lang="es-CL"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4</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29</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4</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17</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es-CL" sz="1100" b="0" u="none" strike="noStrike">
                          <a:solidFill>
                            <a:srgbClr val="000000"/>
                          </a:solidFill>
                          <a:effectLst/>
                          <a:latin typeface="Calibri" panose="020F0502020204030204" pitchFamily="34" charset="0"/>
                          <a:cs typeface="Calibri" panose="020F0502020204030204" pitchFamily="34" charset="0"/>
                        </a:rPr>
                        <a:t>54</a:t>
                      </a:r>
                      <a:endParaRPr lang="es-CL" sz="11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983698283"/>
                  </a:ext>
                </a:extLst>
              </a:tr>
              <a:tr h="213597">
                <a:tc vMerge="1">
                  <a:txBody>
                    <a:bodyPr/>
                    <a:lstStyle/>
                    <a:p>
                      <a:endParaRPr lang="es-CL"/>
                    </a:p>
                  </a:txBody>
                  <a:tcPr/>
                </a:tc>
                <a:tc>
                  <a:txBody>
                    <a:bodyPr/>
                    <a:lstStyle/>
                    <a:p>
                      <a:pPr lvl="0" algn="l" fontAlgn="b"/>
                      <a:r>
                        <a:rPr lang="es-CL" sz="1100" b="0" u="none" strike="noStrike" dirty="0">
                          <a:solidFill>
                            <a:srgbClr val="000000"/>
                          </a:solidFill>
                          <a:effectLst/>
                          <a:latin typeface="Calibri" panose="020F0502020204030204" pitchFamily="34" charset="0"/>
                          <a:cs typeface="Calibri" panose="020F0502020204030204" pitchFamily="34" charset="0"/>
                        </a:rPr>
                        <a:t>  TOCOPILLA</a:t>
                      </a:r>
                      <a:endParaRPr lang="es-CL"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 </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4</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2</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es-CL" sz="1100" b="0" u="none" strike="noStrike">
                          <a:solidFill>
                            <a:srgbClr val="000000"/>
                          </a:solidFill>
                          <a:effectLst/>
                          <a:latin typeface="Calibri" panose="020F0502020204030204" pitchFamily="34" charset="0"/>
                          <a:cs typeface="Calibri" panose="020F0502020204030204" pitchFamily="34" charset="0"/>
                        </a:rPr>
                        <a:t>6</a:t>
                      </a:r>
                      <a:endParaRPr lang="es-CL" sz="11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399683005"/>
                  </a:ext>
                </a:extLst>
              </a:tr>
              <a:tr h="213597">
                <a:tc vMerge="1">
                  <a:txBody>
                    <a:bodyPr/>
                    <a:lstStyle/>
                    <a:p>
                      <a:endParaRPr lang="es-CL"/>
                    </a:p>
                  </a:txBody>
                  <a:tcPr/>
                </a:tc>
                <a:tc>
                  <a:txBody>
                    <a:bodyPr/>
                    <a:lstStyle/>
                    <a:p>
                      <a:pPr lvl="0" algn="l" fontAlgn="b"/>
                      <a:r>
                        <a:rPr lang="es-CL" sz="1100" b="0" u="none" strike="noStrike" dirty="0">
                          <a:solidFill>
                            <a:srgbClr val="000000"/>
                          </a:solidFill>
                          <a:effectLst/>
                          <a:latin typeface="Calibri" panose="020F0502020204030204" pitchFamily="34" charset="0"/>
                          <a:cs typeface="Calibri" panose="020F0502020204030204" pitchFamily="34" charset="0"/>
                        </a:rPr>
                        <a:t>  ANTOFAGASTA</a:t>
                      </a:r>
                      <a:endParaRPr lang="es-CL"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2</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12</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2</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8</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es-CL" sz="1100" b="0" u="none" strike="noStrike">
                          <a:solidFill>
                            <a:srgbClr val="000000"/>
                          </a:solidFill>
                          <a:effectLst/>
                          <a:latin typeface="Calibri" panose="020F0502020204030204" pitchFamily="34" charset="0"/>
                          <a:cs typeface="Calibri" panose="020F0502020204030204" pitchFamily="34" charset="0"/>
                        </a:rPr>
                        <a:t>24</a:t>
                      </a:r>
                      <a:endParaRPr lang="es-CL" sz="11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358677368"/>
                  </a:ext>
                </a:extLst>
              </a:tr>
              <a:tr h="213597">
                <a:tc vMerge="1">
                  <a:txBody>
                    <a:bodyPr/>
                    <a:lstStyle/>
                    <a:p>
                      <a:endParaRPr lang="es-CL"/>
                    </a:p>
                  </a:txBody>
                  <a:tcPr/>
                </a:tc>
                <a:tc>
                  <a:txBody>
                    <a:bodyPr/>
                    <a:lstStyle/>
                    <a:p>
                      <a:pPr lvl="0" algn="l" fontAlgn="b"/>
                      <a:r>
                        <a:rPr lang="es-CL" sz="1100" b="0" u="none" strike="noStrike" dirty="0">
                          <a:solidFill>
                            <a:srgbClr val="000000"/>
                          </a:solidFill>
                          <a:effectLst/>
                          <a:latin typeface="Calibri" panose="020F0502020204030204" pitchFamily="34" charset="0"/>
                          <a:cs typeface="Calibri" panose="020F0502020204030204" pitchFamily="34" charset="0"/>
                        </a:rPr>
                        <a:t>  CHAÑARAL</a:t>
                      </a:r>
                      <a:endParaRPr lang="es-CL"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2</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6</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1</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es-CL" sz="1100" b="0" u="none" strike="noStrike">
                          <a:solidFill>
                            <a:srgbClr val="000000"/>
                          </a:solidFill>
                          <a:effectLst/>
                          <a:latin typeface="Calibri" panose="020F0502020204030204" pitchFamily="34" charset="0"/>
                          <a:cs typeface="Calibri" panose="020F0502020204030204" pitchFamily="34" charset="0"/>
                        </a:rPr>
                        <a:t>9</a:t>
                      </a:r>
                      <a:endParaRPr lang="es-CL" sz="11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121314859"/>
                  </a:ext>
                </a:extLst>
              </a:tr>
              <a:tr h="213597">
                <a:tc vMerge="1">
                  <a:txBody>
                    <a:bodyPr/>
                    <a:lstStyle/>
                    <a:p>
                      <a:endParaRPr lang="es-CL"/>
                    </a:p>
                  </a:txBody>
                  <a:tcPr/>
                </a:tc>
                <a:tc>
                  <a:txBody>
                    <a:bodyPr/>
                    <a:lstStyle/>
                    <a:p>
                      <a:pPr lvl="0" algn="l" fontAlgn="b"/>
                      <a:r>
                        <a:rPr lang="es-CL" sz="1100" b="0" u="none" strike="noStrike" dirty="0">
                          <a:solidFill>
                            <a:srgbClr val="000000"/>
                          </a:solidFill>
                          <a:effectLst/>
                          <a:latin typeface="Calibri" panose="020F0502020204030204" pitchFamily="34" charset="0"/>
                          <a:cs typeface="Calibri" panose="020F0502020204030204" pitchFamily="34" charset="0"/>
                        </a:rPr>
                        <a:t>  COQUIMBO</a:t>
                      </a:r>
                      <a:endParaRPr lang="es-CL"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rtl="0" fontAlgn="ctr"/>
                      <a:r>
                        <a:rPr lang="es-CL" sz="1050" b="0" u="none" strike="noStrike" dirty="0">
                          <a:solidFill>
                            <a:srgbClr val="000000"/>
                          </a:solidFill>
                          <a:effectLst/>
                          <a:latin typeface="Calibri" panose="020F0502020204030204" pitchFamily="34" charset="0"/>
                          <a:cs typeface="Calibri" panose="020F0502020204030204" pitchFamily="34" charset="0"/>
                        </a:rPr>
                        <a:t>2</a:t>
                      </a:r>
                      <a:endParaRPr lang="es-CL" sz="105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2</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2</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3</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es-CL" sz="1100" b="0" u="none" strike="noStrike">
                          <a:solidFill>
                            <a:srgbClr val="000000"/>
                          </a:solidFill>
                          <a:effectLst/>
                          <a:latin typeface="Calibri" panose="020F0502020204030204" pitchFamily="34" charset="0"/>
                          <a:cs typeface="Calibri" panose="020F0502020204030204" pitchFamily="34" charset="0"/>
                        </a:rPr>
                        <a:t>9</a:t>
                      </a:r>
                      <a:endParaRPr lang="es-CL" sz="11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434514637"/>
                  </a:ext>
                </a:extLst>
              </a:tr>
              <a:tr h="213597">
                <a:tc vMerge="1">
                  <a:txBody>
                    <a:bodyPr/>
                    <a:lstStyle/>
                    <a:p>
                      <a:endParaRPr lang="es-CL"/>
                    </a:p>
                  </a:txBody>
                  <a:tcPr/>
                </a:tc>
                <a:tc>
                  <a:txBody>
                    <a:bodyPr/>
                    <a:lstStyle/>
                    <a:p>
                      <a:pPr lvl="0" algn="l" fontAlgn="b"/>
                      <a:r>
                        <a:rPr lang="es-CL" sz="1100" b="0" u="none" strike="noStrike" dirty="0">
                          <a:solidFill>
                            <a:srgbClr val="000000"/>
                          </a:solidFill>
                          <a:effectLst/>
                          <a:latin typeface="Calibri" panose="020F0502020204030204" pitchFamily="34" charset="0"/>
                          <a:cs typeface="Calibri" panose="020F0502020204030204" pitchFamily="34" charset="0"/>
                        </a:rPr>
                        <a:t>  VALPARAÍSO</a:t>
                      </a:r>
                      <a:endParaRPr lang="es-CL"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rtl="0" fontAlgn="ctr"/>
                      <a:r>
                        <a:rPr lang="es-CL" sz="1050" b="0" u="none" strike="noStrike" dirty="0">
                          <a:solidFill>
                            <a:srgbClr val="000000"/>
                          </a:solidFill>
                          <a:effectLst/>
                          <a:latin typeface="Calibri" panose="020F0502020204030204" pitchFamily="34" charset="0"/>
                          <a:cs typeface="Calibri" panose="020F0502020204030204" pitchFamily="34" charset="0"/>
                        </a:rPr>
                        <a:t> </a:t>
                      </a:r>
                      <a:endParaRPr lang="es-CL" sz="105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6</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5</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2</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es-CL" sz="1100" b="0" u="none" strike="noStrike">
                          <a:solidFill>
                            <a:srgbClr val="000000"/>
                          </a:solidFill>
                          <a:effectLst/>
                          <a:latin typeface="Calibri" panose="020F0502020204030204" pitchFamily="34" charset="0"/>
                          <a:cs typeface="Calibri" panose="020F0502020204030204" pitchFamily="34" charset="0"/>
                        </a:rPr>
                        <a:t>13</a:t>
                      </a:r>
                      <a:endParaRPr lang="es-CL" sz="11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241808990"/>
                  </a:ext>
                </a:extLst>
              </a:tr>
              <a:tr h="213597">
                <a:tc vMerge="1">
                  <a:txBody>
                    <a:bodyPr/>
                    <a:lstStyle/>
                    <a:p>
                      <a:endParaRPr lang="es-CL"/>
                    </a:p>
                  </a:txBody>
                  <a:tcPr/>
                </a:tc>
                <a:tc>
                  <a:txBody>
                    <a:bodyPr/>
                    <a:lstStyle/>
                    <a:p>
                      <a:pPr lvl="0" algn="l" fontAlgn="b"/>
                      <a:r>
                        <a:rPr lang="es-CL" sz="1100" b="0" u="none" strike="noStrike" dirty="0">
                          <a:solidFill>
                            <a:srgbClr val="000000"/>
                          </a:solidFill>
                          <a:effectLst/>
                          <a:latin typeface="Calibri" panose="020F0502020204030204" pitchFamily="34" charset="0"/>
                          <a:cs typeface="Calibri" panose="020F0502020204030204" pitchFamily="34" charset="0"/>
                        </a:rPr>
                        <a:t>  LOS ANDES</a:t>
                      </a:r>
                      <a:endParaRPr lang="es-CL"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3</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5</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5</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26</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es-CL" sz="1100" b="0" u="none" strike="noStrike">
                          <a:solidFill>
                            <a:srgbClr val="000000"/>
                          </a:solidFill>
                          <a:effectLst/>
                          <a:latin typeface="Calibri" panose="020F0502020204030204" pitchFamily="34" charset="0"/>
                          <a:cs typeface="Calibri" panose="020F0502020204030204" pitchFamily="34" charset="0"/>
                        </a:rPr>
                        <a:t>39</a:t>
                      </a:r>
                      <a:endParaRPr lang="es-CL" sz="11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678312415"/>
                  </a:ext>
                </a:extLst>
              </a:tr>
              <a:tr h="213597">
                <a:tc vMerge="1">
                  <a:txBody>
                    <a:bodyPr/>
                    <a:lstStyle/>
                    <a:p>
                      <a:endParaRPr lang="es-CL"/>
                    </a:p>
                  </a:txBody>
                  <a:tcPr/>
                </a:tc>
                <a:tc>
                  <a:txBody>
                    <a:bodyPr/>
                    <a:lstStyle/>
                    <a:p>
                      <a:pPr lvl="0" algn="l" fontAlgn="b"/>
                      <a:r>
                        <a:rPr lang="es-CL" sz="1100" b="0" u="none" strike="noStrike" dirty="0">
                          <a:solidFill>
                            <a:srgbClr val="000000"/>
                          </a:solidFill>
                          <a:effectLst/>
                          <a:latin typeface="Calibri" panose="020F0502020204030204" pitchFamily="34" charset="0"/>
                          <a:cs typeface="Calibri" panose="020F0502020204030204" pitchFamily="34" charset="0"/>
                        </a:rPr>
                        <a:t>  SAN ANTONIO</a:t>
                      </a:r>
                      <a:endParaRPr lang="es-CL"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7</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dirty="0">
                          <a:solidFill>
                            <a:srgbClr val="000000"/>
                          </a:solidFill>
                          <a:effectLst/>
                          <a:latin typeface="Calibri" panose="020F0502020204030204" pitchFamily="34" charset="0"/>
                          <a:cs typeface="Calibri" panose="020F0502020204030204" pitchFamily="34" charset="0"/>
                        </a:rPr>
                        <a:t>16</a:t>
                      </a:r>
                      <a:endParaRPr lang="es-CL" sz="105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4</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9</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es-CL" sz="1100" b="0" u="none" strike="noStrike">
                          <a:solidFill>
                            <a:srgbClr val="000000"/>
                          </a:solidFill>
                          <a:effectLst/>
                          <a:latin typeface="Calibri" panose="020F0502020204030204" pitchFamily="34" charset="0"/>
                          <a:cs typeface="Calibri" panose="020F0502020204030204" pitchFamily="34" charset="0"/>
                        </a:rPr>
                        <a:t>36</a:t>
                      </a:r>
                      <a:endParaRPr lang="es-CL" sz="11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82445331"/>
                  </a:ext>
                </a:extLst>
              </a:tr>
              <a:tr h="213597">
                <a:tc vMerge="1">
                  <a:txBody>
                    <a:bodyPr/>
                    <a:lstStyle/>
                    <a:p>
                      <a:endParaRPr lang="es-CL"/>
                    </a:p>
                  </a:txBody>
                  <a:tcPr/>
                </a:tc>
                <a:tc>
                  <a:txBody>
                    <a:bodyPr/>
                    <a:lstStyle/>
                    <a:p>
                      <a:pPr lvl="0" algn="l" fontAlgn="b"/>
                      <a:r>
                        <a:rPr lang="es-CL" sz="1100" b="0" u="none" strike="noStrike" dirty="0">
                          <a:solidFill>
                            <a:srgbClr val="000000"/>
                          </a:solidFill>
                          <a:effectLst/>
                          <a:latin typeface="Calibri" panose="020F0502020204030204" pitchFamily="34" charset="0"/>
                          <a:cs typeface="Calibri" panose="020F0502020204030204" pitchFamily="34" charset="0"/>
                        </a:rPr>
                        <a:t>  METROPOLITANA</a:t>
                      </a:r>
                      <a:endParaRPr lang="es-CL"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 </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15</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18</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9</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es-CL" sz="1100" b="0" u="none" strike="noStrike">
                          <a:solidFill>
                            <a:srgbClr val="000000"/>
                          </a:solidFill>
                          <a:effectLst/>
                          <a:latin typeface="Calibri" panose="020F0502020204030204" pitchFamily="34" charset="0"/>
                          <a:cs typeface="Calibri" panose="020F0502020204030204" pitchFamily="34" charset="0"/>
                        </a:rPr>
                        <a:t>42</a:t>
                      </a:r>
                      <a:endParaRPr lang="es-CL" sz="11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34191192"/>
                  </a:ext>
                </a:extLst>
              </a:tr>
              <a:tr h="213597">
                <a:tc vMerge="1">
                  <a:txBody>
                    <a:bodyPr/>
                    <a:lstStyle/>
                    <a:p>
                      <a:endParaRPr lang="es-CL"/>
                    </a:p>
                  </a:txBody>
                  <a:tcPr/>
                </a:tc>
                <a:tc>
                  <a:txBody>
                    <a:bodyPr/>
                    <a:lstStyle/>
                    <a:p>
                      <a:pPr lvl="0" algn="l" fontAlgn="b"/>
                      <a:r>
                        <a:rPr lang="es-CL" sz="1100" b="0" u="none" strike="noStrike" dirty="0">
                          <a:solidFill>
                            <a:srgbClr val="000000"/>
                          </a:solidFill>
                          <a:effectLst/>
                          <a:latin typeface="Calibri" panose="020F0502020204030204" pitchFamily="34" charset="0"/>
                          <a:cs typeface="Calibri" panose="020F0502020204030204" pitchFamily="34" charset="0"/>
                        </a:rPr>
                        <a:t>  TALCAHUANO</a:t>
                      </a:r>
                      <a:endParaRPr lang="es-CL"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3</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6</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dirty="0">
                          <a:solidFill>
                            <a:srgbClr val="000000"/>
                          </a:solidFill>
                          <a:effectLst/>
                          <a:latin typeface="Calibri" panose="020F0502020204030204" pitchFamily="34" charset="0"/>
                          <a:cs typeface="Calibri" panose="020F0502020204030204" pitchFamily="34" charset="0"/>
                        </a:rPr>
                        <a:t>10</a:t>
                      </a:r>
                      <a:endParaRPr lang="es-CL" sz="105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5</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es-CL" sz="1100" b="0" u="none" strike="noStrike">
                          <a:solidFill>
                            <a:srgbClr val="000000"/>
                          </a:solidFill>
                          <a:effectLst/>
                          <a:latin typeface="Calibri" panose="020F0502020204030204" pitchFamily="34" charset="0"/>
                          <a:cs typeface="Calibri" panose="020F0502020204030204" pitchFamily="34" charset="0"/>
                        </a:rPr>
                        <a:t>24</a:t>
                      </a:r>
                      <a:endParaRPr lang="es-CL" sz="11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357858753"/>
                  </a:ext>
                </a:extLst>
              </a:tr>
              <a:tr h="213597">
                <a:tc vMerge="1">
                  <a:txBody>
                    <a:bodyPr/>
                    <a:lstStyle/>
                    <a:p>
                      <a:endParaRPr lang="es-CL"/>
                    </a:p>
                  </a:txBody>
                  <a:tcPr/>
                </a:tc>
                <a:tc>
                  <a:txBody>
                    <a:bodyPr/>
                    <a:lstStyle/>
                    <a:p>
                      <a:pPr lvl="0" algn="l" fontAlgn="b"/>
                      <a:r>
                        <a:rPr lang="es-CL" sz="1100" b="0" u="none" strike="noStrike" dirty="0">
                          <a:solidFill>
                            <a:srgbClr val="000000"/>
                          </a:solidFill>
                          <a:effectLst/>
                          <a:latin typeface="Calibri" panose="020F0502020204030204" pitchFamily="34" charset="0"/>
                          <a:cs typeface="Calibri" panose="020F0502020204030204" pitchFamily="34" charset="0"/>
                        </a:rPr>
                        <a:t>  PUERTO MONTT</a:t>
                      </a:r>
                      <a:endParaRPr lang="es-CL"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 </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3</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dirty="0">
                          <a:solidFill>
                            <a:srgbClr val="000000"/>
                          </a:solidFill>
                          <a:effectLst/>
                          <a:latin typeface="Calibri" panose="020F0502020204030204" pitchFamily="34" charset="0"/>
                          <a:cs typeface="Calibri" panose="020F0502020204030204" pitchFamily="34" charset="0"/>
                        </a:rPr>
                        <a:t>1</a:t>
                      </a:r>
                      <a:endParaRPr lang="es-CL" sz="105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8</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es-CL" sz="1100" b="0" u="none" strike="noStrike">
                          <a:solidFill>
                            <a:srgbClr val="000000"/>
                          </a:solidFill>
                          <a:effectLst/>
                          <a:latin typeface="Calibri" panose="020F0502020204030204" pitchFamily="34" charset="0"/>
                          <a:cs typeface="Calibri" panose="020F0502020204030204" pitchFamily="34" charset="0"/>
                        </a:rPr>
                        <a:t>12</a:t>
                      </a:r>
                      <a:endParaRPr lang="es-CL" sz="11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1488039171"/>
                  </a:ext>
                </a:extLst>
              </a:tr>
              <a:tr h="213597">
                <a:tc vMerge="1">
                  <a:txBody>
                    <a:bodyPr/>
                    <a:lstStyle/>
                    <a:p>
                      <a:endParaRPr lang="es-CL"/>
                    </a:p>
                  </a:txBody>
                  <a:tcPr/>
                </a:tc>
                <a:tc>
                  <a:txBody>
                    <a:bodyPr/>
                    <a:lstStyle/>
                    <a:p>
                      <a:pPr lvl="0" algn="l" fontAlgn="b"/>
                      <a:r>
                        <a:rPr lang="es-CL" sz="1100" b="0" u="none" strike="noStrike" dirty="0">
                          <a:solidFill>
                            <a:srgbClr val="000000"/>
                          </a:solidFill>
                          <a:effectLst/>
                          <a:latin typeface="Calibri" panose="020F0502020204030204" pitchFamily="34" charset="0"/>
                          <a:cs typeface="Calibri" panose="020F0502020204030204" pitchFamily="34" charset="0"/>
                        </a:rPr>
                        <a:t>  OSORNO</a:t>
                      </a:r>
                      <a:endParaRPr lang="es-CL"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4</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5</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4</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20</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es-CL" sz="1100" b="0" u="none" strike="noStrike">
                          <a:solidFill>
                            <a:srgbClr val="000000"/>
                          </a:solidFill>
                          <a:effectLst/>
                          <a:latin typeface="Calibri" panose="020F0502020204030204" pitchFamily="34" charset="0"/>
                          <a:cs typeface="Calibri" panose="020F0502020204030204" pitchFamily="34" charset="0"/>
                        </a:rPr>
                        <a:t>33</a:t>
                      </a:r>
                      <a:endParaRPr lang="es-CL" sz="11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737597688"/>
                  </a:ext>
                </a:extLst>
              </a:tr>
              <a:tr h="213597">
                <a:tc vMerge="1">
                  <a:txBody>
                    <a:bodyPr/>
                    <a:lstStyle/>
                    <a:p>
                      <a:endParaRPr lang="es-CL"/>
                    </a:p>
                  </a:txBody>
                  <a:tcPr/>
                </a:tc>
                <a:tc>
                  <a:txBody>
                    <a:bodyPr/>
                    <a:lstStyle/>
                    <a:p>
                      <a:pPr lvl="0" algn="l" fontAlgn="b"/>
                      <a:r>
                        <a:rPr lang="es-CL" sz="1100" b="0" u="none" strike="noStrike" dirty="0">
                          <a:solidFill>
                            <a:srgbClr val="000000"/>
                          </a:solidFill>
                          <a:effectLst/>
                          <a:latin typeface="Calibri" panose="020F0502020204030204" pitchFamily="34" charset="0"/>
                          <a:cs typeface="Calibri" panose="020F0502020204030204" pitchFamily="34" charset="0"/>
                        </a:rPr>
                        <a:t>  PUERTO AYSEN</a:t>
                      </a:r>
                      <a:endParaRPr lang="es-CL"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2</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3</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endParaRPr lang="es-CL" sz="105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es-CL" sz="1100" b="0" u="none" strike="noStrike">
                          <a:solidFill>
                            <a:srgbClr val="000000"/>
                          </a:solidFill>
                          <a:effectLst/>
                          <a:latin typeface="Calibri" panose="020F0502020204030204" pitchFamily="34" charset="0"/>
                          <a:cs typeface="Calibri" panose="020F0502020204030204" pitchFamily="34" charset="0"/>
                        </a:rPr>
                        <a:t>5</a:t>
                      </a:r>
                      <a:endParaRPr lang="es-CL" sz="11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250116900"/>
                  </a:ext>
                </a:extLst>
              </a:tr>
              <a:tr h="213597">
                <a:tc vMerge="1">
                  <a:txBody>
                    <a:bodyPr/>
                    <a:lstStyle/>
                    <a:p>
                      <a:endParaRPr lang="es-CL"/>
                    </a:p>
                  </a:txBody>
                  <a:tcPr/>
                </a:tc>
                <a:tc>
                  <a:txBody>
                    <a:bodyPr/>
                    <a:lstStyle/>
                    <a:p>
                      <a:pPr lvl="0" algn="l" fontAlgn="b"/>
                      <a:r>
                        <a:rPr lang="es-CL" sz="1100" b="0" u="none" strike="noStrike" dirty="0">
                          <a:solidFill>
                            <a:srgbClr val="000000"/>
                          </a:solidFill>
                          <a:effectLst/>
                          <a:latin typeface="Calibri" panose="020F0502020204030204" pitchFamily="34" charset="0"/>
                          <a:cs typeface="Calibri" panose="020F0502020204030204" pitchFamily="34" charset="0"/>
                        </a:rPr>
                        <a:t>  COYHAIQUE</a:t>
                      </a:r>
                      <a:endParaRPr lang="es-CL"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 </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4</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es-CL" sz="1100" b="0" u="none" strike="noStrike">
                          <a:solidFill>
                            <a:srgbClr val="000000"/>
                          </a:solidFill>
                          <a:effectLst/>
                          <a:latin typeface="Calibri" panose="020F0502020204030204" pitchFamily="34" charset="0"/>
                          <a:cs typeface="Calibri" panose="020F0502020204030204" pitchFamily="34" charset="0"/>
                        </a:rPr>
                        <a:t>4</a:t>
                      </a:r>
                      <a:endParaRPr lang="es-CL" sz="11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714441568"/>
                  </a:ext>
                </a:extLst>
              </a:tr>
              <a:tr h="224276">
                <a:tc vMerge="1">
                  <a:txBody>
                    <a:bodyPr/>
                    <a:lstStyle/>
                    <a:p>
                      <a:endParaRPr lang="es-CL"/>
                    </a:p>
                  </a:txBody>
                  <a:tcPr/>
                </a:tc>
                <a:tc>
                  <a:txBody>
                    <a:bodyPr/>
                    <a:lstStyle/>
                    <a:p>
                      <a:pPr lvl="0" algn="l" fontAlgn="b"/>
                      <a:r>
                        <a:rPr lang="es-CL" sz="1100" b="0" u="none" strike="noStrike" dirty="0">
                          <a:solidFill>
                            <a:srgbClr val="000000"/>
                          </a:solidFill>
                          <a:effectLst/>
                          <a:latin typeface="Calibri" panose="020F0502020204030204" pitchFamily="34" charset="0"/>
                          <a:cs typeface="Calibri" panose="020F0502020204030204" pitchFamily="34" charset="0"/>
                        </a:rPr>
                        <a:t>  PUNTA ARENAS</a:t>
                      </a:r>
                      <a:endParaRPr lang="es-CL"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b"/>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6</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6</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a:solidFill>
                            <a:srgbClr val="000000"/>
                          </a:solidFill>
                          <a:effectLst/>
                          <a:latin typeface="Calibri" panose="020F0502020204030204" pitchFamily="34" charset="0"/>
                          <a:cs typeface="Calibri" panose="020F0502020204030204" pitchFamily="34" charset="0"/>
                        </a:rPr>
                        <a:t>7</a:t>
                      </a:r>
                      <a:endParaRPr lang="es-CL" sz="105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rtl="0" fontAlgn="ctr"/>
                      <a:r>
                        <a:rPr lang="es-CL" sz="1050" b="0" u="none" strike="noStrike" dirty="0">
                          <a:solidFill>
                            <a:srgbClr val="000000"/>
                          </a:solidFill>
                          <a:effectLst/>
                          <a:latin typeface="Calibri" panose="020F0502020204030204" pitchFamily="34" charset="0"/>
                          <a:cs typeface="Calibri" panose="020F0502020204030204" pitchFamily="34" charset="0"/>
                        </a:rPr>
                        <a:t> </a:t>
                      </a:r>
                      <a:endParaRPr lang="es-CL" sz="105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es-CL" sz="1100" b="0" u="none" strike="noStrike">
                          <a:solidFill>
                            <a:srgbClr val="000000"/>
                          </a:solidFill>
                          <a:effectLst/>
                          <a:latin typeface="Calibri" panose="020F0502020204030204" pitchFamily="34" charset="0"/>
                          <a:cs typeface="Calibri" panose="020F0502020204030204" pitchFamily="34" charset="0"/>
                        </a:rPr>
                        <a:t>19</a:t>
                      </a:r>
                      <a:endParaRPr lang="es-CL" sz="11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265213906"/>
                  </a:ext>
                </a:extLst>
              </a:tr>
              <a:tr h="224276">
                <a:tc gridSpan="2">
                  <a:txBody>
                    <a:bodyPr/>
                    <a:lstStyle/>
                    <a:p>
                      <a:pPr algn="ctr" rtl="0" fontAlgn="ctr"/>
                      <a:r>
                        <a:rPr lang="es-CL" sz="1100" b="1" u="none" strike="noStrike" dirty="0">
                          <a:solidFill>
                            <a:schemeClr val="bg1"/>
                          </a:solidFill>
                          <a:effectLst/>
                          <a:latin typeface="Calibri" panose="020F0502020204030204" pitchFamily="34" charset="0"/>
                          <a:cs typeface="Calibri" panose="020F0502020204030204" pitchFamily="34" charset="0"/>
                        </a:rPr>
                        <a:t>Sub Total</a:t>
                      </a:r>
                      <a:endParaRPr lang="es-CL" sz="11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solidFill>
                      <a:schemeClr val="accent4"/>
                    </a:solidFill>
                  </a:tcPr>
                </a:tc>
                <a:tc hMerge="1">
                  <a:txBody>
                    <a:bodyPr/>
                    <a:lstStyle/>
                    <a:p>
                      <a:endParaRPr lang="es-CL"/>
                    </a:p>
                  </a:txBody>
                  <a:tcPr/>
                </a:tc>
                <a:tc>
                  <a:txBody>
                    <a:bodyPr/>
                    <a:lstStyle/>
                    <a:p>
                      <a:pPr algn="ctr" rtl="0" fontAlgn="ctr"/>
                      <a:r>
                        <a:rPr lang="es-CL" sz="1100" b="0" u="none" strike="noStrike" dirty="0">
                          <a:solidFill>
                            <a:schemeClr val="bg1"/>
                          </a:solidFill>
                          <a:effectLst/>
                          <a:latin typeface="Calibri" panose="020F0502020204030204" pitchFamily="34" charset="0"/>
                          <a:cs typeface="Calibri" panose="020F0502020204030204" pitchFamily="34" charset="0"/>
                        </a:rPr>
                        <a:t>42</a:t>
                      </a:r>
                      <a:endParaRPr lang="es-CL" sz="1100" b="0"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solidFill>
                      <a:schemeClr val="accent4"/>
                    </a:solidFill>
                  </a:tcPr>
                </a:tc>
                <a:tc>
                  <a:txBody>
                    <a:bodyPr/>
                    <a:lstStyle/>
                    <a:p>
                      <a:pPr algn="ctr" rtl="0" fontAlgn="ctr"/>
                      <a:r>
                        <a:rPr lang="es-CL" sz="1100" b="0" u="none" strike="noStrike" dirty="0">
                          <a:solidFill>
                            <a:schemeClr val="bg1"/>
                          </a:solidFill>
                          <a:effectLst/>
                          <a:latin typeface="Calibri" panose="020F0502020204030204" pitchFamily="34" charset="0"/>
                          <a:cs typeface="Calibri" panose="020F0502020204030204" pitchFamily="34" charset="0"/>
                        </a:rPr>
                        <a:t>139</a:t>
                      </a:r>
                      <a:endParaRPr lang="es-CL" sz="1100" b="0"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solidFill>
                      <a:schemeClr val="accent4"/>
                    </a:solidFill>
                  </a:tcPr>
                </a:tc>
                <a:tc>
                  <a:txBody>
                    <a:bodyPr/>
                    <a:lstStyle/>
                    <a:p>
                      <a:pPr algn="ctr" rtl="0" fontAlgn="ctr"/>
                      <a:r>
                        <a:rPr lang="es-CL" sz="1100" b="0" u="none" strike="noStrike" dirty="0">
                          <a:solidFill>
                            <a:schemeClr val="bg1"/>
                          </a:solidFill>
                          <a:effectLst/>
                          <a:latin typeface="Calibri" panose="020F0502020204030204" pitchFamily="34" charset="0"/>
                          <a:cs typeface="Calibri" panose="020F0502020204030204" pitchFamily="34" charset="0"/>
                        </a:rPr>
                        <a:t>64</a:t>
                      </a:r>
                      <a:endParaRPr lang="es-CL" sz="1100" b="0"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solidFill>
                      <a:schemeClr val="accent4"/>
                    </a:solidFill>
                  </a:tcPr>
                </a:tc>
                <a:tc>
                  <a:txBody>
                    <a:bodyPr/>
                    <a:lstStyle/>
                    <a:p>
                      <a:pPr algn="ctr" rtl="0" fontAlgn="ctr"/>
                      <a:r>
                        <a:rPr lang="es-CL" sz="1100" b="0" u="none" strike="noStrike" dirty="0">
                          <a:solidFill>
                            <a:schemeClr val="bg1"/>
                          </a:solidFill>
                          <a:effectLst/>
                          <a:latin typeface="Calibri" panose="020F0502020204030204" pitchFamily="34" charset="0"/>
                          <a:cs typeface="Calibri" panose="020F0502020204030204" pitchFamily="34" charset="0"/>
                        </a:rPr>
                        <a:t>127</a:t>
                      </a:r>
                      <a:endParaRPr lang="es-CL" sz="1100" b="0"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solidFill>
                      <a:schemeClr val="accent4"/>
                    </a:solidFill>
                  </a:tcPr>
                </a:tc>
                <a:tc>
                  <a:txBody>
                    <a:bodyPr/>
                    <a:lstStyle/>
                    <a:p>
                      <a:pPr algn="ctr" rtl="0" fontAlgn="ctr"/>
                      <a:r>
                        <a:rPr lang="es-CL" sz="1100" b="1" u="none" strike="noStrike" dirty="0">
                          <a:solidFill>
                            <a:schemeClr val="bg1"/>
                          </a:solidFill>
                          <a:effectLst/>
                          <a:latin typeface="Calibri" panose="020F0502020204030204" pitchFamily="34" charset="0"/>
                          <a:cs typeface="Calibri" panose="020F0502020204030204" pitchFamily="34" charset="0"/>
                        </a:rPr>
                        <a:t>372</a:t>
                      </a:r>
                      <a:endParaRPr lang="es-CL" sz="11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solidFill>
                      <a:schemeClr val="accent4"/>
                    </a:solidFill>
                  </a:tcPr>
                </a:tc>
                <a:extLst>
                  <a:ext uri="{0D108BD9-81ED-4DB2-BD59-A6C34878D82A}">
                    <a16:rowId xmlns:a16="http://schemas.microsoft.com/office/drawing/2014/main" val="4094288680"/>
                  </a:ext>
                </a:extLst>
              </a:tr>
            </a:tbl>
          </a:graphicData>
        </a:graphic>
      </p:graphicFrame>
    </p:spTree>
    <p:extLst>
      <p:ext uri="{BB962C8B-B14F-4D97-AF65-F5344CB8AC3E}">
        <p14:creationId xmlns:p14="http://schemas.microsoft.com/office/powerpoint/2010/main" val="356056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ángulo 9">
            <a:extLst>
              <a:ext uri="{FF2B5EF4-FFF2-40B4-BE49-F238E27FC236}">
                <a16:creationId xmlns:a16="http://schemas.microsoft.com/office/drawing/2014/main" id="{853FC1CF-F100-A984-F693-C534CD1144E7}"/>
              </a:ext>
            </a:extLst>
          </p:cNvPr>
          <p:cNvSpPr/>
          <p:nvPr/>
        </p:nvSpPr>
        <p:spPr>
          <a:xfrm>
            <a:off x="3070510" y="-8813"/>
            <a:ext cx="3040749" cy="6691888"/>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043" h="6340417">
                <a:moveTo>
                  <a:pt x="0" y="0"/>
                </a:moveTo>
                <a:lnTo>
                  <a:pt x="2804984" y="0"/>
                </a:lnTo>
                <a:cubicBezTo>
                  <a:pt x="3167449" y="827903"/>
                  <a:pt x="2123302" y="3054179"/>
                  <a:pt x="2001794" y="3274541"/>
                </a:cubicBezTo>
                <a:cubicBezTo>
                  <a:pt x="1880286" y="3494903"/>
                  <a:pt x="362465" y="7043352"/>
                  <a:pt x="0" y="6215449"/>
                </a:cubicBezTo>
                <a:lnTo>
                  <a:pt x="0" y="0"/>
                </a:lnTo>
                <a:close/>
              </a:path>
            </a:pathLst>
          </a:custGeom>
          <a:solidFill>
            <a:schemeClr val="bg1">
              <a:lumMod val="85000"/>
              <a:alpha val="4638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
        <p:nvSpPr>
          <p:cNvPr id="3" name="Rectángulo 9">
            <a:extLst>
              <a:ext uri="{FF2B5EF4-FFF2-40B4-BE49-F238E27FC236}">
                <a16:creationId xmlns:a16="http://schemas.microsoft.com/office/drawing/2014/main" id="{DBB449D8-E106-FA38-2831-70FCE9AD10A4}"/>
              </a:ext>
            </a:extLst>
          </p:cNvPr>
          <p:cNvSpPr/>
          <p:nvPr/>
        </p:nvSpPr>
        <p:spPr>
          <a:xfrm>
            <a:off x="3067812" y="-21855"/>
            <a:ext cx="2879901" cy="6540697"/>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043" h="6340417">
                <a:moveTo>
                  <a:pt x="0" y="0"/>
                </a:moveTo>
                <a:lnTo>
                  <a:pt x="2804984" y="0"/>
                </a:lnTo>
                <a:cubicBezTo>
                  <a:pt x="3167449" y="827903"/>
                  <a:pt x="2123302" y="3054179"/>
                  <a:pt x="2001794" y="3274541"/>
                </a:cubicBezTo>
                <a:cubicBezTo>
                  <a:pt x="1880286" y="3494903"/>
                  <a:pt x="362465" y="7043352"/>
                  <a:pt x="0" y="6215449"/>
                </a:cubicBezTo>
                <a:lnTo>
                  <a:pt x="0" y="0"/>
                </a:lnTo>
                <a:close/>
              </a:path>
            </a:pathLst>
          </a:cu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308194" y="2725273"/>
            <a:ext cx="2171817" cy="1200329"/>
          </a:xfrm>
          <a:prstGeom prst="rect">
            <a:avLst/>
          </a:prstGeom>
          <a:noFill/>
        </p:spPr>
        <p:txBody>
          <a:bodyPr wrap="square">
            <a:spAutoFit/>
          </a:bodyPr>
          <a:lstStyle/>
          <a:p>
            <a:pPr algn="l">
              <a:lnSpc>
                <a:spcPct val="90000"/>
              </a:lnSpc>
            </a:pPr>
            <a:r>
              <a:rPr lang="es-ES" sz="2000" b="1" dirty="0">
                <a:solidFill>
                  <a:schemeClr val="bg1"/>
                </a:solidFill>
                <a:latin typeface="Calibri"/>
                <a:cs typeface="Calibri"/>
              </a:rPr>
              <a:t>Medidas de Fortalecimiento Servicio Nacional </a:t>
            </a:r>
          </a:p>
          <a:p>
            <a:pPr algn="l">
              <a:lnSpc>
                <a:spcPct val="90000"/>
              </a:lnSpc>
            </a:pPr>
            <a:r>
              <a:rPr lang="es-ES" sz="2000" b="1" dirty="0">
                <a:solidFill>
                  <a:schemeClr val="bg1"/>
                </a:solidFill>
                <a:latin typeface="Calibri"/>
                <a:cs typeface="Calibri"/>
              </a:rPr>
              <a:t>de Aduana</a:t>
            </a:r>
            <a:endParaRPr lang="es-CL" sz="2000" dirty="0">
              <a:solidFill>
                <a:schemeClr val="bg1"/>
              </a:solidFill>
            </a:endParaRPr>
          </a:p>
        </p:txBody>
      </p:sp>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5947713" y="2725273"/>
            <a:ext cx="6015790" cy="100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2955" b="1" dirty="0">
                <a:solidFill>
                  <a:schemeClr val="tx2"/>
                </a:solidFill>
                <a:latin typeface="Calibri"/>
                <a:cs typeface="Calibri"/>
              </a:rPr>
              <a:t>Fortalecimiento Tecnológico Institucional</a:t>
            </a:r>
            <a:endParaRPr lang="es-CL" sz="2955" b="1" dirty="0">
              <a:solidFill>
                <a:srgbClr val="0070C0"/>
              </a:solidFill>
              <a:latin typeface="Calibri"/>
              <a:cs typeface="Calibri"/>
            </a:endParaRPr>
          </a:p>
        </p:txBody>
      </p:sp>
      <p:sp>
        <p:nvSpPr>
          <p:cNvPr id="10" name="CuadroTexto 9">
            <a:extLst>
              <a:ext uri="{FF2B5EF4-FFF2-40B4-BE49-F238E27FC236}">
                <a16:creationId xmlns:a16="http://schemas.microsoft.com/office/drawing/2014/main" id="{97DC6FA4-18CC-2FEB-7A4A-050B1316A2B9}"/>
              </a:ext>
            </a:extLst>
          </p:cNvPr>
          <p:cNvSpPr txBox="1"/>
          <p:nvPr/>
        </p:nvSpPr>
        <p:spPr>
          <a:xfrm>
            <a:off x="3363562" y="2725273"/>
            <a:ext cx="6268452" cy="523220"/>
          </a:xfrm>
          <a:prstGeom prst="rect">
            <a:avLst/>
          </a:prstGeom>
          <a:noFill/>
        </p:spPr>
        <p:txBody>
          <a:bodyPr wrap="square">
            <a:spAutoFit/>
          </a:bodyPr>
          <a:lstStyle/>
          <a:p>
            <a:r>
              <a:rPr lang="es-ES" sz="2800" b="1" dirty="0">
                <a:solidFill>
                  <a:schemeClr val="accent4"/>
                </a:solidFill>
                <a:latin typeface="Calibri"/>
                <a:cs typeface="Calibri"/>
              </a:rPr>
              <a:t>Medida 3</a:t>
            </a:r>
            <a:endParaRPr lang="es-CL" sz="2800" dirty="0">
              <a:solidFill>
                <a:schemeClr val="accent4"/>
              </a:solidFill>
            </a:endParaRPr>
          </a:p>
        </p:txBody>
      </p:sp>
    </p:spTree>
    <p:extLst>
      <p:ext uri="{BB962C8B-B14F-4D97-AF65-F5344CB8AC3E}">
        <p14:creationId xmlns:p14="http://schemas.microsoft.com/office/powerpoint/2010/main" val="14189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4603629" y="520848"/>
            <a:ext cx="6015790" cy="5470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2955" b="1" dirty="0">
                <a:solidFill>
                  <a:schemeClr val="tx2"/>
                </a:solidFill>
                <a:latin typeface="Calibri"/>
                <a:cs typeface="Calibri"/>
              </a:rPr>
              <a:t>Tecnología No Invasiva (Escáner)</a:t>
            </a:r>
            <a:endParaRPr lang="es-CL" sz="2955" b="1" dirty="0">
              <a:solidFill>
                <a:srgbClr val="0070C0"/>
              </a:solidFill>
              <a:latin typeface="Calibri"/>
              <a:cs typeface="Calibri"/>
            </a:endParaRPr>
          </a:p>
        </p:txBody>
      </p:sp>
      <p:sp>
        <p:nvSpPr>
          <p:cNvPr id="2" name="CuadroTexto 12">
            <a:extLst>
              <a:ext uri="{FF2B5EF4-FFF2-40B4-BE49-F238E27FC236}">
                <a16:creationId xmlns:a16="http://schemas.microsoft.com/office/drawing/2014/main" id="{75E85680-44E7-25DE-D2B6-8EE301779032}"/>
              </a:ext>
            </a:extLst>
          </p:cNvPr>
          <p:cNvSpPr txBox="1">
            <a:spLocks noChangeArrowheads="1"/>
          </p:cNvSpPr>
          <p:nvPr/>
        </p:nvSpPr>
        <p:spPr bwMode="auto">
          <a:xfrm>
            <a:off x="308194" y="3264302"/>
            <a:ext cx="237225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1800" b="1" dirty="0">
                <a:solidFill>
                  <a:schemeClr val="bg1"/>
                </a:solidFill>
                <a:latin typeface="Calibri"/>
                <a:cs typeface="Calibri"/>
              </a:rPr>
              <a:t>Fortalecimiento Tecnológico Institucional</a:t>
            </a:r>
          </a:p>
        </p:txBody>
      </p:sp>
      <p:sp>
        <p:nvSpPr>
          <p:cNvPr id="3" name="CuadroTexto 2">
            <a:extLst>
              <a:ext uri="{FF2B5EF4-FFF2-40B4-BE49-F238E27FC236}">
                <a16:creationId xmlns:a16="http://schemas.microsoft.com/office/drawing/2014/main" id="{C766258B-19B6-5131-480F-2418925FDEB5}"/>
              </a:ext>
            </a:extLst>
          </p:cNvPr>
          <p:cNvSpPr txBox="1"/>
          <p:nvPr/>
        </p:nvSpPr>
        <p:spPr>
          <a:xfrm>
            <a:off x="308194" y="2864192"/>
            <a:ext cx="1316241" cy="400110"/>
          </a:xfrm>
          <a:prstGeom prst="rect">
            <a:avLst/>
          </a:prstGeom>
          <a:noFill/>
        </p:spPr>
        <p:txBody>
          <a:bodyPr wrap="square">
            <a:spAutoFit/>
          </a:bodyPr>
          <a:lstStyle/>
          <a:p>
            <a:r>
              <a:rPr lang="es-ES" sz="2000" b="1" dirty="0">
                <a:solidFill>
                  <a:schemeClr val="accent4">
                    <a:lumMod val="20000"/>
                    <a:lumOff val="80000"/>
                  </a:schemeClr>
                </a:solidFill>
                <a:latin typeface="Calibri"/>
                <a:cs typeface="Calibri"/>
              </a:rPr>
              <a:t>Medida 3</a:t>
            </a:r>
            <a:endParaRPr lang="es-CL" sz="2000" dirty="0">
              <a:solidFill>
                <a:schemeClr val="accent4">
                  <a:lumMod val="20000"/>
                  <a:lumOff val="80000"/>
                </a:schemeClr>
              </a:solidFill>
            </a:endParaRPr>
          </a:p>
        </p:txBody>
      </p:sp>
      <p:graphicFrame>
        <p:nvGraphicFramePr>
          <p:cNvPr id="8" name="Diagrama 7">
            <a:extLst>
              <a:ext uri="{FF2B5EF4-FFF2-40B4-BE49-F238E27FC236}">
                <a16:creationId xmlns:a16="http://schemas.microsoft.com/office/drawing/2014/main" id="{A91F0D32-BF90-C351-5842-E068DEA8F536}"/>
              </a:ext>
            </a:extLst>
          </p:cNvPr>
          <p:cNvGraphicFramePr/>
          <p:nvPr>
            <p:extLst>
              <p:ext uri="{D42A27DB-BD31-4B8C-83A1-F6EECF244321}">
                <p14:modId xmlns:p14="http://schemas.microsoft.com/office/powerpoint/2010/main" val="393465934"/>
              </p:ext>
            </p:extLst>
          </p:nvPr>
        </p:nvGraphicFramePr>
        <p:xfrm>
          <a:off x="4148745" y="950374"/>
          <a:ext cx="7300848" cy="57817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178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ángulo 9">
            <a:extLst>
              <a:ext uri="{FF2B5EF4-FFF2-40B4-BE49-F238E27FC236}">
                <a16:creationId xmlns:a16="http://schemas.microsoft.com/office/drawing/2014/main" id="{FDECB353-0FCA-33B6-C750-F1F48C6B6170}"/>
              </a:ext>
            </a:extLst>
          </p:cNvPr>
          <p:cNvSpPr/>
          <p:nvPr/>
        </p:nvSpPr>
        <p:spPr>
          <a:xfrm>
            <a:off x="3070510" y="-8813"/>
            <a:ext cx="3040749" cy="6691888"/>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043" h="6340417">
                <a:moveTo>
                  <a:pt x="0" y="0"/>
                </a:moveTo>
                <a:lnTo>
                  <a:pt x="2804984" y="0"/>
                </a:lnTo>
                <a:cubicBezTo>
                  <a:pt x="3167449" y="827903"/>
                  <a:pt x="2123302" y="3054179"/>
                  <a:pt x="2001794" y="3274541"/>
                </a:cubicBezTo>
                <a:cubicBezTo>
                  <a:pt x="1880286" y="3494903"/>
                  <a:pt x="362465" y="7043352"/>
                  <a:pt x="0" y="6215449"/>
                </a:cubicBezTo>
                <a:lnTo>
                  <a:pt x="0" y="0"/>
                </a:lnTo>
                <a:close/>
              </a:path>
            </a:pathLst>
          </a:custGeom>
          <a:solidFill>
            <a:schemeClr val="bg1">
              <a:lumMod val="85000"/>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
        <p:nvSpPr>
          <p:cNvPr id="3" name="Rectángulo 9">
            <a:extLst>
              <a:ext uri="{FF2B5EF4-FFF2-40B4-BE49-F238E27FC236}">
                <a16:creationId xmlns:a16="http://schemas.microsoft.com/office/drawing/2014/main" id="{7ABB631B-4359-ECFD-5ECD-B6B4FDF46571}"/>
              </a:ext>
            </a:extLst>
          </p:cNvPr>
          <p:cNvSpPr/>
          <p:nvPr/>
        </p:nvSpPr>
        <p:spPr>
          <a:xfrm>
            <a:off x="3067812" y="-21855"/>
            <a:ext cx="2879901" cy="6540697"/>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043" h="6340417">
                <a:moveTo>
                  <a:pt x="0" y="0"/>
                </a:moveTo>
                <a:lnTo>
                  <a:pt x="2804984" y="0"/>
                </a:lnTo>
                <a:cubicBezTo>
                  <a:pt x="3167449" y="827903"/>
                  <a:pt x="2123302" y="3054179"/>
                  <a:pt x="2001794" y="3274541"/>
                </a:cubicBezTo>
                <a:cubicBezTo>
                  <a:pt x="1880286" y="3494903"/>
                  <a:pt x="362465" y="7043352"/>
                  <a:pt x="0" y="6215449"/>
                </a:cubicBezTo>
                <a:lnTo>
                  <a:pt x="0" y="0"/>
                </a:lnTo>
                <a:close/>
              </a:path>
            </a:pathLst>
          </a:cu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5874366" y="2725273"/>
            <a:ext cx="6015790" cy="5470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2955" b="1" dirty="0">
                <a:solidFill>
                  <a:schemeClr val="tx2"/>
                </a:solidFill>
                <a:latin typeface="Calibri"/>
                <a:cs typeface="Calibri"/>
              </a:rPr>
              <a:t>Tecnología No Invasiva (Escáner)</a:t>
            </a:r>
            <a:endParaRPr lang="es-CL" sz="2955" b="1" dirty="0">
              <a:solidFill>
                <a:srgbClr val="0070C0"/>
              </a:solidFill>
              <a:latin typeface="Calibri"/>
              <a:cs typeface="Calibri"/>
            </a:endParaRPr>
          </a:p>
        </p:txBody>
      </p:sp>
      <p:sp>
        <p:nvSpPr>
          <p:cNvPr id="8" name="CuadroTexto 7">
            <a:extLst>
              <a:ext uri="{FF2B5EF4-FFF2-40B4-BE49-F238E27FC236}">
                <a16:creationId xmlns:a16="http://schemas.microsoft.com/office/drawing/2014/main" id="{4B12632A-0624-5022-FA9E-8E33760CE280}"/>
              </a:ext>
            </a:extLst>
          </p:cNvPr>
          <p:cNvSpPr txBox="1"/>
          <p:nvPr/>
        </p:nvSpPr>
        <p:spPr>
          <a:xfrm>
            <a:off x="308194" y="2725273"/>
            <a:ext cx="2171817" cy="1200329"/>
          </a:xfrm>
          <a:prstGeom prst="rect">
            <a:avLst/>
          </a:prstGeom>
          <a:noFill/>
        </p:spPr>
        <p:txBody>
          <a:bodyPr wrap="square">
            <a:spAutoFit/>
          </a:bodyPr>
          <a:lstStyle/>
          <a:p>
            <a:pPr algn="l">
              <a:lnSpc>
                <a:spcPct val="90000"/>
              </a:lnSpc>
            </a:pPr>
            <a:r>
              <a:rPr lang="es-ES" sz="2000" b="1" dirty="0">
                <a:solidFill>
                  <a:schemeClr val="bg1"/>
                </a:solidFill>
                <a:latin typeface="Calibri"/>
                <a:cs typeface="Calibri"/>
              </a:rPr>
              <a:t>Medidas de Fortalecimiento Servicio Nacional </a:t>
            </a:r>
          </a:p>
          <a:p>
            <a:pPr algn="l">
              <a:lnSpc>
                <a:spcPct val="90000"/>
              </a:lnSpc>
            </a:pPr>
            <a:r>
              <a:rPr lang="es-ES" sz="2000" b="1" dirty="0">
                <a:solidFill>
                  <a:schemeClr val="bg1"/>
                </a:solidFill>
                <a:latin typeface="Calibri"/>
                <a:cs typeface="Calibri"/>
              </a:rPr>
              <a:t>de Aduana</a:t>
            </a:r>
            <a:endParaRPr lang="es-CL" sz="2000" dirty="0">
              <a:solidFill>
                <a:schemeClr val="bg1"/>
              </a:solidFill>
            </a:endParaRPr>
          </a:p>
        </p:txBody>
      </p:sp>
      <p:sp>
        <p:nvSpPr>
          <p:cNvPr id="9" name="CuadroTexto 8">
            <a:extLst>
              <a:ext uri="{FF2B5EF4-FFF2-40B4-BE49-F238E27FC236}">
                <a16:creationId xmlns:a16="http://schemas.microsoft.com/office/drawing/2014/main" id="{91C31EA6-5DDB-5D4B-B520-A4B82ED8CCF8}"/>
              </a:ext>
            </a:extLst>
          </p:cNvPr>
          <p:cNvSpPr txBox="1"/>
          <p:nvPr/>
        </p:nvSpPr>
        <p:spPr>
          <a:xfrm>
            <a:off x="3363562" y="2725273"/>
            <a:ext cx="6268452" cy="523220"/>
          </a:xfrm>
          <a:prstGeom prst="rect">
            <a:avLst/>
          </a:prstGeom>
          <a:noFill/>
        </p:spPr>
        <p:txBody>
          <a:bodyPr wrap="square">
            <a:spAutoFit/>
          </a:bodyPr>
          <a:lstStyle/>
          <a:p>
            <a:r>
              <a:rPr lang="es-ES" sz="2800" b="1" dirty="0">
                <a:solidFill>
                  <a:schemeClr val="accent4"/>
                </a:solidFill>
                <a:latin typeface="Calibri"/>
                <a:cs typeface="Calibri"/>
              </a:rPr>
              <a:t>Medida 3</a:t>
            </a:r>
            <a:endParaRPr lang="es-CL" sz="2800" dirty="0">
              <a:solidFill>
                <a:schemeClr val="accent4"/>
              </a:solidFill>
            </a:endParaRPr>
          </a:p>
        </p:txBody>
      </p:sp>
    </p:spTree>
    <p:extLst>
      <p:ext uri="{BB962C8B-B14F-4D97-AF65-F5344CB8AC3E}">
        <p14:creationId xmlns:p14="http://schemas.microsoft.com/office/powerpoint/2010/main" val="153212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146253" y="1487021"/>
            <a:ext cx="2841243" cy="535531"/>
          </a:xfrm>
          <a:prstGeom prst="rect">
            <a:avLst/>
          </a:prstGeom>
          <a:noFill/>
        </p:spPr>
        <p:txBody>
          <a:bodyPr wrap="square">
            <a:spAutoFit/>
          </a:bodyPr>
          <a:lstStyle/>
          <a:p>
            <a:pPr algn="l">
              <a:lnSpc>
                <a:spcPct val="90000"/>
              </a:lnSpc>
            </a:pPr>
            <a:r>
              <a:rPr lang="es-ES" sz="1600" dirty="0">
                <a:solidFill>
                  <a:srgbClr val="002060"/>
                </a:solidFill>
                <a:latin typeface="Calibri"/>
                <a:cs typeface="Calibri"/>
              </a:rPr>
              <a:t>Medidas de Fortalecimiento Servicio Nacional de Aduana</a:t>
            </a:r>
            <a:endParaRPr lang="es-CL" sz="1600" dirty="0">
              <a:solidFill>
                <a:srgbClr val="002060"/>
              </a:solidFill>
            </a:endParaRPr>
          </a:p>
        </p:txBody>
      </p:sp>
      <p:sp>
        <p:nvSpPr>
          <p:cNvPr id="12" name="CuadroTexto 11">
            <a:extLst>
              <a:ext uri="{FF2B5EF4-FFF2-40B4-BE49-F238E27FC236}">
                <a16:creationId xmlns:a16="http://schemas.microsoft.com/office/drawing/2014/main" id="{916B4293-D166-E0BA-055C-89231CC4033C}"/>
              </a:ext>
            </a:extLst>
          </p:cNvPr>
          <p:cNvSpPr txBox="1"/>
          <p:nvPr/>
        </p:nvSpPr>
        <p:spPr>
          <a:xfrm>
            <a:off x="308194" y="2869467"/>
            <a:ext cx="2171817" cy="1200329"/>
          </a:xfrm>
          <a:prstGeom prst="rect">
            <a:avLst/>
          </a:prstGeom>
          <a:noFill/>
        </p:spPr>
        <p:txBody>
          <a:bodyPr wrap="square">
            <a:spAutoFit/>
          </a:bodyPr>
          <a:lstStyle/>
          <a:p>
            <a:pPr algn="l">
              <a:lnSpc>
                <a:spcPct val="90000"/>
              </a:lnSpc>
            </a:pPr>
            <a:r>
              <a:rPr lang="es-ES" sz="2000" b="1" dirty="0">
                <a:solidFill>
                  <a:schemeClr val="bg1"/>
                </a:solidFill>
                <a:latin typeface="Calibri"/>
                <a:cs typeface="Calibri"/>
              </a:rPr>
              <a:t>Medidas de Fortalecimiento Servicio Nacional </a:t>
            </a:r>
          </a:p>
          <a:p>
            <a:pPr algn="l">
              <a:lnSpc>
                <a:spcPct val="90000"/>
              </a:lnSpc>
            </a:pPr>
            <a:r>
              <a:rPr lang="es-ES" sz="2000" b="1" dirty="0">
                <a:solidFill>
                  <a:schemeClr val="bg1"/>
                </a:solidFill>
                <a:latin typeface="Calibri"/>
                <a:cs typeface="Calibri"/>
              </a:rPr>
              <a:t>de Aduana</a:t>
            </a:r>
            <a:endParaRPr lang="es-CL" sz="2000" dirty="0">
              <a:solidFill>
                <a:schemeClr val="bg1"/>
              </a:solidFill>
            </a:endParaRPr>
          </a:p>
        </p:txBody>
      </p:sp>
      <p:sp>
        <p:nvSpPr>
          <p:cNvPr id="20" name="CuadroTexto 19">
            <a:extLst>
              <a:ext uri="{FF2B5EF4-FFF2-40B4-BE49-F238E27FC236}">
                <a16:creationId xmlns:a16="http://schemas.microsoft.com/office/drawing/2014/main" id="{645748F3-DC5B-523D-B6CE-373888BBE2D1}"/>
              </a:ext>
            </a:extLst>
          </p:cNvPr>
          <p:cNvSpPr txBox="1"/>
          <p:nvPr/>
        </p:nvSpPr>
        <p:spPr>
          <a:xfrm>
            <a:off x="3470987" y="347692"/>
            <a:ext cx="6932645" cy="523220"/>
          </a:xfrm>
          <a:prstGeom prst="rect">
            <a:avLst/>
          </a:prstGeom>
          <a:noFill/>
        </p:spPr>
        <p:txBody>
          <a:bodyPr wrap="square">
            <a:spAutoFit/>
          </a:bodyPr>
          <a:lstStyle/>
          <a:p>
            <a:r>
              <a:rPr lang="es-CL" sz="2800" b="1" dirty="0">
                <a:solidFill>
                  <a:schemeClr val="tx2"/>
                </a:solidFill>
                <a:latin typeface="Calibri" panose="020F0502020204030204" pitchFamily="34" charset="0"/>
                <a:ea typeface="Verdana" panose="020B0604030504040204" pitchFamily="34" charset="0"/>
                <a:cs typeface="Calibri" panose="020F0502020204030204" pitchFamily="34" charset="0"/>
              </a:rPr>
              <a:t>Hitos Relevantes</a:t>
            </a:r>
          </a:p>
        </p:txBody>
      </p:sp>
      <p:sp>
        <p:nvSpPr>
          <p:cNvPr id="7" name="CuadroTexto 6">
            <a:extLst>
              <a:ext uri="{FF2B5EF4-FFF2-40B4-BE49-F238E27FC236}">
                <a16:creationId xmlns:a16="http://schemas.microsoft.com/office/drawing/2014/main" id="{317B0AFE-E357-378A-1FEA-53D66BEA3AA2}"/>
              </a:ext>
            </a:extLst>
          </p:cNvPr>
          <p:cNvSpPr txBox="1"/>
          <p:nvPr/>
        </p:nvSpPr>
        <p:spPr>
          <a:xfrm>
            <a:off x="3470987" y="809357"/>
            <a:ext cx="6269354" cy="321627"/>
          </a:xfrm>
          <a:prstGeom prst="rect">
            <a:avLst/>
          </a:prstGeom>
          <a:noFill/>
        </p:spPr>
        <p:txBody>
          <a:bodyPr wrap="square">
            <a:spAutoFit/>
          </a:bodyPr>
          <a:lstStyle/>
          <a:p>
            <a:pPr>
              <a:lnSpc>
                <a:spcPct val="70000"/>
              </a:lnSpc>
            </a:pPr>
            <a:r>
              <a:rPr lang="es-CL" sz="2000" b="1" dirty="0">
                <a:solidFill>
                  <a:schemeClr val="tx2"/>
                </a:solidFill>
                <a:latin typeface="Calibri" panose="020F0502020204030204" pitchFamily="34" charset="0"/>
                <a:ea typeface="Verdana" panose="020B0604030504040204" pitchFamily="34" charset="0"/>
                <a:cs typeface="Calibri" panose="020F0502020204030204" pitchFamily="34" charset="0"/>
              </a:rPr>
              <a:t>GESTIÓN TNI MAYOR 2023 - 2024</a:t>
            </a:r>
          </a:p>
        </p:txBody>
      </p:sp>
      <p:graphicFrame>
        <p:nvGraphicFramePr>
          <p:cNvPr id="8" name="Tabla 7">
            <a:extLst>
              <a:ext uri="{FF2B5EF4-FFF2-40B4-BE49-F238E27FC236}">
                <a16:creationId xmlns:a16="http://schemas.microsoft.com/office/drawing/2014/main" id="{70AD4CE8-A7DC-2769-A845-D04AE23CA972}"/>
              </a:ext>
            </a:extLst>
          </p:cNvPr>
          <p:cNvGraphicFramePr>
            <a:graphicFrameLocks noGrp="1"/>
          </p:cNvGraphicFramePr>
          <p:nvPr>
            <p:extLst>
              <p:ext uri="{D42A27DB-BD31-4B8C-83A1-F6EECF244321}">
                <p14:modId xmlns:p14="http://schemas.microsoft.com/office/powerpoint/2010/main" val="745125237"/>
              </p:ext>
            </p:extLst>
          </p:nvPr>
        </p:nvGraphicFramePr>
        <p:xfrm>
          <a:off x="3470987" y="1715062"/>
          <a:ext cx="7825054" cy="2708670"/>
        </p:xfrm>
        <a:graphic>
          <a:graphicData uri="http://schemas.openxmlformats.org/drawingml/2006/table">
            <a:tbl>
              <a:tblPr/>
              <a:tblGrid>
                <a:gridCol w="740940">
                  <a:extLst>
                    <a:ext uri="{9D8B030D-6E8A-4147-A177-3AD203B41FA5}">
                      <a16:colId xmlns:a16="http://schemas.microsoft.com/office/drawing/2014/main" val="2750541687"/>
                    </a:ext>
                  </a:extLst>
                </a:gridCol>
                <a:gridCol w="1734885">
                  <a:extLst>
                    <a:ext uri="{9D8B030D-6E8A-4147-A177-3AD203B41FA5}">
                      <a16:colId xmlns:a16="http://schemas.microsoft.com/office/drawing/2014/main" val="1080216755"/>
                    </a:ext>
                  </a:extLst>
                </a:gridCol>
                <a:gridCol w="1132494">
                  <a:extLst>
                    <a:ext uri="{9D8B030D-6E8A-4147-A177-3AD203B41FA5}">
                      <a16:colId xmlns:a16="http://schemas.microsoft.com/office/drawing/2014/main" val="993847917"/>
                    </a:ext>
                  </a:extLst>
                </a:gridCol>
                <a:gridCol w="566248">
                  <a:extLst>
                    <a:ext uri="{9D8B030D-6E8A-4147-A177-3AD203B41FA5}">
                      <a16:colId xmlns:a16="http://schemas.microsoft.com/office/drawing/2014/main" val="42362861"/>
                    </a:ext>
                  </a:extLst>
                </a:gridCol>
                <a:gridCol w="975873">
                  <a:extLst>
                    <a:ext uri="{9D8B030D-6E8A-4147-A177-3AD203B41FA5}">
                      <a16:colId xmlns:a16="http://schemas.microsoft.com/office/drawing/2014/main" val="553754078"/>
                    </a:ext>
                  </a:extLst>
                </a:gridCol>
                <a:gridCol w="1132494">
                  <a:extLst>
                    <a:ext uri="{9D8B030D-6E8A-4147-A177-3AD203B41FA5}">
                      <a16:colId xmlns:a16="http://schemas.microsoft.com/office/drawing/2014/main" val="288200365"/>
                    </a:ext>
                  </a:extLst>
                </a:gridCol>
                <a:gridCol w="819251">
                  <a:extLst>
                    <a:ext uri="{9D8B030D-6E8A-4147-A177-3AD203B41FA5}">
                      <a16:colId xmlns:a16="http://schemas.microsoft.com/office/drawing/2014/main" val="2650848175"/>
                    </a:ext>
                  </a:extLst>
                </a:gridCol>
                <a:gridCol w="722869">
                  <a:extLst>
                    <a:ext uri="{9D8B030D-6E8A-4147-A177-3AD203B41FA5}">
                      <a16:colId xmlns:a16="http://schemas.microsoft.com/office/drawing/2014/main" val="4261861039"/>
                    </a:ext>
                  </a:extLst>
                </a:gridCol>
              </a:tblGrid>
              <a:tr h="180578">
                <a:tc gridSpan="2">
                  <a:txBody>
                    <a:bodyPr/>
                    <a:lstStyle/>
                    <a:p>
                      <a:pPr algn="ctr" fontAlgn="b"/>
                      <a:r>
                        <a:rPr lang="es-CL" sz="1000" b="1" i="0" u="none" strike="noStrike">
                          <a:solidFill>
                            <a:srgbClr val="FFFFFF"/>
                          </a:solidFill>
                          <a:effectLst/>
                          <a:latin typeface="Calibri" panose="020F0502020204030204" pitchFamily="34" charset="0"/>
                        </a:rPr>
                        <a:t>Ubicación</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L"/>
                    </a:p>
                  </a:txBody>
                  <a:tcPr/>
                </a:tc>
                <a:tc>
                  <a:txBody>
                    <a:bodyPr/>
                    <a:lstStyle/>
                    <a:p>
                      <a:pPr algn="l" fontAlgn="b"/>
                      <a:r>
                        <a:rPr lang="es-CL" sz="1000" b="1" i="0" u="none" strike="noStrike" dirty="0">
                          <a:solidFill>
                            <a:srgbClr val="FFFFFF"/>
                          </a:solidFill>
                          <a:effectLst/>
                          <a:latin typeface="Calibri" panose="020F0502020204030204" pitchFamily="34" charset="0"/>
                        </a:rPr>
                        <a:t>Tipo Equipamiento</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L" sz="1000" b="1" i="0" u="none" strike="noStrike">
                          <a:solidFill>
                            <a:srgbClr val="FFFFFF"/>
                          </a:solidFill>
                          <a:effectLst/>
                          <a:latin typeface="Calibri" panose="020F0502020204030204" pitchFamily="34" charset="0"/>
                        </a:rPr>
                        <a:t>Cantidad</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L" sz="1000" b="1" i="0" u="none" strike="noStrike">
                          <a:solidFill>
                            <a:srgbClr val="FFFFFF"/>
                          </a:solidFill>
                          <a:effectLst/>
                          <a:latin typeface="Calibri" panose="020F0502020204030204" pitchFamily="34" charset="0"/>
                        </a:rPr>
                        <a:t>Año Adquisición</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L" sz="1000" b="1" i="0" u="none" strike="noStrike">
                          <a:solidFill>
                            <a:srgbClr val="FFFFFF"/>
                          </a:solidFill>
                          <a:effectLst/>
                          <a:latin typeface="Calibri" panose="020F0502020204030204" pitchFamily="34" charset="0"/>
                        </a:rPr>
                        <a:t>Año Obsolescencia</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L" sz="1000" b="1" i="0" u="none" strike="noStrike">
                          <a:solidFill>
                            <a:srgbClr val="FFFFFF"/>
                          </a:solidFill>
                          <a:effectLst/>
                          <a:latin typeface="Calibri" panose="020F0502020204030204" pitchFamily="34" charset="0"/>
                        </a:rPr>
                        <a:t>Estado Actual</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s-CL" sz="1000" b="1" i="0" u="none" strike="noStrike">
                          <a:solidFill>
                            <a:srgbClr val="FFFFFF"/>
                          </a:solidFill>
                          <a:effectLst/>
                          <a:latin typeface="Calibri" panose="020F0502020204030204" pitchFamily="34" charset="0"/>
                        </a:rPr>
                        <a:t> </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131598206"/>
                  </a:ext>
                </a:extLst>
              </a:tr>
              <a:tr h="180578">
                <a:tc rowSpan="3">
                  <a:txBody>
                    <a:bodyPr/>
                    <a:lstStyle/>
                    <a:p>
                      <a:pPr algn="ctr" fontAlgn="ctr"/>
                      <a:r>
                        <a:rPr lang="es-CL" sz="1000" b="0" i="0" u="none" strike="noStrike">
                          <a:solidFill>
                            <a:srgbClr val="000000"/>
                          </a:solidFill>
                          <a:effectLst/>
                          <a:latin typeface="Calibri" panose="020F0502020204030204" pitchFamily="34" charset="0"/>
                        </a:rPr>
                        <a:t>Arica</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L" sz="1000" b="0" i="0" u="none" strike="noStrike">
                          <a:solidFill>
                            <a:srgbClr val="000000"/>
                          </a:solidFill>
                          <a:effectLst/>
                          <a:latin typeface="Calibri" panose="020F0502020204030204" pitchFamily="34" charset="0"/>
                        </a:rPr>
                        <a:t>Puerto de Arica</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Portal</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1</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2012</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2022</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Operativo</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Renovación</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0659224"/>
                  </a:ext>
                </a:extLst>
              </a:tr>
              <a:tr h="180578">
                <a:tc vMerge="1">
                  <a:txBody>
                    <a:bodyPr/>
                    <a:lstStyle/>
                    <a:p>
                      <a:endParaRPr lang="es-CL"/>
                    </a:p>
                  </a:txBody>
                  <a:tcPr/>
                </a:tc>
                <a:tc>
                  <a:txBody>
                    <a:bodyPr/>
                    <a:lstStyle/>
                    <a:p>
                      <a:pPr algn="l" fontAlgn="b"/>
                      <a:r>
                        <a:rPr lang="es-CL" sz="1000" b="0" i="0" u="none" strike="noStrike">
                          <a:solidFill>
                            <a:srgbClr val="000000"/>
                          </a:solidFill>
                          <a:effectLst/>
                          <a:latin typeface="Calibri" panose="020F0502020204030204" pitchFamily="34" charset="0"/>
                        </a:rPr>
                        <a:t>Chacalluta</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Camión</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dirty="0">
                          <a:solidFill>
                            <a:srgbClr val="000000"/>
                          </a:solidFill>
                          <a:effectLst/>
                          <a:latin typeface="Calibri" panose="020F0502020204030204" pitchFamily="34" charset="0"/>
                        </a:rPr>
                        <a:t>1</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2014</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2024</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Operativo</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Renovación</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6388077"/>
                  </a:ext>
                </a:extLst>
              </a:tr>
              <a:tr h="180578">
                <a:tc vMerge="1">
                  <a:txBody>
                    <a:bodyPr/>
                    <a:lstStyle/>
                    <a:p>
                      <a:endParaRPr lang="es-CL"/>
                    </a:p>
                  </a:txBody>
                  <a:tcPr/>
                </a:tc>
                <a:tc>
                  <a:txBody>
                    <a:bodyPr/>
                    <a:lstStyle/>
                    <a:p>
                      <a:pPr algn="l" fontAlgn="b"/>
                      <a:r>
                        <a:rPr lang="es-CL" sz="1000" b="0" i="0" u="none" strike="noStrike">
                          <a:solidFill>
                            <a:srgbClr val="000000"/>
                          </a:solidFill>
                          <a:effectLst/>
                          <a:latin typeface="Calibri" panose="020F0502020204030204" pitchFamily="34" charset="0"/>
                        </a:rPr>
                        <a:t>Puerto de Arica</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RX Pallet</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1</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2027</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2027</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Operativo</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 </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1760523"/>
                  </a:ext>
                </a:extLst>
              </a:tr>
              <a:tr h="180578">
                <a:tc rowSpan="4">
                  <a:txBody>
                    <a:bodyPr/>
                    <a:lstStyle/>
                    <a:p>
                      <a:pPr algn="ctr" fontAlgn="ctr"/>
                      <a:r>
                        <a:rPr lang="es-CL" sz="1000" b="0" i="0" u="none" strike="noStrike">
                          <a:solidFill>
                            <a:srgbClr val="000000"/>
                          </a:solidFill>
                          <a:effectLst/>
                          <a:latin typeface="Calibri" panose="020F0502020204030204" pitchFamily="34" charset="0"/>
                        </a:rPr>
                        <a:t>Iquique</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L" sz="1000" b="0" i="0" u="none" strike="noStrike">
                          <a:solidFill>
                            <a:srgbClr val="000000"/>
                          </a:solidFill>
                          <a:effectLst/>
                          <a:latin typeface="Calibri" panose="020F0502020204030204" pitchFamily="34" charset="0"/>
                        </a:rPr>
                        <a:t>Punto de Control Ipp</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Camión</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1</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2018</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2018</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Operativo</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Renovación</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6976105"/>
                  </a:ext>
                </a:extLst>
              </a:tr>
              <a:tr h="180578">
                <a:tc vMerge="1">
                  <a:txBody>
                    <a:bodyPr/>
                    <a:lstStyle/>
                    <a:p>
                      <a:endParaRPr lang="es-CL"/>
                    </a:p>
                  </a:txBody>
                  <a:tcPr/>
                </a:tc>
                <a:tc>
                  <a:txBody>
                    <a:bodyPr/>
                    <a:lstStyle/>
                    <a:p>
                      <a:pPr algn="l" fontAlgn="b"/>
                      <a:r>
                        <a:rPr lang="es-CL" sz="1000" b="0" i="0" u="none" strike="noStrike">
                          <a:solidFill>
                            <a:srgbClr val="000000"/>
                          </a:solidFill>
                          <a:effectLst/>
                          <a:latin typeface="Calibri" panose="020F0502020204030204" pitchFamily="34" charset="0"/>
                        </a:rPr>
                        <a:t>Punto de Control Ipp</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Camión</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1</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2018</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2018</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Operativo</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Renovación</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997737"/>
                  </a:ext>
                </a:extLst>
              </a:tr>
              <a:tr h="180578">
                <a:tc vMerge="1">
                  <a:txBody>
                    <a:bodyPr/>
                    <a:lstStyle/>
                    <a:p>
                      <a:endParaRPr lang="es-CL"/>
                    </a:p>
                  </a:txBody>
                  <a:tcPr/>
                </a:tc>
                <a:tc>
                  <a:txBody>
                    <a:bodyPr/>
                    <a:lstStyle/>
                    <a:p>
                      <a:pPr algn="l" fontAlgn="b"/>
                      <a:r>
                        <a:rPr lang="es-CL" sz="1000" b="0" i="0" u="none" strike="noStrike">
                          <a:solidFill>
                            <a:srgbClr val="FF0000"/>
                          </a:solidFill>
                          <a:effectLst/>
                          <a:latin typeface="Calibri" panose="020F0502020204030204" pitchFamily="34" charset="0"/>
                        </a:rPr>
                        <a:t>El Loa</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FF0000"/>
                          </a:solidFill>
                          <a:effectLst/>
                          <a:latin typeface="Calibri" panose="020F0502020204030204" pitchFamily="34" charset="0"/>
                        </a:rPr>
                        <a:t>Camión</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FF0000"/>
                          </a:solidFill>
                          <a:effectLst/>
                          <a:latin typeface="Calibri" panose="020F0502020204030204" pitchFamily="34" charset="0"/>
                        </a:rPr>
                        <a:t>1</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FF0000"/>
                          </a:solidFill>
                          <a:effectLst/>
                          <a:latin typeface="Calibri" panose="020F0502020204030204" pitchFamily="34" charset="0"/>
                        </a:rPr>
                        <a:t>2023</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FF0000"/>
                          </a:solidFill>
                          <a:effectLst/>
                          <a:latin typeface="Calibri" panose="020F0502020204030204" pitchFamily="34" charset="0"/>
                        </a:rPr>
                        <a:t>2033</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FF0000"/>
                          </a:solidFill>
                          <a:effectLst/>
                          <a:latin typeface="Calibri" panose="020F0502020204030204" pitchFamily="34" charset="0"/>
                        </a:rPr>
                        <a:t>Operativo</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 </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9037198"/>
                  </a:ext>
                </a:extLst>
              </a:tr>
              <a:tr h="180578">
                <a:tc vMerge="1">
                  <a:txBody>
                    <a:bodyPr/>
                    <a:lstStyle/>
                    <a:p>
                      <a:endParaRPr lang="es-CL"/>
                    </a:p>
                  </a:txBody>
                  <a:tcPr/>
                </a:tc>
                <a:tc>
                  <a:txBody>
                    <a:bodyPr/>
                    <a:lstStyle/>
                    <a:p>
                      <a:pPr algn="l" fontAlgn="b"/>
                      <a:r>
                        <a:rPr lang="es-CL" sz="1000" b="0" i="0" u="none" strike="noStrike">
                          <a:solidFill>
                            <a:srgbClr val="FF0000"/>
                          </a:solidFill>
                          <a:effectLst/>
                          <a:latin typeface="Calibri" panose="020F0502020204030204" pitchFamily="34" charset="0"/>
                        </a:rPr>
                        <a:t>Colchane</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FF0000"/>
                          </a:solidFill>
                          <a:effectLst/>
                          <a:latin typeface="Calibri" panose="020F0502020204030204" pitchFamily="34" charset="0"/>
                        </a:rPr>
                        <a:t>Camión</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FF0000"/>
                          </a:solidFill>
                          <a:effectLst/>
                          <a:latin typeface="Calibri" panose="020F0502020204030204" pitchFamily="34" charset="0"/>
                        </a:rPr>
                        <a:t>1</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FF0000"/>
                          </a:solidFill>
                          <a:effectLst/>
                          <a:latin typeface="Calibri" panose="020F0502020204030204" pitchFamily="34" charset="0"/>
                        </a:rPr>
                        <a:t>2023</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FF0000"/>
                          </a:solidFill>
                          <a:effectLst/>
                          <a:latin typeface="Calibri" panose="020F0502020204030204" pitchFamily="34" charset="0"/>
                        </a:rPr>
                        <a:t>2033</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FF0000"/>
                          </a:solidFill>
                          <a:effectLst/>
                          <a:latin typeface="Calibri" panose="020F0502020204030204" pitchFamily="34" charset="0"/>
                        </a:rPr>
                        <a:t>Operativo</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 </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307614"/>
                  </a:ext>
                </a:extLst>
              </a:tr>
              <a:tr h="180578">
                <a:tc rowSpan="2">
                  <a:txBody>
                    <a:bodyPr/>
                    <a:lstStyle/>
                    <a:p>
                      <a:pPr algn="ctr" fontAlgn="ctr"/>
                      <a:r>
                        <a:rPr lang="es-CL" sz="1000" b="0" i="0" u="none" strike="noStrike">
                          <a:solidFill>
                            <a:srgbClr val="000000"/>
                          </a:solidFill>
                          <a:effectLst/>
                          <a:latin typeface="Calibri" panose="020F0502020204030204" pitchFamily="34" charset="0"/>
                        </a:rPr>
                        <a:t>Antofagasta</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L" sz="1000" b="0" i="0" u="none" strike="noStrike">
                          <a:solidFill>
                            <a:srgbClr val="000000"/>
                          </a:solidFill>
                          <a:effectLst/>
                          <a:latin typeface="Calibri" panose="020F0502020204030204" pitchFamily="34" charset="0"/>
                        </a:rPr>
                        <a:t>Puerto de Antofagasta</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L" sz="1000" b="0" i="0" u="none" strike="noStrike">
                          <a:solidFill>
                            <a:srgbClr val="000000"/>
                          </a:solidFill>
                          <a:effectLst/>
                          <a:latin typeface="Calibri" panose="020F0502020204030204" pitchFamily="34" charset="0"/>
                        </a:rPr>
                        <a:t>Camión</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L" sz="1000" b="0" i="0" u="none" strike="noStrike">
                          <a:solidFill>
                            <a:srgbClr val="000000"/>
                          </a:solidFill>
                          <a:effectLst/>
                          <a:latin typeface="Calibri" panose="020F0502020204030204" pitchFamily="34" charset="0"/>
                        </a:rPr>
                        <a:t>1</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L" sz="1000" b="0" i="0" u="none" strike="noStrike">
                          <a:solidFill>
                            <a:srgbClr val="000000"/>
                          </a:solidFill>
                          <a:effectLst/>
                          <a:latin typeface="Calibri" panose="020F0502020204030204" pitchFamily="34" charset="0"/>
                        </a:rPr>
                        <a:t>2019</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L" sz="1000" b="0" i="0" u="none" strike="noStrike">
                          <a:solidFill>
                            <a:srgbClr val="000000"/>
                          </a:solidFill>
                          <a:effectLst/>
                          <a:latin typeface="Calibri" panose="020F0502020204030204" pitchFamily="34" charset="0"/>
                        </a:rPr>
                        <a:t>2019</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L" sz="1000" b="0" i="0" u="none" strike="noStrike">
                          <a:solidFill>
                            <a:srgbClr val="000000"/>
                          </a:solidFill>
                          <a:effectLst/>
                          <a:latin typeface="Calibri" panose="020F0502020204030204" pitchFamily="34" charset="0"/>
                        </a:rPr>
                        <a:t>Inoperativo</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L" sz="1000" b="0" i="0" u="none" strike="noStrike">
                          <a:solidFill>
                            <a:srgbClr val="000000"/>
                          </a:solidFill>
                          <a:effectLst/>
                          <a:latin typeface="Calibri" panose="020F0502020204030204" pitchFamily="34" charset="0"/>
                        </a:rPr>
                        <a:t>Reposición</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25160093"/>
                  </a:ext>
                </a:extLst>
              </a:tr>
              <a:tr h="180578">
                <a:tc vMerge="1">
                  <a:txBody>
                    <a:bodyPr/>
                    <a:lstStyle/>
                    <a:p>
                      <a:endParaRPr lang="es-CL"/>
                    </a:p>
                  </a:txBody>
                  <a:tcPr/>
                </a:tc>
                <a:tc>
                  <a:txBody>
                    <a:bodyPr/>
                    <a:lstStyle/>
                    <a:p>
                      <a:pPr algn="l" fontAlgn="b"/>
                      <a:r>
                        <a:rPr lang="es-CL" sz="1000" b="0" i="0" u="none" strike="noStrike">
                          <a:solidFill>
                            <a:srgbClr val="000000"/>
                          </a:solidFill>
                          <a:effectLst/>
                          <a:latin typeface="Calibri" panose="020F0502020204030204" pitchFamily="34" charset="0"/>
                        </a:rPr>
                        <a:t>Punto de Control Antofagasta</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Camioneta</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1</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2025</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2025</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Operativo</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 </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5326310"/>
                  </a:ext>
                </a:extLst>
              </a:tr>
              <a:tr h="180578">
                <a:tc>
                  <a:txBody>
                    <a:bodyPr/>
                    <a:lstStyle/>
                    <a:p>
                      <a:pPr algn="ctr" fontAlgn="b"/>
                      <a:r>
                        <a:rPr lang="es-CL" sz="1000" b="0" i="0" u="none" strike="noStrike">
                          <a:solidFill>
                            <a:srgbClr val="000000"/>
                          </a:solidFill>
                          <a:effectLst/>
                          <a:latin typeface="Calibri" panose="020F0502020204030204" pitchFamily="34" charset="0"/>
                        </a:rPr>
                        <a:t>Los Andes</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ES" sz="1000" b="0" i="0" u="none" strike="noStrike">
                          <a:solidFill>
                            <a:srgbClr val="000000"/>
                          </a:solidFill>
                          <a:effectLst/>
                          <a:latin typeface="Calibri" panose="020F0502020204030204" pitchFamily="34" charset="0"/>
                        </a:rPr>
                        <a:t>Punto de Control Los Andes</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Camión</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1</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2027</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2027</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Operativo</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 </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6491247"/>
                  </a:ext>
                </a:extLst>
              </a:tr>
              <a:tr h="180578">
                <a:tc>
                  <a:txBody>
                    <a:bodyPr/>
                    <a:lstStyle/>
                    <a:p>
                      <a:pPr algn="ctr" fontAlgn="b"/>
                      <a:r>
                        <a:rPr lang="es-CL" sz="1000" b="0" i="0" u="none" strike="noStrike">
                          <a:solidFill>
                            <a:srgbClr val="FF0000"/>
                          </a:solidFill>
                          <a:effectLst/>
                          <a:latin typeface="Calibri" panose="020F0502020204030204" pitchFamily="34" charset="0"/>
                        </a:rPr>
                        <a:t>San Antonio</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L" sz="1000" b="0" i="0" u="none" strike="noStrike">
                          <a:solidFill>
                            <a:srgbClr val="FF0000"/>
                          </a:solidFill>
                          <a:effectLst/>
                          <a:latin typeface="Calibri" panose="020F0502020204030204" pitchFamily="34" charset="0"/>
                        </a:rPr>
                        <a:t>Puerto San Antonio</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FF0000"/>
                          </a:solidFill>
                          <a:effectLst/>
                          <a:latin typeface="Calibri" panose="020F0502020204030204" pitchFamily="34" charset="0"/>
                        </a:rPr>
                        <a:t>Camión</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FF0000"/>
                          </a:solidFill>
                          <a:effectLst/>
                          <a:latin typeface="Calibri" panose="020F0502020204030204" pitchFamily="34" charset="0"/>
                        </a:rPr>
                        <a:t>1</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FF0000"/>
                          </a:solidFill>
                          <a:effectLst/>
                          <a:latin typeface="Calibri" panose="020F0502020204030204" pitchFamily="34" charset="0"/>
                        </a:rPr>
                        <a:t>2023</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FF0000"/>
                          </a:solidFill>
                          <a:effectLst/>
                          <a:latin typeface="Calibri" panose="020F0502020204030204" pitchFamily="34" charset="0"/>
                        </a:rPr>
                        <a:t>2033</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FF0000"/>
                          </a:solidFill>
                          <a:effectLst/>
                          <a:latin typeface="Calibri" panose="020F0502020204030204" pitchFamily="34" charset="0"/>
                        </a:rPr>
                        <a:t>Operativo</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 </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3276525"/>
                  </a:ext>
                </a:extLst>
              </a:tr>
              <a:tr h="180578">
                <a:tc rowSpan="2">
                  <a:txBody>
                    <a:bodyPr/>
                    <a:lstStyle/>
                    <a:p>
                      <a:pPr algn="ctr" fontAlgn="ctr"/>
                      <a:r>
                        <a:rPr lang="es-CL" sz="1000" b="0" i="0" u="none" strike="noStrike">
                          <a:solidFill>
                            <a:srgbClr val="000000"/>
                          </a:solidFill>
                          <a:effectLst/>
                          <a:latin typeface="Calibri" panose="020F0502020204030204" pitchFamily="34" charset="0"/>
                        </a:rPr>
                        <a:t>Valparaíso</a:t>
                      </a:r>
                    </a:p>
                  </a:txBody>
                  <a:tcPr marL="9029" marR="9029" marT="90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L" sz="1000" b="0" i="0" u="none" strike="noStrike">
                          <a:solidFill>
                            <a:srgbClr val="000000"/>
                          </a:solidFill>
                          <a:effectLst/>
                          <a:latin typeface="Calibri" panose="020F0502020204030204" pitchFamily="34" charset="0"/>
                        </a:rPr>
                        <a:t>ZEAL-ZAO</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Portal</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1</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2022</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2022</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Operativo</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 </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0987372"/>
                  </a:ext>
                </a:extLst>
              </a:tr>
              <a:tr h="180578">
                <a:tc vMerge="1">
                  <a:txBody>
                    <a:bodyPr/>
                    <a:lstStyle/>
                    <a:p>
                      <a:endParaRPr lang="es-CL"/>
                    </a:p>
                  </a:txBody>
                  <a:tcPr/>
                </a:tc>
                <a:tc>
                  <a:txBody>
                    <a:bodyPr/>
                    <a:lstStyle/>
                    <a:p>
                      <a:pPr algn="l" fontAlgn="b"/>
                      <a:r>
                        <a:rPr lang="es-CL" sz="1000" b="0" i="0" u="none" strike="noStrike">
                          <a:solidFill>
                            <a:srgbClr val="000000"/>
                          </a:solidFill>
                          <a:effectLst/>
                          <a:latin typeface="Calibri" panose="020F0502020204030204" pitchFamily="34" charset="0"/>
                        </a:rPr>
                        <a:t>ZEAL-ZAO</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L" sz="1000" b="0" i="0" u="none" strike="noStrike">
                          <a:solidFill>
                            <a:srgbClr val="000000"/>
                          </a:solidFill>
                          <a:effectLst/>
                          <a:latin typeface="Calibri" panose="020F0502020204030204" pitchFamily="34" charset="0"/>
                        </a:rPr>
                        <a:t>Camión</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L" sz="1000" b="0" i="0" u="none" strike="noStrike">
                          <a:solidFill>
                            <a:srgbClr val="000000"/>
                          </a:solidFill>
                          <a:effectLst/>
                          <a:latin typeface="Calibri" panose="020F0502020204030204" pitchFamily="34" charset="0"/>
                        </a:rPr>
                        <a:t>1</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L" sz="1000" b="0" i="0" u="none" strike="noStrike">
                          <a:solidFill>
                            <a:srgbClr val="000000"/>
                          </a:solidFill>
                          <a:effectLst/>
                          <a:latin typeface="Calibri" panose="020F0502020204030204" pitchFamily="34" charset="0"/>
                        </a:rPr>
                        <a:t>2017</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L" sz="1000" b="0" i="0" u="none" strike="noStrike">
                          <a:solidFill>
                            <a:srgbClr val="000000"/>
                          </a:solidFill>
                          <a:effectLst/>
                          <a:latin typeface="Calibri" panose="020F0502020204030204" pitchFamily="34" charset="0"/>
                        </a:rPr>
                        <a:t>2017</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L" sz="1000" b="0" i="0" u="none" strike="noStrike">
                          <a:solidFill>
                            <a:srgbClr val="000000"/>
                          </a:solidFill>
                          <a:effectLst/>
                          <a:latin typeface="Calibri" panose="020F0502020204030204" pitchFamily="34" charset="0"/>
                        </a:rPr>
                        <a:t>Inoperativo</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L" sz="1000" b="0" i="0" u="none" strike="noStrike">
                          <a:solidFill>
                            <a:srgbClr val="000000"/>
                          </a:solidFill>
                          <a:effectLst/>
                          <a:latin typeface="Calibri" panose="020F0502020204030204" pitchFamily="34" charset="0"/>
                        </a:rPr>
                        <a:t>Reposición</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0442106"/>
                  </a:ext>
                </a:extLst>
              </a:tr>
              <a:tr h="180578">
                <a:tc>
                  <a:txBody>
                    <a:bodyPr/>
                    <a:lstStyle/>
                    <a:p>
                      <a:pPr algn="ctr" fontAlgn="b"/>
                      <a:r>
                        <a:rPr lang="es-CL" sz="1000" b="0" i="0" u="none" strike="noStrike">
                          <a:solidFill>
                            <a:srgbClr val="000000"/>
                          </a:solidFill>
                          <a:effectLst/>
                          <a:latin typeface="Calibri" panose="020F0502020204030204" pitchFamily="34" charset="0"/>
                        </a:rPr>
                        <a:t>Talcahuano</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L" sz="1000" b="0" i="0" u="none" strike="noStrike">
                          <a:solidFill>
                            <a:srgbClr val="000000"/>
                          </a:solidFill>
                          <a:effectLst/>
                          <a:latin typeface="Calibri" panose="020F0502020204030204" pitchFamily="34" charset="0"/>
                        </a:rPr>
                        <a:t>Puerto Talcahuano</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dirty="0">
                          <a:solidFill>
                            <a:srgbClr val="000000"/>
                          </a:solidFill>
                          <a:effectLst/>
                          <a:latin typeface="Calibri" panose="020F0502020204030204" pitchFamily="34" charset="0"/>
                        </a:rPr>
                        <a:t>Camión</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dirty="0">
                          <a:solidFill>
                            <a:srgbClr val="000000"/>
                          </a:solidFill>
                          <a:effectLst/>
                          <a:latin typeface="Calibri" panose="020F0502020204030204" pitchFamily="34" charset="0"/>
                        </a:rPr>
                        <a:t>1</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dirty="0">
                          <a:solidFill>
                            <a:srgbClr val="000000"/>
                          </a:solidFill>
                          <a:effectLst/>
                          <a:latin typeface="Calibri" panose="020F0502020204030204" pitchFamily="34" charset="0"/>
                        </a:rPr>
                        <a:t>2025</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dirty="0">
                          <a:solidFill>
                            <a:srgbClr val="000000"/>
                          </a:solidFill>
                          <a:effectLst/>
                          <a:latin typeface="Calibri" panose="020F0502020204030204" pitchFamily="34" charset="0"/>
                        </a:rPr>
                        <a:t>2025</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a:solidFill>
                            <a:srgbClr val="000000"/>
                          </a:solidFill>
                          <a:effectLst/>
                          <a:latin typeface="Calibri" panose="020F0502020204030204" pitchFamily="34" charset="0"/>
                        </a:rPr>
                        <a:t>Operativo</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000" b="0" i="0" u="none" strike="noStrike" dirty="0">
                          <a:solidFill>
                            <a:srgbClr val="000000"/>
                          </a:solidFill>
                          <a:effectLst/>
                          <a:latin typeface="Calibri" panose="020F0502020204030204" pitchFamily="34" charset="0"/>
                        </a:rPr>
                        <a:t> </a:t>
                      </a:r>
                    </a:p>
                  </a:txBody>
                  <a:tcPr marL="9029" marR="9029" marT="90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0479958"/>
                  </a:ext>
                </a:extLst>
              </a:tr>
            </a:tbl>
          </a:graphicData>
        </a:graphic>
      </p:graphicFrame>
      <p:sp>
        <p:nvSpPr>
          <p:cNvPr id="10" name="CuadroTexto 9">
            <a:extLst>
              <a:ext uri="{FF2B5EF4-FFF2-40B4-BE49-F238E27FC236}">
                <a16:creationId xmlns:a16="http://schemas.microsoft.com/office/drawing/2014/main" id="{3841D106-A241-B94B-6592-71553D5EC63E}"/>
              </a:ext>
            </a:extLst>
          </p:cNvPr>
          <p:cNvSpPr txBox="1"/>
          <p:nvPr/>
        </p:nvSpPr>
        <p:spPr>
          <a:xfrm>
            <a:off x="4148744" y="4626315"/>
            <a:ext cx="4134802" cy="1754326"/>
          </a:xfrm>
          <a:prstGeom prst="rect">
            <a:avLst/>
          </a:prstGeom>
          <a:noFill/>
        </p:spPr>
        <p:txBody>
          <a:bodyPr wrap="square">
            <a:spAutoFit/>
          </a:bodyPr>
          <a:lstStyle/>
          <a:p>
            <a:r>
              <a:rPr lang="es-MX" sz="1800" b="1" dirty="0">
                <a:solidFill>
                  <a:schemeClr val="tx2"/>
                </a:solidFill>
              </a:rPr>
              <a:t>Prioridad Adquisiciones </a:t>
            </a:r>
          </a:p>
          <a:p>
            <a:pPr marL="270862" indent="-270862">
              <a:buFont typeface="Arial" panose="020B0604020202020204" pitchFamily="34" charset="0"/>
              <a:buChar char="•"/>
            </a:pPr>
            <a:r>
              <a:rPr lang="es-MX" sz="1800" b="1" dirty="0">
                <a:solidFill>
                  <a:schemeClr val="tx2"/>
                </a:solidFill>
              </a:rPr>
              <a:t>Equipos no operativos</a:t>
            </a:r>
          </a:p>
          <a:p>
            <a:pPr marL="270862" indent="-270862">
              <a:buFont typeface="Arial" panose="020B0604020202020204" pitchFamily="34" charset="0"/>
              <a:buChar char="•"/>
            </a:pPr>
            <a:r>
              <a:rPr lang="es-MX" sz="1800" b="1" dirty="0">
                <a:solidFill>
                  <a:schemeClr val="tx2"/>
                </a:solidFill>
              </a:rPr>
              <a:t>Equipos operativos c/obsolescencia</a:t>
            </a:r>
          </a:p>
          <a:p>
            <a:pPr marL="270862" indent="-270862">
              <a:buFont typeface="Arial" panose="020B0604020202020204" pitchFamily="34" charset="0"/>
              <a:buChar char="•"/>
            </a:pPr>
            <a:r>
              <a:rPr lang="es-MX" sz="1800" b="1" dirty="0">
                <a:solidFill>
                  <a:schemeClr val="tx2"/>
                </a:solidFill>
              </a:rPr>
              <a:t>Fronteras Críticas</a:t>
            </a:r>
          </a:p>
          <a:p>
            <a:pPr marL="270862" indent="-270862">
              <a:buFont typeface="Arial" panose="020B0604020202020204" pitchFamily="34" charset="0"/>
              <a:buChar char="•"/>
            </a:pPr>
            <a:r>
              <a:rPr lang="es-MX" sz="1800" b="1" dirty="0">
                <a:solidFill>
                  <a:schemeClr val="tx2"/>
                </a:solidFill>
              </a:rPr>
              <a:t>Riesgo</a:t>
            </a:r>
          </a:p>
          <a:p>
            <a:pPr marL="270862" indent="-270862">
              <a:buFont typeface="Arial" panose="020B0604020202020204" pitchFamily="34" charset="0"/>
              <a:buChar char="•"/>
            </a:pPr>
            <a:r>
              <a:rPr lang="es-MX" sz="1800" b="1" dirty="0">
                <a:solidFill>
                  <a:schemeClr val="tx2"/>
                </a:solidFill>
              </a:rPr>
              <a:t>Flujo Operaciones</a:t>
            </a:r>
            <a:endParaRPr lang="es-CL" sz="1800" b="1" dirty="0">
              <a:solidFill>
                <a:schemeClr val="tx2"/>
              </a:solidFill>
            </a:endParaRPr>
          </a:p>
        </p:txBody>
      </p:sp>
      <p:sp>
        <p:nvSpPr>
          <p:cNvPr id="11" name="Elipse 10">
            <a:extLst>
              <a:ext uri="{FF2B5EF4-FFF2-40B4-BE49-F238E27FC236}">
                <a16:creationId xmlns:a16="http://schemas.microsoft.com/office/drawing/2014/main" id="{0551C709-81A1-02EA-3E1F-2D67F80709C0}"/>
              </a:ext>
            </a:extLst>
          </p:cNvPr>
          <p:cNvSpPr/>
          <p:nvPr/>
        </p:nvSpPr>
        <p:spPr>
          <a:xfrm>
            <a:off x="8450728" y="5018031"/>
            <a:ext cx="626495" cy="622811"/>
          </a:xfrm>
          <a:prstGeom prst="ellipse">
            <a:avLst/>
          </a:prstGeom>
          <a:solidFill>
            <a:srgbClr val="004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517" dirty="0"/>
              <a:t>24</a:t>
            </a:r>
          </a:p>
        </p:txBody>
      </p:sp>
    </p:spTree>
    <p:extLst>
      <p:ext uri="{BB962C8B-B14F-4D97-AF65-F5344CB8AC3E}">
        <p14:creationId xmlns:p14="http://schemas.microsoft.com/office/powerpoint/2010/main" val="391361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4FA3F-B1A3-7E16-DEBD-18DDFBD26E70}"/>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9426D64B-43BB-B719-3703-4C5655422557}"/>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3538AF85-F8CD-BEF7-96C4-870E5A64B7A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3361CE3F-3D90-04CC-2E51-C9D8432F11B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8993E31B-F205-B689-7210-0E5E559A4697}"/>
              </a:ext>
            </a:extLst>
          </p:cNvPr>
          <p:cNvSpPr txBox="1"/>
          <p:nvPr/>
        </p:nvSpPr>
        <p:spPr>
          <a:xfrm>
            <a:off x="333871" y="2870210"/>
            <a:ext cx="2171817" cy="646331"/>
          </a:xfrm>
          <a:prstGeom prst="rect">
            <a:avLst/>
          </a:prstGeom>
          <a:noFill/>
        </p:spPr>
        <p:txBody>
          <a:bodyPr wrap="square">
            <a:spAutoFit/>
          </a:bodyPr>
          <a:lstStyle/>
          <a:p>
            <a:pPr algn="l">
              <a:lnSpc>
                <a:spcPct val="90000"/>
              </a:lnSpc>
            </a:pPr>
            <a:r>
              <a:rPr lang="es-ES" sz="2000" b="1" dirty="0">
                <a:solidFill>
                  <a:schemeClr val="bg1"/>
                </a:solidFill>
                <a:latin typeface="Calibri"/>
                <a:cs typeface="Calibri"/>
              </a:rPr>
              <a:t>Aduanas en Puntos de Control</a:t>
            </a:r>
            <a:endParaRPr lang="es-CL" sz="2000" dirty="0">
              <a:solidFill>
                <a:schemeClr val="bg1"/>
              </a:solidFill>
            </a:endParaRPr>
          </a:p>
        </p:txBody>
      </p:sp>
      <p:grpSp>
        <p:nvGrpSpPr>
          <p:cNvPr id="2" name="Agrupar 16">
            <a:extLst>
              <a:ext uri="{FF2B5EF4-FFF2-40B4-BE49-F238E27FC236}">
                <a16:creationId xmlns:a16="http://schemas.microsoft.com/office/drawing/2014/main" id="{E0AA0E84-CE6E-7211-0D57-4295904CB55A}"/>
              </a:ext>
            </a:extLst>
          </p:cNvPr>
          <p:cNvGrpSpPr/>
          <p:nvPr/>
        </p:nvGrpSpPr>
        <p:grpSpPr>
          <a:xfrm>
            <a:off x="3177658" y="1015446"/>
            <a:ext cx="4877822" cy="2882375"/>
            <a:chOff x="3165077" y="2192240"/>
            <a:chExt cx="4974266" cy="3165643"/>
          </a:xfrm>
        </p:grpSpPr>
        <p:cxnSp>
          <p:nvCxnSpPr>
            <p:cNvPr id="3" name="Straight Connector 8">
              <a:extLst>
                <a:ext uri="{FF2B5EF4-FFF2-40B4-BE49-F238E27FC236}">
                  <a16:creationId xmlns:a16="http://schemas.microsoft.com/office/drawing/2014/main" id="{7533D3CB-60F5-2F5E-00EB-71B3EEEC045A}"/>
                </a:ext>
              </a:extLst>
            </p:cNvPr>
            <p:cNvCxnSpPr/>
            <p:nvPr/>
          </p:nvCxnSpPr>
          <p:spPr>
            <a:xfrm>
              <a:off x="5646628" y="2192240"/>
              <a:ext cx="5241" cy="3165643"/>
            </a:xfrm>
            <a:prstGeom prst="line">
              <a:avLst/>
            </a:prstGeom>
            <a:ln w="19050">
              <a:solidFill>
                <a:srgbClr val="BFBFBF"/>
              </a:solidFill>
              <a:prstDash val="sysDash"/>
              <a:bevel/>
            </a:ln>
          </p:spPr>
        </p:cxnSp>
        <p:cxnSp>
          <p:nvCxnSpPr>
            <p:cNvPr id="9" name="Straight Connector 25">
              <a:extLst>
                <a:ext uri="{FF2B5EF4-FFF2-40B4-BE49-F238E27FC236}">
                  <a16:creationId xmlns:a16="http://schemas.microsoft.com/office/drawing/2014/main" id="{7D599365-8DF1-B7E8-0E96-09B7625608AC}"/>
                </a:ext>
              </a:extLst>
            </p:cNvPr>
            <p:cNvCxnSpPr>
              <a:cxnSpLocks noChangeAspect="1"/>
            </p:cNvCxnSpPr>
            <p:nvPr/>
          </p:nvCxnSpPr>
          <p:spPr>
            <a:xfrm>
              <a:off x="5971474" y="2424687"/>
              <a:ext cx="1254476" cy="0"/>
            </a:xfrm>
            <a:prstGeom prst="line">
              <a:avLst/>
            </a:prstGeom>
            <a:noFill/>
            <a:ln w="3175" cap="flat" cmpd="sng" algn="ctr">
              <a:solidFill>
                <a:srgbClr val="4B2C50"/>
              </a:solidFill>
              <a:prstDash val="solid"/>
              <a:headEnd type="oval" w="med" len="med"/>
              <a:tailEnd type="none" w="med" len="med"/>
            </a:ln>
            <a:effectLst/>
          </p:spPr>
        </p:cxnSp>
        <p:cxnSp>
          <p:nvCxnSpPr>
            <p:cNvPr id="11" name="Straight Connector 26">
              <a:extLst>
                <a:ext uri="{FF2B5EF4-FFF2-40B4-BE49-F238E27FC236}">
                  <a16:creationId xmlns:a16="http://schemas.microsoft.com/office/drawing/2014/main" id="{525149C1-B65D-AD13-A6D7-998024764CB2}"/>
                </a:ext>
              </a:extLst>
            </p:cNvPr>
            <p:cNvCxnSpPr>
              <a:cxnSpLocks noChangeAspect="1"/>
            </p:cNvCxnSpPr>
            <p:nvPr/>
          </p:nvCxnSpPr>
          <p:spPr>
            <a:xfrm>
              <a:off x="5971472" y="3464816"/>
              <a:ext cx="2061383" cy="0"/>
            </a:xfrm>
            <a:prstGeom prst="line">
              <a:avLst/>
            </a:prstGeom>
            <a:noFill/>
            <a:ln w="3175" cap="flat" cmpd="sng" algn="ctr">
              <a:solidFill>
                <a:srgbClr val="F39C12"/>
              </a:solidFill>
              <a:prstDash val="solid"/>
              <a:headEnd type="oval" w="med" len="med"/>
              <a:tailEnd type="none" w="med" len="med"/>
            </a:ln>
            <a:effectLst/>
          </p:spPr>
        </p:cxnSp>
        <p:cxnSp>
          <p:nvCxnSpPr>
            <p:cNvPr id="12" name="Straight Connector 27">
              <a:extLst>
                <a:ext uri="{FF2B5EF4-FFF2-40B4-BE49-F238E27FC236}">
                  <a16:creationId xmlns:a16="http://schemas.microsoft.com/office/drawing/2014/main" id="{EEF507B8-BCC6-F47F-769D-538388C6021E}"/>
                </a:ext>
              </a:extLst>
            </p:cNvPr>
            <p:cNvCxnSpPr>
              <a:cxnSpLocks noChangeAspect="1"/>
            </p:cNvCxnSpPr>
            <p:nvPr/>
          </p:nvCxnSpPr>
          <p:spPr>
            <a:xfrm>
              <a:off x="6055120" y="4613989"/>
              <a:ext cx="1800747" cy="0"/>
            </a:xfrm>
            <a:prstGeom prst="line">
              <a:avLst/>
            </a:prstGeom>
            <a:noFill/>
            <a:ln w="3175" cap="flat" cmpd="sng" algn="ctr">
              <a:solidFill>
                <a:srgbClr val="16A085"/>
              </a:solidFill>
              <a:prstDash val="solid"/>
              <a:headEnd type="oval" w="med" len="med"/>
              <a:tailEnd type="none" w="med" len="med"/>
            </a:ln>
            <a:effectLst/>
          </p:spPr>
        </p:cxnSp>
        <p:cxnSp>
          <p:nvCxnSpPr>
            <p:cNvPr id="13" name="Straight Connector 31">
              <a:extLst>
                <a:ext uri="{FF2B5EF4-FFF2-40B4-BE49-F238E27FC236}">
                  <a16:creationId xmlns:a16="http://schemas.microsoft.com/office/drawing/2014/main" id="{15795FD0-6179-CF03-BA32-41924258F9EB}"/>
                </a:ext>
              </a:extLst>
            </p:cNvPr>
            <p:cNvCxnSpPr>
              <a:cxnSpLocks/>
            </p:cNvCxnSpPr>
            <p:nvPr/>
          </p:nvCxnSpPr>
          <p:spPr>
            <a:xfrm flipH="1">
              <a:off x="3728976" y="4061416"/>
              <a:ext cx="1587503" cy="0"/>
            </a:xfrm>
            <a:prstGeom prst="line">
              <a:avLst/>
            </a:prstGeom>
            <a:noFill/>
            <a:ln w="3175" cap="flat" cmpd="sng" algn="ctr">
              <a:solidFill>
                <a:srgbClr val="9BBB59"/>
              </a:solidFill>
              <a:prstDash val="solid"/>
              <a:headEnd type="oval" w="med" len="med"/>
              <a:tailEnd type="none" w="med" len="med"/>
            </a:ln>
            <a:effectLst/>
          </p:spPr>
        </p:cxnSp>
        <p:cxnSp>
          <p:nvCxnSpPr>
            <p:cNvPr id="14" name="Straight Connector 32">
              <a:extLst>
                <a:ext uri="{FF2B5EF4-FFF2-40B4-BE49-F238E27FC236}">
                  <a16:creationId xmlns:a16="http://schemas.microsoft.com/office/drawing/2014/main" id="{9A09F4CB-B860-7CAC-8B04-D637EFD06DD0}"/>
                </a:ext>
              </a:extLst>
            </p:cNvPr>
            <p:cNvCxnSpPr>
              <a:cxnSpLocks/>
            </p:cNvCxnSpPr>
            <p:nvPr/>
          </p:nvCxnSpPr>
          <p:spPr>
            <a:xfrm flipH="1">
              <a:off x="3523600" y="2994419"/>
              <a:ext cx="1753359" cy="0"/>
            </a:xfrm>
            <a:prstGeom prst="line">
              <a:avLst/>
            </a:prstGeom>
            <a:noFill/>
            <a:ln w="3175" cap="flat" cmpd="sng" algn="ctr">
              <a:solidFill>
                <a:srgbClr val="C0392B"/>
              </a:solidFill>
              <a:prstDash val="solid"/>
              <a:headEnd type="oval" w="med" len="med"/>
              <a:tailEnd type="none" w="med" len="med"/>
            </a:ln>
            <a:effectLst/>
          </p:spPr>
        </p:cxnSp>
        <p:sp>
          <p:nvSpPr>
            <p:cNvPr id="15" name="TextBox 53">
              <a:extLst>
                <a:ext uri="{FF2B5EF4-FFF2-40B4-BE49-F238E27FC236}">
                  <a16:creationId xmlns:a16="http://schemas.microsoft.com/office/drawing/2014/main" id="{32209648-682F-2638-ABF7-EFADA37284F5}"/>
                </a:ext>
              </a:extLst>
            </p:cNvPr>
            <p:cNvSpPr txBox="1">
              <a:spLocks noChangeAspect="1"/>
            </p:cNvSpPr>
            <p:nvPr/>
          </p:nvSpPr>
          <p:spPr>
            <a:xfrm>
              <a:off x="6030349" y="3028384"/>
              <a:ext cx="2108994" cy="472952"/>
            </a:xfrm>
            <a:prstGeom prst="rect">
              <a:avLst/>
            </a:prstGeom>
            <a:noFill/>
          </p:spPr>
          <p:txBody>
            <a:bodyPr wrap="square" rtlCol="0">
              <a:spAutoFit/>
            </a:bodyPr>
            <a:lstStyle/>
            <a:p>
              <a:pPr defTabSz="487024">
                <a:defRPr/>
              </a:pPr>
              <a:r>
                <a:rPr lang="en-US" sz="1099" b="1" kern="0" cap="all" dirty="0">
                  <a:solidFill>
                    <a:srgbClr val="F39C12"/>
                  </a:solidFill>
                  <a:latin typeface="Calibri"/>
                  <a:cs typeface="Calibri"/>
                </a:rPr>
                <a:t>PRESENCIA DE VISVIRI A PUERTO WILLIAMS</a:t>
              </a:r>
            </a:p>
          </p:txBody>
        </p:sp>
        <p:sp>
          <p:nvSpPr>
            <p:cNvPr id="16" name="TextBox 56">
              <a:extLst>
                <a:ext uri="{FF2B5EF4-FFF2-40B4-BE49-F238E27FC236}">
                  <a16:creationId xmlns:a16="http://schemas.microsoft.com/office/drawing/2014/main" id="{2D368140-A923-62E4-39FE-00DDF49FDB4D}"/>
                </a:ext>
              </a:extLst>
            </p:cNvPr>
            <p:cNvSpPr txBox="1"/>
            <p:nvPr/>
          </p:nvSpPr>
          <p:spPr>
            <a:xfrm>
              <a:off x="6054489" y="4201166"/>
              <a:ext cx="1954795" cy="472705"/>
            </a:xfrm>
            <a:prstGeom prst="rect">
              <a:avLst/>
            </a:prstGeom>
            <a:noFill/>
          </p:spPr>
          <p:txBody>
            <a:bodyPr wrap="square" rtlCol="0">
              <a:spAutoFit/>
            </a:bodyPr>
            <a:lstStyle/>
            <a:p>
              <a:pPr defTabSz="487024">
                <a:defRPr/>
              </a:pPr>
              <a:r>
                <a:rPr lang="en-US" sz="1099" b="1" kern="0" cap="all" dirty="0">
                  <a:solidFill>
                    <a:srgbClr val="16A085"/>
                  </a:solidFill>
                  <a:latin typeface="Calibri"/>
                  <a:cs typeface="Calibri"/>
                </a:rPr>
                <a:t>ATENCIÓN LOS 365 DÍAS DEL AÑO</a:t>
              </a:r>
            </a:p>
          </p:txBody>
        </p:sp>
        <p:sp>
          <p:nvSpPr>
            <p:cNvPr id="17" name="TextBox 59">
              <a:extLst>
                <a:ext uri="{FF2B5EF4-FFF2-40B4-BE49-F238E27FC236}">
                  <a16:creationId xmlns:a16="http://schemas.microsoft.com/office/drawing/2014/main" id="{2766E4F3-0984-CFB5-D85F-05760879910F}"/>
                </a:ext>
              </a:extLst>
            </p:cNvPr>
            <p:cNvSpPr txBox="1"/>
            <p:nvPr/>
          </p:nvSpPr>
          <p:spPr>
            <a:xfrm>
              <a:off x="3165077" y="2394283"/>
              <a:ext cx="2144791" cy="658381"/>
            </a:xfrm>
            <a:prstGeom prst="rect">
              <a:avLst/>
            </a:prstGeom>
            <a:noFill/>
          </p:spPr>
          <p:txBody>
            <a:bodyPr wrap="square" rtlCol="0">
              <a:spAutoFit/>
            </a:bodyPr>
            <a:lstStyle/>
            <a:p>
              <a:pPr algn="r" defTabSz="487024">
                <a:defRPr/>
              </a:pPr>
              <a:r>
                <a:rPr lang="en-US" sz="1099" b="1" kern="0" cap="all" dirty="0">
                  <a:solidFill>
                    <a:srgbClr val="C0392B"/>
                  </a:solidFill>
                  <a:latin typeface="Calibri"/>
                  <a:cs typeface="Calibri"/>
                </a:rPr>
                <a:t>16 DIRECCIONES REGIONALES Y ADMINISTRACIONES DE ADUANA</a:t>
              </a:r>
              <a:r>
                <a:rPr lang="en-US" sz="995" b="1" kern="0" cap="all" dirty="0">
                  <a:solidFill>
                    <a:srgbClr val="C0392B"/>
                  </a:solidFill>
                  <a:latin typeface="Calibri"/>
                  <a:cs typeface="Calibri"/>
                </a:rPr>
                <a:t>S</a:t>
              </a:r>
            </a:p>
          </p:txBody>
        </p:sp>
        <p:sp>
          <p:nvSpPr>
            <p:cNvPr id="18" name="TextBox 62">
              <a:extLst>
                <a:ext uri="{FF2B5EF4-FFF2-40B4-BE49-F238E27FC236}">
                  <a16:creationId xmlns:a16="http://schemas.microsoft.com/office/drawing/2014/main" id="{057DEC10-17C9-B75D-D9C1-282C1587AE7D}"/>
                </a:ext>
              </a:extLst>
            </p:cNvPr>
            <p:cNvSpPr txBox="1"/>
            <p:nvPr/>
          </p:nvSpPr>
          <p:spPr>
            <a:xfrm>
              <a:off x="3424978" y="3482630"/>
              <a:ext cx="1848413" cy="658724"/>
            </a:xfrm>
            <a:prstGeom prst="rect">
              <a:avLst/>
            </a:prstGeom>
            <a:noFill/>
          </p:spPr>
          <p:txBody>
            <a:bodyPr wrap="square" rtlCol="0">
              <a:spAutoFit/>
            </a:bodyPr>
            <a:lstStyle/>
            <a:p>
              <a:pPr algn="r" defTabSz="487024">
                <a:defRPr/>
              </a:pPr>
              <a:r>
                <a:rPr lang="en-US" sz="1099" b="1" kern="0" cap="all" dirty="0">
                  <a:solidFill>
                    <a:srgbClr val="9BBB59"/>
                  </a:solidFill>
                  <a:latin typeface="Calibri"/>
                  <a:cs typeface="Calibri"/>
                </a:rPr>
                <a:t>120 PUNTOS DE CONTROL </a:t>
              </a:r>
            </a:p>
            <a:p>
              <a:pPr algn="r" defTabSz="487024">
                <a:defRPr/>
              </a:pPr>
              <a:r>
                <a:rPr lang="en-US" sz="1099" b="1" kern="0" cap="all" dirty="0" err="1">
                  <a:solidFill>
                    <a:srgbClr val="9BBB59"/>
                  </a:solidFill>
                  <a:latin typeface="Calibri"/>
                  <a:cs typeface="Calibri"/>
                </a:rPr>
                <a:t>Permanentes</a:t>
              </a:r>
              <a:r>
                <a:rPr lang="en-US" sz="1099" b="1" kern="0" cap="all" dirty="0">
                  <a:solidFill>
                    <a:srgbClr val="9BBB59"/>
                  </a:solidFill>
                  <a:latin typeface="Calibri"/>
                  <a:cs typeface="Calibri"/>
                </a:rPr>
                <a:t> A NIVEL NACIONAL</a:t>
              </a:r>
            </a:p>
          </p:txBody>
        </p:sp>
        <p:grpSp>
          <p:nvGrpSpPr>
            <p:cNvPr id="19" name="Agrupar 29">
              <a:extLst>
                <a:ext uri="{FF2B5EF4-FFF2-40B4-BE49-F238E27FC236}">
                  <a16:creationId xmlns:a16="http://schemas.microsoft.com/office/drawing/2014/main" id="{0D40CA36-81DB-4DE6-A435-162205CB5A8F}"/>
                </a:ext>
              </a:extLst>
            </p:cNvPr>
            <p:cNvGrpSpPr>
              <a:grpSpLocks noChangeAspect="1"/>
            </p:cNvGrpSpPr>
            <p:nvPr/>
          </p:nvGrpSpPr>
          <p:grpSpPr>
            <a:xfrm>
              <a:off x="5418775" y="4352093"/>
              <a:ext cx="466190" cy="466188"/>
              <a:chOff x="7236756" y="4626000"/>
              <a:chExt cx="667111" cy="667110"/>
            </a:xfrm>
          </p:grpSpPr>
          <p:sp>
            <p:nvSpPr>
              <p:cNvPr id="42" name="Oval 21">
                <a:extLst>
                  <a:ext uri="{FF2B5EF4-FFF2-40B4-BE49-F238E27FC236}">
                    <a16:creationId xmlns:a16="http://schemas.microsoft.com/office/drawing/2014/main" id="{8A801C78-8859-D0C0-D546-6C200EAF8CA5}"/>
                  </a:ext>
                </a:extLst>
              </p:cNvPr>
              <p:cNvSpPr/>
              <p:nvPr/>
            </p:nvSpPr>
            <p:spPr>
              <a:xfrm>
                <a:off x="7236756" y="4626000"/>
                <a:ext cx="667111" cy="667110"/>
              </a:xfrm>
              <a:prstGeom prst="ellipse">
                <a:avLst/>
              </a:prstGeom>
              <a:solidFill>
                <a:srgbClr val="DBDBDB"/>
              </a:solidFill>
              <a:ln w="25400" cap="flat" cmpd="sng" algn="ctr">
                <a:noFill/>
                <a:prstDash val="solid"/>
              </a:ln>
              <a:effectLst/>
            </p:spPr>
            <p:txBody>
              <a:bodyPr rtlCol="0" anchor="ctr"/>
              <a:lstStyle/>
              <a:p>
                <a:pPr algn="ctr" defTabSz="487024">
                  <a:defRPr/>
                </a:pPr>
                <a:endParaRPr lang="en-US" sz="959" kern="0">
                  <a:solidFill>
                    <a:prstClr val="white"/>
                  </a:solidFill>
                  <a:latin typeface="Calibri"/>
                </a:endParaRPr>
              </a:p>
            </p:txBody>
          </p:sp>
          <p:sp>
            <p:nvSpPr>
              <p:cNvPr id="43" name="Oval 6">
                <a:extLst>
                  <a:ext uri="{FF2B5EF4-FFF2-40B4-BE49-F238E27FC236}">
                    <a16:creationId xmlns:a16="http://schemas.microsoft.com/office/drawing/2014/main" id="{C459A4C4-604F-85A4-3DA1-D4E2926080CF}"/>
                  </a:ext>
                </a:extLst>
              </p:cNvPr>
              <p:cNvSpPr/>
              <p:nvPr/>
            </p:nvSpPr>
            <p:spPr>
              <a:xfrm>
                <a:off x="7290431" y="4679668"/>
                <a:ext cx="559765" cy="559763"/>
              </a:xfrm>
              <a:prstGeom prst="ellipse">
                <a:avLst/>
              </a:prstGeom>
              <a:solidFill>
                <a:srgbClr val="16A085"/>
              </a:solidFill>
              <a:ln w="25400" cap="flat" cmpd="sng" algn="ctr">
                <a:noFill/>
                <a:prstDash val="solid"/>
              </a:ln>
              <a:effectLst/>
            </p:spPr>
            <p:txBody>
              <a:bodyPr rtlCol="0" anchor="ctr"/>
              <a:lstStyle/>
              <a:p>
                <a:pPr algn="ctr" defTabSz="487024">
                  <a:defRPr/>
                </a:pPr>
                <a:endParaRPr lang="en-US" sz="959" kern="0">
                  <a:solidFill>
                    <a:prstClr val="white"/>
                  </a:solidFill>
                  <a:latin typeface="Calibri"/>
                </a:endParaRPr>
              </a:p>
            </p:txBody>
          </p:sp>
          <p:sp>
            <p:nvSpPr>
              <p:cNvPr id="44" name="Shape 2554">
                <a:extLst>
                  <a:ext uri="{FF2B5EF4-FFF2-40B4-BE49-F238E27FC236}">
                    <a16:creationId xmlns:a16="http://schemas.microsoft.com/office/drawing/2014/main" id="{9C2D09D9-1BD0-6902-28BD-BF46D02EB628}"/>
                  </a:ext>
                </a:extLst>
              </p:cNvPr>
              <p:cNvSpPr/>
              <p:nvPr/>
            </p:nvSpPr>
            <p:spPr>
              <a:xfrm>
                <a:off x="7424769" y="4796880"/>
                <a:ext cx="311883" cy="283530"/>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ysClr val="window" lastClr="FFFFFF"/>
              </a:solidFill>
              <a:ln w="12700">
                <a:miter lim="400000"/>
              </a:ln>
            </p:spPr>
            <p:txBody>
              <a:bodyPr lIns="10144" tIns="10144" rIns="10144" bIns="10144" anchor="ctr"/>
              <a:lstStyle/>
              <a:p>
                <a:pPr defTabSz="1217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9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24" name="Agrupar 30">
              <a:extLst>
                <a:ext uri="{FF2B5EF4-FFF2-40B4-BE49-F238E27FC236}">
                  <a16:creationId xmlns:a16="http://schemas.microsoft.com/office/drawing/2014/main" id="{E916D964-F511-0C8A-5D50-02B9D51082D9}"/>
                </a:ext>
              </a:extLst>
            </p:cNvPr>
            <p:cNvGrpSpPr>
              <a:grpSpLocks noChangeAspect="1"/>
            </p:cNvGrpSpPr>
            <p:nvPr/>
          </p:nvGrpSpPr>
          <p:grpSpPr>
            <a:xfrm>
              <a:off x="5418772" y="3812490"/>
              <a:ext cx="466190" cy="466188"/>
              <a:chOff x="7236743" y="3804843"/>
              <a:chExt cx="667110" cy="667110"/>
            </a:xfrm>
          </p:grpSpPr>
          <p:sp>
            <p:nvSpPr>
              <p:cNvPr id="39" name="Oval 20">
                <a:extLst>
                  <a:ext uri="{FF2B5EF4-FFF2-40B4-BE49-F238E27FC236}">
                    <a16:creationId xmlns:a16="http://schemas.microsoft.com/office/drawing/2014/main" id="{4CFB84E8-1832-4D19-C99F-B5F34234ABCD}"/>
                  </a:ext>
                </a:extLst>
              </p:cNvPr>
              <p:cNvSpPr/>
              <p:nvPr/>
            </p:nvSpPr>
            <p:spPr>
              <a:xfrm>
                <a:off x="7236743" y="3804843"/>
                <a:ext cx="667110" cy="667110"/>
              </a:xfrm>
              <a:prstGeom prst="ellipse">
                <a:avLst/>
              </a:prstGeom>
              <a:solidFill>
                <a:srgbClr val="DBDBDB"/>
              </a:solidFill>
              <a:ln w="25400" cap="flat" cmpd="sng" algn="ctr">
                <a:noFill/>
                <a:prstDash val="solid"/>
              </a:ln>
              <a:effectLst/>
            </p:spPr>
            <p:txBody>
              <a:bodyPr rtlCol="0" anchor="ctr"/>
              <a:lstStyle/>
              <a:p>
                <a:pPr algn="ctr" defTabSz="487024">
                  <a:defRPr/>
                </a:pPr>
                <a:endParaRPr lang="en-US" sz="959" kern="0">
                  <a:solidFill>
                    <a:prstClr val="white"/>
                  </a:solidFill>
                  <a:latin typeface="Calibri"/>
                </a:endParaRPr>
              </a:p>
            </p:txBody>
          </p:sp>
          <p:sp>
            <p:nvSpPr>
              <p:cNvPr id="40" name="Oval 5">
                <a:extLst>
                  <a:ext uri="{FF2B5EF4-FFF2-40B4-BE49-F238E27FC236}">
                    <a16:creationId xmlns:a16="http://schemas.microsoft.com/office/drawing/2014/main" id="{EE1BD711-76B1-11B0-D988-96308D182D96}"/>
                  </a:ext>
                </a:extLst>
              </p:cNvPr>
              <p:cNvSpPr/>
              <p:nvPr/>
            </p:nvSpPr>
            <p:spPr>
              <a:xfrm>
                <a:off x="7290414" y="3858513"/>
                <a:ext cx="559764" cy="559764"/>
              </a:xfrm>
              <a:prstGeom prst="ellipse">
                <a:avLst/>
              </a:prstGeom>
              <a:solidFill>
                <a:srgbClr val="9BBB59"/>
              </a:solidFill>
              <a:ln w="25400" cap="flat" cmpd="sng" algn="ctr">
                <a:noFill/>
                <a:prstDash val="solid"/>
              </a:ln>
              <a:effectLst/>
            </p:spPr>
            <p:txBody>
              <a:bodyPr rtlCol="0" anchor="ctr"/>
              <a:lstStyle/>
              <a:p>
                <a:pPr algn="ctr" defTabSz="487024">
                  <a:defRPr/>
                </a:pPr>
                <a:endParaRPr lang="en-US" sz="959" kern="0">
                  <a:solidFill>
                    <a:prstClr val="white"/>
                  </a:solidFill>
                  <a:latin typeface="Calibri"/>
                </a:endParaRPr>
              </a:p>
            </p:txBody>
          </p:sp>
          <p:sp>
            <p:nvSpPr>
              <p:cNvPr id="41" name="Shape 2604">
                <a:extLst>
                  <a:ext uri="{FF2B5EF4-FFF2-40B4-BE49-F238E27FC236}">
                    <a16:creationId xmlns:a16="http://schemas.microsoft.com/office/drawing/2014/main" id="{656BBE8B-098B-73C3-CED2-3C37C691F60C}"/>
                  </a:ext>
                </a:extLst>
              </p:cNvPr>
              <p:cNvSpPr/>
              <p:nvPr/>
            </p:nvSpPr>
            <p:spPr>
              <a:xfrm>
                <a:off x="7453651" y="4013388"/>
                <a:ext cx="254120" cy="207915"/>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ysClr val="window" lastClr="FFFFFF"/>
              </a:solidFill>
              <a:ln w="12700">
                <a:miter lim="400000"/>
              </a:ln>
            </p:spPr>
            <p:txBody>
              <a:bodyPr lIns="10144" tIns="10144" rIns="10144" bIns="10144" anchor="ctr"/>
              <a:lstStyle/>
              <a:p>
                <a:pPr defTabSz="1217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9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nvGrpSpPr>
            <p:cNvPr id="25" name="Agrupar 31">
              <a:extLst>
                <a:ext uri="{FF2B5EF4-FFF2-40B4-BE49-F238E27FC236}">
                  <a16:creationId xmlns:a16="http://schemas.microsoft.com/office/drawing/2014/main" id="{E46E05AC-D70F-7C41-3998-7E8C5082F514}"/>
                </a:ext>
              </a:extLst>
            </p:cNvPr>
            <p:cNvGrpSpPr>
              <a:grpSpLocks noChangeAspect="1"/>
            </p:cNvGrpSpPr>
            <p:nvPr/>
          </p:nvGrpSpPr>
          <p:grpSpPr>
            <a:xfrm>
              <a:off x="5418775" y="3272886"/>
              <a:ext cx="466190" cy="466188"/>
              <a:chOff x="7236755" y="2981040"/>
              <a:chExt cx="667111" cy="667109"/>
            </a:xfrm>
          </p:grpSpPr>
          <p:sp>
            <p:nvSpPr>
              <p:cNvPr id="36" name="Oval 19">
                <a:extLst>
                  <a:ext uri="{FF2B5EF4-FFF2-40B4-BE49-F238E27FC236}">
                    <a16:creationId xmlns:a16="http://schemas.microsoft.com/office/drawing/2014/main" id="{1079E1B5-E791-BC20-BE1B-4D15180D99DB}"/>
                  </a:ext>
                </a:extLst>
              </p:cNvPr>
              <p:cNvSpPr/>
              <p:nvPr/>
            </p:nvSpPr>
            <p:spPr>
              <a:xfrm>
                <a:off x="7236755" y="2981040"/>
                <a:ext cx="667111" cy="667109"/>
              </a:xfrm>
              <a:prstGeom prst="ellipse">
                <a:avLst/>
              </a:prstGeom>
              <a:solidFill>
                <a:srgbClr val="DBDBDB"/>
              </a:solidFill>
              <a:ln w="25400" cap="flat" cmpd="sng" algn="ctr">
                <a:noFill/>
                <a:prstDash val="solid"/>
              </a:ln>
              <a:effectLst/>
            </p:spPr>
            <p:txBody>
              <a:bodyPr rtlCol="0" anchor="ctr"/>
              <a:lstStyle/>
              <a:p>
                <a:pPr algn="ctr" defTabSz="487024">
                  <a:defRPr/>
                </a:pPr>
                <a:endParaRPr lang="en-US" sz="959" kern="0">
                  <a:solidFill>
                    <a:prstClr val="white"/>
                  </a:solidFill>
                  <a:latin typeface="Calibri"/>
                </a:endParaRPr>
              </a:p>
            </p:txBody>
          </p:sp>
          <p:sp>
            <p:nvSpPr>
              <p:cNvPr id="37" name="Oval 4">
                <a:extLst>
                  <a:ext uri="{FF2B5EF4-FFF2-40B4-BE49-F238E27FC236}">
                    <a16:creationId xmlns:a16="http://schemas.microsoft.com/office/drawing/2014/main" id="{089C90FF-FEB9-BBC7-029F-90F1F4F23784}"/>
                  </a:ext>
                </a:extLst>
              </p:cNvPr>
              <p:cNvSpPr/>
              <p:nvPr/>
            </p:nvSpPr>
            <p:spPr>
              <a:xfrm>
                <a:off x="7290433" y="3034715"/>
                <a:ext cx="559765" cy="559764"/>
              </a:xfrm>
              <a:prstGeom prst="ellipse">
                <a:avLst/>
              </a:prstGeom>
              <a:solidFill>
                <a:srgbClr val="F39C12"/>
              </a:solidFill>
              <a:ln w="25400" cap="flat" cmpd="sng" algn="ctr">
                <a:noFill/>
                <a:prstDash val="solid"/>
              </a:ln>
              <a:effectLst/>
            </p:spPr>
            <p:txBody>
              <a:bodyPr rtlCol="0" anchor="ctr"/>
              <a:lstStyle/>
              <a:p>
                <a:pPr algn="ctr" defTabSz="487024">
                  <a:defRPr/>
                </a:pPr>
                <a:endParaRPr lang="en-US" sz="959" kern="0">
                  <a:solidFill>
                    <a:prstClr val="white"/>
                  </a:solidFill>
                  <a:latin typeface="Calibri"/>
                </a:endParaRPr>
              </a:p>
            </p:txBody>
          </p:sp>
          <p:sp>
            <p:nvSpPr>
              <p:cNvPr id="38" name="Shape 2525">
                <a:extLst>
                  <a:ext uri="{FF2B5EF4-FFF2-40B4-BE49-F238E27FC236}">
                    <a16:creationId xmlns:a16="http://schemas.microsoft.com/office/drawing/2014/main" id="{4EB41FDC-85A7-290F-55FA-DBFBEAB4D6C6}"/>
                  </a:ext>
                </a:extLst>
              </p:cNvPr>
              <p:cNvSpPr/>
              <p:nvPr/>
            </p:nvSpPr>
            <p:spPr>
              <a:xfrm>
                <a:off x="7457298" y="3170136"/>
                <a:ext cx="246826" cy="246826"/>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ysClr val="window" lastClr="FFFFFF"/>
              </a:solidFill>
              <a:ln w="12700">
                <a:miter lim="400000"/>
              </a:ln>
            </p:spPr>
            <p:txBody>
              <a:bodyPr lIns="10144" tIns="10144" rIns="10144" bIns="10144" anchor="ctr"/>
              <a:lstStyle/>
              <a:p>
                <a:pPr defTabSz="1217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9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26" name="Shape 2617">
              <a:extLst>
                <a:ext uri="{FF2B5EF4-FFF2-40B4-BE49-F238E27FC236}">
                  <a16:creationId xmlns:a16="http://schemas.microsoft.com/office/drawing/2014/main" id="{2749825E-D5D1-E409-1B91-1F8A6B1CF931}"/>
                </a:ext>
              </a:extLst>
            </p:cNvPr>
            <p:cNvSpPr/>
            <p:nvPr/>
          </p:nvSpPr>
          <p:spPr>
            <a:xfrm>
              <a:off x="5576509" y="2219958"/>
              <a:ext cx="240556" cy="170648"/>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10144" tIns="10144" rIns="10144" bIns="10144" anchor="ctr"/>
            <a:lstStyle/>
            <a:p>
              <a:pPr defTabSz="1217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99" dirty="0"/>
            </a:p>
          </p:txBody>
        </p:sp>
        <p:sp>
          <p:nvSpPr>
            <p:cNvPr id="27" name="TextBox 34">
              <a:extLst>
                <a:ext uri="{FF2B5EF4-FFF2-40B4-BE49-F238E27FC236}">
                  <a16:creationId xmlns:a16="http://schemas.microsoft.com/office/drawing/2014/main" id="{455E274F-9F70-2794-3DE3-EA27EDF235F4}"/>
                </a:ext>
              </a:extLst>
            </p:cNvPr>
            <p:cNvSpPr txBox="1"/>
            <p:nvPr/>
          </p:nvSpPr>
          <p:spPr>
            <a:xfrm>
              <a:off x="5993866" y="2195575"/>
              <a:ext cx="2138512" cy="287179"/>
            </a:xfrm>
            <a:prstGeom prst="rect">
              <a:avLst/>
            </a:prstGeom>
            <a:noFill/>
          </p:spPr>
          <p:txBody>
            <a:bodyPr wrap="none" rtlCol="0">
              <a:spAutoFit/>
            </a:bodyPr>
            <a:lstStyle/>
            <a:p>
              <a:pPr defTabSz="487024">
                <a:defRPr/>
              </a:pPr>
              <a:r>
                <a:rPr lang="en-US" sz="1099" b="1" kern="0" cap="all" dirty="0">
                  <a:solidFill>
                    <a:srgbClr val="4B2C50"/>
                  </a:solidFill>
                  <a:latin typeface="Calibri"/>
                  <a:cs typeface="Calibri"/>
                </a:rPr>
                <a:t>2040 FUNCIONARIOS(as) </a:t>
              </a:r>
              <a:r>
                <a:rPr lang="en-US" sz="1099" b="1" kern="0" cap="all" dirty="0" err="1">
                  <a:solidFill>
                    <a:srgbClr val="4B2C50"/>
                  </a:solidFill>
                  <a:latin typeface="Calibri"/>
                  <a:cs typeface="Calibri"/>
                </a:rPr>
                <a:t>aprox</a:t>
              </a:r>
              <a:endParaRPr lang="en-US" sz="1099" b="1" kern="0" cap="all" dirty="0">
                <a:solidFill>
                  <a:srgbClr val="4B2C50"/>
                </a:solidFill>
                <a:latin typeface="Calibri"/>
                <a:cs typeface="Calibri"/>
              </a:endParaRPr>
            </a:p>
          </p:txBody>
        </p:sp>
        <p:grpSp>
          <p:nvGrpSpPr>
            <p:cNvPr id="28" name="Agrupar 38">
              <a:extLst>
                <a:ext uri="{FF2B5EF4-FFF2-40B4-BE49-F238E27FC236}">
                  <a16:creationId xmlns:a16="http://schemas.microsoft.com/office/drawing/2014/main" id="{232A804C-B383-4438-49F5-F954920A2D58}"/>
                </a:ext>
              </a:extLst>
            </p:cNvPr>
            <p:cNvGrpSpPr>
              <a:grpSpLocks noChangeAspect="1"/>
            </p:cNvGrpSpPr>
            <p:nvPr/>
          </p:nvGrpSpPr>
          <p:grpSpPr>
            <a:xfrm>
              <a:off x="5418413" y="2192240"/>
              <a:ext cx="466909" cy="466909"/>
              <a:chOff x="7280860" y="704454"/>
              <a:chExt cx="793115" cy="793115"/>
            </a:xfrm>
          </p:grpSpPr>
          <p:sp>
            <p:nvSpPr>
              <p:cNvPr id="33" name="Oval 17">
                <a:extLst>
                  <a:ext uri="{FF2B5EF4-FFF2-40B4-BE49-F238E27FC236}">
                    <a16:creationId xmlns:a16="http://schemas.microsoft.com/office/drawing/2014/main" id="{754284E1-A220-89DE-6F35-C934E19085EF}"/>
                  </a:ext>
                </a:extLst>
              </p:cNvPr>
              <p:cNvSpPr/>
              <p:nvPr/>
            </p:nvSpPr>
            <p:spPr>
              <a:xfrm>
                <a:off x="7280860" y="704454"/>
                <a:ext cx="793115" cy="793115"/>
              </a:xfrm>
              <a:prstGeom prst="ellipse">
                <a:avLst/>
              </a:prstGeom>
              <a:solidFill>
                <a:srgbClr val="DBDBDB"/>
              </a:solidFill>
              <a:ln w="25400" cap="flat" cmpd="sng" algn="ctr">
                <a:noFill/>
                <a:prstDash val="solid"/>
              </a:ln>
              <a:effectLst/>
            </p:spPr>
            <p:txBody>
              <a:bodyPr rtlCol="0" anchor="ctr"/>
              <a:lstStyle/>
              <a:p>
                <a:pPr algn="ctr" defTabSz="487024">
                  <a:defRPr/>
                </a:pPr>
                <a:endParaRPr lang="en-US" sz="959" kern="0">
                  <a:solidFill>
                    <a:prstClr val="white"/>
                  </a:solidFill>
                  <a:latin typeface="Calibri"/>
                </a:endParaRPr>
              </a:p>
            </p:txBody>
          </p:sp>
          <p:sp>
            <p:nvSpPr>
              <p:cNvPr id="34" name="Oval 2">
                <a:extLst>
                  <a:ext uri="{FF2B5EF4-FFF2-40B4-BE49-F238E27FC236}">
                    <a16:creationId xmlns:a16="http://schemas.microsoft.com/office/drawing/2014/main" id="{A0BFA4BB-1935-7324-CDCA-0F40B285D8D3}"/>
                  </a:ext>
                </a:extLst>
              </p:cNvPr>
              <p:cNvSpPr/>
              <p:nvPr/>
            </p:nvSpPr>
            <p:spPr>
              <a:xfrm>
                <a:off x="7344672" y="768265"/>
                <a:ext cx="665494" cy="665494"/>
              </a:xfrm>
              <a:prstGeom prst="ellipse">
                <a:avLst/>
              </a:prstGeom>
              <a:solidFill>
                <a:srgbClr val="4B2C50"/>
              </a:solidFill>
              <a:ln w="25400" cap="flat" cmpd="sng" algn="ctr">
                <a:noFill/>
                <a:prstDash val="solid"/>
              </a:ln>
              <a:effectLst/>
            </p:spPr>
            <p:txBody>
              <a:bodyPr rtlCol="0" anchor="ctr"/>
              <a:lstStyle/>
              <a:p>
                <a:pPr algn="ctr" defTabSz="487024">
                  <a:defRPr/>
                </a:pPr>
                <a:endParaRPr lang="en-US" sz="959" kern="0" dirty="0">
                  <a:solidFill>
                    <a:prstClr val="white"/>
                  </a:solidFill>
                  <a:latin typeface="Calibri"/>
                </a:endParaRPr>
              </a:p>
            </p:txBody>
          </p:sp>
          <p:sp>
            <p:nvSpPr>
              <p:cNvPr id="35" name="Shape 2617">
                <a:extLst>
                  <a:ext uri="{FF2B5EF4-FFF2-40B4-BE49-F238E27FC236}">
                    <a16:creationId xmlns:a16="http://schemas.microsoft.com/office/drawing/2014/main" id="{CE0F0D23-FF75-A754-619A-0B47DE672F08}"/>
                  </a:ext>
                </a:extLst>
              </p:cNvPr>
              <p:cNvSpPr/>
              <p:nvPr/>
            </p:nvSpPr>
            <p:spPr>
              <a:xfrm>
                <a:off x="7468936" y="943711"/>
                <a:ext cx="441697" cy="31333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tx1"/>
              </a:solidFill>
              <a:ln w="12700">
                <a:miter lim="400000"/>
              </a:ln>
            </p:spPr>
            <p:txBody>
              <a:bodyPr lIns="10144" tIns="10144" rIns="10144" bIns="10144" anchor="ctr"/>
              <a:lstStyle/>
              <a:p>
                <a:pPr defTabSz="1217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99" dirty="0"/>
              </a:p>
            </p:txBody>
          </p:sp>
        </p:grpSp>
        <p:grpSp>
          <p:nvGrpSpPr>
            <p:cNvPr id="29" name="Agrupar 47">
              <a:extLst>
                <a:ext uri="{FF2B5EF4-FFF2-40B4-BE49-F238E27FC236}">
                  <a16:creationId xmlns:a16="http://schemas.microsoft.com/office/drawing/2014/main" id="{CD070F2B-F3CC-81F2-93EC-1383102D05DB}"/>
                </a:ext>
              </a:extLst>
            </p:cNvPr>
            <p:cNvGrpSpPr>
              <a:grpSpLocks noChangeAspect="1"/>
            </p:cNvGrpSpPr>
            <p:nvPr/>
          </p:nvGrpSpPr>
          <p:grpSpPr>
            <a:xfrm>
              <a:off x="5418412" y="2732563"/>
              <a:ext cx="466907" cy="466907"/>
              <a:chOff x="7280866" y="1683854"/>
              <a:chExt cx="793116" cy="793116"/>
            </a:xfrm>
          </p:grpSpPr>
          <p:sp>
            <p:nvSpPr>
              <p:cNvPr id="30" name="Oval 18">
                <a:extLst>
                  <a:ext uri="{FF2B5EF4-FFF2-40B4-BE49-F238E27FC236}">
                    <a16:creationId xmlns:a16="http://schemas.microsoft.com/office/drawing/2014/main" id="{5A376BF4-358A-83AA-D12C-BEC792514D24}"/>
                  </a:ext>
                </a:extLst>
              </p:cNvPr>
              <p:cNvSpPr/>
              <p:nvPr/>
            </p:nvSpPr>
            <p:spPr>
              <a:xfrm>
                <a:off x="7280866" y="1683854"/>
                <a:ext cx="793116" cy="793116"/>
              </a:xfrm>
              <a:prstGeom prst="ellipse">
                <a:avLst/>
              </a:prstGeom>
              <a:solidFill>
                <a:srgbClr val="DBDBDB"/>
              </a:solidFill>
              <a:ln w="25400" cap="flat" cmpd="sng" algn="ctr">
                <a:noFill/>
                <a:prstDash val="solid"/>
              </a:ln>
              <a:effectLst/>
            </p:spPr>
            <p:txBody>
              <a:bodyPr rtlCol="0" anchor="ctr"/>
              <a:lstStyle/>
              <a:p>
                <a:pPr algn="ctr" defTabSz="487024">
                  <a:defRPr/>
                </a:pPr>
                <a:endParaRPr lang="en-US" sz="959" kern="0">
                  <a:solidFill>
                    <a:prstClr val="white"/>
                  </a:solidFill>
                  <a:latin typeface="Calibri"/>
                </a:endParaRPr>
              </a:p>
            </p:txBody>
          </p:sp>
          <p:sp>
            <p:nvSpPr>
              <p:cNvPr id="31" name="Oval 3">
                <a:extLst>
                  <a:ext uri="{FF2B5EF4-FFF2-40B4-BE49-F238E27FC236}">
                    <a16:creationId xmlns:a16="http://schemas.microsoft.com/office/drawing/2014/main" id="{75203AF7-897F-721F-52DF-D4A20339B5C5}"/>
                  </a:ext>
                </a:extLst>
              </p:cNvPr>
              <p:cNvSpPr/>
              <p:nvPr/>
            </p:nvSpPr>
            <p:spPr>
              <a:xfrm>
                <a:off x="7344676" y="1747665"/>
                <a:ext cx="665494" cy="665494"/>
              </a:xfrm>
              <a:prstGeom prst="ellipse">
                <a:avLst/>
              </a:prstGeom>
              <a:solidFill>
                <a:srgbClr val="C0392B"/>
              </a:solidFill>
              <a:ln w="25400" cap="flat" cmpd="sng" algn="ctr">
                <a:noFill/>
                <a:prstDash val="solid"/>
              </a:ln>
              <a:effectLst/>
            </p:spPr>
            <p:txBody>
              <a:bodyPr rtlCol="0" anchor="ctr"/>
              <a:lstStyle/>
              <a:p>
                <a:pPr algn="ctr" defTabSz="487024">
                  <a:defRPr/>
                </a:pPr>
                <a:endParaRPr lang="en-US" sz="959" kern="0">
                  <a:solidFill>
                    <a:prstClr val="white"/>
                  </a:solidFill>
                  <a:latin typeface="Calibri"/>
                </a:endParaRPr>
              </a:p>
            </p:txBody>
          </p:sp>
          <p:sp>
            <p:nvSpPr>
              <p:cNvPr id="32" name="Shape 2545">
                <a:extLst>
                  <a:ext uri="{FF2B5EF4-FFF2-40B4-BE49-F238E27FC236}">
                    <a16:creationId xmlns:a16="http://schemas.microsoft.com/office/drawing/2014/main" id="{9442B780-F01F-80CB-5362-3EC0C4BF3E47}"/>
                  </a:ext>
                </a:extLst>
              </p:cNvPr>
              <p:cNvSpPr/>
              <p:nvPr/>
            </p:nvSpPr>
            <p:spPr>
              <a:xfrm>
                <a:off x="7519967" y="1910591"/>
                <a:ext cx="339637" cy="339637"/>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ysClr val="window" lastClr="FFFFFF"/>
              </a:solidFill>
              <a:ln w="12700">
                <a:miter lim="400000"/>
              </a:ln>
            </p:spPr>
            <p:txBody>
              <a:bodyPr lIns="10144" tIns="10144" rIns="10144" bIns="10144" anchor="ctr"/>
              <a:lstStyle/>
              <a:p>
                <a:pPr defTabSz="1217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99" kern="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grpSp>
      <p:pic>
        <p:nvPicPr>
          <p:cNvPr id="45" name="Picture 2" descr="Aduanas de Chile concreta la automatización de trámite que facilita el  comercio exterior - MundoMaritimo">
            <a:extLst>
              <a:ext uri="{FF2B5EF4-FFF2-40B4-BE49-F238E27FC236}">
                <a16:creationId xmlns:a16="http://schemas.microsoft.com/office/drawing/2014/main" id="{00E633E5-6B19-46EE-E5A1-CF205CF01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4026" y="1040684"/>
            <a:ext cx="3417191" cy="2559595"/>
          </a:xfrm>
          <a:prstGeom prst="rect">
            <a:avLst/>
          </a:prstGeom>
          <a:noFill/>
          <a:extLst>
            <a:ext uri="{909E8E84-426E-40DD-AFC4-6F175D3DCCD1}">
              <a14:hiddenFill xmlns:a14="http://schemas.microsoft.com/office/drawing/2010/main">
                <a:solidFill>
                  <a:srgbClr val="FFFFFF"/>
                </a:solidFill>
              </a14:hiddenFill>
            </a:ext>
          </a:extLst>
        </p:spPr>
      </p:pic>
      <p:pic>
        <p:nvPicPr>
          <p:cNvPr id="46" name="Imagen 45">
            <a:extLst>
              <a:ext uri="{FF2B5EF4-FFF2-40B4-BE49-F238E27FC236}">
                <a16:creationId xmlns:a16="http://schemas.microsoft.com/office/drawing/2014/main" id="{F606DCB1-E685-BCE6-8F45-B55EDDA36001}"/>
              </a:ext>
            </a:extLst>
          </p:cNvPr>
          <p:cNvPicPr>
            <a:picLocks noChangeAspect="1"/>
          </p:cNvPicPr>
          <p:nvPr/>
        </p:nvPicPr>
        <p:blipFill rotWithShape="1">
          <a:blip r:embed="rId5"/>
          <a:srcRect t="34015" r="4221" b="26707"/>
          <a:stretch/>
        </p:blipFill>
        <p:spPr>
          <a:xfrm>
            <a:off x="3177658" y="4928628"/>
            <a:ext cx="8780342" cy="1294632"/>
          </a:xfrm>
          <a:prstGeom prst="rect">
            <a:avLst/>
          </a:prstGeom>
        </p:spPr>
      </p:pic>
    </p:spTree>
    <p:extLst>
      <p:ext uri="{BB962C8B-B14F-4D97-AF65-F5344CB8AC3E}">
        <p14:creationId xmlns:p14="http://schemas.microsoft.com/office/powerpoint/2010/main" val="260138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146253" y="1487021"/>
            <a:ext cx="2841243" cy="535531"/>
          </a:xfrm>
          <a:prstGeom prst="rect">
            <a:avLst/>
          </a:prstGeom>
          <a:noFill/>
        </p:spPr>
        <p:txBody>
          <a:bodyPr wrap="square">
            <a:spAutoFit/>
          </a:bodyPr>
          <a:lstStyle/>
          <a:p>
            <a:pPr algn="l">
              <a:lnSpc>
                <a:spcPct val="90000"/>
              </a:lnSpc>
            </a:pPr>
            <a:r>
              <a:rPr lang="es-ES" sz="1600" dirty="0">
                <a:solidFill>
                  <a:srgbClr val="002060"/>
                </a:solidFill>
                <a:latin typeface="Calibri"/>
                <a:cs typeface="Calibri"/>
              </a:rPr>
              <a:t>Medidas de Fortalecimiento Servicio Nacional de Aduana</a:t>
            </a:r>
            <a:endParaRPr lang="es-CL" sz="1600" dirty="0">
              <a:solidFill>
                <a:srgbClr val="002060"/>
              </a:solidFill>
            </a:endParaRPr>
          </a:p>
        </p:txBody>
      </p:sp>
      <p:sp>
        <p:nvSpPr>
          <p:cNvPr id="12" name="CuadroTexto 11">
            <a:extLst>
              <a:ext uri="{FF2B5EF4-FFF2-40B4-BE49-F238E27FC236}">
                <a16:creationId xmlns:a16="http://schemas.microsoft.com/office/drawing/2014/main" id="{916B4293-D166-E0BA-055C-89231CC4033C}"/>
              </a:ext>
            </a:extLst>
          </p:cNvPr>
          <p:cNvSpPr txBox="1"/>
          <p:nvPr/>
        </p:nvSpPr>
        <p:spPr>
          <a:xfrm>
            <a:off x="308194" y="2869467"/>
            <a:ext cx="2171817" cy="1200329"/>
          </a:xfrm>
          <a:prstGeom prst="rect">
            <a:avLst/>
          </a:prstGeom>
          <a:noFill/>
        </p:spPr>
        <p:txBody>
          <a:bodyPr wrap="square">
            <a:spAutoFit/>
          </a:bodyPr>
          <a:lstStyle/>
          <a:p>
            <a:pPr algn="l">
              <a:lnSpc>
                <a:spcPct val="90000"/>
              </a:lnSpc>
            </a:pPr>
            <a:r>
              <a:rPr lang="es-ES" sz="2000" b="1" dirty="0">
                <a:solidFill>
                  <a:schemeClr val="bg1"/>
                </a:solidFill>
                <a:latin typeface="Calibri"/>
                <a:cs typeface="Calibri"/>
              </a:rPr>
              <a:t>Medidas de Fortalecimiento Servicio Nacional </a:t>
            </a:r>
          </a:p>
          <a:p>
            <a:pPr algn="l">
              <a:lnSpc>
                <a:spcPct val="90000"/>
              </a:lnSpc>
            </a:pPr>
            <a:r>
              <a:rPr lang="es-ES" sz="2000" b="1" dirty="0">
                <a:solidFill>
                  <a:schemeClr val="bg1"/>
                </a:solidFill>
                <a:latin typeface="Calibri"/>
                <a:cs typeface="Calibri"/>
              </a:rPr>
              <a:t>de Aduana</a:t>
            </a:r>
            <a:endParaRPr lang="es-CL" sz="2000" dirty="0">
              <a:solidFill>
                <a:schemeClr val="bg1"/>
              </a:solidFill>
            </a:endParaRPr>
          </a:p>
        </p:txBody>
      </p:sp>
      <p:sp>
        <p:nvSpPr>
          <p:cNvPr id="8" name="CuadroTexto 7">
            <a:extLst>
              <a:ext uri="{FF2B5EF4-FFF2-40B4-BE49-F238E27FC236}">
                <a16:creationId xmlns:a16="http://schemas.microsoft.com/office/drawing/2014/main" id="{214E875E-A6FF-10D5-98AE-A9DDB207D6E4}"/>
              </a:ext>
            </a:extLst>
          </p:cNvPr>
          <p:cNvSpPr txBox="1"/>
          <p:nvPr/>
        </p:nvSpPr>
        <p:spPr>
          <a:xfrm>
            <a:off x="3470987" y="347692"/>
            <a:ext cx="6932645" cy="523220"/>
          </a:xfrm>
          <a:prstGeom prst="rect">
            <a:avLst/>
          </a:prstGeom>
          <a:noFill/>
        </p:spPr>
        <p:txBody>
          <a:bodyPr wrap="square">
            <a:spAutoFit/>
          </a:bodyPr>
          <a:lstStyle/>
          <a:p>
            <a:r>
              <a:rPr lang="es-CL" sz="2800" b="1" dirty="0">
                <a:solidFill>
                  <a:schemeClr val="tx2"/>
                </a:solidFill>
                <a:latin typeface="Calibri" panose="020F0502020204030204" pitchFamily="34" charset="0"/>
                <a:ea typeface="Verdana" panose="020B0604030504040204" pitchFamily="34" charset="0"/>
                <a:cs typeface="Calibri" panose="020F0502020204030204" pitchFamily="34" charset="0"/>
              </a:rPr>
              <a:t>Hitos Relevantes</a:t>
            </a:r>
          </a:p>
        </p:txBody>
      </p:sp>
      <p:sp>
        <p:nvSpPr>
          <p:cNvPr id="9" name="CuadroTexto 8">
            <a:extLst>
              <a:ext uri="{FF2B5EF4-FFF2-40B4-BE49-F238E27FC236}">
                <a16:creationId xmlns:a16="http://schemas.microsoft.com/office/drawing/2014/main" id="{59C83AE4-0D4F-5BB9-2664-326F43FA8A55}"/>
              </a:ext>
            </a:extLst>
          </p:cNvPr>
          <p:cNvSpPr txBox="1"/>
          <p:nvPr/>
        </p:nvSpPr>
        <p:spPr>
          <a:xfrm>
            <a:off x="3470987" y="809357"/>
            <a:ext cx="6269354" cy="321627"/>
          </a:xfrm>
          <a:prstGeom prst="rect">
            <a:avLst/>
          </a:prstGeom>
          <a:noFill/>
        </p:spPr>
        <p:txBody>
          <a:bodyPr wrap="square">
            <a:spAutoFit/>
          </a:bodyPr>
          <a:lstStyle/>
          <a:p>
            <a:pPr>
              <a:lnSpc>
                <a:spcPct val="70000"/>
              </a:lnSpc>
            </a:pPr>
            <a:r>
              <a:rPr lang="es-CL" sz="2000" b="1" dirty="0">
                <a:solidFill>
                  <a:schemeClr val="tx2"/>
                </a:solidFill>
                <a:latin typeface="Calibri" panose="020F0502020204030204" pitchFamily="34" charset="0"/>
                <a:ea typeface="Verdana" panose="020B0604030504040204" pitchFamily="34" charset="0"/>
                <a:cs typeface="Calibri" panose="020F0502020204030204" pitchFamily="34" charset="0"/>
              </a:rPr>
              <a:t>GESTIÓN TNI MAYOR 2023 - 2024</a:t>
            </a:r>
          </a:p>
        </p:txBody>
      </p:sp>
      <p:sp>
        <p:nvSpPr>
          <p:cNvPr id="10" name="CuadroTexto 9">
            <a:extLst>
              <a:ext uri="{FF2B5EF4-FFF2-40B4-BE49-F238E27FC236}">
                <a16:creationId xmlns:a16="http://schemas.microsoft.com/office/drawing/2014/main" id="{F9096D7E-23B3-6065-02E6-F8EDD3C9ACD6}"/>
              </a:ext>
            </a:extLst>
          </p:cNvPr>
          <p:cNvSpPr txBox="1"/>
          <p:nvPr/>
        </p:nvSpPr>
        <p:spPr>
          <a:xfrm>
            <a:off x="3380758" y="1433908"/>
            <a:ext cx="6269354" cy="321627"/>
          </a:xfrm>
          <a:prstGeom prst="rect">
            <a:avLst/>
          </a:prstGeom>
          <a:noFill/>
        </p:spPr>
        <p:txBody>
          <a:bodyPr wrap="square">
            <a:spAutoFit/>
          </a:bodyPr>
          <a:lstStyle/>
          <a:p>
            <a:pPr>
              <a:lnSpc>
                <a:spcPct val="70000"/>
              </a:lnSpc>
            </a:pPr>
            <a:r>
              <a:rPr lang="es-CL" b="1" dirty="0">
                <a:solidFill>
                  <a:schemeClr val="tx2"/>
                </a:solidFill>
                <a:latin typeface="Calibri" panose="020F0502020204030204" pitchFamily="34" charset="0"/>
                <a:ea typeface="Verdana" panose="020B0604030504040204" pitchFamily="34" charset="0"/>
                <a:cs typeface="Calibri" panose="020F0502020204030204" pitchFamily="34" charset="0"/>
              </a:rPr>
              <a:t>ADQUISICIÓN</a:t>
            </a:r>
            <a:r>
              <a:rPr lang="es-CL" sz="2000" b="1" dirty="0">
                <a:solidFill>
                  <a:schemeClr val="tx2"/>
                </a:solidFill>
                <a:latin typeface="Calibri" panose="020F0502020204030204" pitchFamily="34" charset="0"/>
                <a:ea typeface="Verdana" panose="020B0604030504040204" pitchFamily="34" charset="0"/>
                <a:cs typeface="Calibri" panose="020F0502020204030204" pitchFamily="34" charset="0"/>
              </a:rPr>
              <a:t> TNI 2023</a:t>
            </a:r>
          </a:p>
        </p:txBody>
      </p:sp>
      <p:graphicFrame>
        <p:nvGraphicFramePr>
          <p:cNvPr id="14" name="Tabla 13">
            <a:extLst>
              <a:ext uri="{FF2B5EF4-FFF2-40B4-BE49-F238E27FC236}">
                <a16:creationId xmlns:a16="http://schemas.microsoft.com/office/drawing/2014/main" id="{F737C116-CB19-A16C-0074-CA6D52C906A8}"/>
              </a:ext>
            </a:extLst>
          </p:cNvPr>
          <p:cNvGraphicFramePr>
            <a:graphicFrameLocks noGrp="1"/>
          </p:cNvGraphicFramePr>
          <p:nvPr>
            <p:extLst>
              <p:ext uri="{D42A27DB-BD31-4B8C-83A1-F6EECF244321}">
                <p14:modId xmlns:p14="http://schemas.microsoft.com/office/powerpoint/2010/main" val="2214553977"/>
              </p:ext>
            </p:extLst>
          </p:nvPr>
        </p:nvGraphicFramePr>
        <p:xfrm>
          <a:off x="3576229" y="1898129"/>
          <a:ext cx="3479137" cy="892001"/>
        </p:xfrm>
        <a:graphic>
          <a:graphicData uri="http://schemas.openxmlformats.org/drawingml/2006/table">
            <a:tbl>
              <a:tblPr firstRow="1" firstCol="1" bandRow="1">
                <a:tableStyleId>{5C22544A-7EE6-4342-B048-85BDC9FD1C3A}</a:tableStyleId>
              </a:tblPr>
              <a:tblGrid>
                <a:gridCol w="1109595">
                  <a:extLst>
                    <a:ext uri="{9D8B030D-6E8A-4147-A177-3AD203B41FA5}">
                      <a16:colId xmlns:a16="http://schemas.microsoft.com/office/drawing/2014/main" val="4281664865"/>
                    </a:ext>
                  </a:extLst>
                </a:gridCol>
                <a:gridCol w="1082532">
                  <a:extLst>
                    <a:ext uri="{9D8B030D-6E8A-4147-A177-3AD203B41FA5}">
                      <a16:colId xmlns:a16="http://schemas.microsoft.com/office/drawing/2014/main" val="1559616330"/>
                    </a:ext>
                  </a:extLst>
                </a:gridCol>
                <a:gridCol w="1287010">
                  <a:extLst>
                    <a:ext uri="{9D8B030D-6E8A-4147-A177-3AD203B41FA5}">
                      <a16:colId xmlns:a16="http://schemas.microsoft.com/office/drawing/2014/main" val="405263217"/>
                    </a:ext>
                  </a:extLst>
                </a:gridCol>
              </a:tblGrid>
              <a:tr h="339036">
                <a:tc gridSpan="3">
                  <a:txBody>
                    <a:bodyPr/>
                    <a:lstStyle/>
                    <a:p>
                      <a:pPr algn="ctr" rtl="0" fontAlgn="b"/>
                      <a:r>
                        <a:rPr lang="es-CL" sz="1300" u="none" strike="noStrike">
                          <a:effectLst/>
                        </a:rPr>
                        <a:t>TNI Mayor Presupuesto Aduana</a:t>
                      </a:r>
                      <a:endParaRPr lang="es-CL" sz="1300" b="1" i="0" u="none" strike="noStrike">
                        <a:solidFill>
                          <a:srgbClr val="FFFFFF"/>
                        </a:solidFill>
                        <a:effectLst/>
                        <a:latin typeface="Calibri" panose="020F0502020204030204" pitchFamily="34" charset="0"/>
                      </a:endParaRPr>
                    </a:p>
                  </a:txBody>
                  <a:tcPr marL="9029" marR="9029" marT="9029" marB="0" anchor="b"/>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923158454"/>
                  </a:ext>
                </a:extLst>
              </a:tr>
              <a:tr h="183079">
                <a:tc gridSpan="3">
                  <a:txBody>
                    <a:bodyPr/>
                    <a:lstStyle/>
                    <a:p>
                      <a:pPr algn="ctr" rtl="0" fontAlgn="b"/>
                      <a:r>
                        <a:rPr lang="es-CL" sz="1300" u="none" strike="noStrike">
                          <a:effectLst/>
                        </a:rPr>
                        <a:t>Destino </a:t>
                      </a:r>
                      <a:endParaRPr lang="es-CL" sz="1300" b="1" i="0" u="none" strike="noStrike">
                        <a:solidFill>
                          <a:srgbClr val="FFFFFF"/>
                        </a:solidFill>
                        <a:effectLst/>
                        <a:latin typeface="Calibri" panose="020F0502020204030204" pitchFamily="34" charset="0"/>
                      </a:endParaRPr>
                    </a:p>
                  </a:txBody>
                  <a:tcPr marL="9029" marR="9029" marT="9029" marB="0" anchor="b"/>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972523164"/>
                  </a:ext>
                </a:extLst>
              </a:tr>
              <a:tr h="345816">
                <a:tc>
                  <a:txBody>
                    <a:bodyPr/>
                    <a:lstStyle/>
                    <a:p>
                      <a:pPr algn="r" rtl="0" fontAlgn="b"/>
                      <a:r>
                        <a:rPr lang="es-CL" sz="1300" u="none" strike="noStrike">
                          <a:effectLst/>
                        </a:rPr>
                        <a:t>2023</a:t>
                      </a:r>
                      <a:endParaRPr lang="es-CL" sz="1300" b="1" i="0" u="none" strike="noStrike">
                        <a:solidFill>
                          <a:srgbClr val="FFFFFF"/>
                        </a:solidFill>
                        <a:effectLst/>
                        <a:latin typeface="Calibri" panose="020F0502020204030204" pitchFamily="34" charset="0"/>
                      </a:endParaRPr>
                    </a:p>
                  </a:txBody>
                  <a:tcPr marL="9029" marR="9029" marT="9029" marB="0" anchor="b"/>
                </a:tc>
                <a:tc>
                  <a:txBody>
                    <a:bodyPr/>
                    <a:lstStyle/>
                    <a:p>
                      <a:pPr algn="l" rtl="0" fontAlgn="b"/>
                      <a:r>
                        <a:rPr lang="es-CL" sz="1300" u="none" strike="noStrike">
                          <a:effectLst/>
                        </a:rPr>
                        <a:t>San Antonio</a:t>
                      </a:r>
                      <a:endParaRPr lang="es-CL" sz="1300" b="0" i="0" u="none" strike="noStrike">
                        <a:solidFill>
                          <a:srgbClr val="000000"/>
                        </a:solidFill>
                        <a:effectLst/>
                        <a:latin typeface="Calibri" panose="020F0502020204030204" pitchFamily="34" charset="0"/>
                      </a:endParaRPr>
                    </a:p>
                  </a:txBody>
                  <a:tcPr marL="9029" marR="9029" marT="9029" marB="0" anchor="b"/>
                </a:tc>
                <a:tc>
                  <a:txBody>
                    <a:bodyPr/>
                    <a:lstStyle/>
                    <a:p>
                      <a:pPr algn="l" rtl="0" fontAlgn="b"/>
                      <a:r>
                        <a:rPr lang="es-CL" sz="1300" u="none" strike="noStrike" dirty="0">
                          <a:effectLst/>
                        </a:rPr>
                        <a:t> </a:t>
                      </a:r>
                      <a:endParaRPr lang="es-CL" sz="1300" b="0" i="0" u="none" strike="noStrike" dirty="0">
                        <a:solidFill>
                          <a:srgbClr val="000000"/>
                        </a:solidFill>
                        <a:effectLst/>
                        <a:latin typeface="Calibri" panose="020F0502020204030204" pitchFamily="34" charset="0"/>
                      </a:endParaRPr>
                    </a:p>
                  </a:txBody>
                  <a:tcPr marL="9029" marR="9029" marT="9029" marB="0" anchor="b"/>
                </a:tc>
                <a:extLst>
                  <a:ext uri="{0D108BD9-81ED-4DB2-BD59-A6C34878D82A}">
                    <a16:rowId xmlns:a16="http://schemas.microsoft.com/office/drawing/2014/main" val="944265537"/>
                  </a:ext>
                </a:extLst>
              </a:tr>
            </a:tbl>
          </a:graphicData>
        </a:graphic>
      </p:graphicFrame>
      <p:graphicFrame>
        <p:nvGraphicFramePr>
          <p:cNvPr id="15" name="Tabla 14">
            <a:extLst>
              <a:ext uri="{FF2B5EF4-FFF2-40B4-BE49-F238E27FC236}">
                <a16:creationId xmlns:a16="http://schemas.microsoft.com/office/drawing/2014/main" id="{6E063C53-8FA0-60D7-4600-2895C67671E6}"/>
              </a:ext>
            </a:extLst>
          </p:cNvPr>
          <p:cNvGraphicFramePr>
            <a:graphicFrameLocks noGrp="1"/>
          </p:cNvGraphicFramePr>
          <p:nvPr>
            <p:extLst>
              <p:ext uri="{D42A27DB-BD31-4B8C-83A1-F6EECF244321}">
                <p14:modId xmlns:p14="http://schemas.microsoft.com/office/powerpoint/2010/main" val="489701623"/>
              </p:ext>
            </p:extLst>
          </p:nvPr>
        </p:nvGraphicFramePr>
        <p:xfrm>
          <a:off x="7747506" y="1906637"/>
          <a:ext cx="2997596" cy="904281"/>
        </p:xfrm>
        <a:graphic>
          <a:graphicData uri="http://schemas.openxmlformats.org/drawingml/2006/table">
            <a:tbl>
              <a:tblPr/>
              <a:tblGrid>
                <a:gridCol w="721588">
                  <a:extLst>
                    <a:ext uri="{9D8B030D-6E8A-4147-A177-3AD203B41FA5}">
                      <a16:colId xmlns:a16="http://schemas.microsoft.com/office/drawing/2014/main" val="1409121057"/>
                    </a:ext>
                  </a:extLst>
                </a:gridCol>
                <a:gridCol w="1037282">
                  <a:extLst>
                    <a:ext uri="{9D8B030D-6E8A-4147-A177-3AD203B41FA5}">
                      <a16:colId xmlns:a16="http://schemas.microsoft.com/office/drawing/2014/main" val="2287344231"/>
                    </a:ext>
                  </a:extLst>
                </a:gridCol>
                <a:gridCol w="1238726">
                  <a:extLst>
                    <a:ext uri="{9D8B030D-6E8A-4147-A177-3AD203B41FA5}">
                      <a16:colId xmlns:a16="http://schemas.microsoft.com/office/drawing/2014/main" val="1675965711"/>
                    </a:ext>
                  </a:extLst>
                </a:gridCol>
              </a:tblGrid>
              <a:tr h="345115">
                <a:tc gridSpan="3">
                  <a:txBody>
                    <a:bodyPr/>
                    <a:lstStyle/>
                    <a:p>
                      <a:pPr algn="ctr" rtl="0" fontAlgn="b"/>
                      <a:r>
                        <a:rPr lang="es-ES" sz="1300" b="1" i="0" u="none" strike="noStrike">
                          <a:solidFill>
                            <a:srgbClr val="FFFFFF"/>
                          </a:solidFill>
                          <a:effectLst/>
                          <a:latin typeface="Calibri" panose="020F0502020204030204" pitchFamily="34" charset="0"/>
                        </a:rPr>
                        <a:t>TNI Mayor Min del Interior - PFS</a:t>
                      </a:r>
                    </a:p>
                  </a:txBody>
                  <a:tcPr marL="9029" marR="9029" marT="902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0AD47"/>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358789068"/>
                  </a:ext>
                </a:extLst>
              </a:tr>
              <a:tr h="186362">
                <a:tc gridSpan="3">
                  <a:txBody>
                    <a:bodyPr/>
                    <a:lstStyle/>
                    <a:p>
                      <a:pPr algn="ctr" rtl="0" fontAlgn="b"/>
                      <a:r>
                        <a:rPr lang="es-CL" sz="1300" b="1" i="0" u="none" strike="noStrike" dirty="0">
                          <a:solidFill>
                            <a:srgbClr val="FFFFFF"/>
                          </a:solidFill>
                          <a:effectLst/>
                          <a:latin typeface="Calibri" panose="020F0502020204030204" pitchFamily="34" charset="0"/>
                        </a:rPr>
                        <a:t>Destino</a:t>
                      </a:r>
                    </a:p>
                  </a:txBody>
                  <a:tcPr marL="9029" marR="9029" marT="902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387300959"/>
                  </a:ext>
                </a:extLst>
              </a:tr>
              <a:tr h="352017">
                <a:tc>
                  <a:txBody>
                    <a:bodyPr/>
                    <a:lstStyle/>
                    <a:p>
                      <a:pPr algn="r" rtl="0" fontAlgn="b"/>
                      <a:r>
                        <a:rPr lang="es-CL" sz="1300" b="1" i="0" u="none" strike="noStrike" dirty="0">
                          <a:solidFill>
                            <a:srgbClr val="FFFFFF"/>
                          </a:solidFill>
                          <a:effectLst/>
                          <a:latin typeface="Calibri" panose="020F0502020204030204" pitchFamily="34" charset="0"/>
                        </a:rPr>
                        <a:t>2023</a:t>
                      </a:r>
                    </a:p>
                  </a:txBody>
                  <a:tcPr marL="9029" marR="9029" marT="902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70AD47"/>
                    </a:solidFill>
                  </a:tcPr>
                </a:tc>
                <a:tc>
                  <a:txBody>
                    <a:bodyPr/>
                    <a:lstStyle/>
                    <a:p>
                      <a:pPr algn="l" rtl="0" fontAlgn="b"/>
                      <a:r>
                        <a:rPr lang="es-CL" sz="1300" b="0" i="0" u="none" strike="noStrike">
                          <a:solidFill>
                            <a:srgbClr val="000000"/>
                          </a:solidFill>
                          <a:effectLst/>
                          <a:latin typeface="Calibri" panose="020F0502020204030204" pitchFamily="34" charset="0"/>
                        </a:rPr>
                        <a:t>El Loa</a:t>
                      </a:r>
                    </a:p>
                  </a:txBody>
                  <a:tcPr marL="9029" marR="9029" marT="902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l" rtl="0" fontAlgn="b"/>
                      <a:r>
                        <a:rPr lang="es-CL" sz="1300" b="0" i="0" u="none" strike="noStrike" dirty="0">
                          <a:solidFill>
                            <a:srgbClr val="000000"/>
                          </a:solidFill>
                          <a:effectLst/>
                          <a:latin typeface="Calibri" panose="020F0502020204030204" pitchFamily="34" charset="0"/>
                        </a:rPr>
                        <a:t>Colchane</a:t>
                      </a:r>
                    </a:p>
                  </a:txBody>
                  <a:tcPr marL="9029" marR="9029" marT="902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580021757"/>
                  </a:ext>
                </a:extLst>
              </a:tr>
            </a:tbl>
          </a:graphicData>
        </a:graphic>
      </p:graphicFrame>
      <p:graphicFrame>
        <p:nvGraphicFramePr>
          <p:cNvPr id="16" name="Tabla 15">
            <a:extLst>
              <a:ext uri="{FF2B5EF4-FFF2-40B4-BE49-F238E27FC236}">
                <a16:creationId xmlns:a16="http://schemas.microsoft.com/office/drawing/2014/main" id="{39512541-31D5-3ADA-D8C3-A07BD579E097}"/>
              </a:ext>
            </a:extLst>
          </p:cNvPr>
          <p:cNvGraphicFramePr>
            <a:graphicFrameLocks noGrp="1"/>
          </p:cNvGraphicFramePr>
          <p:nvPr>
            <p:extLst>
              <p:ext uri="{D42A27DB-BD31-4B8C-83A1-F6EECF244321}">
                <p14:modId xmlns:p14="http://schemas.microsoft.com/office/powerpoint/2010/main" val="1722857942"/>
              </p:ext>
            </p:extLst>
          </p:nvPr>
        </p:nvGraphicFramePr>
        <p:xfrm>
          <a:off x="3266458" y="3441819"/>
          <a:ext cx="3317221" cy="2665826"/>
        </p:xfrm>
        <a:graphic>
          <a:graphicData uri="http://schemas.openxmlformats.org/drawingml/2006/table">
            <a:tbl>
              <a:tblPr firstRow="1" firstCol="1" bandRow="1">
                <a:tableStyleId>{5C22544A-7EE6-4342-B048-85BDC9FD1C3A}</a:tableStyleId>
              </a:tblPr>
              <a:tblGrid>
                <a:gridCol w="419131">
                  <a:extLst>
                    <a:ext uri="{9D8B030D-6E8A-4147-A177-3AD203B41FA5}">
                      <a16:colId xmlns:a16="http://schemas.microsoft.com/office/drawing/2014/main" val="3627931530"/>
                    </a:ext>
                  </a:extLst>
                </a:gridCol>
                <a:gridCol w="1072886">
                  <a:extLst>
                    <a:ext uri="{9D8B030D-6E8A-4147-A177-3AD203B41FA5}">
                      <a16:colId xmlns:a16="http://schemas.microsoft.com/office/drawing/2014/main" val="690824285"/>
                    </a:ext>
                  </a:extLst>
                </a:gridCol>
                <a:gridCol w="979385">
                  <a:extLst>
                    <a:ext uri="{9D8B030D-6E8A-4147-A177-3AD203B41FA5}">
                      <a16:colId xmlns:a16="http://schemas.microsoft.com/office/drawing/2014/main" val="835455344"/>
                    </a:ext>
                  </a:extLst>
                </a:gridCol>
                <a:gridCol w="845819">
                  <a:extLst>
                    <a:ext uri="{9D8B030D-6E8A-4147-A177-3AD203B41FA5}">
                      <a16:colId xmlns:a16="http://schemas.microsoft.com/office/drawing/2014/main" val="1795938193"/>
                    </a:ext>
                  </a:extLst>
                </a:gridCol>
              </a:tblGrid>
              <a:tr h="456306">
                <a:tc gridSpan="4">
                  <a:txBody>
                    <a:bodyPr/>
                    <a:lstStyle/>
                    <a:p>
                      <a:pPr algn="ctr" fontAlgn="b"/>
                      <a:r>
                        <a:rPr lang="es-MX" sz="1300" u="none" strike="noStrike" dirty="0">
                          <a:effectLst/>
                        </a:rPr>
                        <a:t>Proyección TNI Mayor Presupuesto Aduana</a:t>
                      </a:r>
                      <a:endParaRPr lang="es-MX" sz="1300" b="1" i="0" u="none" strike="noStrike" dirty="0">
                        <a:solidFill>
                          <a:srgbClr val="000000"/>
                        </a:solidFill>
                        <a:effectLst/>
                        <a:latin typeface="Calibri" panose="020F0502020204030204" pitchFamily="34" charset="0"/>
                      </a:endParaRPr>
                    </a:p>
                  </a:txBody>
                  <a:tcPr marL="9029" marR="9029" marT="9029" marB="0" anchor="b"/>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194685323"/>
                  </a:ext>
                </a:extLst>
              </a:tr>
              <a:tr h="456306">
                <a:tc gridSpan="4">
                  <a:txBody>
                    <a:bodyPr/>
                    <a:lstStyle/>
                    <a:p>
                      <a:pPr algn="ctr" fontAlgn="b"/>
                      <a:r>
                        <a:rPr lang="es-MX" sz="1300" b="1" i="0" u="none" strike="noStrike" dirty="0">
                          <a:solidFill>
                            <a:schemeClr val="bg1"/>
                          </a:solidFill>
                          <a:effectLst/>
                          <a:latin typeface="Calibri" panose="020F0502020204030204" pitchFamily="34" charset="0"/>
                        </a:rPr>
                        <a:t>Destino </a:t>
                      </a:r>
                    </a:p>
                  </a:txBody>
                  <a:tcPr marL="9029" marR="9029" marT="9029" marB="0" anchor="b"/>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03219038"/>
                  </a:ext>
                </a:extLst>
              </a:tr>
              <a:tr h="442306">
                <a:tc>
                  <a:txBody>
                    <a:bodyPr/>
                    <a:lstStyle/>
                    <a:p>
                      <a:pPr algn="r" fontAlgn="b"/>
                      <a:r>
                        <a:rPr lang="es-CL" sz="1300" u="none" strike="noStrike">
                          <a:effectLst/>
                        </a:rPr>
                        <a:t>2024</a:t>
                      </a:r>
                      <a:endParaRPr lang="es-CL" sz="1300" b="0" i="0" u="none" strike="noStrike">
                        <a:solidFill>
                          <a:srgbClr val="000000"/>
                        </a:solidFill>
                        <a:effectLst/>
                        <a:latin typeface="Calibri" panose="020F0502020204030204" pitchFamily="34" charset="0"/>
                      </a:endParaRPr>
                    </a:p>
                  </a:txBody>
                  <a:tcPr marL="9029" marR="9029" marT="9029" marB="0" anchor="b"/>
                </a:tc>
                <a:tc>
                  <a:txBody>
                    <a:bodyPr/>
                    <a:lstStyle/>
                    <a:p>
                      <a:pPr algn="l" fontAlgn="b"/>
                      <a:r>
                        <a:rPr lang="es-US" sz="1300" b="0" i="0" u="none" strike="noStrike" dirty="0">
                          <a:solidFill>
                            <a:schemeClr val="tx1"/>
                          </a:solidFill>
                          <a:effectLst/>
                          <a:latin typeface="Calibri" panose="020F0502020204030204" pitchFamily="34" charset="0"/>
                        </a:rPr>
                        <a:t>Región Valparaíso*</a:t>
                      </a:r>
                      <a:endParaRPr lang="es-CL" sz="1300" b="0" i="0" u="none" strike="noStrike" dirty="0">
                        <a:solidFill>
                          <a:schemeClr val="tx1"/>
                        </a:solidFill>
                        <a:effectLst/>
                        <a:latin typeface="Calibri" panose="020F0502020204030204" pitchFamily="34" charset="0"/>
                      </a:endParaRPr>
                    </a:p>
                  </a:txBody>
                  <a:tcPr marL="9029" marR="9029" marT="9029" marB="0" anchor="b"/>
                </a:tc>
                <a:tc>
                  <a:txBody>
                    <a:bodyPr/>
                    <a:lstStyle/>
                    <a:p>
                      <a:pPr algn="l" fontAlgn="b"/>
                      <a:r>
                        <a:rPr lang="es-CL" sz="1300" u="none" strike="noStrike" dirty="0">
                          <a:solidFill>
                            <a:schemeClr val="tx1"/>
                          </a:solidFill>
                          <a:effectLst/>
                        </a:rPr>
                        <a:t>Osorno</a:t>
                      </a:r>
                      <a:r>
                        <a:rPr lang="es-US" sz="1300" u="none" strike="noStrike" dirty="0">
                          <a:solidFill>
                            <a:schemeClr val="tx1"/>
                          </a:solidFill>
                          <a:effectLst/>
                        </a:rPr>
                        <a:t>*</a:t>
                      </a:r>
                      <a:endParaRPr lang="es-CL" sz="1300" b="0" i="0" u="none" strike="noStrike" dirty="0">
                        <a:solidFill>
                          <a:schemeClr val="tx1"/>
                        </a:solidFill>
                        <a:effectLst/>
                        <a:latin typeface="Calibri" panose="020F0502020204030204" pitchFamily="34" charset="0"/>
                      </a:endParaRPr>
                    </a:p>
                  </a:txBody>
                  <a:tcPr marL="9029" marR="9029" marT="9029" marB="0" anchor="b"/>
                </a:tc>
                <a:tc>
                  <a:txBody>
                    <a:bodyPr/>
                    <a:lstStyle/>
                    <a:p>
                      <a:pPr algn="l" fontAlgn="b"/>
                      <a:r>
                        <a:rPr lang="es-CL" sz="1300" u="none" strike="noStrike" dirty="0">
                          <a:effectLst/>
                        </a:rPr>
                        <a:t> </a:t>
                      </a:r>
                      <a:endParaRPr lang="es-CL" sz="1300" b="0" i="0" u="none" strike="noStrike" dirty="0">
                        <a:solidFill>
                          <a:srgbClr val="000000"/>
                        </a:solidFill>
                        <a:effectLst/>
                        <a:latin typeface="Calibri" panose="020F0502020204030204" pitchFamily="34" charset="0"/>
                      </a:endParaRPr>
                    </a:p>
                  </a:txBody>
                  <a:tcPr marL="9029" marR="9029" marT="9029" marB="0" anchor="b"/>
                </a:tc>
                <a:extLst>
                  <a:ext uri="{0D108BD9-81ED-4DB2-BD59-A6C34878D82A}">
                    <a16:rowId xmlns:a16="http://schemas.microsoft.com/office/drawing/2014/main" val="372761647"/>
                  </a:ext>
                </a:extLst>
              </a:tr>
              <a:tr h="442306">
                <a:tc>
                  <a:txBody>
                    <a:bodyPr/>
                    <a:lstStyle/>
                    <a:p>
                      <a:pPr algn="r" fontAlgn="b"/>
                      <a:r>
                        <a:rPr lang="es-CL" sz="1300" u="none" strike="noStrike" dirty="0">
                          <a:effectLst/>
                        </a:rPr>
                        <a:t>2025</a:t>
                      </a:r>
                      <a:endParaRPr lang="es-CL" sz="1300" b="0" i="0" u="none" strike="noStrike" dirty="0">
                        <a:solidFill>
                          <a:srgbClr val="000000"/>
                        </a:solidFill>
                        <a:effectLst/>
                        <a:latin typeface="Calibri" panose="020F0502020204030204" pitchFamily="34" charset="0"/>
                      </a:endParaRPr>
                    </a:p>
                  </a:txBody>
                  <a:tcPr marL="9029" marR="9029" marT="9029" marB="0" anchor="b"/>
                </a:tc>
                <a:tc>
                  <a:txBody>
                    <a:bodyPr/>
                    <a:lstStyle/>
                    <a:p>
                      <a:pPr algn="l" fontAlgn="b"/>
                      <a:r>
                        <a:rPr lang="es-CL" sz="1300" u="none" strike="noStrike" dirty="0">
                          <a:effectLst/>
                        </a:rPr>
                        <a:t>Antofagasta</a:t>
                      </a:r>
                      <a:endParaRPr lang="es-CL" sz="1300" b="0" i="0" u="none" strike="noStrike" dirty="0">
                        <a:solidFill>
                          <a:srgbClr val="000000"/>
                        </a:solidFill>
                        <a:effectLst/>
                        <a:latin typeface="Calibri" panose="020F0502020204030204" pitchFamily="34" charset="0"/>
                      </a:endParaRPr>
                    </a:p>
                  </a:txBody>
                  <a:tcPr marL="9029" marR="9029" marT="9029" marB="0" anchor="b"/>
                </a:tc>
                <a:tc>
                  <a:txBody>
                    <a:bodyPr/>
                    <a:lstStyle/>
                    <a:p>
                      <a:pPr algn="l" fontAlgn="b"/>
                      <a:r>
                        <a:rPr lang="es-US" sz="1300" b="0" i="0" u="none" strike="noStrike" dirty="0">
                          <a:solidFill>
                            <a:schemeClr val="tx1"/>
                          </a:solidFill>
                          <a:effectLst/>
                          <a:latin typeface="Calibri" panose="020F0502020204030204" pitchFamily="34" charset="0"/>
                        </a:rPr>
                        <a:t>Región Valparaíso</a:t>
                      </a:r>
                      <a:endParaRPr lang="es-CL" sz="1300" b="0" i="0" u="none" strike="noStrike" dirty="0">
                        <a:solidFill>
                          <a:schemeClr val="tx1"/>
                        </a:solidFill>
                        <a:effectLst/>
                        <a:latin typeface="Calibri" panose="020F0502020204030204" pitchFamily="34" charset="0"/>
                      </a:endParaRPr>
                    </a:p>
                  </a:txBody>
                  <a:tcPr marL="9029" marR="9029" marT="9029" marB="0" anchor="b"/>
                </a:tc>
                <a:tc>
                  <a:txBody>
                    <a:bodyPr/>
                    <a:lstStyle/>
                    <a:p>
                      <a:pPr algn="l" fontAlgn="b"/>
                      <a:endParaRPr lang="es-CL" sz="1300" b="0" i="0" u="none" strike="noStrike" dirty="0">
                        <a:solidFill>
                          <a:srgbClr val="000000"/>
                        </a:solidFill>
                        <a:effectLst/>
                        <a:latin typeface="Calibri" panose="020F0502020204030204" pitchFamily="34" charset="0"/>
                      </a:endParaRPr>
                    </a:p>
                  </a:txBody>
                  <a:tcPr marL="9029" marR="9029" marT="9029" marB="0" anchor="b"/>
                </a:tc>
                <a:extLst>
                  <a:ext uri="{0D108BD9-81ED-4DB2-BD59-A6C34878D82A}">
                    <a16:rowId xmlns:a16="http://schemas.microsoft.com/office/drawing/2014/main" val="3316804096"/>
                  </a:ext>
                </a:extLst>
              </a:tr>
              <a:tr h="434301">
                <a:tc>
                  <a:txBody>
                    <a:bodyPr/>
                    <a:lstStyle/>
                    <a:p>
                      <a:pPr algn="r" fontAlgn="b"/>
                      <a:r>
                        <a:rPr lang="es-CL" sz="1300" u="none" strike="noStrike">
                          <a:effectLst/>
                        </a:rPr>
                        <a:t>2026</a:t>
                      </a:r>
                      <a:endParaRPr lang="es-CL" sz="1300" b="0" i="0" u="none" strike="noStrike">
                        <a:solidFill>
                          <a:srgbClr val="000000"/>
                        </a:solidFill>
                        <a:effectLst/>
                        <a:latin typeface="Calibri" panose="020F0502020204030204" pitchFamily="34" charset="0"/>
                      </a:endParaRPr>
                    </a:p>
                  </a:txBody>
                  <a:tcPr marL="9029" marR="9029" marT="9029" marB="0" anchor="b"/>
                </a:tc>
                <a:tc>
                  <a:txBody>
                    <a:bodyPr/>
                    <a:lstStyle/>
                    <a:p>
                      <a:pPr algn="l" fontAlgn="b"/>
                      <a:r>
                        <a:rPr lang="es-CL" sz="1300" u="none" strike="noStrike">
                          <a:effectLst/>
                        </a:rPr>
                        <a:t>Punta Arenas</a:t>
                      </a:r>
                      <a:endParaRPr lang="es-CL" sz="1300" b="0" i="0" u="none" strike="noStrike">
                        <a:solidFill>
                          <a:srgbClr val="000000"/>
                        </a:solidFill>
                        <a:effectLst/>
                        <a:latin typeface="Calibri" panose="020F0502020204030204" pitchFamily="34" charset="0"/>
                      </a:endParaRPr>
                    </a:p>
                  </a:txBody>
                  <a:tcPr marL="9029" marR="9029" marT="9029" marB="0" anchor="b"/>
                </a:tc>
                <a:tc>
                  <a:txBody>
                    <a:bodyPr/>
                    <a:lstStyle/>
                    <a:p>
                      <a:pPr algn="l" fontAlgn="b"/>
                      <a:r>
                        <a:rPr lang="es-US" sz="1300" b="0" i="0" u="none" strike="noStrike" dirty="0">
                          <a:solidFill>
                            <a:schemeClr val="tx1"/>
                          </a:solidFill>
                          <a:effectLst/>
                          <a:latin typeface="Calibri" panose="020F0502020204030204" pitchFamily="34" charset="0"/>
                        </a:rPr>
                        <a:t>Arica</a:t>
                      </a:r>
                      <a:endParaRPr lang="es-CL" sz="1300" b="0" i="0" u="none" strike="noStrike" dirty="0">
                        <a:solidFill>
                          <a:schemeClr val="tx1"/>
                        </a:solidFill>
                        <a:effectLst/>
                        <a:latin typeface="Calibri" panose="020F0502020204030204" pitchFamily="34" charset="0"/>
                      </a:endParaRPr>
                    </a:p>
                  </a:txBody>
                  <a:tcPr marL="9029" marR="9029" marT="9029" marB="0" anchor="b"/>
                </a:tc>
                <a:tc>
                  <a:txBody>
                    <a:bodyPr/>
                    <a:lstStyle/>
                    <a:p>
                      <a:pPr algn="l" fontAlgn="b"/>
                      <a:r>
                        <a:rPr lang="es-CL" sz="1300" u="none" strike="noStrike">
                          <a:effectLst/>
                        </a:rPr>
                        <a:t> </a:t>
                      </a:r>
                      <a:endParaRPr lang="es-CL" sz="1300" b="0" i="0" u="none" strike="noStrike">
                        <a:solidFill>
                          <a:srgbClr val="000000"/>
                        </a:solidFill>
                        <a:effectLst/>
                        <a:latin typeface="Calibri" panose="020F0502020204030204" pitchFamily="34" charset="0"/>
                      </a:endParaRPr>
                    </a:p>
                  </a:txBody>
                  <a:tcPr marL="9029" marR="9029" marT="9029" marB="0" anchor="b"/>
                </a:tc>
                <a:extLst>
                  <a:ext uri="{0D108BD9-81ED-4DB2-BD59-A6C34878D82A}">
                    <a16:rowId xmlns:a16="http://schemas.microsoft.com/office/drawing/2014/main" val="560778674"/>
                  </a:ext>
                </a:extLst>
              </a:tr>
              <a:tr h="434301">
                <a:tc>
                  <a:txBody>
                    <a:bodyPr/>
                    <a:lstStyle/>
                    <a:p>
                      <a:pPr algn="r" fontAlgn="b"/>
                      <a:r>
                        <a:rPr lang="es-CL" sz="1300" u="none" strike="noStrike">
                          <a:effectLst/>
                        </a:rPr>
                        <a:t>2027</a:t>
                      </a:r>
                      <a:endParaRPr lang="es-CL" sz="1300" b="0" i="0" u="none" strike="noStrike">
                        <a:solidFill>
                          <a:srgbClr val="000000"/>
                        </a:solidFill>
                        <a:effectLst/>
                        <a:latin typeface="Calibri" panose="020F0502020204030204" pitchFamily="34" charset="0"/>
                      </a:endParaRPr>
                    </a:p>
                  </a:txBody>
                  <a:tcPr marL="9029" marR="9029" marT="9029" marB="0" anchor="b"/>
                </a:tc>
                <a:tc>
                  <a:txBody>
                    <a:bodyPr/>
                    <a:lstStyle/>
                    <a:p>
                      <a:pPr algn="l" fontAlgn="b"/>
                      <a:r>
                        <a:rPr lang="es-CL" sz="1300" u="none" strike="noStrike" dirty="0">
                          <a:effectLst/>
                        </a:rPr>
                        <a:t>Los Andes</a:t>
                      </a:r>
                      <a:endParaRPr lang="es-CL" sz="1300" b="0" i="0" u="none" strike="noStrike" dirty="0">
                        <a:solidFill>
                          <a:srgbClr val="000000"/>
                        </a:solidFill>
                        <a:effectLst/>
                        <a:latin typeface="Calibri" panose="020F0502020204030204" pitchFamily="34" charset="0"/>
                      </a:endParaRPr>
                    </a:p>
                  </a:txBody>
                  <a:tcPr marL="9029" marR="9029" marT="9029" marB="0" anchor="b"/>
                </a:tc>
                <a:tc>
                  <a:txBody>
                    <a:bodyPr/>
                    <a:lstStyle/>
                    <a:p>
                      <a:pPr algn="l" fontAlgn="b"/>
                      <a:r>
                        <a:rPr lang="es-CL" sz="1300" u="none" strike="noStrike" dirty="0">
                          <a:effectLst/>
                        </a:rPr>
                        <a:t>Talcahuano</a:t>
                      </a:r>
                      <a:endParaRPr lang="es-CL" sz="1300" b="0" i="0" u="none" strike="noStrike" dirty="0">
                        <a:solidFill>
                          <a:srgbClr val="000000"/>
                        </a:solidFill>
                        <a:effectLst/>
                        <a:latin typeface="Calibri" panose="020F0502020204030204" pitchFamily="34" charset="0"/>
                      </a:endParaRPr>
                    </a:p>
                  </a:txBody>
                  <a:tcPr marL="9029" marR="9029" marT="9029" marB="0" anchor="b"/>
                </a:tc>
                <a:tc>
                  <a:txBody>
                    <a:bodyPr/>
                    <a:lstStyle/>
                    <a:p>
                      <a:pPr algn="l" fontAlgn="b"/>
                      <a:r>
                        <a:rPr lang="es-CL" sz="1300" u="none" strike="noStrike" dirty="0">
                          <a:effectLst/>
                        </a:rPr>
                        <a:t>Talcahuano</a:t>
                      </a:r>
                      <a:endParaRPr lang="es-CL" sz="1300" b="0" i="0" u="none" strike="noStrike" dirty="0">
                        <a:solidFill>
                          <a:srgbClr val="000000"/>
                        </a:solidFill>
                        <a:effectLst/>
                        <a:latin typeface="Calibri" panose="020F0502020204030204" pitchFamily="34" charset="0"/>
                      </a:endParaRPr>
                    </a:p>
                  </a:txBody>
                  <a:tcPr marL="9029" marR="9029" marT="9029" marB="0" anchor="b"/>
                </a:tc>
                <a:extLst>
                  <a:ext uri="{0D108BD9-81ED-4DB2-BD59-A6C34878D82A}">
                    <a16:rowId xmlns:a16="http://schemas.microsoft.com/office/drawing/2014/main" val="3669430749"/>
                  </a:ext>
                </a:extLst>
              </a:tr>
            </a:tbl>
          </a:graphicData>
        </a:graphic>
      </p:graphicFrame>
      <p:graphicFrame>
        <p:nvGraphicFramePr>
          <p:cNvPr id="17" name="Tabla 16">
            <a:extLst>
              <a:ext uri="{FF2B5EF4-FFF2-40B4-BE49-F238E27FC236}">
                <a16:creationId xmlns:a16="http://schemas.microsoft.com/office/drawing/2014/main" id="{F8FD014E-5D99-D186-056F-1415CA64C0F4}"/>
              </a:ext>
            </a:extLst>
          </p:cNvPr>
          <p:cNvGraphicFramePr>
            <a:graphicFrameLocks noGrp="1"/>
          </p:cNvGraphicFramePr>
          <p:nvPr>
            <p:extLst>
              <p:ext uri="{D42A27DB-BD31-4B8C-83A1-F6EECF244321}">
                <p14:modId xmlns:p14="http://schemas.microsoft.com/office/powerpoint/2010/main" val="3459309820"/>
              </p:ext>
            </p:extLst>
          </p:nvPr>
        </p:nvGraphicFramePr>
        <p:xfrm>
          <a:off x="9281057" y="3445853"/>
          <a:ext cx="2745344" cy="2722227"/>
        </p:xfrm>
        <a:graphic>
          <a:graphicData uri="http://schemas.openxmlformats.org/drawingml/2006/table">
            <a:tbl>
              <a:tblPr firstRow="1" firstCol="1" bandRow="1">
                <a:tableStyleId>{21E4AEA4-8DFA-4A89-87EB-49C32662AFE0}</a:tableStyleId>
              </a:tblPr>
              <a:tblGrid>
                <a:gridCol w="810096">
                  <a:extLst>
                    <a:ext uri="{9D8B030D-6E8A-4147-A177-3AD203B41FA5}">
                      <a16:colId xmlns:a16="http://schemas.microsoft.com/office/drawing/2014/main" val="3627931530"/>
                    </a:ext>
                  </a:extLst>
                </a:gridCol>
                <a:gridCol w="793371">
                  <a:extLst>
                    <a:ext uri="{9D8B030D-6E8A-4147-A177-3AD203B41FA5}">
                      <a16:colId xmlns:a16="http://schemas.microsoft.com/office/drawing/2014/main" val="690824285"/>
                    </a:ext>
                  </a:extLst>
                </a:gridCol>
                <a:gridCol w="1141877">
                  <a:extLst>
                    <a:ext uri="{9D8B030D-6E8A-4147-A177-3AD203B41FA5}">
                      <a16:colId xmlns:a16="http://schemas.microsoft.com/office/drawing/2014/main" val="835455344"/>
                    </a:ext>
                  </a:extLst>
                </a:gridCol>
              </a:tblGrid>
              <a:tr h="331134">
                <a:tc gridSpan="3">
                  <a:txBody>
                    <a:bodyPr/>
                    <a:lstStyle/>
                    <a:p>
                      <a:pPr algn="ctr" fontAlgn="b"/>
                      <a:r>
                        <a:rPr lang="es-MX" sz="1300" u="none" strike="noStrike" dirty="0">
                          <a:effectLst/>
                        </a:rPr>
                        <a:t>Proyección TNI Mayor Gob. Regionales</a:t>
                      </a:r>
                      <a:endParaRPr lang="es-MX" sz="1300" b="1" i="0" u="none" strike="noStrike" dirty="0">
                        <a:solidFill>
                          <a:srgbClr val="000000"/>
                        </a:solidFill>
                        <a:effectLst/>
                        <a:latin typeface="Calibri" panose="020F0502020204030204" pitchFamily="34" charset="0"/>
                      </a:endParaRPr>
                    </a:p>
                  </a:txBody>
                  <a:tcPr marL="9029" marR="9029" marT="9029" marB="0" anchor="b"/>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194685323"/>
                  </a:ext>
                </a:extLst>
              </a:tr>
              <a:tr h="868599">
                <a:tc>
                  <a:txBody>
                    <a:bodyPr/>
                    <a:lstStyle/>
                    <a:p>
                      <a:pPr algn="r" fontAlgn="b"/>
                      <a:r>
                        <a:rPr lang="es-CL" sz="1300" u="none" strike="noStrike" dirty="0" err="1">
                          <a:effectLst/>
                        </a:rPr>
                        <a:t>Biobio</a:t>
                      </a:r>
                      <a:endParaRPr lang="es-CL" sz="1300" b="0" i="0" u="none" strike="noStrike" dirty="0">
                        <a:solidFill>
                          <a:srgbClr val="000000"/>
                        </a:solidFill>
                        <a:effectLst/>
                        <a:latin typeface="Calibri" panose="020F0502020204030204" pitchFamily="34" charset="0"/>
                      </a:endParaRPr>
                    </a:p>
                  </a:txBody>
                  <a:tcPr marL="9029" marR="9029" marT="9029" marB="0" anchor="b"/>
                </a:tc>
                <a:tc>
                  <a:txBody>
                    <a:bodyPr/>
                    <a:lstStyle/>
                    <a:p>
                      <a:pPr algn="l" fontAlgn="b"/>
                      <a:r>
                        <a:rPr lang="es-MX" sz="1300" b="0" u="none" strike="noStrike" dirty="0">
                          <a:solidFill>
                            <a:srgbClr val="000000"/>
                          </a:solidFill>
                          <a:effectLst/>
                        </a:rPr>
                        <a:t>1 </a:t>
                      </a:r>
                      <a:r>
                        <a:rPr lang="es-US" sz="1300" b="0" u="none" strike="noStrike" dirty="0">
                          <a:solidFill>
                            <a:srgbClr val="000000"/>
                          </a:solidFill>
                          <a:effectLst/>
                        </a:rPr>
                        <a:t>portal móvil</a:t>
                      </a:r>
                      <a:endParaRPr lang="es-CL" sz="1300" b="0" i="0" u="none" strike="noStrike" dirty="0">
                        <a:solidFill>
                          <a:srgbClr val="000000"/>
                        </a:solidFill>
                        <a:effectLst/>
                        <a:latin typeface="Calibri" panose="020F0502020204030204" pitchFamily="34" charset="0"/>
                      </a:endParaRPr>
                    </a:p>
                  </a:txBody>
                  <a:tcPr marL="9029" marR="9029" marT="9029" marB="0" anchor="b"/>
                </a:tc>
                <a:tc>
                  <a:txBody>
                    <a:bodyPr/>
                    <a:lstStyle/>
                    <a:p>
                      <a:pPr algn="l" fontAlgn="b"/>
                      <a:r>
                        <a:rPr lang="es-US" sz="1300" b="0" i="0" u="none" strike="noStrike" dirty="0">
                          <a:solidFill>
                            <a:srgbClr val="000000"/>
                          </a:solidFill>
                          <a:effectLst/>
                          <a:latin typeface="Calibri" panose="020F0502020204030204" pitchFamily="34" charset="0"/>
                        </a:rPr>
                        <a:t>En elaboración bases de licitación con Gore Biobío. </a:t>
                      </a:r>
                      <a:endParaRPr lang="es-CL" sz="1300" b="0" i="0" u="none" strike="noStrike" dirty="0">
                        <a:solidFill>
                          <a:srgbClr val="000000"/>
                        </a:solidFill>
                        <a:effectLst/>
                        <a:latin typeface="Calibri" panose="020F0502020204030204" pitchFamily="34" charset="0"/>
                      </a:endParaRPr>
                    </a:p>
                  </a:txBody>
                  <a:tcPr marL="9029" marR="9029" marT="9029" marB="0" anchor="b"/>
                </a:tc>
                <a:extLst>
                  <a:ext uri="{0D108BD9-81ED-4DB2-BD59-A6C34878D82A}">
                    <a16:rowId xmlns:a16="http://schemas.microsoft.com/office/drawing/2014/main" val="372761647"/>
                  </a:ext>
                </a:extLst>
              </a:tr>
              <a:tr h="868599">
                <a:tc>
                  <a:txBody>
                    <a:bodyPr/>
                    <a:lstStyle/>
                    <a:p>
                      <a:pPr algn="r" fontAlgn="b"/>
                      <a:r>
                        <a:rPr lang="es-CL" sz="1300" u="none" strike="noStrike" dirty="0" err="1">
                          <a:effectLst/>
                        </a:rPr>
                        <a:t>Biobio</a:t>
                      </a:r>
                      <a:endParaRPr lang="es-CL" sz="1300" b="0" i="0" u="none" strike="noStrike" dirty="0">
                        <a:solidFill>
                          <a:srgbClr val="000000"/>
                        </a:solidFill>
                        <a:effectLst/>
                        <a:latin typeface="Calibri" panose="020F0502020204030204" pitchFamily="34" charset="0"/>
                      </a:endParaRPr>
                    </a:p>
                  </a:txBody>
                  <a:tcPr marL="9029" marR="9029" marT="9029" marB="0" anchor="b"/>
                </a:tc>
                <a:tc>
                  <a:txBody>
                    <a:bodyPr/>
                    <a:lstStyle/>
                    <a:p>
                      <a:pPr algn="l" fontAlgn="b"/>
                      <a:r>
                        <a:rPr lang="es-MX" sz="1300" b="0" i="0" u="none" strike="noStrike" dirty="0">
                          <a:solidFill>
                            <a:srgbClr val="000000"/>
                          </a:solidFill>
                          <a:effectLst/>
                          <a:latin typeface="Calibri" panose="020F0502020204030204" pitchFamily="34" charset="0"/>
                        </a:rPr>
                        <a:t>2 portal</a:t>
                      </a:r>
                      <a:r>
                        <a:rPr lang="es-US" sz="1300" b="0" i="0" u="none" strike="noStrike" dirty="0">
                          <a:solidFill>
                            <a:srgbClr val="000000"/>
                          </a:solidFill>
                          <a:effectLst/>
                          <a:latin typeface="Calibri" panose="020F0502020204030204" pitchFamily="34" charset="0"/>
                        </a:rPr>
                        <a:t> móvil</a:t>
                      </a:r>
                      <a:endParaRPr lang="es-CL" sz="1300" b="0" i="0" u="none" strike="noStrike" dirty="0">
                        <a:solidFill>
                          <a:srgbClr val="000000"/>
                        </a:solidFill>
                        <a:effectLst/>
                        <a:latin typeface="Calibri" panose="020F0502020204030204" pitchFamily="34" charset="0"/>
                      </a:endParaRPr>
                    </a:p>
                  </a:txBody>
                  <a:tcPr marL="9029" marR="9029" marT="9029" marB="0" anchor="b"/>
                </a:tc>
                <a:tc>
                  <a:txBody>
                    <a:bodyPr/>
                    <a:lstStyle/>
                    <a:p>
                      <a:pPr algn="l" fontAlgn="b"/>
                      <a:r>
                        <a:rPr lang="es-US" sz="1300" b="0" i="0" u="none" strike="noStrike" dirty="0">
                          <a:solidFill>
                            <a:srgbClr val="000000"/>
                          </a:solidFill>
                          <a:effectLst/>
                          <a:latin typeface="Calibri" panose="020F0502020204030204" pitchFamily="34" charset="0"/>
                        </a:rPr>
                        <a:t>En elaboración bases de licitación con Gore Biobío. </a:t>
                      </a:r>
                      <a:endParaRPr lang="es-CL" sz="1300" b="0" i="0" u="none" strike="noStrike" dirty="0">
                        <a:solidFill>
                          <a:srgbClr val="000000"/>
                        </a:solidFill>
                        <a:effectLst/>
                        <a:latin typeface="Calibri" panose="020F0502020204030204" pitchFamily="34" charset="0"/>
                      </a:endParaRPr>
                    </a:p>
                  </a:txBody>
                  <a:tcPr marL="9029" marR="9029" marT="9029" marB="0" anchor="b"/>
                </a:tc>
                <a:extLst>
                  <a:ext uri="{0D108BD9-81ED-4DB2-BD59-A6C34878D82A}">
                    <a16:rowId xmlns:a16="http://schemas.microsoft.com/office/drawing/2014/main" val="3316804096"/>
                  </a:ext>
                </a:extLst>
              </a:tr>
              <a:tr h="653895">
                <a:tc>
                  <a:txBody>
                    <a:bodyPr/>
                    <a:lstStyle/>
                    <a:p>
                      <a:pPr algn="r" fontAlgn="b"/>
                      <a:r>
                        <a:rPr lang="es-CL" sz="1300" u="none" strike="noStrike" dirty="0">
                          <a:effectLst/>
                        </a:rPr>
                        <a:t>Tarapacá</a:t>
                      </a:r>
                      <a:endParaRPr lang="es-CL" sz="1300" b="0" i="0" u="none" strike="noStrike" dirty="0">
                        <a:solidFill>
                          <a:srgbClr val="000000"/>
                        </a:solidFill>
                        <a:effectLst/>
                        <a:latin typeface="Calibri" panose="020F0502020204030204" pitchFamily="34" charset="0"/>
                      </a:endParaRPr>
                    </a:p>
                  </a:txBody>
                  <a:tcPr marL="9029" marR="9029" marT="9029" marB="0" anchor="b"/>
                </a:tc>
                <a:tc>
                  <a:txBody>
                    <a:bodyPr/>
                    <a:lstStyle/>
                    <a:p>
                      <a:pPr algn="l" fontAlgn="b"/>
                      <a:r>
                        <a:rPr lang="es-MX" sz="1300" b="0" i="0" u="none" strike="noStrike" dirty="0">
                          <a:solidFill>
                            <a:srgbClr val="000000"/>
                          </a:solidFill>
                          <a:effectLst/>
                          <a:latin typeface="Calibri" panose="020F0502020204030204" pitchFamily="34" charset="0"/>
                        </a:rPr>
                        <a:t>2 camiones</a:t>
                      </a:r>
                      <a:endParaRPr lang="es-CL" sz="1300" b="0" i="0" u="none" strike="noStrike" dirty="0">
                        <a:solidFill>
                          <a:srgbClr val="000000"/>
                        </a:solidFill>
                        <a:effectLst/>
                        <a:latin typeface="Calibri" panose="020F0502020204030204" pitchFamily="34" charset="0"/>
                      </a:endParaRPr>
                    </a:p>
                  </a:txBody>
                  <a:tcPr marL="9029" marR="9029" marT="9029" marB="0" anchor="b"/>
                </a:tc>
                <a:tc>
                  <a:txBody>
                    <a:bodyPr/>
                    <a:lstStyle/>
                    <a:p>
                      <a:pPr algn="l" fontAlgn="b"/>
                      <a:r>
                        <a:rPr lang="es-US" sz="1300" b="0" i="0" u="none" strike="noStrike" dirty="0">
                          <a:solidFill>
                            <a:srgbClr val="000000"/>
                          </a:solidFill>
                          <a:effectLst/>
                          <a:latin typeface="Calibri" panose="020F0502020204030204" pitchFamily="34" charset="0"/>
                        </a:rPr>
                        <a:t>Revisión convenio mandato. </a:t>
                      </a:r>
                      <a:endParaRPr lang="es-CL" sz="1300" b="0" i="0" u="none" strike="noStrike" dirty="0">
                        <a:solidFill>
                          <a:srgbClr val="000000"/>
                        </a:solidFill>
                        <a:effectLst/>
                        <a:latin typeface="Calibri" panose="020F0502020204030204" pitchFamily="34" charset="0"/>
                      </a:endParaRPr>
                    </a:p>
                  </a:txBody>
                  <a:tcPr marL="9029" marR="9029" marT="9029" marB="0" anchor="b"/>
                </a:tc>
                <a:extLst>
                  <a:ext uri="{0D108BD9-81ED-4DB2-BD59-A6C34878D82A}">
                    <a16:rowId xmlns:a16="http://schemas.microsoft.com/office/drawing/2014/main" val="560778674"/>
                  </a:ext>
                </a:extLst>
              </a:tr>
            </a:tbl>
          </a:graphicData>
        </a:graphic>
      </p:graphicFrame>
      <p:graphicFrame>
        <p:nvGraphicFramePr>
          <p:cNvPr id="18" name="Tabla 17">
            <a:extLst>
              <a:ext uri="{FF2B5EF4-FFF2-40B4-BE49-F238E27FC236}">
                <a16:creationId xmlns:a16="http://schemas.microsoft.com/office/drawing/2014/main" id="{C181A4D0-D423-B83B-80A7-18558C8678C0}"/>
              </a:ext>
            </a:extLst>
          </p:cNvPr>
          <p:cNvGraphicFramePr>
            <a:graphicFrameLocks noGrp="1"/>
          </p:cNvGraphicFramePr>
          <p:nvPr>
            <p:extLst>
              <p:ext uri="{D42A27DB-BD31-4B8C-83A1-F6EECF244321}">
                <p14:modId xmlns:p14="http://schemas.microsoft.com/office/powerpoint/2010/main" val="143655067"/>
              </p:ext>
            </p:extLst>
          </p:nvPr>
        </p:nvGraphicFramePr>
        <p:xfrm>
          <a:off x="6629400" y="3441819"/>
          <a:ext cx="2568515" cy="2726262"/>
        </p:xfrm>
        <a:graphic>
          <a:graphicData uri="http://schemas.openxmlformats.org/drawingml/2006/table">
            <a:tbl>
              <a:tblPr/>
              <a:tblGrid>
                <a:gridCol w="872027">
                  <a:extLst>
                    <a:ext uri="{9D8B030D-6E8A-4147-A177-3AD203B41FA5}">
                      <a16:colId xmlns:a16="http://schemas.microsoft.com/office/drawing/2014/main" val="2508648653"/>
                    </a:ext>
                  </a:extLst>
                </a:gridCol>
                <a:gridCol w="872027">
                  <a:extLst>
                    <a:ext uri="{9D8B030D-6E8A-4147-A177-3AD203B41FA5}">
                      <a16:colId xmlns:a16="http://schemas.microsoft.com/office/drawing/2014/main" val="3706219012"/>
                    </a:ext>
                  </a:extLst>
                </a:gridCol>
                <a:gridCol w="824461">
                  <a:extLst>
                    <a:ext uri="{9D8B030D-6E8A-4147-A177-3AD203B41FA5}">
                      <a16:colId xmlns:a16="http://schemas.microsoft.com/office/drawing/2014/main" val="3775549687"/>
                    </a:ext>
                  </a:extLst>
                </a:gridCol>
              </a:tblGrid>
              <a:tr h="344834">
                <a:tc gridSpan="3">
                  <a:txBody>
                    <a:bodyPr/>
                    <a:lstStyle/>
                    <a:p>
                      <a:pPr algn="l" rtl="0" fontAlgn="b"/>
                      <a:r>
                        <a:rPr lang="es-CL" sz="1300" b="1" i="0" u="none" strike="noStrike" dirty="0">
                          <a:solidFill>
                            <a:srgbClr val="FFFFFF"/>
                          </a:solidFill>
                          <a:effectLst/>
                          <a:latin typeface="Calibri" panose="020F0502020204030204" pitchFamily="34" charset="0"/>
                        </a:rPr>
                        <a:t>Proyección TNI Mayor PNCO</a:t>
                      </a:r>
                    </a:p>
                  </a:txBody>
                  <a:tcPr marL="9029" marR="9029" marT="902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0AD47"/>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419929103"/>
                  </a:ext>
                </a:extLst>
              </a:tr>
              <a:tr h="358095">
                <a:tc gridSpan="3">
                  <a:txBody>
                    <a:bodyPr/>
                    <a:lstStyle/>
                    <a:p>
                      <a:pPr algn="l" rtl="0" fontAlgn="b"/>
                      <a:r>
                        <a:rPr lang="es-CL" sz="1300" b="1" i="0" u="none" strike="noStrike" dirty="0">
                          <a:solidFill>
                            <a:srgbClr val="FFFFFF"/>
                          </a:solidFill>
                          <a:effectLst/>
                          <a:latin typeface="Calibri" panose="020F0502020204030204" pitchFamily="34" charset="0"/>
                        </a:rPr>
                        <a:t>Destino</a:t>
                      </a:r>
                    </a:p>
                  </a:txBody>
                  <a:tcPr marL="9029" marR="9029" marT="902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923886198"/>
                  </a:ext>
                </a:extLst>
              </a:tr>
              <a:tr h="344834">
                <a:tc rowSpan="2">
                  <a:txBody>
                    <a:bodyPr/>
                    <a:lstStyle/>
                    <a:p>
                      <a:pPr algn="r" rtl="0" fontAlgn="ctr"/>
                      <a:r>
                        <a:rPr lang="es-CL" sz="1300" b="1" i="0" u="none" strike="noStrike">
                          <a:solidFill>
                            <a:srgbClr val="FFFFFF"/>
                          </a:solidFill>
                          <a:effectLst/>
                          <a:latin typeface="Calibri" panose="020F0502020204030204" pitchFamily="34" charset="0"/>
                        </a:rPr>
                        <a:t>2024</a:t>
                      </a:r>
                    </a:p>
                  </a:txBody>
                  <a:tcPr marL="9029" marR="9029" marT="902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l" rtl="0" fontAlgn="b"/>
                      <a:r>
                        <a:rPr lang="es-CL" sz="1300" b="0" i="0" u="none" strike="noStrike" dirty="0">
                          <a:solidFill>
                            <a:srgbClr val="000000"/>
                          </a:solidFill>
                          <a:effectLst/>
                          <a:latin typeface="Calibri" panose="020F0502020204030204" pitchFamily="34" charset="0"/>
                        </a:rPr>
                        <a:t>Arica**</a:t>
                      </a:r>
                    </a:p>
                  </a:txBody>
                  <a:tcPr marL="9029" marR="9029" marT="902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l" rtl="0" fontAlgn="b"/>
                      <a:r>
                        <a:rPr lang="es-CL" sz="1300" b="0" i="0" u="none" strike="noStrike">
                          <a:solidFill>
                            <a:srgbClr val="000000"/>
                          </a:solidFill>
                          <a:effectLst/>
                          <a:latin typeface="Calibri" panose="020F0502020204030204" pitchFamily="34" charset="0"/>
                        </a:rPr>
                        <a:t>Los Andes**</a:t>
                      </a:r>
                    </a:p>
                  </a:txBody>
                  <a:tcPr marL="9029" marR="9029" marT="902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302220622"/>
                  </a:ext>
                </a:extLst>
              </a:tr>
              <a:tr h="344834">
                <a:tc vMerge="1">
                  <a:txBody>
                    <a:bodyPr/>
                    <a:lstStyle/>
                    <a:p>
                      <a:endParaRPr lang="es-CL"/>
                    </a:p>
                  </a:txBody>
                  <a:tcPr/>
                </a:tc>
                <a:tc>
                  <a:txBody>
                    <a:bodyPr/>
                    <a:lstStyle/>
                    <a:p>
                      <a:pPr algn="l" rtl="0" fontAlgn="b"/>
                      <a:r>
                        <a:rPr lang="es-CL" sz="1300" b="0" i="0" u="none" strike="noStrike" dirty="0">
                          <a:solidFill>
                            <a:srgbClr val="000000"/>
                          </a:solidFill>
                          <a:effectLst/>
                          <a:latin typeface="Calibri" panose="020F0502020204030204" pitchFamily="34" charset="0"/>
                        </a:rPr>
                        <a:t>Antofagasta</a:t>
                      </a:r>
                    </a:p>
                  </a:txBody>
                  <a:tcPr marL="9029" marR="9029" marT="902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l" rtl="0" fontAlgn="b"/>
                      <a:r>
                        <a:rPr lang="es-CL" sz="1300" b="0" i="0" u="none" strike="noStrike">
                          <a:solidFill>
                            <a:srgbClr val="000000"/>
                          </a:solidFill>
                          <a:effectLst/>
                          <a:latin typeface="Calibri" panose="020F0502020204030204" pitchFamily="34" charset="0"/>
                        </a:rPr>
                        <a:t>Iquique</a:t>
                      </a:r>
                    </a:p>
                  </a:txBody>
                  <a:tcPr marL="9029" marR="9029" marT="902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4091235380"/>
                  </a:ext>
                </a:extLst>
              </a:tr>
              <a:tr h="424410">
                <a:tc>
                  <a:txBody>
                    <a:bodyPr/>
                    <a:lstStyle/>
                    <a:p>
                      <a:pPr algn="r" rtl="0" fontAlgn="b"/>
                      <a:r>
                        <a:rPr lang="es-CL" sz="1300" b="1" i="0" u="none" strike="noStrike">
                          <a:solidFill>
                            <a:srgbClr val="FFFFFF"/>
                          </a:solidFill>
                          <a:effectLst/>
                          <a:latin typeface="Calibri" panose="020F0502020204030204" pitchFamily="34" charset="0"/>
                        </a:rPr>
                        <a:t>2025</a:t>
                      </a:r>
                    </a:p>
                  </a:txBody>
                  <a:tcPr marL="9029" marR="9029" marT="902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l" rtl="0" fontAlgn="b"/>
                      <a:r>
                        <a:rPr lang="es-CL" sz="1700" b="0" i="0" u="none" strike="noStrike" dirty="0">
                          <a:solidFill>
                            <a:srgbClr val="000000"/>
                          </a:solidFill>
                          <a:effectLst/>
                          <a:latin typeface="Arial" panose="020B0604020202020204" pitchFamily="34" charset="0"/>
                        </a:rPr>
                        <a:t> </a:t>
                      </a:r>
                    </a:p>
                  </a:txBody>
                  <a:tcPr marL="9029" marR="9029" marT="902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l" rtl="0" fontAlgn="b"/>
                      <a:r>
                        <a:rPr lang="es-CL" sz="1700" b="0" i="0" u="none" strike="noStrike">
                          <a:solidFill>
                            <a:srgbClr val="000000"/>
                          </a:solidFill>
                          <a:effectLst/>
                          <a:latin typeface="Arial" panose="020B0604020202020204" pitchFamily="34" charset="0"/>
                        </a:rPr>
                        <a:t> </a:t>
                      </a:r>
                    </a:p>
                  </a:txBody>
                  <a:tcPr marL="9029" marR="9029" marT="902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597010062"/>
                  </a:ext>
                </a:extLst>
              </a:tr>
              <a:tr h="424410">
                <a:tc>
                  <a:txBody>
                    <a:bodyPr/>
                    <a:lstStyle/>
                    <a:p>
                      <a:pPr algn="r" rtl="0" fontAlgn="b"/>
                      <a:r>
                        <a:rPr lang="es-CL" sz="1300" b="1" i="0" u="none" strike="noStrike">
                          <a:solidFill>
                            <a:srgbClr val="FFFFFF"/>
                          </a:solidFill>
                          <a:effectLst/>
                          <a:latin typeface="Calibri" panose="020F0502020204030204" pitchFamily="34" charset="0"/>
                        </a:rPr>
                        <a:t>2026</a:t>
                      </a:r>
                    </a:p>
                  </a:txBody>
                  <a:tcPr marL="9029" marR="9029" marT="902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l" rtl="0" fontAlgn="b"/>
                      <a:r>
                        <a:rPr lang="es-CL" sz="1700" b="0" i="0" u="none" strike="noStrike" dirty="0">
                          <a:solidFill>
                            <a:srgbClr val="000000"/>
                          </a:solidFill>
                          <a:effectLst/>
                          <a:latin typeface="Arial" panose="020B0604020202020204" pitchFamily="34" charset="0"/>
                        </a:rPr>
                        <a:t> </a:t>
                      </a:r>
                    </a:p>
                  </a:txBody>
                  <a:tcPr marL="9029" marR="9029" marT="902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tc>
                  <a:txBody>
                    <a:bodyPr/>
                    <a:lstStyle/>
                    <a:p>
                      <a:pPr algn="l" rtl="0" fontAlgn="b"/>
                      <a:r>
                        <a:rPr lang="es-CL" sz="1700" b="0" i="0" u="none" strike="noStrike" dirty="0">
                          <a:solidFill>
                            <a:srgbClr val="000000"/>
                          </a:solidFill>
                          <a:effectLst/>
                          <a:latin typeface="Arial" panose="020B0604020202020204" pitchFamily="34" charset="0"/>
                        </a:rPr>
                        <a:t> </a:t>
                      </a:r>
                    </a:p>
                  </a:txBody>
                  <a:tcPr marL="9029" marR="9029" marT="902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2797125647"/>
                  </a:ext>
                </a:extLst>
              </a:tr>
              <a:tr h="424410">
                <a:tc>
                  <a:txBody>
                    <a:bodyPr/>
                    <a:lstStyle/>
                    <a:p>
                      <a:pPr algn="r" rtl="0" fontAlgn="b"/>
                      <a:r>
                        <a:rPr lang="es-CL" sz="1300" b="1" i="0" u="none" strike="noStrike">
                          <a:solidFill>
                            <a:srgbClr val="FFFFFF"/>
                          </a:solidFill>
                          <a:effectLst/>
                          <a:latin typeface="Calibri" panose="020F0502020204030204" pitchFamily="34" charset="0"/>
                        </a:rPr>
                        <a:t>2027</a:t>
                      </a:r>
                    </a:p>
                  </a:txBody>
                  <a:tcPr marL="9029" marR="9029" marT="902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l" rtl="0" fontAlgn="b"/>
                      <a:r>
                        <a:rPr lang="es-CL" sz="1700" b="0" i="0" u="none" strike="noStrike">
                          <a:solidFill>
                            <a:srgbClr val="000000"/>
                          </a:solidFill>
                          <a:effectLst/>
                          <a:latin typeface="Arial" panose="020B0604020202020204" pitchFamily="34" charset="0"/>
                        </a:rPr>
                        <a:t> </a:t>
                      </a:r>
                    </a:p>
                  </a:txBody>
                  <a:tcPr marL="9029" marR="9029" marT="902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tc>
                  <a:txBody>
                    <a:bodyPr/>
                    <a:lstStyle/>
                    <a:p>
                      <a:pPr algn="l" rtl="0" fontAlgn="b"/>
                      <a:r>
                        <a:rPr lang="es-CL" sz="1700" b="0" i="0" u="none" strike="noStrike" dirty="0">
                          <a:solidFill>
                            <a:srgbClr val="000000"/>
                          </a:solidFill>
                          <a:effectLst/>
                          <a:latin typeface="Arial" panose="020B0604020202020204" pitchFamily="34" charset="0"/>
                        </a:rPr>
                        <a:t> </a:t>
                      </a:r>
                    </a:p>
                  </a:txBody>
                  <a:tcPr marL="9029" marR="9029" marT="902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345580127"/>
                  </a:ext>
                </a:extLst>
              </a:tr>
            </a:tbl>
          </a:graphicData>
        </a:graphic>
      </p:graphicFrame>
      <p:sp>
        <p:nvSpPr>
          <p:cNvPr id="19" name="CuadroTexto 18">
            <a:extLst>
              <a:ext uri="{FF2B5EF4-FFF2-40B4-BE49-F238E27FC236}">
                <a16:creationId xmlns:a16="http://schemas.microsoft.com/office/drawing/2014/main" id="{3550CB74-FD1F-0549-FE28-5F6AC768A7B0}"/>
              </a:ext>
            </a:extLst>
          </p:cNvPr>
          <p:cNvSpPr txBox="1"/>
          <p:nvPr/>
        </p:nvSpPr>
        <p:spPr>
          <a:xfrm>
            <a:off x="3977640" y="6374840"/>
            <a:ext cx="6176691" cy="461665"/>
          </a:xfrm>
          <a:prstGeom prst="rect">
            <a:avLst/>
          </a:prstGeom>
          <a:noFill/>
        </p:spPr>
        <p:txBody>
          <a:bodyPr wrap="none" rtlCol="0">
            <a:spAutoFit/>
          </a:bodyPr>
          <a:lstStyle/>
          <a:p>
            <a:r>
              <a:rPr lang="es-US" sz="1200" dirty="0">
                <a:solidFill>
                  <a:srgbClr val="1A507C"/>
                </a:solidFill>
                <a:latin typeface="Verdana" panose="020B0604030504040204" pitchFamily="34" charset="0"/>
                <a:ea typeface="Verdana" panose="020B0604030504040204" pitchFamily="34" charset="0"/>
              </a:rPr>
              <a:t>*Bases de licitación en toma de razón de Contraloría Regional de Valparaíso. </a:t>
            </a:r>
          </a:p>
          <a:p>
            <a:r>
              <a:rPr lang="es-US" sz="1200" dirty="0">
                <a:solidFill>
                  <a:srgbClr val="1A507C"/>
                </a:solidFill>
                <a:latin typeface="Verdana" panose="020B0604030504040204" pitchFamily="34" charset="0"/>
                <a:ea typeface="Verdana" panose="020B0604030504040204" pitchFamily="34" charset="0"/>
              </a:rPr>
              <a:t>**En proceso de adjudicación de licitación. </a:t>
            </a:r>
            <a:endParaRPr lang="es-CL" sz="1200" dirty="0">
              <a:solidFill>
                <a:srgbClr val="1A507C"/>
              </a:solidFill>
              <a:latin typeface="Verdana" panose="020B0604030504040204" pitchFamily="34" charset="0"/>
              <a:ea typeface="Verdana" panose="020B0604030504040204" pitchFamily="34" charset="0"/>
            </a:endParaRPr>
          </a:p>
        </p:txBody>
      </p:sp>
      <p:sp>
        <p:nvSpPr>
          <p:cNvPr id="22" name="CuadroTexto 12">
            <a:extLst>
              <a:ext uri="{FF2B5EF4-FFF2-40B4-BE49-F238E27FC236}">
                <a16:creationId xmlns:a16="http://schemas.microsoft.com/office/drawing/2014/main" id="{8F74E3A4-E384-E7A4-8974-F63E9F7041F0}"/>
              </a:ext>
            </a:extLst>
          </p:cNvPr>
          <p:cNvSpPr txBox="1">
            <a:spLocks noChangeArrowheads="1"/>
          </p:cNvSpPr>
          <p:nvPr/>
        </p:nvSpPr>
        <p:spPr bwMode="auto">
          <a:xfrm>
            <a:off x="3380758" y="3131915"/>
            <a:ext cx="7917348" cy="298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70000"/>
              </a:lnSpc>
            </a:pPr>
            <a:r>
              <a:rPr lang="es-MX" sz="1800" b="1" dirty="0">
                <a:solidFill>
                  <a:srgbClr val="1A507C"/>
                </a:solidFill>
                <a:latin typeface="Calibri" panose="020F0502020204030204" pitchFamily="34" charset="0"/>
                <a:ea typeface="Verdana" panose="020B0604030504040204" pitchFamily="34" charset="0"/>
                <a:cs typeface="Calibri" panose="020F0502020204030204" pitchFamily="34" charset="0"/>
              </a:rPr>
              <a:t>PLAN ADQUISICIÓN TNI 2024 - 2027</a:t>
            </a:r>
            <a:endParaRPr lang="es-CL" sz="1800" b="1" dirty="0">
              <a:solidFill>
                <a:srgbClr val="1A507C"/>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4645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146253" y="1487021"/>
            <a:ext cx="2841243" cy="535531"/>
          </a:xfrm>
          <a:prstGeom prst="rect">
            <a:avLst/>
          </a:prstGeom>
          <a:noFill/>
        </p:spPr>
        <p:txBody>
          <a:bodyPr wrap="square">
            <a:spAutoFit/>
          </a:bodyPr>
          <a:lstStyle/>
          <a:p>
            <a:pPr algn="l">
              <a:lnSpc>
                <a:spcPct val="90000"/>
              </a:lnSpc>
            </a:pPr>
            <a:r>
              <a:rPr lang="es-ES" sz="1600" dirty="0">
                <a:solidFill>
                  <a:srgbClr val="002060"/>
                </a:solidFill>
                <a:latin typeface="Calibri"/>
                <a:cs typeface="Calibri"/>
              </a:rPr>
              <a:t>Medidas de Fortalecimiento Servicio Nacional de Aduana</a:t>
            </a:r>
            <a:endParaRPr lang="es-CL" sz="1600" dirty="0">
              <a:solidFill>
                <a:srgbClr val="002060"/>
              </a:solidFill>
            </a:endParaRPr>
          </a:p>
        </p:txBody>
      </p:sp>
      <p:graphicFrame>
        <p:nvGraphicFramePr>
          <p:cNvPr id="3" name="Tabla 2">
            <a:extLst>
              <a:ext uri="{FF2B5EF4-FFF2-40B4-BE49-F238E27FC236}">
                <a16:creationId xmlns:a16="http://schemas.microsoft.com/office/drawing/2014/main" id="{144A3778-425F-5E04-C29B-A4B0240FC776}"/>
              </a:ext>
            </a:extLst>
          </p:cNvPr>
          <p:cNvGraphicFramePr>
            <a:graphicFrameLocks noGrp="1"/>
          </p:cNvGraphicFramePr>
          <p:nvPr/>
        </p:nvGraphicFramePr>
        <p:xfrm>
          <a:off x="3470987" y="1487021"/>
          <a:ext cx="8161681" cy="4366451"/>
        </p:xfrm>
        <a:graphic>
          <a:graphicData uri="http://schemas.openxmlformats.org/drawingml/2006/table">
            <a:tbl>
              <a:tblPr/>
              <a:tblGrid>
                <a:gridCol w="1756626">
                  <a:extLst>
                    <a:ext uri="{9D8B030D-6E8A-4147-A177-3AD203B41FA5}">
                      <a16:colId xmlns:a16="http://schemas.microsoft.com/office/drawing/2014/main" val="225250994"/>
                    </a:ext>
                  </a:extLst>
                </a:gridCol>
                <a:gridCol w="1578478">
                  <a:extLst>
                    <a:ext uri="{9D8B030D-6E8A-4147-A177-3AD203B41FA5}">
                      <a16:colId xmlns:a16="http://schemas.microsoft.com/office/drawing/2014/main" val="1110139985"/>
                    </a:ext>
                  </a:extLst>
                </a:gridCol>
                <a:gridCol w="1375471">
                  <a:extLst>
                    <a:ext uri="{9D8B030D-6E8A-4147-A177-3AD203B41FA5}">
                      <a16:colId xmlns:a16="http://schemas.microsoft.com/office/drawing/2014/main" val="3861648444"/>
                    </a:ext>
                  </a:extLst>
                </a:gridCol>
                <a:gridCol w="1723482">
                  <a:extLst>
                    <a:ext uri="{9D8B030D-6E8A-4147-A177-3AD203B41FA5}">
                      <a16:colId xmlns:a16="http://schemas.microsoft.com/office/drawing/2014/main" val="3410109475"/>
                    </a:ext>
                  </a:extLst>
                </a:gridCol>
                <a:gridCol w="1727624">
                  <a:extLst>
                    <a:ext uri="{9D8B030D-6E8A-4147-A177-3AD203B41FA5}">
                      <a16:colId xmlns:a16="http://schemas.microsoft.com/office/drawing/2014/main" val="2740956064"/>
                    </a:ext>
                  </a:extLst>
                </a:gridCol>
              </a:tblGrid>
              <a:tr h="494522">
                <a:tc rowSpan="2">
                  <a:txBody>
                    <a:bodyPr/>
                    <a:lstStyle/>
                    <a:p>
                      <a:pPr algn="ctr" rtl="0" fontAlgn="ctr"/>
                      <a:r>
                        <a:rPr lang="es-CL" sz="1600" b="1" i="0" u="none" strike="noStrike" dirty="0">
                          <a:solidFill>
                            <a:srgbClr val="FFFFFF"/>
                          </a:solidFill>
                          <a:effectLst/>
                          <a:latin typeface="Calibri" panose="020F0502020204030204" pitchFamily="34" charset="0"/>
                          <a:cs typeface="Calibri" panose="020F0502020204030204" pitchFamily="34" charset="0"/>
                        </a:rPr>
                        <a:t>SNA</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8064A2"/>
                    </a:solidFill>
                  </a:tcPr>
                </a:tc>
                <a:tc>
                  <a:txBody>
                    <a:bodyPr/>
                    <a:lstStyle/>
                    <a:p>
                      <a:pPr algn="ctr" rtl="0" fontAlgn="ctr"/>
                      <a:r>
                        <a:rPr lang="es-CL" sz="1600" b="1" i="0" u="none" strike="noStrike" dirty="0">
                          <a:solidFill>
                            <a:srgbClr val="FFFFFF"/>
                          </a:solidFill>
                          <a:effectLst/>
                          <a:latin typeface="Calibri" panose="020F0502020204030204" pitchFamily="34" charset="0"/>
                          <a:cs typeface="Calibri" panose="020F0502020204030204" pitchFamily="34" charset="0"/>
                        </a:rPr>
                        <a:t>2024</a:t>
                      </a:r>
                    </a:p>
                  </a:txBody>
                  <a:tcPr marL="0" marR="0" marT="0" marB="0" anchor="ctr">
                    <a:lnL>
                      <a:noFill/>
                    </a:lnL>
                    <a:lnR>
                      <a:noFill/>
                    </a:lnR>
                    <a:lnT>
                      <a:noFill/>
                    </a:lnT>
                    <a:lnB>
                      <a:noFill/>
                    </a:lnB>
                    <a:solidFill>
                      <a:srgbClr val="8064A2"/>
                    </a:solidFill>
                  </a:tcPr>
                </a:tc>
                <a:tc>
                  <a:txBody>
                    <a:bodyPr/>
                    <a:lstStyle/>
                    <a:p>
                      <a:pPr algn="ctr" rtl="0" fontAlgn="ctr"/>
                      <a:r>
                        <a:rPr lang="es-CL" sz="1600" b="1" i="0" u="none" strike="noStrike" dirty="0">
                          <a:solidFill>
                            <a:srgbClr val="FFFFFF"/>
                          </a:solidFill>
                          <a:effectLst/>
                          <a:latin typeface="Calibri" panose="020F0502020204030204" pitchFamily="34" charset="0"/>
                          <a:cs typeface="Calibri" panose="020F0502020204030204" pitchFamily="34" charset="0"/>
                        </a:rPr>
                        <a:t>2025</a:t>
                      </a:r>
                    </a:p>
                  </a:txBody>
                  <a:tcPr marL="0" marR="0" marT="0" marB="0" anchor="ctr">
                    <a:lnL>
                      <a:noFill/>
                    </a:lnL>
                    <a:lnR>
                      <a:noFill/>
                    </a:lnR>
                    <a:lnT>
                      <a:noFill/>
                    </a:lnT>
                    <a:lnB>
                      <a:noFill/>
                    </a:lnB>
                    <a:solidFill>
                      <a:srgbClr val="8064A2"/>
                    </a:solidFill>
                  </a:tcPr>
                </a:tc>
                <a:tc>
                  <a:txBody>
                    <a:bodyPr/>
                    <a:lstStyle/>
                    <a:p>
                      <a:pPr algn="ctr" rtl="0" fontAlgn="ctr"/>
                      <a:r>
                        <a:rPr lang="es-CL" sz="1600" b="1" i="0" u="none" strike="noStrike">
                          <a:solidFill>
                            <a:srgbClr val="FFFFFF"/>
                          </a:solidFill>
                          <a:effectLst/>
                          <a:latin typeface="Calibri" panose="020F0502020204030204" pitchFamily="34" charset="0"/>
                          <a:cs typeface="Calibri" panose="020F0502020204030204" pitchFamily="34" charset="0"/>
                        </a:rPr>
                        <a:t>2026</a:t>
                      </a:r>
                    </a:p>
                  </a:txBody>
                  <a:tcPr marL="0" marR="0" marT="0" marB="0" anchor="ctr">
                    <a:lnL>
                      <a:noFill/>
                    </a:lnL>
                    <a:lnR>
                      <a:noFill/>
                    </a:lnR>
                    <a:lnT>
                      <a:noFill/>
                    </a:lnT>
                    <a:lnB>
                      <a:noFill/>
                    </a:lnB>
                    <a:solidFill>
                      <a:srgbClr val="8064A2"/>
                    </a:solidFill>
                  </a:tcPr>
                </a:tc>
                <a:tc>
                  <a:txBody>
                    <a:bodyPr/>
                    <a:lstStyle/>
                    <a:p>
                      <a:pPr algn="ctr" rtl="0" fontAlgn="ctr"/>
                      <a:r>
                        <a:rPr lang="es-CL" sz="1600" b="1" i="0" u="none" strike="noStrike">
                          <a:solidFill>
                            <a:srgbClr val="FFFFFF"/>
                          </a:solidFill>
                          <a:effectLst/>
                          <a:latin typeface="Calibri" panose="020F0502020204030204" pitchFamily="34" charset="0"/>
                          <a:cs typeface="Calibri" panose="020F0502020204030204" pitchFamily="34" charset="0"/>
                        </a:rPr>
                        <a:t>Costo en régimen</a:t>
                      </a:r>
                    </a:p>
                  </a:txBody>
                  <a:tcPr marL="0" marR="0" marT="0" marB="0" anchor="ctr">
                    <a:lnL>
                      <a:noFill/>
                    </a:lnL>
                    <a:lnR>
                      <a:noFill/>
                    </a:lnR>
                    <a:lnT>
                      <a:noFill/>
                    </a:lnT>
                    <a:lnB>
                      <a:noFill/>
                    </a:lnB>
                    <a:solidFill>
                      <a:srgbClr val="8064A2"/>
                    </a:solidFill>
                  </a:tcPr>
                </a:tc>
                <a:extLst>
                  <a:ext uri="{0D108BD9-81ED-4DB2-BD59-A6C34878D82A}">
                    <a16:rowId xmlns:a16="http://schemas.microsoft.com/office/drawing/2014/main" val="3992597725"/>
                  </a:ext>
                </a:extLst>
              </a:tr>
              <a:tr h="291436">
                <a:tc vMerge="1">
                  <a:txBody>
                    <a:bodyPr/>
                    <a:lstStyle/>
                    <a:p>
                      <a:endParaRPr lang="es-CL"/>
                    </a:p>
                  </a:txBody>
                  <a:tcPr/>
                </a:tc>
                <a:tc>
                  <a:txBody>
                    <a:bodyPr/>
                    <a:lstStyle/>
                    <a:p>
                      <a:pPr algn="ctr" rtl="0" fontAlgn="ctr"/>
                      <a:r>
                        <a:rPr lang="es-CL" sz="1600" b="1" i="0" u="none" strike="noStrike" dirty="0">
                          <a:solidFill>
                            <a:srgbClr val="FFFFFF"/>
                          </a:solidFill>
                          <a:effectLst/>
                          <a:latin typeface="Calibri" panose="020F0502020204030204" pitchFamily="34" charset="0"/>
                          <a:cs typeface="Calibri" panose="020F0502020204030204" pitchFamily="34" charset="0"/>
                        </a:rPr>
                        <a:t>(M$)</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8064A2"/>
                    </a:solidFill>
                  </a:tcPr>
                </a:tc>
                <a:tc>
                  <a:txBody>
                    <a:bodyPr/>
                    <a:lstStyle/>
                    <a:p>
                      <a:pPr algn="ctr" rtl="0" fontAlgn="ctr"/>
                      <a:r>
                        <a:rPr lang="es-CL" sz="1600" b="1" i="0" u="none" strike="noStrike" dirty="0">
                          <a:solidFill>
                            <a:srgbClr val="FFFFFF"/>
                          </a:solidFill>
                          <a:effectLst/>
                          <a:latin typeface="Calibri" panose="020F0502020204030204" pitchFamily="34" charset="0"/>
                          <a:cs typeface="Calibri" panose="020F0502020204030204" pitchFamily="34" charset="0"/>
                        </a:rPr>
                        <a:t>(M$)</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8064A2"/>
                    </a:solidFill>
                  </a:tcPr>
                </a:tc>
                <a:tc>
                  <a:txBody>
                    <a:bodyPr/>
                    <a:lstStyle/>
                    <a:p>
                      <a:pPr algn="ctr" rtl="0" fontAlgn="ctr"/>
                      <a:r>
                        <a:rPr lang="es-CL" sz="1600" b="1" i="0" u="none" strike="noStrike" dirty="0">
                          <a:solidFill>
                            <a:srgbClr val="FFFFFF"/>
                          </a:solidFill>
                          <a:effectLst/>
                          <a:latin typeface="Calibri" panose="020F0502020204030204" pitchFamily="34" charset="0"/>
                          <a:cs typeface="Calibri" panose="020F0502020204030204" pitchFamily="34" charset="0"/>
                        </a:rPr>
                        <a:t>(M$)</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8064A2"/>
                    </a:solidFill>
                  </a:tcPr>
                </a:tc>
                <a:tc>
                  <a:txBody>
                    <a:bodyPr/>
                    <a:lstStyle/>
                    <a:p>
                      <a:pPr algn="ctr" rtl="0" fontAlgn="ctr"/>
                      <a:r>
                        <a:rPr lang="es-CL" sz="1600" b="1" i="0" u="none" strike="noStrike" dirty="0">
                          <a:solidFill>
                            <a:srgbClr val="FFFFFF"/>
                          </a:solidFill>
                          <a:effectLst/>
                          <a:latin typeface="Calibri" panose="020F0502020204030204" pitchFamily="34" charset="0"/>
                          <a:cs typeface="Calibri" panose="020F0502020204030204" pitchFamily="34" charset="0"/>
                        </a:rPr>
                        <a:t>(M$)</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8064A2"/>
                    </a:solidFill>
                  </a:tcPr>
                </a:tc>
                <a:extLst>
                  <a:ext uri="{0D108BD9-81ED-4DB2-BD59-A6C34878D82A}">
                    <a16:rowId xmlns:a16="http://schemas.microsoft.com/office/drawing/2014/main" val="2189385471"/>
                  </a:ext>
                </a:extLst>
              </a:tr>
              <a:tr h="437153">
                <a:tc>
                  <a:txBody>
                    <a:bodyPr/>
                    <a:lstStyle/>
                    <a:p>
                      <a:pPr algn="l" fontAlgn="ctr"/>
                      <a:r>
                        <a:rPr lang="es-CL" sz="1300" b="1" i="0" u="none" strike="noStrike" dirty="0">
                          <a:solidFill>
                            <a:schemeClr val="accent4">
                              <a:lumMod val="75000"/>
                            </a:schemeClr>
                          </a:solidFill>
                          <a:effectLst/>
                          <a:latin typeface="Calibri" panose="020F0502020204030204" pitchFamily="34" charset="0"/>
                        </a:rPr>
                        <a:t>  Aumento de Dotación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1" i="0" u="none" strike="noStrike" dirty="0">
                          <a:solidFill>
                            <a:schemeClr val="accent4">
                              <a:lumMod val="75000"/>
                            </a:schemeClr>
                          </a:solidFill>
                          <a:effectLst/>
                          <a:latin typeface="Calibri" panose="020F0502020204030204" pitchFamily="34" charset="0"/>
                        </a:rPr>
                        <a:t> $                 3.448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1" i="0" u="none" strike="noStrike" dirty="0">
                          <a:solidFill>
                            <a:schemeClr val="accent4">
                              <a:lumMod val="75000"/>
                            </a:schemeClr>
                          </a:solidFill>
                          <a:effectLst/>
                          <a:latin typeface="Calibri" panose="020F0502020204030204" pitchFamily="34" charset="0"/>
                        </a:rPr>
                        <a:t> $         11.901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1" i="0" u="none" strike="noStrike" dirty="0">
                          <a:solidFill>
                            <a:schemeClr val="accent4">
                              <a:lumMod val="75000"/>
                            </a:schemeClr>
                          </a:solidFill>
                          <a:effectLst/>
                          <a:latin typeface="Calibri" panose="020F0502020204030204" pitchFamily="34" charset="0"/>
                        </a:rPr>
                        <a:t> $           14.766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1" i="0" u="none" strike="noStrike" dirty="0">
                          <a:solidFill>
                            <a:schemeClr val="accent4">
                              <a:lumMod val="75000"/>
                            </a:schemeClr>
                          </a:solidFill>
                          <a:effectLst/>
                          <a:latin typeface="Calibri" panose="020F0502020204030204" pitchFamily="34" charset="0"/>
                        </a:rPr>
                        <a:t> $                  14.626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65830"/>
                  </a:ext>
                </a:extLst>
              </a:tr>
              <a:tr h="437153">
                <a:tc>
                  <a:txBody>
                    <a:bodyPr/>
                    <a:lstStyle/>
                    <a:p>
                      <a:pPr algn="l" fontAlgn="ctr"/>
                      <a:r>
                        <a:rPr lang="es-ES" sz="1300" b="0" i="0" u="none" strike="noStrike" dirty="0">
                          <a:solidFill>
                            <a:schemeClr val="accent4">
                              <a:lumMod val="75000"/>
                            </a:schemeClr>
                          </a:solidFill>
                          <a:effectLst/>
                          <a:latin typeface="Calibri" panose="020F0502020204030204" pitchFamily="34" charset="0"/>
                        </a:rPr>
                        <a:t>  Dotación Contratas  </a:t>
                      </a:r>
                      <a:br>
                        <a:rPr lang="es-ES" sz="1300" b="0" i="0" u="none" strike="noStrike" dirty="0">
                          <a:solidFill>
                            <a:schemeClr val="accent4">
                              <a:lumMod val="75000"/>
                            </a:schemeClr>
                          </a:solidFill>
                          <a:effectLst/>
                          <a:latin typeface="Calibri" panose="020F0502020204030204" pitchFamily="34" charset="0"/>
                        </a:rPr>
                      </a:br>
                      <a:r>
                        <a:rPr lang="es-ES" sz="1300" b="0" i="0" u="none" strike="noStrike" dirty="0">
                          <a:solidFill>
                            <a:schemeClr val="accent4">
                              <a:lumMod val="75000"/>
                            </a:schemeClr>
                          </a:solidFill>
                          <a:effectLst/>
                          <a:latin typeface="Calibri" panose="020F0502020204030204" pitchFamily="34" charset="0"/>
                        </a:rPr>
                        <a:t>  medidas 1,2 y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ctr"/>
                      <a:r>
                        <a:rPr lang="es-CL" sz="1300" b="0" i="0" u="none" strike="noStrike" dirty="0">
                          <a:solidFill>
                            <a:schemeClr val="accent4">
                              <a:lumMod val="75000"/>
                            </a:schemeClr>
                          </a:solidFill>
                          <a:effectLst/>
                          <a:latin typeface="Calibri" panose="020F0502020204030204" pitchFamily="34" charset="0"/>
                        </a:rPr>
                        <a:t>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ctr"/>
                      <a:r>
                        <a:rPr lang="es-CL" sz="1300" b="0" i="0" u="none" strike="noStrike" dirty="0">
                          <a:solidFill>
                            <a:schemeClr val="accent4">
                              <a:lumMod val="75000"/>
                            </a:schemeClr>
                          </a:solidFill>
                          <a:effectLst/>
                          <a:latin typeface="Calibri" panose="020F050202020403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ctr"/>
                      <a:r>
                        <a:rPr lang="es-CL" sz="1300" b="0" i="0" u="none" strike="noStrike" dirty="0">
                          <a:solidFill>
                            <a:schemeClr val="accent4">
                              <a:lumMod val="75000"/>
                            </a:schemeClr>
                          </a:solidFill>
                          <a:effectLst/>
                          <a:latin typeface="Calibri" panose="020F0502020204030204" pitchFamily="34" charset="0"/>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r" fontAlgn="ctr"/>
                      <a:r>
                        <a:rPr lang="es-CL" sz="1300" b="0" i="0" u="none" strike="noStrike" dirty="0">
                          <a:solidFill>
                            <a:schemeClr val="accent4">
                              <a:lumMod val="75000"/>
                            </a:schemeClr>
                          </a:solidFill>
                          <a:effectLst/>
                          <a:latin typeface="Calibri" panose="020F0502020204030204" pitchFamily="34" charset="0"/>
                        </a:rPr>
                        <a:t>372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50279192"/>
                  </a:ext>
                </a:extLst>
              </a:tr>
              <a:tr h="218577">
                <a:tc>
                  <a:txBody>
                    <a:bodyPr/>
                    <a:lstStyle/>
                    <a:p>
                      <a:pPr algn="l" fontAlgn="ctr"/>
                      <a:r>
                        <a:rPr lang="es-CL" sz="1300" b="0" i="0" u="none" strike="noStrike" dirty="0">
                          <a:solidFill>
                            <a:schemeClr val="accent4">
                              <a:lumMod val="75000"/>
                            </a:schemeClr>
                          </a:solidFill>
                          <a:effectLst/>
                          <a:latin typeface="Calibri" panose="020F0502020204030204" pitchFamily="34" charset="0"/>
                        </a:rPr>
                        <a:t>  Remuneraciones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0" i="0" u="none" strike="noStrike" dirty="0">
                          <a:solidFill>
                            <a:schemeClr val="accent4">
                              <a:lumMod val="75000"/>
                            </a:schemeClr>
                          </a:solidFill>
                          <a:effectLst/>
                          <a:latin typeface="Calibri" panose="020F0502020204030204" pitchFamily="34" charset="0"/>
                        </a:rPr>
                        <a:t>2.956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0" i="0" u="none" strike="noStrike" dirty="0">
                          <a:solidFill>
                            <a:schemeClr val="accent4">
                              <a:lumMod val="75000"/>
                            </a:schemeClr>
                          </a:solidFill>
                          <a:effectLst/>
                          <a:latin typeface="Calibri" panose="020F0502020204030204" pitchFamily="34" charset="0"/>
                        </a:rPr>
                        <a:t>10.423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0" i="0" u="none" strike="noStrike" dirty="0">
                          <a:solidFill>
                            <a:schemeClr val="accent4">
                              <a:lumMod val="75000"/>
                            </a:schemeClr>
                          </a:solidFill>
                          <a:effectLst/>
                          <a:latin typeface="Calibri" panose="020F0502020204030204" pitchFamily="34" charset="0"/>
                        </a:rPr>
                        <a:t>13.483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0" i="0" u="none" strike="noStrike" dirty="0">
                          <a:solidFill>
                            <a:schemeClr val="accent4">
                              <a:lumMod val="75000"/>
                            </a:schemeClr>
                          </a:solidFill>
                          <a:effectLst/>
                          <a:latin typeface="Calibri" panose="020F0502020204030204" pitchFamily="34" charset="0"/>
                        </a:rPr>
                        <a:t>13.483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3070444"/>
                  </a:ext>
                </a:extLst>
              </a:tr>
              <a:tr h="437153">
                <a:tc>
                  <a:txBody>
                    <a:bodyPr/>
                    <a:lstStyle/>
                    <a:p>
                      <a:pPr algn="l" fontAlgn="ctr"/>
                      <a:r>
                        <a:rPr lang="es-ES" sz="1300" b="0" i="0" u="none" strike="noStrike" dirty="0">
                          <a:solidFill>
                            <a:schemeClr val="accent4">
                              <a:lumMod val="75000"/>
                            </a:schemeClr>
                          </a:solidFill>
                          <a:effectLst/>
                          <a:latin typeface="Calibri" panose="020F0502020204030204" pitchFamily="34" charset="0"/>
                        </a:rPr>
                        <a:t>  Bienes y Servicios de  </a:t>
                      </a:r>
                      <a:br>
                        <a:rPr lang="es-ES" sz="1300" b="0" i="0" u="none" strike="noStrike" dirty="0">
                          <a:solidFill>
                            <a:schemeClr val="accent4">
                              <a:lumMod val="75000"/>
                            </a:schemeClr>
                          </a:solidFill>
                          <a:effectLst/>
                          <a:latin typeface="Calibri" panose="020F0502020204030204" pitchFamily="34" charset="0"/>
                        </a:rPr>
                      </a:br>
                      <a:r>
                        <a:rPr lang="es-ES" sz="1300" b="0" i="0" u="none" strike="noStrike" dirty="0">
                          <a:solidFill>
                            <a:schemeClr val="accent4">
                              <a:lumMod val="75000"/>
                            </a:schemeClr>
                          </a:solidFill>
                          <a:effectLst/>
                          <a:latin typeface="Calibri" panose="020F0502020204030204" pitchFamily="34" charset="0"/>
                        </a:rPr>
                        <a:t>  Consumo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0" i="0" u="none" strike="noStrike" dirty="0">
                          <a:solidFill>
                            <a:schemeClr val="accent4">
                              <a:lumMod val="75000"/>
                            </a:schemeClr>
                          </a:solidFill>
                          <a:effectLst/>
                          <a:latin typeface="Calibri" panose="020F0502020204030204" pitchFamily="34" charset="0"/>
                        </a:rPr>
                        <a:t>382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0" i="0" u="none" strike="noStrike" dirty="0">
                          <a:solidFill>
                            <a:schemeClr val="accent4">
                              <a:lumMod val="75000"/>
                            </a:schemeClr>
                          </a:solidFill>
                          <a:effectLst/>
                          <a:latin typeface="Calibri" panose="020F0502020204030204" pitchFamily="34" charset="0"/>
                        </a:rPr>
                        <a:t>1.321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0" i="0" u="none" strike="noStrike" dirty="0">
                          <a:solidFill>
                            <a:schemeClr val="accent4">
                              <a:lumMod val="75000"/>
                            </a:schemeClr>
                          </a:solidFill>
                          <a:effectLst/>
                          <a:latin typeface="Calibri" panose="020F0502020204030204" pitchFamily="34" charset="0"/>
                        </a:rPr>
                        <a:t>1.183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0" i="0" u="none" strike="noStrike" dirty="0">
                          <a:solidFill>
                            <a:schemeClr val="accent4">
                              <a:lumMod val="75000"/>
                            </a:schemeClr>
                          </a:solidFill>
                          <a:effectLst/>
                          <a:latin typeface="Calibri" panose="020F0502020204030204" pitchFamily="34" charset="0"/>
                        </a:rPr>
                        <a:t>1.142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0486945"/>
                  </a:ext>
                </a:extLst>
              </a:tr>
              <a:tr h="655730">
                <a:tc>
                  <a:txBody>
                    <a:bodyPr/>
                    <a:lstStyle/>
                    <a:p>
                      <a:pPr algn="l" fontAlgn="ctr"/>
                      <a:r>
                        <a:rPr lang="es-ES" sz="1300" b="0" i="0" u="none" strike="noStrike" dirty="0">
                          <a:solidFill>
                            <a:schemeClr val="accent4">
                              <a:lumMod val="75000"/>
                            </a:schemeClr>
                          </a:solidFill>
                          <a:effectLst/>
                          <a:latin typeface="Calibri" panose="020F0502020204030204" pitchFamily="34" charset="0"/>
                        </a:rPr>
                        <a:t>  Adquisición de activos </a:t>
                      </a:r>
                      <a:br>
                        <a:rPr lang="es-ES" sz="1300" b="0" i="0" u="none" strike="noStrike" dirty="0">
                          <a:solidFill>
                            <a:schemeClr val="accent4">
                              <a:lumMod val="75000"/>
                            </a:schemeClr>
                          </a:solidFill>
                          <a:effectLst/>
                          <a:latin typeface="Calibri" panose="020F0502020204030204" pitchFamily="34" charset="0"/>
                        </a:rPr>
                      </a:br>
                      <a:r>
                        <a:rPr lang="es-ES" sz="1300" b="0" i="0" u="none" strike="noStrike" dirty="0">
                          <a:solidFill>
                            <a:schemeClr val="accent4">
                              <a:lumMod val="75000"/>
                            </a:schemeClr>
                          </a:solidFill>
                          <a:effectLst/>
                          <a:latin typeface="Calibri" panose="020F0502020204030204" pitchFamily="34" charset="0"/>
                        </a:rPr>
                        <a:t>  no financieros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0" i="0" u="none" strike="noStrike" dirty="0">
                          <a:solidFill>
                            <a:schemeClr val="accent4">
                              <a:lumMod val="75000"/>
                            </a:schemeClr>
                          </a:solidFill>
                          <a:effectLst/>
                          <a:latin typeface="Calibri" panose="020F0502020204030204" pitchFamily="34" charset="0"/>
                        </a:rPr>
                        <a:t>110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0" i="0" u="none" strike="noStrike" dirty="0">
                          <a:solidFill>
                            <a:schemeClr val="accent4">
                              <a:lumMod val="75000"/>
                            </a:schemeClr>
                          </a:solidFill>
                          <a:effectLst/>
                          <a:latin typeface="Calibri" panose="020F0502020204030204" pitchFamily="34" charset="0"/>
                        </a:rPr>
                        <a:t>157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0" i="0" u="none" strike="noStrike" dirty="0">
                          <a:solidFill>
                            <a:schemeClr val="accent4">
                              <a:lumMod val="75000"/>
                            </a:schemeClr>
                          </a:solidFill>
                          <a:effectLst/>
                          <a:latin typeface="Calibri" panose="020F0502020204030204" pitchFamily="34" charset="0"/>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0" i="0" u="none" strike="noStrike" dirty="0">
                          <a:solidFill>
                            <a:schemeClr val="accent4">
                              <a:lumMod val="75000"/>
                            </a:schemeClr>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3630221"/>
                  </a:ext>
                </a:extLst>
              </a:tr>
              <a:tr h="437153">
                <a:tc>
                  <a:txBody>
                    <a:bodyPr/>
                    <a:lstStyle/>
                    <a:p>
                      <a:pPr algn="l" fontAlgn="ctr"/>
                      <a:r>
                        <a:rPr lang="es-CL" sz="1300" b="1" i="0" u="none" strike="noStrike" dirty="0">
                          <a:solidFill>
                            <a:schemeClr val="accent4">
                              <a:lumMod val="75000"/>
                            </a:schemeClr>
                          </a:solidFill>
                          <a:effectLst/>
                          <a:latin typeface="Calibri" panose="020F0502020204030204" pitchFamily="34" charset="0"/>
                        </a:rPr>
                        <a:t>   Fortalecimiento </a:t>
                      </a:r>
                      <a:br>
                        <a:rPr lang="es-CL" sz="1300" b="1" i="0" u="none" strike="noStrike" dirty="0">
                          <a:solidFill>
                            <a:schemeClr val="accent4">
                              <a:lumMod val="75000"/>
                            </a:schemeClr>
                          </a:solidFill>
                          <a:effectLst/>
                          <a:latin typeface="Calibri" panose="020F0502020204030204" pitchFamily="34" charset="0"/>
                        </a:rPr>
                      </a:br>
                      <a:r>
                        <a:rPr lang="es-CL" sz="1300" b="1" i="0" u="none" strike="noStrike" dirty="0">
                          <a:solidFill>
                            <a:schemeClr val="accent4">
                              <a:lumMod val="75000"/>
                            </a:schemeClr>
                          </a:solidFill>
                          <a:effectLst/>
                          <a:latin typeface="Calibri" panose="020F0502020204030204" pitchFamily="34" charset="0"/>
                        </a:rPr>
                        <a:t>   Institucional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1" i="0" u="none" strike="noStrike" dirty="0">
                          <a:solidFill>
                            <a:schemeClr val="accent4">
                              <a:lumMod val="75000"/>
                            </a:schemeClr>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1" i="0" u="none" strike="noStrike" dirty="0">
                          <a:solidFill>
                            <a:schemeClr val="accent4">
                              <a:lumMod val="75000"/>
                            </a:schemeClr>
                          </a:solidFill>
                          <a:effectLst/>
                          <a:latin typeface="Calibri" panose="020F0502020204030204" pitchFamily="34" charset="0"/>
                        </a:rPr>
                        <a:t> $         14.310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1" i="0" u="none" strike="noStrike" dirty="0">
                          <a:solidFill>
                            <a:schemeClr val="accent4">
                              <a:lumMod val="75000"/>
                            </a:schemeClr>
                          </a:solidFill>
                          <a:effectLst/>
                          <a:latin typeface="Calibri" panose="020F0502020204030204" pitchFamily="34" charset="0"/>
                        </a:rPr>
                        <a:t> $           17.946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1" i="0" u="none" strike="noStrike" dirty="0">
                          <a:solidFill>
                            <a:schemeClr val="accent4">
                              <a:lumMod val="75000"/>
                            </a:schemeClr>
                          </a:solidFill>
                          <a:effectLst/>
                          <a:latin typeface="Calibri" panose="020F0502020204030204" pitchFamily="34" charset="0"/>
                        </a:rPr>
                        <a:t> $                  20.464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3169676"/>
                  </a:ext>
                </a:extLst>
              </a:tr>
              <a:tr h="437153">
                <a:tc>
                  <a:txBody>
                    <a:bodyPr/>
                    <a:lstStyle/>
                    <a:p>
                      <a:pPr algn="l" fontAlgn="ctr"/>
                      <a:r>
                        <a:rPr lang="es-CL" sz="1300" b="1" i="0" u="none" strike="noStrike" dirty="0">
                          <a:solidFill>
                            <a:schemeClr val="accent4">
                              <a:lumMod val="75000"/>
                            </a:schemeClr>
                          </a:solidFill>
                          <a:effectLst/>
                          <a:latin typeface="Calibri" panose="020F0502020204030204" pitchFamily="34" charset="0"/>
                        </a:rPr>
                        <a:t>   Fortalecimiento </a:t>
                      </a:r>
                      <a:br>
                        <a:rPr lang="es-CL" sz="1300" b="1" i="0" u="none" strike="noStrike" dirty="0">
                          <a:solidFill>
                            <a:schemeClr val="accent4">
                              <a:lumMod val="75000"/>
                            </a:schemeClr>
                          </a:solidFill>
                          <a:effectLst/>
                          <a:latin typeface="Calibri" panose="020F0502020204030204" pitchFamily="34" charset="0"/>
                        </a:rPr>
                      </a:br>
                      <a:r>
                        <a:rPr lang="es-CL" sz="1300" b="1" i="0" u="none" strike="noStrike" dirty="0">
                          <a:solidFill>
                            <a:schemeClr val="accent4">
                              <a:lumMod val="75000"/>
                            </a:schemeClr>
                          </a:solidFill>
                          <a:effectLst/>
                          <a:latin typeface="Calibri" panose="020F0502020204030204" pitchFamily="34" charset="0"/>
                        </a:rPr>
                        <a:t>   Tecnológico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1" i="0" u="none" strike="noStrike">
                          <a:solidFill>
                            <a:schemeClr val="accent4">
                              <a:lumMod val="75000"/>
                            </a:schemeClr>
                          </a:solidFill>
                          <a:effectLst/>
                          <a:latin typeface="Calibri" panose="020F0502020204030204" pitchFamily="34" charset="0"/>
                        </a:rPr>
                        <a:t> $                 5.545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1" i="0" u="none" strike="noStrike">
                          <a:solidFill>
                            <a:schemeClr val="accent4">
                              <a:lumMod val="75000"/>
                            </a:schemeClr>
                          </a:solidFill>
                          <a:effectLst/>
                          <a:latin typeface="Calibri" panose="020F0502020204030204" pitchFamily="34" charset="0"/>
                        </a:rPr>
                        <a:t> $           7.951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1" i="0" u="none" strike="noStrike" dirty="0">
                          <a:solidFill>
                            <a:schemeClr val="accent4">
                              <a:lumMod val="75000"/>
                            </a:schemeClr>
                          </a:solidFill>
                          <a:effectLst/>
                          <a:latin typeface="Calibri" panose="020F0502020204030204" pitchFamily="34" charset="0"/>
                        </a:rPr>
                        <a:t> $             8.212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L" sz="1300" b="1" i="0" u="none" strike="noStrike" dirty="0">
                          <a:solidFill>
                            <a:schemeClr val="accent4">
                              <a:lumMod val="75000"/>
                            </a:schemeClr>
                          </a:solidFill>
                          <a:effectLst/>
                          <a:latin typeface="Calibri" panose="020F0502020204030204" pitchFamily="34" charset="0"/>
                        </a:rPr>
                        <a:t> $                    4.498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4185744"/>
                  </a:ext>
                </a:extLst>
              </a:tr>
              <a:tr h="520421">
                <a:tc>
                  <a:txBody>
                    <a:bodyPr/>
                    <a:lstStyle/>
                    <a:p>
                      <a:pPr algn="ctr" rtl="0" fontAlgn="ctr"/>
                      <a:r>
                        <a:rPr lang="es-CL" sz="1500" b="1" i="0" u="none" strike="noStrike" dirty="0">
                          <a:solidFill>
                            <a:srgbClr val="FFFFFF"/>
                          </a:solidFill>
                          <a:effectLst/>
                          <a:latin typeface="Calibri" panose="020F0502020204030204" pitchFamily="34" charset="0"/>
                          <a:cs typeface="Calibri" panose="020F0502020204030204" pitchFamily="34" charset="0"/>
                        </a:rPr>
                        <a:t>Total PDL  Aduanas</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8064A2"/>
                    </a:solidFill>
                  </a:tcPr>
                </a:tc>
                <a:tc>
                  <a:txBody>
                    <a:bodyPr/>
                    <a:lstStyle/>
                    <a:p>
                      <a:pPr algn="r" rtl="0" fontAlgn="ctr"/>
                      <a:r>
                        <a:rPr lang="es-CL" sz="1500" b="1" i="0" u="none" strike="noStrike" dirty="0">
                          <a:solidFill>
                            <a:srgbClr val="FFFFFF"/>
                          </a:solidFill>
                          <a:effectLst/>
                          <a:latin typeface="Calibri" panose="020F0502020204030204" pitchFamily="34" charset="0"/>
                          <a:cs typeface="Calibri" panose="020F0502020204030204" pitchFamily="34" charset="0"/>
                        </a:rPr>
                        <a:t> $         8.993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8064A2"/>
                    </a:solidFill>
                  </a:tcPr>
                </a:tc>
                <a:tc>
                  <a:txBody>
                    <a:bodyPr/>
                    <a:lstStyle/>
                    <a:p>
                      <a:pPr algn="r" rtl="0" fontAlgn="ctr"/>
                      <a:r>
                        <a:rPr lang="es-CL" sz="1500" b="1" i="0" u="none" strike="noStrike" dirty="0">
                          <a:solidFill>
                            <a:srgbClr val="FFFFFF"/>
                          </a:solidFill>
                          <a:effectLst/>
                          <a:latin typeface="Calibri" panose="020F0502020204030204" pitchFamily="34" charset="0"/>
                          <a:cs typeface="Calibri" panose="020F0502020204030204" pitchFamily="34" charset="0"/>
                        </a:rPr>
                        <a:t> $  34.163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8064A2"/>
                    </a:solidFill>
                  </a:tcPr>
                </a:tc>
                <a:tc>
                  <a:txBody>
                    <a:bodyPr/>
                    <a:lstStyle/>
                    <a:p>
                      <a:pPr algn="r" rtl="0" fontAlgn="ctr"/>
                      <a:r>
                        <a:rPr lang="es-CL" sz="1500" b="1" i="0" u="none" strike="noStrike" dirty="0">
                          <a:solidFill>
                            <a:srgbClr val="FFFFFF"/>
                          </a:solidFill>
                          <a:effectLst/>
                          <a:latin typeface="Calibri" panose="020F0502020204030204" pitchFamily="34" charset="0"/>
                          <a:cs typeface="Calibri" panose="020F0502020204030204" pitchFamily="34" charset="0"/>
                        </a:rPr>
                        <a:t> $    40.924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8064A2"/>
                    </a:solidFill>
                  </a:tcPr>
                </a:tc>
                <a:tc>
                  <a:txBody>
                    <a:bodyPr/>
                    <a:lstStyle/>
                    <a:p>
                      <a:pPr algn="r" rtl="0" fontAlgn="ctr"/>
                      <a:r>
                        <a:rPr lang="es-CL" sz="1500" b="1" i="0" u="none" strike="noStrike" dirty="0">
                          <a:solidFill>
                            <a:srgbClr val="FFFFFF"/>
                          </a:solidFill>
                          <a:effectLst/>
                          <a:latin typeface="Calibri" panose="020F0502020204030204" pitchFamily="34" charset="0"/>
                          <a:cs typeface="Calibri" panose="020F0502020204030204" pitchFamily="34" charset="0"/>
                        </a:rPr>
                        <a:t> $          39.588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8064A2"/>
                    </a:solidFill>
                  </a:tcPr>
                </a:tc>
                <a:extLst>
                  <a:ext uri="{0D108BD9-81ED-4DB2-BD59-A6C34878D82A}">
                    <a16:rowId xmlns:a16="http://schemas.microsoft.com/office/drawing/2014/main" val="949074144"/>
                  </a:ext>
                </a:extLst>
              </a:tr>
            </a:tbl>
          </a:graphicData>
        </a:graphic>
      </p:graphicFrame>
      <p:sp>
        <p:nvSpPr>
          <p:cNvPr id="12" name="CuadroTexto 11">
            <a:extLst>
              <a:ext uri="{FF2B5EF4-FFF2-40B4-BE49-F238E27FC236}">
                <a16:creationId xmlns:a16="http://schemas.microsoft.com/office/drawing/2014/main" id="{916B4293-D166-E0BA-055C-89231CC4033C}"/>
              </a:ext>
            </a:extLst>
          </p:cNvPr>
          <p:cNvSpPr txBox="1"/>
          <p:nvPr/>
        </p:nvSpPr>
        <p:spPr>
          <a:xfrm>
            <a:off x="308194" y="2869467"/>
            <a:ext cx="2171817" cy="1200329"/>
          </a:xfrm>
          <a:prstGeom prst="rect">
            <a:avLst/>
          </a:prstGeom>
          <a:noFill/>
        </p:spPr>
        <p:txBody>
          <a:bodyPr wrap="square">
            <a:spAutoFit/>
          </a:bodyPr>
          <a:lstStyle/>
          <a:p>
            <a:pPr algn="l">
              <a:lnSpc>
                <a:spcPct val="90000"/>
              </a:lnSpc>
            </a:pPr>
            <a:r>
              <a:rPr lang="es-ES" sz="2000" b="1" dirty="0">
                <a:solidFill>
                  <a:schemeClr val="bg1"/>
                </a:solidFill>
                <a:latin typeface="Calibri"/>
                <a:cs typeface="Calibri"/>
              </a:rPr>
              <a:t>Medidas de Fortalecimiento Servicio Nacional </a:t>
            </a:r>
          </a:p>
          <a:p>
            <a:pPr algn="l">
              <a:lnSpc>
                <a:spcPct val="90000"/>
              </a:lnSpc>
            </a:pPr>
            <a:r>
              <a:rPr lang="es-ES" sz="2000" b="1" dirty="0">
                <a:solidFill>
                  <a:schemeClr val="bg1"/>
                </a:solidFill>
                <a:latin typeface="Calibri"/>
                <a:cs typeface="Calibri"/>
              </a:rPr>
              <a:t>de Aduana</a:t>
            </a:r>
            <a:endParaRPr lang="es-CL" sz="2000" dirty="0">
              <a:solidFill>
                <a:schemeClr val="bg1"/>
              </a:solidFill>
            </a:endParaRPr>
          </a:p>
        </p:txBody>
      </p:sp>
      <p:sp>
        <p:nvSpPr>
          <p:cNvPr id="20" name="CuadroTexto 19">
            <a:extLst>
              <a:ext uri="{FF2B5EF4-FFF2-40B4-BE49-F238E27FC236}">
                <a16:creationId xmlns:a16="http://schemas.microsoft.com/office/drawing/2014/main" id="{645748F3-DC5B-523D-B6CE-373888BBE2D1}"/>
              </a:ext>
            </a:extLst>
          </p:cNvPr>
          <p:cNvSpPr txBox="1"/>
          <p:nvPr/>
        </p:nvSpPr>
        <p:spPr>
          <a:xfrm>
            <a:off x="3470987" y="347692"/>
            <a:ext cx="6932645" cy="830997"/>
          </a:xfrm>
          <a:prstGeom prst="rect">
            <a:avLst/>
          </a:prstGeom>
          <a:noFill/>
        </p:spPr>
        <p:txBody>
          <a:bodyPr wrap="square">
            <a:spAutoFit/>
          </a:bodyPr>
          <a:lstStyle/>
          <a:p>
            <a:pPr algn="ctr" defTabSz="914779"/>
            <a:r>
              <a:rPr lang="es-ES" sz="2400" b="1" dirty="0">
                <a:solidFill>
                  <a:schemeClr val="tx2"/>
                </a:solidFill>
                <a:latin typeface="Calibri"/>
                <a:cs typeface="Calibri"/>
              </a:rPr>
              <a:t>Costo Total Proyecto Modernización y Fortalecimiento de Aduana</a:t>
            </a:r>
          </a:p>
        </p:txBody>
      </p:sp>
    </p:spTree>
    <p:extLst>
      <p:ext uri="{BB962C8B-B14F-4D97-AF65-F5344CB8AC3E}">
        <p14:creationId xmlns:p14="http://schemas.microsoft.com/office/powerpoint/2010/main" val="213404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BB6974AD-4B9C-E589-E257-E25E29F43A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38131" y="1439946"/>
            <a:ext cx="3525617" cy="8770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a:extLst>
              <a:ext uri="{FF2B5EF4-FFF2-40B4-BE49-F238E27FC236}">
                <a16:creationId xmlns:a16="http://schemas.microsoft.com/office/drawing/2014/main" id="{7A672685-612A-C47B-1A0C-272F7868437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5377" y="-34476"/>
            <a:ext cx="1739282" cy="58413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A4E30DF6-750B-28F6-B41A-A8E75107CA71}"/>
              </a:ext>
            </a:extLst>
          </p:cNvPr>
          <p:cNvSpPr txBox="1"/>
          <p:nvPr/>
        </p:nvSpPr>
        <p:spPr>
          <a:xfrm>
            <a:off x="4022106" y="4221001"/>
            <a:ext cx="6444504" cy="646331"/>
          </a:xfrm>
          <a:prstGeom prst="rect">
            <a:avLst/>
          </a:prstGeom>
          <a:noFill/>
        </p:spPr>
        <p:txBody>
          <a:bodyPr wrap="square">
            <a:spAutoFit/>
          </a:bodyPr>
          <a:lstStyle/>
          <a:p>
            <a:r>
              <a:rPr lang="es-ES" b="1" dirty="0">
                <a:solidFill>
                  <a:schemeClr val="tx2">
                    <a:lumMod val="40000"/>
                    <a:lumOff val="60000"/>
                  </a:schemeClr>
                </a:solidFill>
              </a:rPr>
              <a:t>Ministerio de Hacienda</a:t>
            </a:r>
          </a:p>
          <a:p>
            <a:r>
              <a:rPr lang="es-ES" b="1" dirty="0">
                <a:solidFill>
                  <a:schemeClr val="tx2">
                    <a:lumMod val="40000"/>
                    <a:lumOff val="60000"/>
                  </a:schemeClr>
                </a:solidFill>
              </a:rPr>
              <a:t>Cumplimiento de las Obligaciones Tributarias</a:t>
            </a:r>
          </a:p>
        </p:txBody>
      </p:sp>
      <p:sp>
        <p:nvSpPr>
          <p:cNvPr id="10" name="CuadroTexto 9">
            <a:extLst>
              <a:ext uri="{FF2B5EF4-FFF2-40B4-BE49-F238E27FC236}">
                <a16:creationId xmlns:a16="http://schemas.microsoft.com/office/drawing/2014/main" id="{847E9040-B2B4-B00C-2B9D-DA3D15407259}"/>
              </a:ext>
            </a:extLst>
          </p:cNvPr>
          <p:cNvSpPr txBox="1">
            <a:spLocks noChangeArrowheads="1"/>
          </p:cNvSpPr>
          <p:nvPr/>
        </p:nvSpPr>
        <p:spPr bwMode="auto">
          <a:xfrm>
            <a:off x="4022106" y="4903161"/>
            <a:ext cx="6999510" cy="922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8714" tIns="64357" rIns="128714" bIns="64357"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70000"/>
              </a:lnSpc>
              <a:buNone/>
            </a:pPr>
            <a:r>
              <a:rPr lang="es-CL" sz="2400" b="1" dirty="0">
                <a:solidFill>
                  <a:schemeClr val="bg1"/>
                </a:solidFill>
                <a:latin typeface="Calibri"/>
                <a:ea typeface="MS PGothic"/>
                <a:cs typeface="Calibri"/>
              </a:rPr>
              <a:t>Proyecto de Fortalecimiento </a:t>
            </a:r>
            <a:br>
              <a:rPr lang="es-CL" sz="2400" b="1" dirty="0">
                <a:solidFill>
                  <a:schemeClr val="bg1"/>
                </a:solidFill>
                <a:latin typeface="Calibri"/>
                <a:ea typeface="MS PGothic"/>
                <a:cs typeface="Calibri"/>
              </a:rPr>
            </a:br>
            <a:r>
              <a:rPr lang="es-CL" sz="2400" b="1" dirty="0">
                <a:solidFill>
                  <a:schemeClr val="bg1"/>
                </a:solidFill>
                <a:latin typeface="Calibri"/>
                <a:ea typeface="MS PGothic"/>
                <a:cs typeface="Calibri"/>
              </a:rPr>
              <a:t>y Modernización del </a:t>
            </a:r>
            <a:br>
              <a:rPr lang="es-CL" sz="2400" b="1" dirty="0">
                <a:solidFill>
                  <a:schemeClr val="bg1"/>
                </a:solidFill>
                <a:latin typeface="Calibri"/>
                <a:ea typeface="MS PGothic"/>
                <a:cs typeface="Calibri"/>
              </a:rPr>
            </a:br>
            <a:r>
              <a:rPr lang="es-CL" sz="2400" b="1" dirty="0">
                <a:solidFill>
                  <a:schemeClr val="bg1"/>
                </a:solidFill>
                <a:latin typeface="Calibri"/>
                <a:ea typeface="MS PGothic"/>
                <a:cs typeface="Calibri"/>
              </a:rPr>
              <a:t>Servicio Nacional de Aduanas</a:t>
            </a:r>
          </a:p>
        </p:txBody>
      </p:sp>
      <p:sp>
        <p:nvSpPr>
          <p:cNvPr id="2" name="CuadroTexto 1">
            <a:extLst>
              <a:ext uri="{FF2B5EF4-FFF2-40B4-BE49-F238E27FC236}">
                <a16:creationId xmlns:a16="http://schemas.microsoft.com/office/drawing/2014/main" id="{59B223D7-1186-9269-56BA-96F6994F4570}"/>
              </a:ext>
            </a:extLst>
          </p:cNvPr>
          <p:cNvSpPr txBox="1">
            <a:spLocks noChangeArrowheads="1"/>
          </p:cNvSpPr>
          <p:nvPr/>
        </p:nvSpPr>
        <p:spPr bwMode="auto">
          <a:xfrm>
            <a:off x="4022106" y="3112495"/>
            <a:ext cx="6999510" cy="817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8714" tIns="64357" rIns="128714" bIns="64357"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70000"/>
              </a:lnSpc>
              <a:buNone/>
            </a:pPr>
            <a:r>
              <a:rPr lang="es-CL" sz="6000" b="1" dirty="0">
                <a:solidFill>
                  <a:schemeClr val="bg1"/>
                </a:solidFill>
                <a:latin typeface="Calibri"/>
                <a:ea typeface="MS PGothic"/>
                <a:cs typeface="Calibri"/>
              </a:rPr>
              <a:t>Gracias!</a:t>
            </a:r>
          </a:p>
        </p:txBody>
      </p:sp>
      <p:sp>
        <p:nvSpPr>
          <p:cNvPr id="3" name="Rectángulo 9">
            <a:extLst>
              <a:ext uri="{FF2B5EF4-FFF2-40B4-BE49-F238E27FC236}">
                <a16:creationId xmlns:a16="http://schemas.microsoft.com/office/drawing/2014/main" id="{093102B4-7C4C-BB02-B786-A6E36BCBCE80}"/>
              </a:ext>
            </a:extLst>
          </p:cNvPr>
          <p:cNvSpPr/>
          <p:nvPr/>
        </p:nvSpPr>
        <p:spPr>
          <a:xfrm>
            <a:off x="-34206" y="13041"/>
            <a:ext cx="2736855" cy="6721179"/>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 name="connsiteX0" fmla="*/ 15636 w 2896679"/>
              <a:gd name="connsiteY0" fmla="*/ 0 h 6856744"/>
              <a:gd name="connsiteX1" fmla="*/ 2820620 w 2896679"/>
              <a:gd name="connsiteY1" fmla="*/ 0 h 6856744"/>
              <a:gd name="connsiteX2" fmla="*/ 2017430 w 2896679"/>
              <a:gd name="connsiteY2" fmla="*/ 3274541 h 6856744"/>
              <a:gd name="connsiteX3" fmla="*/ 210582 w 2896679"/>
              <a:gd name="connsiteY3" fmla="*/ 6325852 h 6856744"/>
              <a:gd name="connsiteX4" fmla="*/ 15636 w 2896679"/>
              <a:gd name="connsiteY4" fmla="*/ 6215449 h 6856744"/>
              <a:gd name="connsiteX5" fmla="*/ 15636 w 2896679"/>
              <a:gd name="connsiteY5" fmla="*/ 0 h 6856744"/>
              <a:gd name="connsiteX0" fmla="*/ 15636 w 2896679"/>
              <a:gd name="connsiteY0" fmla="*/ 0 h 6856744"/>
              <a:gd name="connsiteX1" fmla="*/ 2820620 w 2896679"/>
              <a:gd name="connsiteY1" fmla="*/ 0 h 6856744"/>
              <a:gd name="connsiteX2" fmla="*/ 2017430 w 2896679"/>
              <a:gd name="connsiteY2" fmla="*/ 3274541 h 6856744"/>
              <a:gd name="connsiteX3" fmla="*/ 210582 w 2896679"/>
              <a:gd name="connsiteY3" fmla="*/ 6325852 h 6856744"/>
              <a:gd name="connsiteX4" fmla="*/ 15636 w 2896679"/>
              <a:gd name="connsiteY4" fmla="*/ 6215449 h 6856744"/>
              <a:gd name="connsiteX5" fmla="*/ 15636 w 2896679"/>
              <a:gd name="connsiteY5" fmla="*/ 0 h 6856744"/>
              <a:gd name="connsiteX0" fmla="*/ 50673 w 2931716"/>
              <a:gd name="connsiteY0" fmla="*/ 0 h 6802391"/>
              <a:gd name="connsiteX1" fmla="*/ 2855657 w 2931716"/>
              <a:gd name="connsiteY1" fmla="*/ 0 h 6802391"/>
              <a:gd name="connsiteX2" fmla="*/ 2052467 w 2931716"/>
              <a:gd name="connsiteY2" fmla="*/ 3274541 h 6802391"/>
              <a:gd name="connsiteX3" fmla="*/ 245619 w 2931716"/>
              <a:gd name="connsiteY3" fmla="*/ 6325852 h 6802391"/>
              <a:gd name="connsiteX4" fmla="*/ 50673 w 2931716"/>
              <a:gd name="connsiteY4" fmla="*/ 6215449 h 6802391"/>
              <a:gd name="connsiteX5" fmla="*/ 50673 w 2931716"/>
              <a:gd name="connsiteY5" fmla="*/ 0 h 6802391"/>
              <a:gd name="connsiteX0" fmla="*/ 0 w 2881043"/>
              <a:gd name="connsiteY0" fmla="*/ 0 h 6793929"/>
              <a:gd name="connsiteX1" fmla="*/ 2804984 w 2881043"/>
              <a:gd name="connsiteY1" fmla="*/ 0 h 6793929"/>
              <a:gd name="connsiteX2" fmla="*/ 2001794 w 2881043"/>
              <a:gd name="connsiteY2" fmla="*/ 3274541 h 6793929"/>
              <a:gd name="connsiteX3" fmla="*/ 320342 w 2881043"/>
              <a:gd name="connsiteY3" fmla="*/ 6303053 h 6793929"/>
              <a:gd name="connsiteX4" fmla="*/ 0 w 2881043"/>
              <a:gd name="connsiteY4" fmla="*/ 6215449 h 6793929"/>
              <a:gd name="connsiteX5" fmla="*/ 0 w 2881043"/>
              <a:gd name="connsiteY5" fmla="*/ 0 h 6793929"/>
              <a:gd name="connsiteX0" fmla="*/ 176511 w 3057554"/>
              <a:gd name="connsiteY0" fmla="*/ 0 h 6303053"/>
              <a:gd name="connsiteX1" fmla="*/ 2981495 w 3057554"/>
              <a:gd name="connsiteY1" fmla="*/ 0 h 6303053"/>
              <a:gd name="connsiteX2" fmla="*/ 2178305 w 3057554"/>
              <a:gd name="connsiteY2" fmla="*/ 3274541 h 6303053"/>
              <a:gd name="connsiteX3" fmla="*/ 496853 w 3057554"/>
              <a:gd name="connsiteY3" fmla="*/ 6303053 h 6303053"/>
              <a:gd name="connsiteX4" fmla="*/ 176511 w 3057554"/>
              <a:gd name="connsiteY4" fmla="*/ 0 h 6303053"/>
              <a:gd name="connsiteX0" fmla="*/ 262328 w 2824180"/>
              <a:gd name="connsiteY0" fmla="*/ 22799 h 6378588"/>
              <a:gd name="connsiteX1" fmla="*/ 2748121 w 2824180"/>
              <a:gd name="connsiteY1" fmla="*/ 0 h 6378588"/>
              <a:gd name="connsiteX2" fmla="*/ 1944931 w 2824180"/>
              <a:gd name="connsiteY2" fmla="*/ 3274541 h 6378588"/>
              <a:gd name="connsiteX3" fmla="*/ 263479 w 2824180"/>
              <a:gd name="connsiteY3" fmla="*/ 6303053 h 6378588"/>
              <a:gd name="connsiteX4" fmla="*/ 262328 w 2824180"/>
              <a:gd name="connsiteY4" fmla="*/ 22799 h 6378588"/>
              <a:gd name="connsiteX0" fmla="*/ 127229 w 2689081"/>
              <a:gd name="connsiteY0" fmla="*/ 22799 h 6378588"/>
              <a:gd name="connsiteX1" fmla="*/ 2613022 w 2689081"/>
              <a:gd name="connsiteY1" fmla="*/ 0 h 6378588"/>
              <a:gd name="connsiteX2" fmla="*/ 1809832 w 2689081"/>
              <a:gd name="connsiteY2" fmla="*/ 3274541 h 6378588"/>
              <a:gd name="connsiteX3" fmla="*/ 128380 w 2689081"/>
              <a:gd name="connsiteY3" fmla="*/ 6303053 h 6378588"/>
              <a:gd name="connsiteX4" fmla="*/ 127229 w 2689081"/>
              <a:gd name="connsiteY4" fmla="*/ 22799 h 6378588"/>
              <a:gd name="connsiteX0" fmla="*/ 4155 w 2566007"/>
              <a:gd name="connsiteY0" fmla="*/ 22799 h 6392303"/>
              <a:gd name="connsiteX1" fmla="*/ 2489948 w 2566007"/>
              <a:gd name="connsiteY1" fmla="*/ 0 h 6392303"/>
              <a:gd name="connsiteX2" fmla="*/ 1686758 w 2566007"/>
              <a:gd name="connsiteY2" fmla="*/ 3274541 h 6392303"/>
              <a:gd name="connsiteX3" fmla="*/ 5306 w 2566007"/>
              <a:gd name="connsiteY3" fmla="*/ 6303053 h 6392303"/>
              <a:gd name="connsiteX4" fmla="*/ 4155 w 2566007"/>
              <a:gd name="connsiteY4" fmla="*/ 22799 h 6392303"/>
              <a:gd name="connsiteX0" fmla="*/ 31258 w 2593110"/>
              <a:gd name="connsiteY0" fmla="*/ 22799 h 6368170"/>
              <a:gd name="connsiteX1" fmla="*/ 2517051 w 2593110"/>
              <a:gd name="connsiteY1" fmla="*/ 0 h 6368170"/>
              <a:gd name="connsiteX2" fmla="*/ 1713861 w 2593110"/>
              <a:gd name="connsiteY2" fmla="*/ 3274541 h 6368170"/>
              <a:gd name="connsiteX3" fmla="*/ 32409 w 2593110"/>
              <a:gd name="connsiteY3" fmla="*/ 6303053 h 6368170"/>
              <a:gd name="connsiteX4" fmla="*/ 31258 w 2593110"/>
              <a:gd name="connsiteY4" fmla="*/ 22799 h 6368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3110" h="6368170">
                <a:moveTo>
                  <a:pt x="31258" y="22799"/>
                </a:moveTo>
                <a:lnTo>
                  <a:pt x="2517051" y="0"/>
                </a:lnTo>
                <a:cubicBezTo>
                  <a:pt x="2879516" y="827903"/>
                  <a:pt x="1835369" y="3054179"/>
                  <a:pt x="1713861" y="3274541"/>
                </a:cubicBezTo>
                <a:cubicBezTo>
                  <a:pt x="1278855" y="4328850"/>
                  <a:pt x="96250" y="6799412"/>
                  <a:pt x="32409" y="6303053"/>
                </a:cubicBezTo>
                <a:cubicBezTo>
                  <a:pt x="-31432" y="5806694"/>
                  <a:pt x="16138" y="1483696"/>
                  <a:pt x="31258" y="22799"/>
                </a:cubicBezTo>
                <a:close/>
              </a:path>
            </a:pathLst>
          </a:custGeom>
          <a:gradFill>
            <a:gsLst>
              <a:gs pos="0">
                <a:schemeClr val="tx2">
                  <a:lumMod val="75000"/>
                  <a:lumOff val="25000"/>
                  <a:alpha val="51017"/>
                </a:schemeClr>
              </a:gs>
              <a:gs pos="100000">
                <a:srgbClr val="0070C0">
                  <a:alpha val="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
        <p:nvSpPr>
          <p:cNvPr id="8" name="Rectángulo 9">
            <a:extLst>
              <a:ext uri="{FF2B5EF4-FFF2-40B4-BE49-F238E27FC236}">
                <a16:creationId xmlns:a16="http://schemas.microsoft.com/office/drawing/2014/main" id="{1C381336-4285-4C79-3D25-B6965605EB09}"/>
              </a:ext>
            </a:extLst>
          </p:cNvPr>
          <p:cNvSpPr/>
          <p:nvPr/>
        </p:nvSpPr>
        <p:spPr>
          <a:xfrm>
            <a:off x="3970" y="1"/>
            <a:ext cx="2535135" cy="6533147"/>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 name="connsiteX0" fmla="*/ 349054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349054 w 2881043"/>
              <a:gd name="connsiteY4" fmla="*/ 0 h 6340417"/>
              <a:gd name="connsiteX0" fmla="*/ 349054 w 2881043"/>
              <a:gd name="connsiteY0" fmla="*/ 0 h 6340417"/>
              <a:gd name="connsiteX1" fmla="*/ 473332 w 2881043"/>
              <a:gd name="connsiteY1" fmla="*/ 11664 h 6340417"/>
              <a:gd name="connsiteX2" fmla="*/ 2804984 w 2881043"/>
              <a:gd name="connsiteY2" fmla="*/ 0 h 6340417"/>
              <a:gd name="connsiteX3" fmla="*/ 2001794 w 2881043"/>
              <a:gd name="connsiteY3" fmla="*/ 3274541 h 6340417"/>
              <a:gd name="connsiteX4" fmla="*/ 0 w 2881043"/>
              <a:gd name="connsiteY4" fmla="*/ 6215449 h 6340417"/>
              <a:gd name="connsiteX5" fmla="*/ 349054 w 2881043"/>
              <a:gd name="connsiteY5" fmla="*/ 0 h 6340417"/>
              <a:gd name="connsiteX0" fmla="*/ 349054 w 2881043"/>
              <a:gd name="connsiteY0" fmla="*/ 0 h 6340417"/>
              <a:gd name="connsiteX1" fmla="*/ 954785 w 2881043"/>
              <a:gd name="connsiteY1" fmla="*/ 1 h 6340417"/>
              <a:gd name="connsiteX2" fmla="*/ 2804984 w 2881043"/>
              <a:gd name="connsiteY2" fmla="*/ 0 h 6340417"/>
              <a:gd name="connsiteX3" fmla="*/ 2001794 w 2881043"/>
              <a:gd name="connsiteY3" fmla="*/ 3274541 h 6340417"/>
              <a:gd name="connsiteX4" fmla="*/ 0 w 2881043"/>
              <a:gd name="connsiteY4" fmla="*/ 6215449 h 6340417"/>
              <a:gd name="connsiteX5" fmla="*/ 349054 w 2881043"/>
              <a:gd name="connsiteY5" fmla="*/ 0 h 6340417"/>
              <a:gd name="connsiteX0" fmla="*/ 361091 w 2893080"/>
              <a:gd name="connsiteY0" fmla="*/ 0 h 6363043"/>
              <a:gd name="connsiteX1" fmla="*/ 966822 w 2893080"/>
              <a:gd name="connsiteY1" fmla="*/ 1 h 6363043"/>
              <a:gd name="connsiteX2" fmla="*/ 2817021 w 2893080"/>
              <a:gd name="connsiteY2" fmla="*/ 0 h 6363043"/>
              <a:gd name="connsiteX3" fmla="*/ 2013831 w 2893080"/>
              <a:gd name="connsiteY3" fmla="*/ 3274541 h 6363043"/>
              <a:gd name="connsiteX4" fmla="*/ 0 w 2893080"/>
              <a:gd name="connsiteY4" fmla="*/ 6238777 h 6363043"/>
              <a:gd name="connsiteX5" fmla="*/ 361091 w 2893080"/>
              <a:gd name="connsiteY5" fmla="*/ 0 h 6363043"/>
              <a:gd name="connsiteX0" fmla="*/ 376901 w 2908890"/>
              <a:gd name="connsiteY0" fmla="*/ 0 h 6880795"/>
              <a:gd name="connsiteX1" fmla="*/ 982632 w 2908890"/>
              <a:gd name="connsiteY1" fmla="*/ 1 h 6880795"/>
              <a:gd name="connsiteX2" fmla="*/ 2832831 w 2908890"/>
              <a:gd name="connsiteY2" fmla="*/ 0 h 6880795"/>
              <a:gd name="connsiteX3" fmla="*/ 2029641 w 2908890"/>
              <a:gd name="connsiteY3" fmla="*/ 3274541 h 6880795"/>
              <a:gd name="connsiteX4" fmla="*/ 272488 w 2908890"/>
              <a:gd name="connsiteY4" fmla="*/ 6344761 h 6880795"/>
              <a:gd name="connsiteX5" fmla="*/ 15810 w 2908890"/>
              <a:gd name="connsiteY5" fmla="*/ 6238777 h 6880795"/>
              <a:gd name="connsiteX6" fmla="*/ 376901 w 2908890"/>
              <a:gd name="connsiteY6" fmla="*/ 0 h 6880795"/>
              <a:gd name="connsiteX0" fmla="*/ 226186 w 2758175"/>
              <a:gd name="connsiteY0" fmla="*/ 0 h 6344761"/>
              <a:gd name="connsiteX1" fmla="*/ 831917 w 2758175"/>
              <a:gd name="connsiteY1" fmla="*/ 1 h 6344761"/>
              <a:gd name="connsiteX2" fmla="*/ 2682116 w 2758175"/>
              <a:gd name="connsiteY2" fmla="*/ 0 h 6344761"/>
              <a:gd name="connsiteX3" fmla="*/ 1878926 w 2758175"/>
              <a:gd name="connsiteY3" fmla="*/ 3274541 h 6344761"/>
              <a:gd name="connsiteX4" fmla="*/ 121773 w 2758175"/>
              <a:gd name="connsiteY4" fmla="*/ 6344761 h 6344761"/>
              <a:gd name="connsiteX5" fmla="*/ 226186 w 2758175"/>
              <a:gd name="connsiteY5" fmla="*/ 0 h 6344761"/>
              <a:gd name="connsiteX0" fmla="*/ 150688 w 2682677"/>
              <a:gd name="connsiteY0" fmla="*/ 0 h 6333097"/>
              <a:gd name="connsiteX1" fmla="*/ 756419 w 2682677"/>
              <a:gd name="connsiteY1" fmla="*/ 1 h 6333097"/>
              <a:gd name="connsiteX2" fmla="*/ 2606618 w 2682677"/>
              <a:gd name="connsiteY2" fmla="*/ 0 h 6333097"/>
              <a:gd name="connsiteX3" fmla="*/ 1803428 w 2682677"/>
              <a:gd name="connsiteY3" fmla="*/ 3274541 h 6333097"/>
              <a:gd name="connsiteX4" fmla="*/ 154602 w 2682677"/>
              <a:gd name="connsiteY4" fmla="*/ 6333097 h 6333097"/>
              <a:gd name="connsiteX5" fmla="*/ 150688 w 2682677"/>
              <a:gd name="connsiteY5" fmla="*/ 0 h 6333097"/>
              <a:gd name="connsiteX0" fmla="*/ 42486 w 2574475"/>
              <a:gd name="connsiteY0" fmla="*/ 0 h 6333097"/>
              <a:gd name="connsiteX1" fmla="*/ 648217 w 2574475"/>
              <a:gd name="connsiteY1" fmla="*/ 1 h 6333097"/>
              <a:gd name="connsiteX2" fmla="*/ 2498416 w 2574475"/>
              <a:gd name="connsiteY2" fmla="*/ 0 h 6333097"/>
              <a:gd name="connsiteX3" fmla="*/ 1695226 w 2574475"/>
              <a:gd name="connsiteY3" fmla="*/ 3274541 h 6333097"/>
              <a:gd name="connsiteX4" fmla="*/ 46400 w 2574475"/>
              <a:gd name="connsiteY4" fmla="*/ 6333097 h 6333097"/>
              <a:gd name="connsiteX5" fmla="*/ 42486 w 2574475"/>
              <a:gd name="connsiteY5" fmla="*/ 0 h 6333097"/>
              <a:gd name="connsiteX0" fmla="*/ 42486 w 2574475"/>
              <a:gd name="connsiteY0" fmla="*/ 0 h 6333097"/>
              <a:gd name="connsiteX1" fmla="*/ 648217 w 2574475"/>
              <a:gd name="connsiteY1" fmla="*/ 1 h 6333097"/>
              <a:gd name="connsiteX2" fmla="*/ 2498416 w 2574475"/>
              <a:gd name="connsiteY2" fmla="*/ 0 h 6333097"/>
              <a:gd name="connsiteX3" fmla="*/ 1695226 w 2574475"/>
              <a:gd name="connsiteY3" fmla="*/ 3274541 h 6333097"/>
              <a:gd name="connsiteX4" fmla="*/ 46400 w 2574475"/>
              <a:gd name="connsiteY4" fmla="*/ 6333097 h 6333097"/>
              <a:gd name="connsiteX5" fmla="*/ 42486 w 2574475"/>
              <a:gd name="connsiteY5" fmla="*/ 0 h 6333097"/>
              <a:gd name="connsiteX0" fmla="*/ 4151 w 2536140"/>
              <a:gd name="connsiteY0" fmla="*/ 0 h 6333097"/>
              <a:gd name="connsiteX1" fmla="*/ 609882 w 2536140"/>
              <a:gd name="connsiteY1" fmla="*/ 1 h 6333097"/>
              <a:gd name="connsiteX2" fmla="*/ 2460081 w 2536140"/>
              <a:gd name="connsiteY2" fmla="*/ 0 h 6333097"/>
              <a:gd name="connsiteX3" fmla="*/ 1656891 w 2536140"/>
              <a:gd name="connsiteY3" fmla="*/ 3274541 h 6333097"/>
              <a:gd name="connsiteX4" fmla="*/ 8065 w 2536140"/>
              <a:gd name="connsiteY4" fmla="*/ 6333097 h 6333097"/>
              <a:gd name="connsiteX5" fmla="*/ 4151 w 2536140"/>
              <a:gd name="connsiteY5" fmla="*/ 0 h 633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6140" h="6333097">
                <a:moveTo>
                  <a:pt x="4151" y="0"/>
                </a:moveTo>
                <a:lnTo>
                  <a:pt x="609882" y="1"/>
                </a:lnTo>
                <a:lnTo>
                  <a:pt x="2460081" y="0"/>
                </a:lnTo>
                <a:cubicBezTo>
                  <a:pt x="2822546" y="827903"/>
                  <a:pt x="1778399" y="3054179"/>
                  <a:pt x="1656891" y="3274541"/>
                </a:cubicBezTo>
                <a:cubicBezTo>
                  <a:pt x="1230167" y="4332001"/>
                  <a:pt x="343703" y="5839058"/>
                  <a:pt x="8065" y="6333097"/>
                </a:cubicBezTo>
                <a:cubicBezTo>
                  <a:pt x="57589" y="5659045"/>
                  <a:pt x="-17916" y="1127439"/>
                  <a:pt x="4151" y="0"/>
                </a:cubicBezTo>
                <a:close/>
              </a:path>
            </a:pathLst>
          </a:cu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Tree>
    <p:extLst>
      <p:ext uri="{BB962C8B-B14F-4D97-AF65-F5344CB8AC3E}">
        <p14:creationId xmlns:p14="http://schemas.microsoft.com/office/powerpoint/2010/main" val="252661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B7CD3-FA88-7600-C345-ACB7F53893FC}"/>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594935-414A-5BDB-0F81-7B4EFAA96F14}"/>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E4F0E5F6-1882-9910-6BD3-A80C0EAF053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D8BDE078-91F1-34C7-5578-A4E2C78D13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1629E9AD-995A-DAB0-03A5-8448748ADEA7}"/>
              </a:ext>
            </a:extLst>
          </p:cNvPr>
          <p:cNvSpPr txBox="1"/>
          <p:nvPr/>
        </p:nvSpPr>
        <p:spPr>
          <a:xfrm>
            <a:off x="308194" y="2869467"/>
            <a:ext cx="2171817" cy="923330"/>
          </a:xfrm>
          <a:prstGeom prst="rect">
            <a:avLst/>
          </a:prstGeom>
          <a:noFill/>
        </p:spPr>
        <p:txBody>
          <a:bodyPr wrap="square">
            <a:spAutoFit/>
          </a:bodyPr>
          <a:lstStyle/>
          <a:p>
            <a:pPr algn="l">
              <a:lnSpc>
                <a:spcPct val="90000"/>
              </a:lnSpc>
            </a:pPr>
            <a:r>
              <a:rPr lang="es-ES" sz="2000" b="1" dirty="0">
                <a:solidFill>
                  <a:schemeClr val="bg1"/>
                </a:solidFill>
                <a:latin typeface="Calibri"/>
                <a:cs typeface="Calibri"/>
              </a:rPr>
              <a:t>Marco Legal y Normativo General</a:t>
            </a:r>
            <a:endParaRPr lang="es-CL" sz="2000" dirty="0">
              <a:solidFill>
                <a:schemeClr val="bg1"/>
              </a:solidFill>
            </a:endParaRPr>
          </a:p>
        </p:txBody>
      </p:sp>
      <p:pic>
        <p:nvPicPr>
          <p:cNvPr id="2" name="Imagen 1" descr="Libertadores.jpg">
            <a:extLst>
              <a:ext uri="{FF2B5EF4-FFF2-40B4-BE49-F238E27FC236}">
                <a16:creationId xmlns:a16="http://schemas.microsoft.com/office/drawing/2014/main" id="{E063E00E-B74E-1405-E427-99EF89590EB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643473" y="3620429"/>
            <a:ext cx="3663262" cy="2464900"/>
          </a:xfrm>
          <a:prstGeom prst="rect">
            <a:avLst/>
          </a:prstGeom>
        </p:spPr>
      </p:pic>
      <p:sp>
        <p:nvSpPr>
          <p:cNvPr id="3" name="Rectángulo: esquinas diagonales redondeadas 2">
            <a:extLst>
              <a:ext uri="{FF2B5EF4-FFF2-40B4-BE49-F238E27FC236}">
                <a16:creationId xmlns:a16="http://schemas.microsoft.com/office/drawing/2014/main" id="{5E352C84-8F83-DC03-240B-76CD97274A0D}"/>
              </a:ext>
            </a:extLst>
          </p:cNvPr>
          <p:cNvSpPr/>
          <p:nvPr/>
        </p:nvSpPr>
        <p:spPr>
          <a:xfrm>
            <a:off x="3195339" y="1096299"/>
            <a:ext cx="4077448" cy="943782"/>
          </a:xfrm>
          <a:prstGeom prst="round2DiagRect">
            <a:avLst/>
          </a:prstGeom>
          <a:solidFill>
            <a:schemeClr val="accent5">
              <a:lumMod val="20000"/>
              <a:lumOff val="80000"/>
            </a:schemeClr>
          </a:solidFill>
          <a:ln>
            <a:solidFill>
              <a:schemeClr val="bg1">
                <a:lumMod val="85000"/>
              </a:schemeClr>
            </a:solidFill>
          </a:ln>
          <a:scene3d>
            <a:camera prst="obliqueBottomRigh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342729" indent="-342729">
              <a:spcBef>
                <a:spcPct val="0"/>
              </a:spcBef>
              <a:buFont typeface="Arial"/>
              <a:buChar char="•"/>
            </a:pPr>
            <a:r>
              <a:rPr lang="es-CL" altLang="es-CL" sz="1400" b="1" dirty="0">
                <a:solidFill>
                  <a:schemeClr val="accent1">
                    <a:lumMod val="75000"/>
                  </a:schemeClr>
                </a:solidFill>
                <a:latin typeface="Calibri"/>
              </a:rPr>
              <a:t>Ley Orgánica del Servicio:</a:t>
            </a:r>
            <a:r>
              <a:rPr lang="es-CL" altLang="es-CL" sz="1400" dirty="0">
                <a:solidFill>
                  <a:schemeClr val="accent1">
                    <a:lumMod val="75000"/>
                  </a:schemeClr>
                </a:solidFill>
                <a:latin typeface="Calibri"/>
              </a:rPr>
              <a:t> </a:t>
            </a:r>
            <a:r>
              <a:rPr lang="es-CL" altLang="es-CL" sz="1200" dirty="0">
                <a:solidFill>
                  <a:schemeClr val="accent1">
                    <a:lumMod val="75000"/>
                  </a:schemeClr>
                </a:solidFill>
                <a:latin typeface="Calibri"/>
              </a:rPr>
              <a:t> </a:t>
            </a:r>
            <a:r>
              <a:rPr lang="es-CL" altLang="es-CL" sz="1400" dirty="0" err="1">
                <a:solidFill>
                  <a:schemeClr val="accent1">
                    <a:lumMod val="75000"/>
                  </a:schemeClr>
                </a:solidFill>
                <a:latin typeface="Calibri"/>
              </a:rPr>
              <a:t>DFL</a:t>
            </a:r>
            <a:r>
              <a:rPr lang="es-CL" altLang="es-CL" sz="1400" dirty="0">
                <a:solidFill>
                  <a:schemeClr val="accent1">
                    <a:lumMod val="75000"/>
                  </a:schemeClr>
                </a:solidFill>
                <a:latin typeface="Calibri"/>
              </a:rPr>
              <a:t> N° 329 de 1979, del Ministerio de Hacienda (</a:t>
            </a:r>
            <a:r>
              <a:rPr lang="es-CL" altLang="es-CL" sz="1400" dirty="0" err="1">
                <a:solidFill>
                  <a:schemeClr val="accent1">
                    <a:lumMod val="75000"/>
                  </a:schemeClr>
                </a:solidFill>
                <a:latin typeface="Calibri"/>
              </a:rPr>
              <a:t>D.O</a:t>
            </a:r>
            <a:r>
              <a:rPr lang="es-CL" altLang="es-CL" sz="1400" dirty="0">
                <a:solidFill>
                  <a:schemeClr val="accent1">
                    <a:lumMod val="75000"/>
                  </a:schemeClr>
                </a:solidFill>
                <a:latin typeface="Calibri"/>
              </a:rPr>
              <a:t>. 20.06.1979)</a:t>
            </a:r>
          </a:p>
        </p:txBody>
      </p:sp>
      <p:sp>
        <p:nvSpPr>
          <p:cNvPr id="9" name="Rectángulo: esquinas diagonales redondeadas 8">
            <a:extLst>
              <a:ext uri="{FF2B5EF4-FFF2-40B4-BE49-F238E27FC236}">
                <a16:creationId xmlns:a16="http://schemas.microsoft.com/office/drawing/2014/main" id="{C0AD5A3C-3EB6-CB57-28D0-6507AE187391}"/>
              </a:ext>
            </a:extLst>
          </p:cNvPr>
          <p:cNvSpPr/>
          <p:nvPr/>
        </p:nvSpPr>
        <p:spPr>
          <a:xfrm>
            <a:off x="3195339" y="2212533"/>
            <a:ext cx="4077448" cy="1119235"/>
          </a:xfrm>
          <a:prstGeom prst="round2DiagRect">
            <a:avLst/>
          </a:prstGeom>
          <a:solidFill>
            <a:schemeClr val="accent5">
              <a:lumMod val="20000"/>
              <a:lumOff val="80000"/>
            </a:schemeClr>
          </a:solidFill>
          <a:ln>
            <a:solidFill>
              <a:schemeClr val="bg1">
                <a:lumMod val="85000"/>
              </a:schemeClr>
            </a:solidFill>
          </a:ln>
          <a:scene3d>
            <a:camera prst="obliqueBottomRigh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285607" indent="-285607">
              <a:spcBef>
                <a:spcPct val="0"/>
              </a:spcBef>
              <a:buFont typeface="Arial"/>
              <a:buChar char="•"/>
            </a:pPr>
            <a:r>
              <a:rPr lang="es-CL" altLang="es-CL" sz="1400" b="1" dirty="0">
                <a:solidFill>
                  <a:schemeClr val="accent1">
                    <a:lumMod val="75000"/>
                  </a:schemeClr>
                </a:solidFill>
                <a:latin typeface="Calibri"/>
              </a:rPr>
              <a:t>Ordenanza de Aduanas:</a:t>
            </a:r>
            <a:r>
              <a:rPr lang="es-CL" altLang="es-CL" sz="1400" dirty="0">
                <a:solidFill>
                  <a:schemeClr val="accent1">
                    <a:lumMod val="75000"/>
                  </a:schemeClr>
                </a:solidFill>
                <a:latin typeface="Calibri"/>
              </a:rPr>
              <a:t> Decreto con Fuerza de Ley N° 30 de 2004, del Ministerio de Hacienda (</a:t>
            </a:r>
            <a:r>
              <a:rPr lang="es-CL" altLang="es-CL" sz="1400" dirty="0" err="1">
                <a:solidFill>
                  <a:schemeClr val="accent1">
                    <a:lumMod val="75000"/>
                  </a:schemeClr>
                </a:solidFill>
                <a:latin typeface="Calibri"/>
              </a:rPr>
              <a:t>D.O</a:t>
            </a:r>
            <a:r>
              <a:rPr lang="es-CL" altLang="es-CL" sz="1400" dirty="0">
                <a:solidFill>
                  <a:schemeClr val="accent1">
                    <a:lumMod val="75000"/>
                  </a:schemeClr>
                </a:solidFill>
                <a:latin typeface="Calibri"/>
              </a:rPr>
              <a:t>. 04.06.2005). </a:t>
            </a:r>
            <a:endParaRPr lang="es-CL" altLang="es-CL" sz="1400" dirty="0">
              <a:solidFill>
                <a:schemeClr val="accent1"/>
              </a:solidFill>
              <a:latin typeface="Calibri"/>
            </a:endParaRPr>
          </a:p>
        </p:txBody>
      </p:sp>
      <p:sp>
        <p:nvSpPr>
          <p:cNvPr id="11" name="Rectángulo: esquinas diagonales redondeadas 10">
            <a:extLst>
              <a:ext uri="{FF2B5EF4-FFF2-40B4-BE49-F238E27FC236}">
                <a16:creationId xmlns:a16="http://schemas.microsoft.com/office/drawing/2014/main" id="{2FE5C956-D15B-3E54-ECA2-C650E4A51C12}"/>
              </a:ext>
            </a:extLst>
          </p:cNvPr>
          <p:cNvSpPr/>
          <p:nvPr/>
        </p:nvSpPr>
        <p:spPr>
          <a:xfrm>
            <a:off x="7624984" y="841364"/>
            <a:ext cx="4077448" cy="2397435"/>
          </a:xfrm>
          <a:prstGeom prst="round2DiagRect">
            <a:avLst/>
          </a:prstGeom>
          <a:solidFill>
            <a:schemeClr val="bg1"/>
          </a:solidFill>
          <a:ln>
            <a:solidFill>
              <a:schemeClr val="bg1">
                <a:lumMod val="85000"/>
              </a:schemeClr>
            </a:solidFill>
          </a:ln>
          <a:scene3d>
            <a:camera prst="obliqueBottomRigh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just">
              <a:spcBef>
                <a:spcPct val="0"/>
              </a:spcBef>
            </a:pPr>
            <a:r>
              <a:rPr lang="es-CL" altLang="es-CL" sz="1200" b="1" dirty="0">
                <a:solidFill>
                  <a:schemeClr val="tx1"/>
                </a:solidFill>
                <a:latin typeface="Calibri"/>
              </a:rPr>
              <a:t>Art 1 de la Ordenanza Aduanera y Ley Orgánica: </a:t>
            </a:r>
            <a:r>
              <a:rPr lang="es-CL" altLang="es-CL" sz="1200" dirty="0">
                <a:solidFill>
                  <a:schemeClr val="tx1"/>
                </a:solidFill>
                <a:latin typeface="Calibri"/>
              </a:rPr>
              <a:t>Al Servicio Nacional de Aduanas le corresponderá </a:t>
            </a:r>
            <a:r>
              <a:rPr lang="es-CL" altLang="es-CL" sz="1200" b="1" dirty="0">
                <a:solidFill>
                  <a:schemeClr val="tx1"/>
                </a:solidFill>
                <a:latin typeface="Calibri"/>
              </a:rPr>
              <a:t>vigilar y fiscalizar el paso de mercancías por las costas, fronteras y aeropuertos de la República, </a:t>
            </a:r>
            <a:r>
              <a:rPr lang="es-CL" altLang="es-CL" sz="1200" dirty="0">
                <a:solidFill>
                  <a:schemeClr val="tx1"/>
                </a:solidFill>
                <a:latin typeface="Calibri"/>
              </a:rPr>
              <a:t>intervenir en el tráfico internacional para los efectos de la </a:t>
            </a:r>
            <a:r>
              <a:rPr lang="es-CL" altLang="es-CL" sz="1400" dirty="0">
                <a:solidFill>
                  <a:schemeClr val="tx1"/>
                </a:solidFill>
                <a:latin typeface="Calibri"/>
              </a:rPr>
              <a:t>recaudación</a:t>
            </a:r>
            <a:r>
              <a:rPr lang="es-CL" altLang="es-CL" sz="1200" dirty="0">
                <a:solidFill>
                  <a:schemeClr val="tx1"/>
                </a:solidFill>
                <a:latin typeface="Calibri"/>
              </a:rPr>
              <a:t> de los impuestos a la importación, exportación y otros que determinen las leyes, y de generar las estadísticas de ese tráfico por las fronteras, sin perjuicio de las demás funciones que le encomienden las leyes</a:t>
            </a:r>
            <a:r>
              <a:rPr lang="es-CL" altLang="es-CL" sz="1200" dirty="0">
                <a:solidFill>
                  <a:schemeClr val="accent1">
                    <a:lumMod val="75000"/>
                  </a:schemeClr>
                </a:solidFill>
                <a:latin typeface="Calibri"/>
              </a:rPr>
              <a:t>. </a:t>
            </a:r>
          </a:p>
        </p:txBody>
      </p:sp>
      <p:sp>
        <p:nvSpPr>
          <p:cNvPr id="12" name="Rectángulo: esquinas diagonales redondeadas 11">
            <a:extLst>
              <a:ext uri="{FF2B5EF4-FFF2-40B4-BE49-F238E27FC236}">
                <a16:creationId xmlns:a16="http://schemas.microsoft.com/office/drawing/2014/main" id="{4FA66157-E221-4E33-434A-10780D6DF714}"/>
              </a:ext>
            </a:extLst>
          </p:cNvPr>
          <p:cNvSpPr/>
          <p:nvPr/>
        </p:nvSpPr>
        <p:spPr>
          <a:xfrm>
            <a:off x="3195339" y="3525626"/>
            <a:ext cx="4077448" cy="554408"/>
          </a:xfrm>
          <a:prstGeom prst="round2DiagRect">
            <a:avLst/>
          </a:prstGeom>
          <a:solidFill>
            <a:schemeClr val="accent5">
              <a:lumMod val="20000"/>
              <a:lumOff val="80000"/>
            </a:schemeClr>
          </a:solidFill>
          <a:ln>
            <a:solidFill>
              <a:schemeClr val="bg1">
                <a:lumMod val="85000"/>
              </a:schemeClr>
            </a:solidFill>
          </a:ln>
          <a:scene3d>
            <a:camera prst="obliqueBottomRigh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285607" indent="-285607" algn="just">
              <a:spcBef>
                <a:spcPct val="0"/>
              </a:spcBef>
              <a:buFont typeface="Arial"/>
              <a:buChar char="•"/>
            </a:pPr>
            <a:r>
              <a:rPr lang="es-CL" sz="1400" b="1" dirty="0">
                <a:solidFill>
                  <a:schemeClr val="accent1">
                    <a:lumMod val="75000"/>
                  </a:schemeClr>
                </a:solidFill>
                <a:latin typeface="Calibri"/>
              </a:rPr>
              <a:t>Ley 19.542/1997: </a:t>
            </a:r>
            <a:r>
              <a:rPr lang="es-CL" sz="1400" dirty="0">
                <a:solidFill>
                  <a:schemeClr val="accent1">
                    <a:lumMod val="75000"/>
                  </a:schemeClr>
                </a:solidFill>
                <a:latin typeface="Calibri"/>
              </a:rPr>
              <a:t>Moderniza Sector Portuario Estatal. </a:t>
            </a:r>
            <a:endParaRPr lang="es-CL" altLang="es-CL" sz="1400" dirty="0">
              <a:solidFill>
                <a:schemeClr val="accent1">
                  <a:lumMod val="75000"/>
                </a:schemeClr>
              </a:solidFill>
              <a:latin typeface="Calibri"/>
            </a:endParaRPr>
          </a:p>
        </p:txBody>
      </p:sp>
      <p:sp>
        <p:nvSpPr>
          <p:cNvPr id="13" name="Rectángulo: esquinas diagonales redondeadas 12">
            <a:extLst>
              <a:ext uri="{FF2B5EF4-FFF2-40B4-BE49-F238E27FC236}">
                <a16:creationId xmlns:a16="http://schemas.microsoft.com/office/drawing/2014/main" id="{828DDB01-A986-FBAE-88F5-F98D65C80FC2}"/>
              </a:ext>
            </a:extLst>
          </p:cNvPr>
          <p:cNvSpPr/>
          <p:nvPr/>
        </p:nvSpPr>
        <p:spPr>
          <a:xfrm>
            <a:off x="3195339" y="4296792"/>
            <a:ext cx="4077448" cy="640581"/>
          </a:xfrm>
          <a:prstGeom prst="round2DiagRect">
            <a:avLst/>
          </a:prstGeom>
          <a:solidFill>
            <a:schemeClr val="accent5">
              <a:lumMod val="20000"/>
              <a:lumOff val="80000"/>
            </a:schemeClr>
          </a:solidFill>
          <a:ln>
            <a:solidFill>
              <a:schemeClr val="bg1">
                <a:lumMod val="85000"/>
              </a:schemeClr>
            </a:solidFill>
          </a:ln>
          <a:scene3d>
            <a:camera prst="obliqueBottomRigh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285607" indent="-285607" algn="just">
              <a:spcBef>
                <a:spcPct val="0"/>
              </a:spcBef>
              <a:buFont typeface="Arial"/>
              <a:buChar char="•"/>
            </a:pPr>
            <a:r>
              <a:rPr lang="es-CL" altLang="es-CL" sz="1400" b="1" dirty="0">
                <a:solidFill>
                  <a:schemeClr val="accent1">
                    <a:lumMod val="75000"/>
                  </a:schemeClr>
                </a:solidFill>
                <a:latin typeface="Calibri"/>
              </a:rPr>
              <a:t>Decreto N° 1114 del año 1997 </a:t>
            </a:r>
            <a:r>
              <a:rPr lang="es-CL" altLang="es-CL" sz="1400" dirty="0">
                <a:solidFill>
                  <a:schemeClr val="accent1">
                    <a:lumMod val="75000"/>
                  </a:schemeClr>
                </a:solidFill>
                <a:latin typeface="Calibri"/>
              </a:rPr>
              <a:t>emitida por el Director Nacional de Aduanas.</a:t>
            </a:r>
          </a:p>
        </p:txBody>
      </p:sp>
      <p:sp>
        <p:nvSpPr>
          <p:cNvPr id="14" name="Rectángulo: esquinas diagonales redondeadas 13">
            <a:extLst>
              <a:ext uri="{FF2B5EF4-FFF2-40B4-BE49-F238E27FC236}">
                <a16:creationId xmlns:a16="http://schemas.microsoft.com/office/drawing/2014/main" id="{C88EE23F-A5C4-24D9-E46C-A7E3D32B3055}"/>
              </a:ext>
            </a:extLst>
          </p:cNvPr>
          <p:cNvSpPr/>
          <p:nvPr/>
        </p:nvSpPr>
        <p:spPr>
          <a:xfrm>
            <a:off x="3195339" y="5127807"/>
            <a:ext cx="4077448" cy="899123"/>
          </a:xfrm>
          <a:prstGeom prst="round2DiagRect">
            <a:avLst/>
          </a:prstGeom>
          <a:solidFill>
            <a:schemeClr val="accent5">
              <a:lumMod val="20000"/>
              <a:lumOff val="80000"/>
            </a:schemeClr>
          </a:solidFill>
          <a:ln>
            <a:solidFill>
              <a:schemeClr val="bg1">
                <a:lumMod val="85000"/>
              </a:schemeClr>
            </a:solidFill>
          </a:ln>
          <a:scene3d>
            <a:camera prst="obliqueBottomRight"/>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285607" indent="-285607" algn="just">
              <a:spcBef>
                <a:spcPct val="0"/>
              </a:spcBef>
              <a:buFont typeface="Arial"/>
              <a:buChar char="•"/>
            </a:pPr>
            <a:r>
              <a:rPr lang="es-CL" sz="1400" b="1" dirty="0">
                <a:solidFill>
                  <a:schemeClr val="accent1">
                    <a:lumMod val="75000"/>
                  </a:schemeClr>
                </a:solidFill>
                <a:latin typeface="Calibri"/>
              </a:rPr>
              <a:t>Resolución N° 3058 y N° 3060 año 2012</a:t>
            </a:r>
            <a:r>
              <a:rPr lang="es-CL" sz="1200" b="1" dirty="0">
                <a:solidFill>
                  <a:schemeClr val="accent1">
                    <a:lumMod val="75000"/>
                  </a:schemeClr>
                </a:solidFill>
              </a:rPr>
              <a:t> </a:t>
            </a:r>
            <a:r>
              <a:rPr lang="es-CL" sz="1400" dirty="0">
                <a:solidFill>
                  <a:schemeClr val="accent1">
                    <a:lumMod val="75000"/>
                  </a:schemeClr>
                </a:solidFill>
                <a:latin typeface="Calibri"/>
              </a:rPr>
              <a:t>emitida por el Director Nacional de Aduanas.</a:t>
            </a:r>
          </a:p>
        </p:txBody>
      </p:sp>
    </p:spTree>
    <p:extLst>
      <p:ext uri="{BB962C8B-B14F-4D97-AF65-F5344CB8AC3E}">
        <p14:creationId xmlns:p14="http://schemas.microsoft.com/office/powerpoint/2010/main" val="96349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ángulo 9">
            <a:extLst>
              <a:ext uri="{FF2B5EF4-FFF2-40B4-BE49-F238E27FC236}">
                <a16:creationId xmlns:a16="http://schemas.microsoft.com/office/drawing/2014/main" id="{3E21BCC0-7769-2E40-2A4D-31ACAB3B89B7}"/>
              </a:ext>
            </a:extLst>
          </p:cNvPr>
          <p:cNvSpPr/>
          <p:nvPr/>
        </p:nvSpPr>
        <p:spPr>
          <a:xfrm>
            <a:off x="3070510" y="-8813"/>
            <a:ext cx="3040749" cy="6691888"/>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043" h="6340417">
                <a:moveTo>
                  <a:pt x="0" y="0"/>
                </a:moveTo>
                <a:lnTo>
                  <a:pt x="2804984" y="0"/>
                </a:lnTo>
                <a:cubicBezTo>
                  <a:pt x="3167449" y="827903"/>
                  <a:pt x="2123302" y="3054179"/>
                  <a:pt x="2001794" y="3274541"/>
                </a:cubicBezTo>
                <a:cubicBezTo>
                  <a:pt x="1880286" y="3494903"/>
                  <a:pt x="362465" y="7043352"/>
                  <a:pt x="0" y="6215449"/>
                </a:cubicBezTo>
                <a:lnTo>
                  <a:pt x="0" y="0"/>
                </a:lnTo>
                <a:close/>
              </a:path>
            </a:pathLst>
          </a:custGeom>
          <a:solidFill>
            <a:schemeClr val="bg1">
              <a:lumMod val="85000"/>
              <a:alpha val="4433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
        <p:nvSpPr>
          <p:cNvPr id="10" name="Rectángulo 9">
            <a:extLst>
              <a:ext uri="{FF2B5EF4-FFF2-40B4-BE49-F238E27FC236}">
                <a16:creationId xmlns:a16="http://schemas.microsoft.com/office/drawing/2014/main" id="{C489B3B4-5851-0A8D-3313-299798387F78}"/>
              </a:ext>
            </a:extLst>
          </p:cNvPr>
          <p:cNvSpPr/>
          <p:nvPr/>
        </p:nvSpPr>
        <p:spPr>
          <a:xfrm>
            <a:off x="3067812" y="-21855"/>
            <a:ext cx="2879901" cy="6540697"/>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043" h="6340417">
                <a:moveTo>
                  <a:pt x="0" y="0"/>
                </a:moveTo>
                <a:lnTo>
                  <a:pt x="2804984" y="0"/>
                </a:lnTo>
                <a:cubicBezTo>
                  <a:pt x="3167449" y="827903"/>
                  <a:pt x="2123302" y="3054179"/>
                  <a:pt x="2001794" y="3274541"/>
                </a:cubicBezTo>
                <a:cubicBezTo>
                  <a:pt x="1880286" y="3494903"/>
                  <a:pt x="362465" y="7043352"/>
                  <a:pt x="0" y="6215449"/>
                </a:cubicBezTo>
                <a:lnTo>
                  <a:pt x="0" y="0"/>
                </a:lnTo>
                <a:close/>
              </a:path>
            </a:pathLst>
          </a:cu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E821E70F-1102-6004-1A84-333D39112A37}"/>
              </a:ext>
            </a:extLst>
          </p:cNvPr>
          <p:cNvSpPr txBox="1">
            <a:spLocks/>
          </p:cNvSpPr>
          <p:nvPr/>
        </p:nvSpPr>
        <p:spPr>
          <a:xfrm>
            <a:off x="3394224" y="2286000"/>
            <a:ext cx="7915460" cy="1385218"/>
          </a:xfrm>
          <a:prstGeom prst="rect">
            <a:avLst/>
          </a:prstGeom>
        </p:spPr>
        <p:txBody>
          <a:bodyPr vert="horz" lIns="91440" tIns="45720" rIns="91440" bIns="45720" rtlCol="0" anchor="b">
            <a:normAutofit/>
          </a:bodyPr>
          <a:lstStyle>
            <a:lvl1pPr algn="ctr" defTabSz="482529" rtl="0" eaLnBrk="1" latinLnBrk="0" hangingPunct="1">
              <a:spcBef>
                <a:spcPct val="0"/>
              </a:spcBef>
              <a:buNone/>
              <a:defRPr sz="4644" kern="1200">
                <a:solidFill>
                  <a:schemeClr val="tx1"/>
                </a:solidFill>
                <a:latin typeface="+mj-lt"/>
                <a:ea typeface="+mj-ea"/>
                <a:cs typeface="+mj-cs"/>
              </a:defRPr>
            </a:lvl1pPr>
          </a:lstStyle>
          <a:p>
            <a:pPr algn="l">
              <a:lnSpc>
                <a:spcPct val="90000"/>
              </a:lnSpc>
            </a:pPr>
            <a:r>
              <a:rPr lang="es-ES" b="1" dirty="0">
                <a:solidFill>
                  <a:schemeClr val="tx2"/>
                </a:solidFill>
                <a:latin typeface="Calibri"/>
                <a:cs typeface="Calibri"/>
              </a:rPr>
              <a:t>Medidas de Fortalecimiento Servicio Nacional de Aduana</a:t>
            </a:r>
            <a:endParaRPr lang="es-CL" dirty="0">
              <a:solidFill>
                <a:schemeClr val="tx2"/>
              </a:solidFill>
            </a:endParaRPr>
          </a:p>
        </p:txBody>
      </p:sp>
      <p:pic>
        <p:nvPicPr>
          <p:cNvPr id="8" name="Picture 2">
            <a:extLst>
              <a:ext uri="{FF2B5EF4-FFF2-40B4-BE49-F238E27FC236}">
                <a16:creationId xmlns:a16="http://schemas.microsoft.com/office/drawing/2014/main" id="{95FBC01E-F51E-5CB3-D87C-36047E92D29D}"/>
              </a:ext>
            </a:extLst>
          </p:cNvPr>
          <p:cNvPicPr>
            <a:picLocks noChangeAspect="1" noChangeArrowheads="1"/>
          </p:cNvPicPr>
          <p:nvPr/>
        </p:nvPicPr>
        <p:blipFill>
          <a:blip r:embed="rId4" cstate="print">
            <a:alphaModFix/>
            <a:extLst>
              <a:ext uri="{28A0092B-C50C-407E-A947-70E740481C1C}">
                <a14:useLocalDpi xmlns:a14="http://schemas.microsoft.com/office/drawing/2010/main"/>
              </a:ext>
            </a:extLst>
          </a:blip>
          <a:srcRect/>
          <a:stretch>
            <a:fillRect/>
          </a:stretch>
        </p:blipFill>
        <p:spPr bwMode="auto">
          <a:xfrm>
            <a:off x="887177" y="4726402"/>
            <a:ext cx="898731" cy="82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66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F62B3C92-2912-21F0-52ED-CE3428FC292C}"/>
              </a:ext>
            </a:extLst>
          </p:cNvPr>
          <p:cNvSpPr/>
          <p:nvPr/>
        </p:nvSpPr>
        <p:spPr>
          <a:xfrm>
            <a:off x="3513221" y="2343247"/>
            <a:ext cx="7978553" cy="15309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9" name="Rectángulo 18">
            <a:extLst>
              <a:ext uri="{FF2B5EF4-FFF2-40B4-BE49-F238E27FC236}">
                <a16:creationId xmlns:a16="http://schemas.microsoft.com/office/drawing/2014/main" id="{E62D160D-33BC-2760-C9DB-8F27A94FE7CD}"/>
              </a:ext>
            </a:extLst>
          </p:cNvPr>
          <p:cNvSpPr/>
          <p:nvPr/>
        </p:nvSpPr>
        <p:spPr>
          <a:xfrm>
            <a:off x="3513221" y="4027669"/>
            <a:ext cx="7978553" cy="225067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17" name="Rectángulo 16">
            <a:extLst>
              <a:ext uri="{FF2B5EF4-FFF2-40B4-BE49-F238E27FC236}">
                <a16:creationId xmlns:a16="http://schemas.microsoft.com/office/drawing/2014/main" id="{0FEC0B46-6C9C-C160-A46A-2CE497546481}"/>
              </a:ext>
            </a:extLst>
          </p:cNvPr>
          <p:cNvSpPr/>
          <p:nvPr/>
        </p:nvSpPr>
        <p:spPr>
          <a:xfrm>
            <a:off x="3513221" y="670858"/>
            <a:ext cx="7978553" cy="15309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864B1A0A-CEE1-4276-B944-92B3677264D1}"/>
              </a:ext>
            </a:extLst>
          </p:cNvPr>
          <p:cNvSpPr txBox="1"/>
          <p:nvPr/>
        </p:nvSpPr>
        <p:spPr>
          <a:xfrm>
            <a:off x="5006010" y="1396895"/>
            <a:ext cx="6014915" cy="646331"/>
          </a:xfrm>
          <a:prstGeom prst="rect">
            <a:avLst/>
          </a:prstGeom>
          <a:noFill/>
        </p:spPr>
        <p:txBody>
          <a:bodyPr wrap="square" rtlCol="0">
            <a:spAutoFit/>
          </a:bodyPr>
          <a:lstStyle/>
          <a:p>
            <a:r>
              <a:rPr lang="es-ES" dirty="0">
                <a:solidFill>
                  <a:schemeClr val="tx2"/>
                </a:solidFill>
              </a:rPr>
              <a:t>Modificaciones a la Ordenanza de Aduana (OA) en materia  de la relación comercial con sus usuarios de comercio exterior</a:t>
            </a:r>
            <a:endParaRPr lang="es-CL" dirty="0">
              <a:solidFill>
                <a:schemeClr val="tx2"/>
              </a:solidFill>
            </a:endParaRPr>
          </a:p>
        </p:txBody>
      </p:sp>
      <p:sp>
        <p:nvSpPr>
          <p:cNvPr id="3" name="Rectángulo 2" descr="Presentation with Checklist">
            <a:extLst>
              <a:ext uri="{FF2B5EF4-FFF2-40B4-BE49-F238E27FC236}">
                <a16:creationId xmlns:a16="http://schemas.microsoft.com/office/drawing/2014/main" id="{748CD6B0-AFAA-3C79-51A9-D2F8AF26451E}"/>
              </a:ext>
            </a:extLst>
          </p:cNvPr>
          <p:cNvSpPr/>
          <p:nvPr/>
        </p:nvSpPr>
        <p:spPr>
          <a:xfrm>
            <a:off x="3893459" y="866763"/>
            <a:ext cx="890972" cy="767406"/>
          </a:xfrm>
          <a:prstGeom prst="rect">
            <a:avLst/>
          </a:prstGeo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s-CL"/>
          </a:p>
        </p:txBody>
      </p:sp>
      <p:sp>
        <p:nvSpPr>
          <p:cNvPr id="9" name="CuadroTexto 8">
            <a:extLst>
              <a:ext uri="{FF2B5EF4-FFF2-40B4-BE49-F238E27FC236}">
                <a16:creationId xmlns:a16="http://schemas.microsoft.com/office/drawing/2014/main" id="{0FB2028D-C376-F96B-14B7-FA909B4848F1}"/>
              </a:ext>
            </a:extLst>
          </p:cNvPr>
          <p:cNvSpPr txBox="1"/>
          <p:nvPr/>
        </p:nvSpPr>
        <p:spPr>
          <a:xfrm>
            <a:off x="5006010" y="2838171"/>
            <a:ext cx="3907960" cy="1200329"/>
          </a:xfrm>
          <a:prstGeom prst="rect">
            <a:avLst/>
          </a:prstGeom>
          <a:noFill/>
        </p:spPr>
        <p:txBody>
          <a:bodyPr wrap="square" rtlCol="0">
            <a:spAutoFit/>
          </a:bodyPr>
          <a:lstStyle/>
          <a:p>
            <a:pPr lvl="0">
              <a:lnSpc>
                <a:spcPct val="100000"/>
              </a:lnSpc>
            </a:pPr>
            <a:r>
              <a:rPr lang="es-ES" dirty="0">
                <a:solidFill>
                  <a:schemeClr val="tx2"/>
                </a:solidFill>
              </a:rPr>
              <a:t>Eliminación Exención de IVA en importaciones menores a US$ 41</a:t>
            </a:r>
            <a:endParaRPr lang="es-CL" dirty="0">
              <a:solidFill>
                <a:schemeClr val="tx2"/>
              </a:solidFill>
            </a:endParaRPr>
          </a:p>
          <a:p>
            <a:pPr marL="742950" lvl="1" indent="-285750">
              <a:buClr>
                <a:schemeClr val="accent3"/>
              </a:buClr>
              <a:buFont typeface="Arial" panose="020B0604020202020204" pitchFamily="34" charset="0"/>
              <a:buChar char="•"/>
            </a:pPr>
            <a:r>
              <a:rPr lang="es-ES" dirty="0">
                <a:solidFill>
                  <a:schemeClr val="tx2"/>
                </a:solidFill>
              </a:rPr>
              <a:t>Envíos  Courier</a:t>
            </a:r>
            <a:endParaRPr lang="es-CL" dirty="0">
              <a:solidFill>
                <a:schemeClr val="tx2"/>
              </a:solidFill>
            </a:endParaRPr>
          </a:p>
          <a:p>
            <a:pPr marL="742950" lvl="1" indent="-285750">
              <a:buClr>
                <a:schemeClr val="accent3"/>
              </a:buClr>
              <a:buFont typeface="Arial" panose="020B0604020202020204" pitchFamily="34" charset="0"/>
              <a:buChar char="•"/>
            </a:pPr>
            <a:endParaRPr lang="es-CL" dirty="0">
              <a:solidFill>
                <a:schemeClr val="tx2"/>
              </a:solidFill>
            </a:endParaRPr>
          </a:p>
        </p:txBody>
      </p:sp>
      <p:sp>
        <p:nvSpPr>
          <p:cNvPr id="11" name="CuadroTexto 10">
            <a:extLst>
              <a:ext uri="{FF2B5EF4-FFF2-40B4-BE49-F238E27FC236}">
                <a16:creationId xmlns:a16="http://schemas.microsoft.com/office/drawing/2014/main" id="{0F3C88F1-216A-F629-CF9E-E1FDC0D00550}"/>
              </a:ext>
            </a:extLst>
          </p:cNvPr>
          <p:cNvSpPr txBox="1"/>
          <p:nvPr/>
        </p:nvSpPr>
        <p:spPr>
          <a:xfrm>
            <a:off x="5006010" y="2421109"/>
            <a:ext cx="1888323" cy="461665"/>
          </a:xfrm>
          <a:prstGeom prst="rect">
            <a:avLst/>
          </a:prstGeom>
          <a:noFill/>
        </p:spPr>
        <p:txBody>
          <a:bodyPr wrap="square">
            <a:spAutoFit/>
          </a:bodyPr>
          <a:lstStyle/>
          <a:p>
            <a:pPr lvl="0">
              <a:lnSpc>
                <a:spcPct val="100000"/>
              </a:lnSpc>
              <a:defRPr b="1"/>
            </a:pPr>
            <a:r>
              <a:rPr lang="es-ES" sz="2400" dirty="0">
                <a:solidFill>
                  <a:schemeClr val="accent3"/>
                </a:solidFill>
              </a:rPr>
              <a:t>Medida 2</a:t>
            </a:r>
            <a:endParaRPr lang="es-CL" sz="2400" dirty="0">
              <a:solidFill>
                <a:schemeClr val="accent3"/>
              </a:solidFill>
            </a:endParaRPr>
          </a:p>
        </p:txBody>
      </p:sp>
      <p:sp>
        <p:nvSpPr>
          <p:cNvPr id="12" name="CuadroTexto 11">
            <a:extLst>
              <a:ext uri="{FF2B5EF4-FFF2-40B4-BE49-F238E27FC236}">
                <a16:creationId xmlns:a16="http://schemas.microsoft.com/office/drawing/2014/main" id="{C820356E-83FB-FD0F-EA00-4282DDDAD105}"/>
              </a:ext>
            </a:extLst>
          </p:cNvPr>
          <p:cNvSpPr txBox="1"/>
          <p:nvPr/>
        </p:nvSpPr>
        <p:spPr>
          <a:xfrm>
            <a:off x="5006010" y="1004322"/>
            <a:ext cx="2285999" cy="461665"/>
          </a:xfrm>
          <a:prstGeom prst="rect">
            <a:avLst/>
          </a:prstGeom>
          <a:noFill/>
        </p:spPr>
        <p:txBody>
          <a:bodyPr wrap="square">
            <a:spAutoFit/>
          </a:bodyPr>
          <a:lstStyle/>
          <a:p>
            <a:pPr lvl="0">
              <a:lnSpc>
                <a:spcPct val="100000"/>
              </a:lnSpc>
              <a:defRPr b="1"/>
            </a:pPr>
            <a:r>
              <a:rPr lang="es-ES" sz="2400" dirty="0">
                <a:solidFill>
                  <a:schemeClr val="accent2">
                    <a:lumMod val="75000"/>
                  </a:schemeClr>
                </a:solidFill>
              </a:rPr>
              <a:t>Medida 1</a:t>
            </a:r>
            <a:endParaRPr lang="es-CL" sz="2400" dirty="0">
              <a:solidFill>
                <a:schemeClr val="accent2">
                  <a:lumMod val="75000"/>
                </a:schemeClr>
              </a:solidFill>
            </a:endParaRPr>
          </a:p>
        </p:txBody>
      </p:sp>
      <p:sp>
        <p:nvSpPr>
          <p:cNvPr id="13" name="CuadroTexto 12">
            <a:extLst>
              <a:ext uri="{FF2B5EF4-FFF2-40B4-BE49-F238E27FC236}">
                <a16:creationId xmlns:a16="http://schemas.microsoft.com/office/drawing/2014/main" id="{A40201D6-4FD0-A386-01E7-5CD5C5B3A6C9}"/>
              </a:ext>
            </a:extLst>
          </p:cNvPr>
          <p:cNvSpPr txBox="1"/>
          <p:nvPr/>
        </p:nvSpPr>
        <p:spPr>
          <a:xfrm>
            <a:off x="5006010" y="4481592"/>
            <a:ext cx="6485764" cy="1754326"/>
          </a:xfrm>
          <a:prstGeom prst="rect">
            <a:avLst/>
          </a:prstGeom>
          <a:noFill/>
        </p:spPr>
        <p:txBody>
          <a:bodyPr wrap="square" rtlCol="0">
            <a:spAutoFit/>
          </a:bodyPr>
          <a:lstStyle/>
          <a:p>
            <a:pPr lvl="0">
              <a:lnSpc>
                <a:spcPct val="100000"/>
              </a:lnSpc>
            </a:pPr>
            <a:r>
              <a:rPr lang="es-ES" dirty="0">
                <a:solidFill>
                  <a:schemeClr val="tx2"/>
                </a:solidFill>
              </a:rPr>
              <a:t>Incrementar la efectividad en los procesos de fiscalización para la lucha contra la evasión tributaria, crimen organizado y aumento de la recaudación</a:t>
            </a:r>
            <a:endParaRPr lang="es-CL" dirty="0">
              <a:solidFill>
                <a:schemeClr val="tx2"/>
              </a:solidFill>
            </a:endParaRPr>
          </a:p>
          <a:p>
            <a:pPr marL="742950" lvl="1" indent="-285750">
              <a:buClr>
                <a:schemeClr val="accent4"/>
              </a:buClr>
              <a:buFont typeface="Arial" panose="020B0604020202020204" pitchFamily="34" charset="0"/>
              <a:buChar char="•"/>
            </a:pPr>
            <a:r>
              <a:rPr lang="es-ES" dirty="0">
                <a:solidFill>
                  <a:schemeClr val="tx2"/>
                </a:solidFill>
              </a:rPr>
              <a:t>Mayor dotación para fiscalización de evasión</a:t>
            </a:r>
            <a:endParaRPr lang="es-CL" dirty="0">
              <a:solidFill>
                <a:schemeClr val="tx2"/>
              </a:solidFill>
            </a:endParaRPr>
          </a:p>
          <a:p>
            <a:pPr marL="742950" lvl="1" indent="-285750">
              <a:buClr>
                <a:schemeClr val="accent4"/>
              </a:buClr>
              <a:buFont typeface="Arial" panose="020B0604020202020204" pitchFamily="34" charset="0"/>
              <a:buChar char="•"/>
            </a:pPr>
            <a:r>
              <a:rPr lang="es-ES" dirty="0">
                <a:solidFill>
                  <a:schemeClr val="tx2"/>
                </a:solidFill>
              </a:rPr>
              <a:t>Fortalecer las capacidades para el control minero</a:t>
            </a:r>
            <a:endParaRPr lang="es-CL" dirty="0">
              <a:solidFill>
                <a:schemeClr val="tx2"/>
              </a:solidFill>
            </a:endParaRPr>
          </a:p>
          <a:p>
            <a:pPr marL="742950" lvl="1" indent="-285750">
              <a:buClr>
                <a:schemeClr val="accent4"/>
              </a:buClr>
              <a:buFont typeface="Arial" panose="020B0604020202020204" pitchFamily="34" charset="0"/>
              <a:buChar char="•"/>
            </a:pPr>
            <a:r>
              <a:rPr lang="es-ES" dirty="0">
                <a:solidFill>
                  <a:schemeClr val="tx2"/>
                </a:solidFill>
              </a:rPr>
              <a:t>Nuevas capacidades internas para fortalecer la fiscalización</a:t>
            </a:r>
            <a:endParaRPr lang="es-CL" dirty="0">
              <a:solidFill>
                <a:schemeClr val="tx2"/>
              </a:solidFill>
            </a:endParaRPr>
          </a:p>
        </p:txBody>
      </p:sp>
      <p:sp>
        <p:nvSpPr>
          <p:cNvPr id="14" name="Rectángulo 13" descr="Marca de verificación">
            <a:extLst>
              <a:ext uri="{FF2B5EF4-FFF2-40B4-BE49-F238E27FC236}">
                <a16:creationId xmlns:a16="http://schemas.microsoft.com/office/drawing/2014/main" id="{7A638E60-23C5-0E6A-B0C9-DF38CB1300F1}"/>
              </a:ext>
            </a:extLst>
          </p:cNvPr>
          <p:cNvSpPr/>
          <p:nvPr/>
        </p:nvSpPr>
        <p:spPr>
          <a:xfrm rot="20798908">
            <a:off x="4022798" y="2595524"/>
            <a:ext cx="632294" cy="767406"/>
          </a:xfrm>
          <a:prstGeom prst="rect">
            <a:avLst/>
          </a:prstGeom>
          <a: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s-CL"/>
          </a:p>
        </p:txBody>
      </p:sp>
      <p:sp>
        <p:nvSpPr>
          <p:cNvPr id="15" name="Rectángulo 14" descr="Camión">
            <a:extLst>
              <a:ext uri="{FF2B5EF4-FFF2-40B4-BE49-F238E27FC236}">
                <a16:creationId xmlns:a16="http://schemas.microsoft.com/office/drawing/2014/main" id="{2D613020-96E1-F2C3-8C5F-D390044C07E3}"/>
              </a:ext>
            </a:extLst>
          </p:cNvPr>
          <p:cNvSpPr/>
          <p:nvPr/>
        </p:nvSpPr>
        <p:spPr>
          <a:xfrm>
            <a:off x="3893459" y="3958996"/>
            <a:ext cx="890972" cy="767406"/>
          </a:xfrm>
          <a:prstGeom prst="rect">
            <a:avLst/>
          </a:prstGeom>
          <a: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s-CL"/>
          </a:p>
        </p:txBody>
      </p:sp>
      <p:sp>
        <p:nvSpPr>
          <p:cNvPr id="16" name="CuadroTexto 15">
            <a:extLst>
              <a:ext uri="{FF2B5EF4-FFF2-40B4-BE49-F238E27FC236}">
                <a16:creationId xmlns:a16="http://schemas.microsoft.com/office/drawing/2014/main" id="{B13F537C-DBF4-28B2-BC4F-EF50AF38AFB2}"/>
              </a:ext>
            </a:extLst>
          </p:cNvPr>
          <p:cNvSpPr txBox="1"/>
          <p:nvPr/>
        </p:nvSpPr>
        <p:spPr>
          <a:xfrm>
            <a:off x="5006010" y="4109133"/>
            <a:ext cx="1888323" cy="461665"/>
          </a:xfrm>
          <a:prstGeom prst="rect">
            <a:avLst/>
          </a:prstGeom>
          <a:noFill/>
        </p:spPr>
        <p:txBody>
          <a:bodyPr wrap="square">
            <a:spAutoFit/>
          </a:bodyPr>
          <a:lstStyle/>
          <a:p>
            <a:pPr lvl="0">
              <a:lnSpc>
                <a:spcPct val="100000"/>
              </a:lnSpc>
              <a:defRPr b="1"/>
            </a:pPr>
            <a:r>
              <a:rPr lang="es-ES" sz="2400" dirty="0">
                <a:solidFill>
                  <a:schemeClr val="accent4"/>
                </a:solidFill>
              </a:rPr>
              <a:t>Medida 3</a:t>
            </a:r>
            <a:endParaRPr lang="es-CL" sz="2400" dirty="0">
              <a:solidFill>
                <a:schemeClr val="accent4"/>
              </a:solidFill>
            </a:endParaRPr>
          </a:p>
        </p:txBody>
      </p:sp>
      <p:sp>
        <p:nvSpPr>
          <p:cNvPr id="21" name="CuadroTexto 20">
            <a:extLst>
              <a:ext uri="{FF2B5EF4-FFF2-40B4-BE49-F238E27FC236}">
                <a16:creationId xmlns:a16="http://schemas.microsoft.com/office/drawing/2014/main" id="{D9EC711A-5B21-3072-9844-CDC368129EF8}"/>
              </a:ext>
            </a:extLst>
          </p:cNvPr>
          <p:cNvSpPr txBox="1"/>
          <p:nvPr/>
        </p:nvSpPr>
        <p:spPr>
          <a:xfrm>
            <a:off x="308194" y="2869467"/>
            <a:ext cx="2171817" cy="1200329"/>
          </a:xfrm>
          <a:prstGeom prst="rect">
            <a:avLst/>
          </a:prstGeom>
          <a:noFill/>
        </p:spPr>
        <p:txBody>
          <a:bodyPr wrap="square">
            <a:spAutoFit/>
          </a:bodyPr>
          <a:lstStyle/>
          <a:p>
            <a:pPr algn="l">
              <a:lnSpc>
                <a:spcPct val="90000"/>
              </a:lnSpc>
            </a:pPr>
            <a:r>
              <a:rPr lang="es-ES" sz="2000" b="1" dirty="0">
                <a:solidFill>
                  <a:schemeClr val="bg1"/>
                </a:solidFill>
                <a:latin typeface="Calibri"/>
                <a:cs typeface="Calibri"/>
              </a:rPr>
              <a:t>Medidas de Fortalecimiento Servicio Nacional </a:t>
            </a:r>
          </a:p>
          <a:p>
            <a:pPr algn="l">
              <a:lnSpc>
                <a:spcPct val="90000"/>
              </a:lnSpc>
            </a:pPr>
            <a:r>
              <a:rPr lang="es-ES" sz="2000" b="1" dirty="0">
                <a:solidFill>
                  <a:schemeClr val="bg1"/>
                </a:solidFill>
                <a:latin typeface="Calibri"/>
                <a:cs typeface="Calibri"/>
              </a:rPr>
              <a:t>de Aduana</a:t>
            </a:r>
            <a:endParaRPr lang="es-CL" sz="2000" dirty="0">
              <a:solidFill>
                <a:schemeClr val="bg1"/>
              </a:solidFill>
            </a:endParaRPr>
          </a:p>
        </p:txBody>
      </p:sp>
    </p:spTree>
    <p:extLst>
      <p:ext uri="{BB962C8B-B14F-4D97-AF65-F5344CB8AC3E}">
        <p14:creationId xmlns:p14="http://schemas.microsoft.com/office/powerpoint/2010/main" val="3783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4" name="Rectángulo 9">
            <a:extLst>
              <a:ext uri="{FF2B5EF4-FFF2-40B4-BE49-F238E27FC236}">
                <a16:creationId xmlns:a16="http://schemas.microsoft.com/office/drawing/2014/main" id="{CBBC8087-416E-D7A3-9782-67CA621791A8}"/>
              </a:ext>
            </a:extLst>
          </p:cNvPr>
          <p:cNvSpPr/>
          <p:nvPr/>
        </p:nvSpPr>
        <p:spPr>
          <a:xfrm>
            <a:off x="3070510" y="-8813"/>
            <a:ext cx="3040749" cy="6691888"/>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043" h="6340417">
                <a:moveTo>
                  <a:pt x="0" y="0"/>
                </a:moveTo>
                <a:lnTo>
                  <a:pt x="2804984" y="0"/>
                </a:lnTo>
                <a:cubicBezTo>
                  <a:pt x="3167449" y="827903"/>
                  <a:pt x="2123302" y="3054179"/>
                  <a:pt x="2001794" y="3274541"/>
                </a:cubicBezTo>
                <a:cubicBezTo>
                  <a:pt x="1880286" y="3494903"/>
                  <a:pt x="362465" y="7043352"/>
                  <a:pt x="0" y="6215449"/>
                </a:cubicBezTo>
                <a:lnTo>
                  <a:pt x="0" y="0"/>
                </a:lnTo>
                <a:close/>
              </a:path>
            </a:pathLst>
          </a:custGeom>
          <a:solidFill>
            <a:schemeClr val="bg1">
              <a:lumMod val="85000"/>
              <a:alpha val="4643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
        <p:nvSpPr>
          <p:cNvPr id="25" name="Rectángulo 9">
            <a:extLst>
              <a:ext uri="{FF2B5EF4-FFF2-40B4-BE49-F238E27FC236}">
                <a16:creationId xmlns:a16="http://schemas.microsoft.com/office/drawing/2014/main" id="{FE6EA0AC-B9AE-65EF-EF62-CF480D7E29C1}"/>
              </a:ext>
            </a:extLst>
          </p:cNvPr>
          <p:cNvSpPr/>
          <p:nvPr/>
        </p:nvSpPr>
        <p:spPr>
          <a:xfrm>
            <a:off x="3067812" y="-21855"/>
            <a:ext cx="2879901" cy="6540697"/>
          </a:xfrm>
          <a:custGeom>
            <a:avLst/>
            <a:gdLst>
              <a:gd name="connsiteX0" fmla="*/ 0 w 2804984"/>
              <a:gd name="connsiteY0" fmla="*/ 0 h 6215449"/>
              <a:gd name="connsiteX1" fmla="*/ 2804984 w 2804984"/>
              <a:gd name="connsiteY1" fmla="*/ 0 h 6215449"/>
              <a:gd name="connsiteX2" fmla="*/ 2804984 w 2804984"/>
              <a:gd name="connsiteY2" fmla="*/ 6215449 h 6215449"/>
              <a:gd name="connsiteX3" fmla="*/ 0 w 2804984"/>
              <a:gd name="connsiteY3" fmla="*/ 6215449 h 6215449"/>
              <a:gd name="connsiteX4" fmla="*/ 0 w 2804984"/>
              <a:gd name="connsiteY4" fmla="*/ 0 h 6215449"/>
              <a:gd name="connsiteX0" fmla="*/ 0 w 2804984"/>
              <a:gd name="connsiteY0" fmla="*/ 0 h 6215449"/>
              <a:gd name="connsiteX1" fmla="*/ 2804984 w 2804984"/>
              <a:gd name="connsiteY1" fmla="*/ 0 h 6215449"/>
              <a:gd name="connsiteX2" fmla="*/ 2174789 w 2804984"/>
              <a:gd name="connsiteY2" fmla="*/ 4967416 h 6215449"/>
              <a:gd name="connsiteX3" fmla="*/ 0 w 2804984"/>
              <a:gd name="connsiteY3" fmla="*/ 6215449 h 6215449"/>
              <a:gd name="connsiteX4" fmla="*/ 0 w 2804984"/>
              <a:gd name="connsiteY4" fmla="*/ 0 h 6215449"/>
              <a:gd name="connsiteX0" fmla="*/ 0 w 2925739"/>
              <a:gd name="connsiteY0" fmla="*/ 0 h 6515454"/>
              <a:gd name="connsiteX1" fmla="*/ 2804984 w 2925739"/>
              <a:gd name="connsiteY1" fmla="*/ 0 h 6515454"/>
              <a:gd name="connsiteX2" fmla="*/ 2174789 w 2925739"/>
              <a:gd name="connsiteY2" fmla="*/ 4967416 h 6515454"/>
              <a:gd name="connsiteX3" fmla="*/ 0 w 2925739"/>
              <a:gd name="connsiteY3" fmla="*/ 6215449 h 6515454"/>
              <a:gd name="connsiteX4" fmla="*/ 0 w 2925739"/>
              <a:gd name="connsiteY4" fmla="*/ 0 h 6515454"/>
              <a:gd name="connsiteX0" fmla="*/ 0 w 2892630"/>
              <a:gd name="connsiteY0" fmla="*/ 0 h 6426870"/>
              <a:gd name="connsiteX1" fmla="*/ 2804984 w 2892630"/>
              <a:gd name="connsiteY1" fmla="*/ 0 h 6426870"/>
              <a:gd name="connsiteX2" fmla="*/ 2174789 w 2892630"/>
              <a:gd name="connsiteY2" fmla="*/ 4967416 h 6426870"/>
              <a:gd name="connsiteX3" fmla="*/ 0 w 2892630"/>
              <a:gd name="connsiteY3" fmla="*/ 6215449 h 6426870"/>
              <a:gd name="connsiteX4" fmla="*/ 0 w 2892630"/>
              <a:gd name="connsiteY4" fmla="*/ 0 h 6426870"/>
              <a:gd name="connsiteX0" fmla="*/ 0 w 2881043"/>
              <a:gd name="connsiteY0" fmla="*/ 0 h 6340417"/>
              <a:gd name="connsiteX1" fmla="*/ 2804984 w 2881043"/>
              <a:gd name="connsiteY1" fmla="*/ 0 h 6340417"/>
              <a:gd name="connsiteX2" fmla="*/ 2001794 w 2881043"/>
              <a:gd name="connsiteY2" fmla="*/ 3274541 h 6340417"/>
              <a:gd name="connsiteX3" fmla="*/ 0 w 2881043"/>
              <a:gd name="connsiteY3" fmla="*/ 6215449 h 6340417"/>
              <a:gd name="connsiteX4" fmla="*/ 0 w 2881043"/>
              <a:gd name="connsiteY4" fmla="*/ 0 h 634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043" h="6340417">
                <a:moveTo>
                  <a:pt x="0" y="0"/>
                </a:moveTo>
                <a:lnTo>
                  <a:pt x="2804984" y="0"/>
                </a:lnTo>
                <a:cubicBezTo>
                  <a:pt x="3167449" y="827903"/>
                  <a:pt x="2123302" y="3054179"/>
                  <a:pt x="2001794" y="3274541"/>
                </a:cubicBezTo>
                <a:cubicBezTo>
                  <a:pt x="1880286" y="3494903"/>
                  <a:pt x="362465" y="7043352"/>
                  <a:pt x="0" y="6215449"/>
                </a:cubicBezTo>
                <a:lnTo>
                  <a:pt x="0" y="0"/>
                </a:lnTo>
                <a:close/>
              </a:path>
            </a:pathLst>
          </a:cu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308194" y="2136802"/>
            <a:ext cx="2171817" cy="1200329"/>
          </a:xfrm>
          <a:prstGeom prst="rect">
            <a:avLst/>
          </a:prstGeom>
          <a:noFill/>
        </p:spPr>
        <p:txBody>
          <a:bodyPr wrap="square">
            <a:spAutoFit/>
          </a:bodyPr>
          <a:lstStyle/>
          <a:p>
            <a:pPr algn="l">
              <a:lnSpc>
                <a:spcPct val="90000"/>
              </a:lnSpc>
            </a:pPr>
            <a:r>
              <a:rPr lang="es-ES" sz="2000" b="1" dirty="0">
                <a:solidFill>
                  <a:schemeClr val="bg1"/>
                </a:solidFill>
                <a:latin typeface="Calibri"/>
                <a:cs typeface="Calibri"/>
              </a:rPr>
              <a:t>Medidas de Fortalecimiento Servicio Nacional </a:t>
            </a:r>
          </a:p>
          <a:p>
            <a:pPr algn="l">
              <a:lnSpc>
                <a:spcPct val="90000"/>
              </a:lnSpc>
            </a:pPr>
            <a:r>
              <a:rPr lang="es-ES" sz="2000" b="1" dirty="0">
                <a:solidFill>
                  <a:schemeClr val="bg1"/>
                </a:solidFill>
                <a:latin typeface="Calibri"/>
                <a:cs typeface="Calibri"/>
              </a:rPr>
              <a:t>de Aduana</a:t>
            </a:r>
            <a:endParaRPr lang="es-CL" sz="2000" dirty="0">
              <a:solidFill>
                <a:schemeClr val="bg1"/>
              </a:solidFill>
            </a:endParaRPr>
          </a:p>
        </p:txBody>
      </p:sp>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5947713" y="2158504"/>
            <a:ext cx="4987110" cy="1911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2955" b="1" dirty="0">
                <a:solidFill>
                  <a:srgbClr val="0070C0"/>
                </a:solidFill>
                <a:latin typeface="Calibri"/>
                <a:cs typeface="Calibri"/>
              </a:rPr>
              <a:t>Modificaciones a la Ordenanza de Aduana (OA) en materia  de la relación comercial con sus usuarios de comercio exterior</a:t>
            </a:r>
            <a:endParaRPr lang="es-CL" sz="2955" b="1" dirty="0">
              <a:solidFill>
                <a:srgbClr val="0070C0"/>
              </a:solidFill>
              <a:latin typeface="Calibri"/>
              <a:cs typeface="Calibri"/>
            </a:endParaRPr>
          </a:p>
        </p:txBody>
      </p:sp>
      <p:sp>
        <p:nvSpPr>
          <p:cNvPr id="10" name="CuadroTexto 9">
            <a:extLst>
              <a:ext uri="{FF2B5EF4-FFF2-40B4-BE49-F238E27FC236}">
                <a16:creationId xmlns:a16="http://schemas.microsoft.com/office/drawing/2014/main" id="{97DC6FA4-18CC-2FEB-7A4A-050B1316A2B9}"/>
              </a:ext>
            </a:extLst>
          </p:cNvPr>
          <p:cNvSpPr txBox="1"/>
          <p:nvPr/>
        </p:nvSpPr>
        <p:spPr>
          <a:xfrm>
            <a:off x="3568185" y="2143300"/>
            <a:ext cx="6268452" cy="523220"/>
          </a:xfrm>
          <a:prstGeom prst="rect">
            <a:avLst/>
          </a:prstGeom>
          <a:noFill/>
        </p:spPr>
        <p:txBody>
          <a:bodyPr wrap="square">
            <a:spAutoFit/>
          </a:bodyPr>
          <a:lstStyle/>
          <a:p>
            <a:r>
              <a:rPr lang="es-ES" sz="2800" b="1" dirty="0">
                <a:solidFill>
                  <a:schemeClr val="accent2"/>
                </a:solidFill>
                <a:latin typeface="Calibri"/>
                <a:cs typeface="Calibri"/>
              </a:rPr>
              <a:t>Medida 1</a:t>
            </a:r>
            <a:endParaRPr lang="es-CL" sz="2800" dirty="0">
              <a:solidFill>
                <a:schemeClr val="accent2"/>
              </a:solidFill>
            </a:endParaRPr>
          </a:p>
        </p:txBody>
      </p:sp>
    </p:spTree>
    <p:extLst>
      <p:ext uri="{BB962C8B-B14F-4D97-AF65-F5344CB8AC3E}">
        <p14:creationId xmlns:p14="http://schemas.microsoft.com/office/powerpoint/2010/main" val="290177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259290E4-C49A-A53D-7FC2-2269E38D92D9}"/>
              </a:ext>
            </a:extLst>
          </p:cNvPr>
          <p:cNvSpPr/>
          <p:nvPr/>
        </p:nvSpPr>
        <p:spPr>
          <a:xfrm>
            <a:off x="3562822" y="806792"/>
            <a:ext cx="7978553" cy="5581975"/>
          </a:xfrm>
          <a:prstGeom prst="rect">
            <a:avLst/>
          </a:prstGeom>
          <a:solidFill>
            <a:schemeClr val="bg2">
              <a:alpha val="4702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146253" y="1487021"/>
            <a:ext cx="2841243" cy="535531"/>
          </a:xfrm>
          <a:prstGeom prst="rect">
            <a:avLst/>
          </a:prstGeom>
          <a:noFill/>
        </p:spPr>
        <p:txBody>
          <a:bodyPr wrap="square">
            <a:spAutoFit/>
          </a:bodyPr>
          <a:lstStyle/>
          <a:p>
            <a:pPr algn="l">
              <a:lnSpc>
                <a:spcPct val="90000"/>
              </a:lnSpc>
            </a:pPr>
            <a:r>
              <a:rPr lang="es-ES" sz="1600" dirty="0">
                <a:solidFill>
                  <a:srgbClr val="002060"/>
                </a:solidFill>
                <a:latin typeface="Calibri"/>
                <a:cs typeface="Calibri"/>
              </a:rPr>
              <a:t>Medidas de Fortalecimiento Servicio Nacional de Aduana</a:t>
            </a:r>
            <a:endParaRPr lang="es-CL" sz="1600" dirty="0">
              <a:solidFill>
                <a:srgbClr val="002060"/>
              </a:solidFill>
            </a:endParaRPr>
          </a:p>
        </p:txBody>
      </p:sp>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308194" y="3255305"/>
            <a:ext cx="237225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1800" dirty="0">
                <a:solidFill>
                  <a:schemeClr val="bg1"/>
                </a:solidFill>
                <a:latin typeface="Calibri"/>
                <a:cs typeface="Calibri"/>
              </a:rPr>
              <a:t>Modificaciones a la Ordenanza de Aduana (OA) en materia  de la relación comercial con sus usuarios de comercio exterior</a:t>
            </a:r>
            <a:endParaRPr lang="es-CL" sz="1800" dirty="0">
              <a:solidFill>
                <a:schemeClr val="bg1"/>
              </a:solidFill>
              <a:latin typeface="Calibri"/>
              <a:cs typeface="Calibri"/>
            </a:endParaRPr>
          </a:p>
        </p:txBody>
      </p:sp>
      <p:sp>
        <p:nvSpPr>
          <p:cNvPr id="10" name="CuadroTexto 9">
            <a:extLst>
              <a:ext uri="{FF2B5EF4-FFF2-40B4-BE49-F238E27FC236}">
                <a16:creationId xmlns:a16="http://schemas.microsoft.com/office/drawing/2014/main" id="{97DC6FA4-18CC-2FEB-7A4A-050B1316A2B9}"/>
              </a:ext>
            </a:extLst>
          </p:cNvPr>
          <p:cNvSpPr txBox="1"/>
          <p:nvPr/>
        </p:nvSpPr>
        <p:spPr>
          <a:xfrm>
            <a:off x="308194" y="2888256"/>
            <a:ext cx="1316241" cy="400110"/>
          </a:xfrm>
          <a:prstGeom prst="rect">
            <a:avLst/>
          </a:prstGeom>
          <a:noFill/>
        </p:spPr>
        <p:txBody>
          <a:bodyPr wrap="square">
            <a:spAutoFit/>
          </a:bodyPr>
          <a:lstStyle/>
          <a:p>
            <a:r>
              <a:rPr lang="es-ES" sz="2000" b="1" dirty="0">
                <a:solidFill>
                  <a:schemeClr val="accent2">
                    <a:lumMod val="20000"/>
                    <a:lumOff val="80000"/>
                  </a:schemeClr>
                </a:solidFill>
                <a:latin typeface="Calibri"/>
                <a:cs typeface="Calibri"/>
              </a:rPr>
              <a:t>Medida 1</a:t>
            </a:r>
            <a:endParaRPr lang="es-CL" sz="2000" dirty="0">
              <a:solidFill>
                <a:schemeClr val="accent2">
                  <a:lumMod val="20000"/>
                  <a:lumOff val="80000"/>
                </a:schemeClr>
              </a:solidFill>
            </a:endParaRPr>
          </a:p>
        </p:txBody>
      </p:sp>
      <p:sp>
        <p:nvSpPr>
          <p:cNvPr id="3" name="CuadroTexto 2">
            <a:extLst>
              <a:ext uri="{FF2B5EF4-FFF2-40B4-BE49-F238E27FC236}">
                <a16:creationId xmlns:a16="http://schemas.microsoft.com/office/drawing/2014/main" id="{F7E4D4BE-984D-7B38-4C18-127DA654E598}"/>
              </a:ext>
            </a:extLst>
          </p:cNvPr>
          <p:cNvSpPr txBox="1"/>
          <p:nvPr/>
        </p:nvSpPr>
        <p:spPr>
          <a:xfrm>
            <a:off x="3724763" y="964076"/>
            <a:ext cx="4848474" cy="369332"/>
          </a:xfrm>
          <a:prstGeom prst="rect">
            <a:avLst/>
          </a:prstGeom>
          <a:noFill/>
        </p:spPr>
        <p:txBody>
          <a:bodyPr wrap="square">
            <a:spAutoFit/>
          </a:bodyPr>
          <a:lstStyle/>
          <a:p>
            <a:pPr lvl="0"/>
            <a:r>
              <a:rPr lang="es-ES" b="1" dirty="0">
                <a:solidFill>
                  <a:schemeClr val="tx2"/>
                </a:solidFill>
              </a:rPr>
              <a:t>Artículo 25; agréguese artículo 25 bis</a:t>
            </a:r>
            <a:endParaRPr lang="es-CL" b="1" dirty="0">
              <a:solidFill>
                <a:schemeClr val="tx2"/>
              </a:solidFill>
            </a:endParaRPr>
          </a:p>
        </p:txBody>
      </p:sp>
      <p:sp>
        <p:nvSpPr>
          <p:cNvPr id="9" name="CuadroTexto 8">
            <a:extLst>
              <a:ext uri="{FF2B5EF4-FFF2-40B4-BE49-F238E27FC236}">
                <a16:creationId xmlns:a16="http://schemas.microsoft.com/office/drawing/2014/main" id="{C0201597-3A57-85C0-2749-28928C3B6F5E}"/>
              </a:ext>
            </a:extLst>
          </p:cNvPr>
          <p:cNvSpPr txBox="1"/>
          <p:nvPr/>
        </p:nvSpPr>
        <p:spPr>
          <a:xfrm>
            <a:off x="4530879" y="1490691"/>
            <a:ext cx="6268452" cy="923330"/>
          </a:xfrm>
          <a:prstGeom prst="rect">
            <a:avLst/>
          </a:prstGeom>
          <a:noFill/>
        </p:spPr>
        <p:txBody>
          <a:bodyPr wrap="square">
            <a:spAutoFit/>
          </a:bodyPr>
          <a:lstStyle/>
          <a:p>
            <a:pPr lvl="0"/>
            <a:r>
              <a:rPr lang="es-ES" u="sng" dirty="0">
                <a:solidFill>
                  <a:srgbClr val="0070C0"/>
                </a:solidFill>
              </a:rPr>
              <a:t>De las Notificaciones</a:t>
            </a:r>
            <a:r>
              <a:rPr lang="es-ES" dirty="0">
                <a:solidFill>
                  <a:srgbClr val="0070C0"/>
                </a:solidFill>
              </a:rPr>
              <a:t>: </a:t>
            </a:r>
            <a:r>
              <a:rPr lang="es-CL" dirty="0">
                <a:solidFill>
                  <a:srgbClr val="0070C0"/>
                </a:solidFill>
              </a:rPr>
              <a:t>Toda notificación que deba realizar el Servicio Nacional de Aduanas, se practicará por correo electrónico, salvo las excepciones legales que procedan.</a:t>
            </a:r>
          </a:p>
        </p:txBody>
      </p:sp>
      <p:sp>
        <p:nvSpPr>
          <p:cNvPr id="12" name="CuadroTexto 11">
            <a:extLst>
              <a:ext uri="{FF2B5EF4-FFF2-40B4-BE49-F238E27FC236}">
                <a16:creationId xmlns:a16="http://schemas.microsoft.com/office/drawing/2014/main" id="{A6FC10CB-C61E-D516-0EB7-295E4836E62C}"/>
              </a:ext>
            </a:extLst>
          </p:cNvPr>
          <p:cNvSpPr txBox="1"/>
          <p:nvPr/>
        </p:nvSpPr>
        <p:spPr>
          <a:xfrm>
            <a:off x="3724763" y="2774655"/>
            <a:ext cx="6268452" cy="369332"/>
          </a:xfrm>
          <a:prstGeom prst="rect">
            <a:avLst/>
          </a:prstGeom>
          <a:noFill/>
        </p:spPr>
        <p:txBody>
          <a:bodyPr wrap="square">
            <a:spAutoFit/>
          </a:bodyPr>
          <a:lstStyle/>
          <a:p>
            <a:pPr lvl="0"/>
            <a:r>
              <a:rPr lang="es-ES" b="1" dirty="0">
                <a:solidFill>
                  <a:schemeClr val="tx2"/>
                </a:solidFill>
              </a:rPr>
              <a:t>Modifíquese Artículo 92 bis</a:t>
            </a:r>
            <a:endParaRPr lang="es-CL" b="1" dirty="0">
              <a:solidFill>
                <a:schemeClr val="tx2"/>
              </a:solidFill>
            </a:endParaRPr>
          </a:p>
        </p:txBody>
      </p:sp>
      <p:sp>
        <p:nvSpPr>
          <p:cNvPr id="14" name="CuadroTexto 13">
            <a:extLst>
              <a:ext uri="{FF2B5EF4-FFF2-40B4-BE49-F238E27FC236}">
                <a16:creationId xmlns:a16="http://schemas.microsoft.com/office/drawing/2014/main" id="{5FC2354F-5531-7212-A337-4161A77875C4}"/>
              </a:ext>
            </a:extLst>
          </p:cNvPr>
          <p:cNvSpPr txBox="1"/>
          <p:nvPr/>
        </p:nvSpPr>
        <p:spPr>
          <a:xfrm>
            <a:off x="4417872" y="3101542"/>
            <a:ext cx="6268452" cy="1200329"/>
          </a:xfrm>
          <a:prstGeom prst="rect">
            <a:avLst/>
          </a:prstGeom>
          <a:noFill/>
        </p:spPr>
        <p:txBody>
          <a:bodyPr wrap="square">
            <a:spAutoFit/>
          </a:bodyPr>
          <a:lstStyle/>
          <a:p>
            <a:pPr lvl="0"/>
            <a:r>
              <a:rPr lang="es-ES" u="sng" dirty="0">
                <a:solidFill>
                  <a:srgbClr val="0070C0"/>
                </a:solidFill>
              </a:rPr>
              <a:t>Ampliar plazos para formular cargos</a:t>
            </a:r>
            <a:r>
              <a:rPr lang="es-ES" dirty="0">
                <a:solidFill>
                  <a:srgbClr val="0070C0"/>
                </a:solidFill>
              </a:rPr>
              <a:t>: </a:t>
            </a:r>
            <a:r>
              <a:rPr lang="es-CL" dirty="0">
                <a:solidFill>
                  <a:srgbClr val="0070C0"/>
                </a:solidFill>
              </a:rPr>
              <a:t>Si en las destinaciones aduaneras resultaren mayores derechos, impuestos, tasas o gravámenes que los cobrados, el Servicio podrá formular cargos dentro del  </a:t>
            </a:r>
            <a:r>
              <a:rPr lang="es-CL" b="1" dirty="0">
                <a:solidFill>
                  <a:srgbClr val="0070C0"/>
                </a:solidFill>
              </a:rPr>
              <a:t>plazo de tres años, (actual 2 años).</a:t>
            </a:r>
            <a:endParaRPr lang="es-CL" b="0" dirty="0">
              <a:solidFill>
                <a:srgbClr val="0070C0"/>
              </a:solidFill>
            </a:endParaRPr>
          </a:p>
        </p:txBody>
      </p:sp>
      <p:sp>
        <p:nvSpPr>
          <p:cNvPr id="16" name="CuadroTexto 15">
            <a:extLst>
              <a:ext uri="{FF2B5EF4-FFF2-40B4-BE49-F238E27FC236}">
                <a16:creationId xmlns:a16="http://schemas.microsoft.com/office/drawing/2014/main" id="{9230DF51-435A-63AD-4CD8-74A51855C29B}"/>
              </a:ext>
            </a:extLst>
          </p:cNvPr>
          <p:cNvSpPr txBox="1"/>
          <p:nvPr/>
        </p:nvSpPr>
        <p:spPr>
          <a:xfrm>
            <a:off x="3622980" y="4628758"/>
            <a:ext cx="6268452" cy="369332"/>
          </a:xfrm>
          <a:prstGeom prst="rect">
            <a:avLst/>
          </a:prstGeom>
          <a:noFill/>
        </p:spPr>
        <p:txBody>
          <a:bodyPr wrap="square">
            <a:spAutoFit/>
          </a:bodyPr>
          <a:lstStyle/>
          <a:p>
            <a:pPr lvl="0"/>
            <a:r>
              <a:rPr lang="es-ES" b="1" dirty="0">
                <a:solidFill>
                  <a:schemeClr val="tx2"/>
                </a:solidFill>
              </a:rPr>
              <a:t>Agréguese al artículo 92 bis el artículo 92 ter</a:t>
            </a:r>
            <a:endParaRPr lang="es-CL" b="1" dirty="0">
              <a:solidFill>
                <a:schemeClr val="tx2"/>
              </a:solidFill>
            </a:endParaRPr>
          </a:p>
        </p:txBody>
      </p:sp>
      <p:sp>
        <p:nvSpPr>
          <p:cNvPr id="18" name="CuadroTexto 17">
            <a:extLst>
              <a:ext uri="{FF2B5EF4-FFF2-40B4-BE49-F238E27FC236}">
                <a16:creationId xmlns:a16="http://schemas.microsoft.com/office/drawing/2014/main" id="{8C6C9405-B06E-1839-8F35-0A7B466266A4}"/>
              </a:ext>
            </a:extLst>
          </p:cNvPr>
          <p:cNvSpPr txBox="1"/>
          <p:nvPr/>
        </p:nvSpPr>
        <p:spPr>
          <a:xfrm>
            <a:off x="4417872" y="5025229"/>
            <a:ext cx="6268452" cy="1200329"/>
          </a:xfrm>
          <a:prstGeom prst="rect">
            <a:avLst/>
          </a:prstGeom>
          <a:noFill/>
        </p:spPr>
        <p:txBody>
          <a:bodyPr wrap="square">
            <a:spAutoFit/>
          </a:bodyPr>
          <a:lstStyle/>
          <a:p>
            <a:pPr lvl="0"/>
            <a:r>
              <a:rPr lang="es-ES" b="0" u="sng" dirty="0">
                <a:solidFill>
                  <a:srgbClr val="0070C0"/>
                </a:solidFill>
              </a:rPr>
              <a:t>Modificación al valor declarado de una DIN</a:t>
            </a:r>
            <a:r>
              <a:rPr lang="es-ES" b="0" dirty="0">
                <a:solidFill>
                  <a:srgbClr val="0070C0"/>
                </a:solidFill>
              </a:rPr>
              <a:t>: por parte del importador </a:t>
            </a:r>
            <a:r>
              <a:rPr lang="es-CL" b="0" dirty="0">
                <a:solidFill>
                  <a:srgbClr val="0070C0"/>
                </a:solidFill>
              </a:rPr>
              <a:t>cuando se trate de variaciones al valor, cuyas condiciones sean conocidas al momento de la legalización de la declaración respectiva y sean susceptibles de ser acreditadas. </a:t>
            </a:r>
          </a:p>
        </p:txBody>
      </p:sp>
      <p:sp>
        <p:nvSpPr>
          <p:cNvPr id="22" name="Rectángulo 21">
            <a:extLst>
              <a:ext uri="{FF2B5EF4-FFF2-40B4-BE49-F238E27FC236}">
                <a16:creationId xmlns:a16="http://schemas.microsoft.com/office/drawing/2014/main" id="{F335201B-E2E7-4093-7FB5-90767378BE4A}"/>
              </a:ext>
            </a:extLst>
          </p:cNvPr>
          <p:cNvSpPr/>
          <p:nvPr/>
        </p:nvSpPr>
        <p:spPr>
          <a:xfrm>
            <a:off x="3471848" y="2502568"/>
            <a:ext cx="8181473" cy="1082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E2BFC50B-B9ED-D8DF-C9E1-DF9432281A7A}"/>
              </a:ext>
            </a:extLst>
          </p:cNvPr>
          <p:cNvSpPr/>
          <p:nvPr/>
        </p:nvSpPr>
        <p:spPr>
          <a:xfrm>
            <a:off x="3471848" y="4451683"/>
            <a:ext cx="8181473" cy="1082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6142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259290E4-C49A-A53D-7FC2-2269E38D92D9}"/>
              </a:ext>
            </a:extLst>
          </p:cNvPr>
          <p:cNvSpPr/>
          <p:nvPr/>
        </p:nvSpPr>
        <p:spPr>
          <a:xfrm>
            <a:off x="3562822" y="806792"/>
            <a:ext cx="7978553" cy="5581975"/>
          </a:xfrm>
          <a:prstGeom prst="rect">
            <a:avLst/>
          </a:prstGeom>
          <a:solidFill>
            <a:schemeClr val="bg2">
              <a:alpha val="4702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 name="Rectángulo 3">
            <a:extLst>
              <a:ext uri="{FF2B5EF4-FFF2-40B4-BE49-F238E27FC236}">
                <a16:creationId xmlns:a16="http://schemas.microsoft.com/office/drawing/2014/main" id="{6D98D923-8AC8-4C2C-6D59-FBBBCB1972B2}"/>
              </a:ext>
            </a:extLst>
          </p:cNvPr>
          <p:cNvSpPr/>
          <p:nvPr/>
        </p:nvSpPr>
        <p:spPr>
          <a:xfrm>
            <a:off x="-338099" y="0"/>
            <a:ext cx="3429976" cy="6861175"/>
          </a:xfrm>
          <a:prstGeom prst="rect">
            <a:avLst/>
          </a:prstGeom>
          <a:gradFill>
            <a:gsLst>
              <a:gs pos="20000">
                <a:schemeClr val="tx2">
                  <a:lumMod val="25000"/>
                  <a:lumOff val="75000"/>
                </a:schemeClr>
              </a:gs>
              <a:gs pos="7900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sz="1900" dirty="0">
              <a:latin typeface="gobCL" pitchFamily="2" charset="77"/>
            </a:endParaRPr>
          </a:p>
        </p:txBody>
      </p:sp>
      <p:pic>
        <p:nvPicPr>
          <p:cNvPr id="5" name="Imagen 4">
            <a:extLst>
              <a:ext uri="{FF2B5EF4-FFF2-40B4-BE49-F238E27FC236}">
                <a16:creationId xmlns:a16="http://schemas.microsoft.com/office/drawing/2014/main" id="{A89801AF-722C-DE6A-2CC8-F87003F8C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8194" y="670858"/>
            <a:ext cx="2056699" cy="518130"/>
          </a:xfrm>
          <a:prstGeom prst="rect">
            <a:avLst/>
          </a:prstGeom>
        </p:spPr>
      </p:pic>
      <p:pic>
        <p:nvPicPr>
          <p:cNvPr id="6" name="Picture 7">
            <a:extLst>
              <a:ext uri="{FF2B5EF4-FFF2-40B4-BE49-F238E27FC236}">
                <a16:creationId xmlns:a16="http://schemas.microsoft.com/office/drawing/2014/main" id="{BA3B94C5-A0E1-7065-BE91-DA3BB9BAE2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8768" y="6278341"/>
            <a:ext cx="1316241" cy="442058"/>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D9EC711A-5B21-3072-9844-CDC368129EF8}"/>
              </a:ext>
            </a:extLst>
          </p:cNvPr>
          <p:cNvSpPr txBox="1"/>
          <p:nvPr/>
        </p:nvSpPr>
        <p:spPr>
          <a:xfrm>
            <a:off x="146253" y="1487021"/>
            <a:ext cx="2841243" cy="535531"/>
          </a:xfrm>
          <a:prstGeom prst="rect">
            <a:avLst/>
          </a:prstGeom>
          <a:noFill/>
        </p:spPr>
        <p:txBody>
          <a:bodyPr wrap="square">
            <a:spAutoFit/>
          </a:bodyPr>
          <a:lstStyle/>
          <a:p>
            <a:pPr algn="l">
              <a:lnSpc>
                <a:spcPct val="90000"/>
              </a:lnSpc>
            </a:pPr>
            <a:r>
              <a:rPr lang="es-ES" sz="1600" dirty="0">
                <a:solidFill>
                  <a:srgbClr val="002060"/>
                </a:solidFill>
                <a:latin typeface="Calibri"/>
                <a:cs typeface="Calibri"/>
              </a:rPr>
              <a:t>Medidas de Fortalecimiento Servicio Nacional de Aduana</a:t>
            </a:r>
            <a:endParaRPr lang="es-CL" sz="1600" dirty="0">
              <a:solidFill>
                <a:srgbClr val="002060"/>
              </a:solidFill>
            </a:endParaRPr>
          </a:p>
        </p:txBody>
      </p:sp>
      <p:sp>
        <p:nvSpPr>
          <p:cNvPr id="7" name="CuadroTexto 12">
            <a:extLst>
              <a:ext uri="{FF2B5EF4-FFF2-40B4-BE49-F238E27FC236}">
                <a16:creationId xmlns:a16="http://schemas.microsoft.com/office/drawing/2014/main" id="{05ABB577-2423-C3E9-21D9-AA1998822375}"/>
              </a:ext>
            </a:extLst>
          </p:cNvPr>
          <p:cNvSpPr txBox="1">
            <a:spLocks noChangeArrowheads="1"/>
          </p:cNvSpPr>
          <p:nvPr/>
        </p:nvSpPr>
        <p:spPr bwMode="auto">
          <a:xfrm>
            <a:off x="308194" y="3255305"/>
            <a:ext cx="2372250"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ctr" defTabSz="482529" rtl="0" eaLnBrk="1" latinLnBrk="0" hangingPunct="1">
              <a:spcBef>
                <a:spcPct val="0"/>
              </a:spcBef>
              <a:buNone/>
              <a:defRPr sz="2400" kern="12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l"/>
            <a:r>
              <a:rPr lang="es-ES" sz="1800" dirty="0">
                <a:solidFill>
                  <a:schemeClr val="bg1"/>
                </a:solidFill>
                <a:latin typeface="Calibri"/>
                <a:cs typeface="Calibri"/>
              </a:rPr>
              <a:t>Modificaciones a la Ordenanza de Aduana (OA) en materia  de la relación comercial con sus usuarios de comercio exterior</a:t>
            </a:r>
            <a:endParaRPr lang="es-CL" sz="1800" dirty="0">
              <a:solidFill>
                <a:schemeClr val="bg1"/>
              </a:solidFill>
              <a:latin typeface="Calibri"/>
              <a:cs typeface="Calibri"/>
            </a:endParaRPr>
          </a:p>
        </p:txBody>
      </p:sp>
      <p:sp>
        <p:nvSpPr>
          <p:cNvPr id="10" name="CuadroTexto 9">
            <a:extLst>
              <a:ext uri="{FF2B5EF4-FFF2-40B4-BE49-F238E27FC236}">
                <a16:creationId xmlns:a16="http://schemas.microsoft.com/office/drawing/2014/main" id="{97DC6FA4-18CC-2FEB-7A4A-050B1316A2B9}"/>
              </a:ext>
            </a:extLst>
          </p:cNvPr>
          <p:cNvSpPr txBox="1"/>
          <p:nvPr/>
        </p:nvSpPr>
        <p:spPr>
          <a:xfrm>
            <a:off x="308194" y="2888256"/>
            <a:ext cx="1316241" cy="400110"/>
          </a:xfrm>
          <a:prstGeom prst="rect">
            <a:avLst/>
          </a:prstGeom>
          <a:noFill/>
        </p:spPr>
        <p:txBody>
          <a:bodyPr wrap="square">
            <a:spAutoFit/>
          </a:bodyPr>
          <a:lstStyle/>
          <a:p>
            <a:r>
              <a:rPr lang="es-ES" sz="2000" b="1" dirty="0">
                <a:solidFill>
                  <a:schemeClr val="accent2">
                    <a:lumMod val="20000"/>
                    <a:lumOff val="80000"/>
                  </a:schemeClr>
                </a:solidFill>
                <a:latin typeface="Calibri"/>
                <a:cs typeface="Calibri"/>
              </a:rPr>
              <a:t>Medida 1</a:t>
            </a:r>
            <a:endParaRPr lang="es-CL" sz="2000" dirty="0">
              <a:solidFill>
                <a:schemeClr val="accent2">
                  <a:lumMod val="20000"/>
                  <a:lumOff val="80000"/>
                </a:schemeClr>
              </a:solidFill>
            </a:endParaRPr>
          </a:p>
        </p:txBody>
      </p:sp>
      <p:sp>
        <p:nvSpPr>
          <p:cNvPr id="3" name="CuadroTexto 2">
            <a:extLst>
              <a:ext uri="{FF2B5EF4-FFF2-40B4-BE49-F238E27FC236}">
                <a16:creationId xmlns:a16="http://schemas.microsoft.com/office/drawing/2014/main" id="{F7E4D4BE-984D-7B38-4C18-127DA654E598}"/>
              </a:ext>
            </a:extLst>
          </p:cNvPr>
          <p:cNvSpPr txBox="1"/>
          <p:nvPr/>
        </p:nvSpPr>
        <p:spPr>
          <a:xfrm>
            <a:off x="3724763" y="964076"/>
            <a:ext cx="4848474" cy="369332"/>
          </a:xfrm>
          <a:prstGeom prst="rect">
            <a:avLst/>
          </a:prstGeom>
          <a:noFill/>
        </p:spPr>
        <p:txBody>
          <a:bodyPr wrap="square">
            <a:spAutoFit/>
          </a:bodyPr>
          <a:lstStyle/>
          <a:p>
            <a:pPr lvl="0"/>
            <a:r>
              <a:rPr lang="es-ES" b="1" dirty="0">
                <a:solidFill>
                  <a:schemeClr val="tx2"/>
                </a:solidFill>
              </a:rPr>
              <a:t>Modificaciones art. 121</a:t>
            </a:r>
            <a:endParaRPr lang="es-CL" b="1" dirty="0">
              <a:solidFill>
                <a:schemeClr val="tx2"/>
              </a:solidFill>
            </a:endParaRPr>
          </a:p>
        </p:txBody>
      </p:sp>
      <p:sp>
        <p:nvSpPr>
          <p:cNvPr id="9" name="CuadroTexto 8">
            <a:extLst>
              <a:ext uri="{FF2B5EF4-FFF2-40B4-BE49-F238E27FC236}">
                <a16:creationId xmlns:a16="http://schemas.microsoft.com/office/drawing/2014/main" id="{C0201597-3A57-85C0-2749-28928C3B6F5E}"/>
              </a:ext>
            </a:extLst>
          </p:cNvPr>
          <p:cNvSpPr txBox="1"/>
          <p:nvPr/>
        </p:nvSpPr>
        <p:spPr>
          <a:xfrm>
            <a:off x="4532816" y="1322959"/>
            <a:ext cx="6755088" cy="1477328"/>
          </a:xfrm>
          <a:prstGeom prst="rect">
            <a:avLst/>
          </a:prstGeom>
          <a:noFill/>
        </p:spPr>
        <p:txBody>
          <a:bodyPr wrap="square">
            <a:spAutoFit/>
          </a:bodyPr>
          <a:lstStyle/>
          <a:p>
            <a:pPr lvl="0"/>
            <a:r>
              <a:rPr lang="es-ES" b="0" u="sng" dirty="0">
                <a:solidFill>
                  <a:srgbClr val="0070C0"/>
                </a:solidFill>
              </a:rPr>
              <a:t>Recursos de Reposición Administrativa</a:t>
            </a:r>
            <a:r>
              <a:rPr lang="es-ES" b="0" dirty="0">
                <a:solidFill>
                  <a:srgbClr val="0070C0"/>
                </a:solidFill>
              </a:rPr>
              <a:t>: ampliación de los plazos de presentación a </a:t>
            </a:r>
            <a:r>
              <a:rPr lang="es-ES" b="1" dirty="0">
                <a:solidFill>
                  <a:srgbClr val="0070C0"/>
                </a:solidFill>
              </a:rPr>
              <a:t>30 días </a:t>
            </a:r>
            <a:r>
              <a:rPr lang="es-ES" b="0" dirty="0">
                <a:solidFill>
                  <a:srgbClr val="0070C0"/>
                </a:solidFill>
              </a:rPr>
              <a:t>(antes (15 días); </a:t>
            </a:r>
            <a:r>
              <a:rPr lang="es-ES" b="1" dirty="0">
                <a:solidFill>
                  <a:srgbClr val="0070C0"/>
                </a:solidFill>
              </a:rPr>
              <a:t>90 días </a:t>
            </a:r>
            <a:r>
              <a:rPr lang="es-ES" b="0" dirty="0">
                <a:solidFill>
                  <a:srgbClr val="0070C0"/>
                </a:solidFill>
              </a:rPr>
              <a:t>(antes 50 ) para rechazarla en caso de no encontrarse notificada; “</a:t>
            </a:r>
            <a:r>
              <a:rPr lang="es-CL" b="1" dirty="0">
                <a:solidFill>
                  <a:srgbClr val="0070C0"/>
                </a:solidFill>
              </a:rPr>
              <a:t>suspenderá” (antes “no interrumpirá) </a:t>
            </a:r>
            <a:r>
              <a:rPr lang="es-CL" dirty="0">
                <a:solidFill>
                  <a:srgbClr val="0070C0"/>
                </a:solidFill>
              </a:rPr>
              <a:t>el plazo para la interposición de la reclamación judicial la presentación de la reclamación</a:t>
            </a:r>
            <a:endParaRPr lang="es-CL" b="0" dirty="0">
              <a:solidFill>
                <a:srgbClr val="0070C0"/>
              </a:solidFill>
            </a:endParaRPr>
          </a:p>
        </p:txBody>
      </p:sp>
      <p:sp>
        <p:nvSpPr>
          <p:cNvPr id="12" name="CuadroTexto 11">
            <a:extLst>
              <a:ext uri="{FF2B5EF4-FFF2-40B4-BE49-F238E27FC236}">
                <a16:creationId xmlns:a16="http://schemas.microsoft.com/office/drawing/2014/main" id="{A6FC10CB-C61E-D516-0EB7-295E4836E62C}"/>
              </a:ext>
            </a:extLst>
          </p:cNvPr>
          <p:cNvSpPr txBox="1"/>
          <p:nvPr/>
        </p:nvSpPr>
        <p:spPr>
          <a:xfrm>
            <a:off x="3724763" y="3333399"/>
            <a:ext cx="6268452" cy="369332"/>
          </a:xfrm>
          <a:prstGeom prst="rect">
            <a:avLst/>
          </a:prstGeom>
          <a:noFill/>
        </p:spPr>
        <p:txBody>
          <a:bodyPr wrap="square">
            <a:spAutoFit/>
          </a:bodyPr>
          <a:lstStyle/>
          <a:p>
            <a:pPr lvl="0"/>
            <a:r>
              <a:rPr lang="es-ES" b="1" dirty="0">
                <a:solidFill>
                  <a:schemeClr val="tx2"/>
                </a:solidFill>
              </a:rPr>
              <a:t>Modificaciones artículo 127 </a:t>
            </a:r>
            <a:endParaRPr lang="es-CL" b="1" dirty="0">
              <a:solidFill>
                <a:schemeClr val="tx2"/>
              </a:solidFill>
            </a:endParaRPr>
          </a:p>
        </p:txBody>
      </p:sp>
      <p:sp>
        <p:nvSpPr>
          <p:cNvPr id="14" name="CuadroTexto 13">
            <a:extLst>
              <a:ext uri="{FF2B5EF4-FFF2-40B4-BE49-F238E27FC236}">
                <a16:creationId xmlns:a16="http://schemas.microsoft.com/office/drawing/2014/main" id="{5FC2354F-5531-7212-A337-4161A77875C4}"/>
              </a:ext>
            </a:extLst>
          </p:cNvPr>
          <p:cNvSpPr txBox="1"/>
          <p:nvPr/>
        </p:nvSpPr>
        <p:spPr>
          <a:xfrm>
            <a:off x="4417872" y="3660286"/>
            <a:ext cx="6268452" cy="646331"/>
          </a:xfrm>
          <a:prstGeom prst="rect">
            <a:avLst/>
          </a:prstGeom>
          <a:noFill/>
        </p:spPr>
        <p:txBody>
          <a:bodyPr wrap="square">
            <a:spAutoFit/>
          </a:bodyPr>
          <a:lstStyle/>
          <a:p>
            <a:pPr lvl="0"/>
            <a:r>
              <a:rPr lang="es-ES" b="0" dirty="0">
                <a:solidFill>
                  <a:srgbClr val="0070C0"/>
                </a:solidFill>
              </a:rPr>
              <a:t>Se armonizan normas sobre procedimientos judiciales ante los TTA (expediente-conciliación-procedencia de recursos)</a:t>
            </a:r>
            <a:endParaRPr lang="es-CL" b="0" dirty="0">
              <a:solidFill>
                <a:srgbClr val="0070C0"/>
              </a:solidFill>
            </a:endParaRPr>
          </a:p>
        </p:txBody>
      </p:sp>
      <p:sp>
        <p:nvSpPr>
          <p:cNvPr id="16" name="CuadroTexto 15">
            <a:extLst>
              <a:ext uri="{FF2B5EF4-FFF2-40B4-BE49-F238E27FC236}">
                <a16:creationId xmlns:a16="http://schemas.microsoft.com/office/drawing/2014/main" id="{9230DF51-435A-63AD-4CD8-74A51855C29B}"/>
              </a:ext>
            </a:extLst>
          </p:cNvPr>
          <p:cNvSpPr txBox="1"/>
          <p:nvPr/>
        </p:nvSpPr>
        <p:spPr>
          <a:xfrm>
            <a:off x="3622980" y="5091466"/>
            <a:ext cx="6268452" cy="369332"/>
          </a:xfrm>
          <a:prstGeom prst="rect">
            <a:avLst/>
          </a:prstGeom>
          <a:noFill/>
        </p:spPr>
        <p:txBody>
          <a:bodyPr wrap="square">
            <a:spAutoFit/>
          </a:bodyPr>
          <a:lstStyle/>
          <a:p>
            <a:pPr lvl="0"/>
            <a:r>
              <a:rPr lang="es-ES" b="1" dirty="0">
                <a:solidFill>
                  <a:schemeClr val="tx2"/>
                </a:solidFill>
              </a:rPr>
              <a:t>Ordenanza de Aduana</a:t>
            </a:r>
            <a:endParaRPr lang="es-CL" b="1" dirty="0">
              <a:solidFill>
                <a:schemeClr val="tx2"/>
              </a:solidFill>
            </a:endParaRPr>
          </a:p>
        </p:txBody>
      </p:sp>
      <p:sp>
        <p:nvSpPr>
          <p:cNvPr id="18" name="CuadroTexto 17">
            <a:extLst>
              <a:ext uri="{FF2B5EF4-FFF2-40B4-BE49-F238E27FC236}">
                <a16:creationId xmlns:a16="http://schemas.microsoft.com/office/drawing/2014/main" id="{8C6C9405-B06E-1839-8F35-0A7B466266A4}"/>
              </a:ext>
            </a:extLst>
          </p:cNvPr>
          <p:cNvSpPr txBox="1"/>
          <p:nvPr/>
        </p:nvSpPr>
        <p:spPr>
          <a:xfrm>
            <a:off x="4417872" y="5487937"/>
            <a:ext cx="6268452" cy="369332"/>
          </a:xfrm>
          <a:prstGeom prst="rect">
            <a:avLst/>
          </a:prstGeom>
          <a:noFill/>
        </p:spPr>
        <p:txBody>
          <a:bodyPr wrap="square">
            <a:spAutoFit/>
          </a:bodyPr>
          <a:lstStyle/>
          <a:p>
            <a:pPr lvl="0"/>
            <a:r>
              <a:rPr lang="es-ES" b="0" dirty="0">
                <a:solidFill>
                  <a:srgbClr val="0070C0"/>
                </a:solidFill>
              </a:rPr>
              <a:t>Armonización de la OA con el Código Tributario</a:t>
            </a:r>
          </a:p>
        </p:txBody>
      </p:sp>
      <p:sp>
        <p:nvSpPr>
          <p:cNvPr id="22" name="Rectángulo 21">
            <a:extLst>
              <a:ext uri="{FF2B5EF4-FFF2-40B4-BE49-F238E27FC236}">
                <a16:creationId xmlns:a16="http://schemas.microsoft.com/office/drawing/2014/main" id="{F335201B-E2E7-4093-7FB5-90767378BE4A}"/>
              </a:ext>
            </a:extLst>
          </p:cNvPr>
          <p:cNvSpPr/>
          <p:nvPr/>
        </p:nvSpPr>
        <p:spPr>
          <a:xfrm>
            <a:off x="3471848" y="2925274"/>
            <a:ext cx="8181473" cy="1082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E2BFC50B-B9ED-D8DF-C9E1-DF9432281A7A}"/>
              </a:ext>
            </a:extLst>
          </p:cNvPr>
          <p:cNvSpPr/>
          <p:nvPr/>
        </p:nvSpPr>
        <p:spPr>
          <a:xfrm>
            <a:off x="3471848" y="4606458"/>
            <a:ext cx="8181473" cy="1082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06734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afbe3f9-7342-4a94-96bf-c63e50f21617">
      <Terms xmlns="http://schemas.microsoft.com/office/infopath/2007/PartnerControls"/>
    </lcf76f155ced4ddcb4097134ff3c332f>
    <TaxCatchAll xmlns="90389d23-ce53-4a35-a2de-45801fa8d0e0" xsi:nil="true"/>
    <SharedWithUsers xmlns="90389d23-ce53-4a35-a2de-45801fa8d0e0">
      <UserInfo>
        <DisplayName>Silvia Salinas Vandorsee</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A2DCC2AFA0A51A4CBC60A6BFE34017BE" ma:contentTypeVersion="13" ma:contentTypeDescription="Crear nuevo documento." ma:contentTypeScope="" ma:versionID="6ebd7e273e34a1fc225b6e2f9fd58956">
  <xsd:schema xmlns:xsd="http://www.w3.org/2001/XMLSchema" xmlns:xs="http://www.w3.org/2001/XMLSchema" xmlns:p="http://schemas.microsoft.com/office/2006/metadata/properties" xmlns:ns2="4afbe3f9-7342-4a94-96bf-c63e50f21617" xmlns:ns3="90389d23-ce53-4a35-a2de-45801fa8d0e0" targetNamespace="http://schemas.microsoft.com/office/2006/metadata/properties" ma:root="true" ma:fieldsID="c98936389f09abdac4f56442262163cb" ns2:_="" ns3:_="">
    <xsd:import namespace="4afbe3f9-7342-4a94-96bf-c63e50f21617"/>
    <xsd:import namespace="90389d23-ce53-4a35-a2de-45801fa8d0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fbe3f9-7342-4a94-96bf-c63e50f216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Etiquetas de imagen" ma:readOnly="false" ma:fieldId="{5cf76f15-5ced-4ddc-b409-7134ff3c332f}" ma:taxonomyMulti="true" ma:sspId="5fe8204c-580d-4f0c-8e13-7b70e14b7fae"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389d23-ce53-4a35-a2de-45801fa8d0e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15" nillable="true" ma:displayName="Taxonomy Catch All Column" ma:hidden="true" ma:list="{c549138c-9df5-4b69-b1bb-cfabac981e03}" ma:internalName="TaxCatchAll" ma:showField="CatchAllData" ma:web="90389d23-ce53-4a35-a2de-45801fa8d0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73CB60-CBF9-45AB-9F1D-AF1123E84CE1}">
  <ds:schemaRefs>
    <ds:schemaRef ds:uri="http://schemas.microsoft.com/office/2006/metadata/properties"/>
    <ds:schemaRef ds:uri="http://www.w3.org/2000/xmlns/"/>
    <ds:schemaRef ds:uri="4afbe3f9-7342-4a94-96bf-c63e50f21617"/>
    <ds:schemaRef ds:uri="http://schemas.microsoft.com/office/infopath/2007/PartnerControls"/>
    <ds:schemaRef ds:uri="90389d23-ce53-4a35-a2de-45801fa8d0e0"/>
    <ds:schemaRef ds:uri="http://www.w3.org/2001/XMLSchema-instance"/>
  </ds:schemaRefs>
</ds:datastoreItem>
</file>

<file path=customXml/itemProps2.xml><?xml version="1.0" encoding="utf-8"?>
<ds:datastoreItem xmlns:ds="http://schemas.openxmlformats.org/officeDocument/2006/customXml" ds:itemID="{B0702E40-CE2F-4766-A238-B2BFC72A7C88}">
  <ds:schemaRefs>
    <ds:schemaRef ds:uri="http://schemas.microsoft.com/office/2006/metadata/contentType"/>
    <ds:schemaRef ds:uri="http://schemas.microsoft.com/office/2006/metadata/properties/metaAttributes"/>
    <ds:schemaRef ds:uri="http://www.w3.org/2000/xmlns/"/>
    <ds:schemaRef ds:uri="http://www.w3.org/2001/XMLSchema"/>
    <ds:schemaRef ds:uri="4afbe3f9-7342-4a94-96bf-c63e50f21617"/>
    <ds:schemaRef ds:uri="90389d23-ce53-4a35-a2de-45801fa8d0e0"/>
  </ds:schemaRefs>
</ds:datastoreItem>
</file>

<file path=customXml/itemProps3.xml><?xml version="1.0" encoding="utf-8"?>
<ds:datastoreItem xmlns:ds="http://schemas.openxmlformats.org/officeDocument/2006/customXml" ds:itemID="{485C8766-207F-4188-B9DD-BED1DE1995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7738</TotalTime>
  <Words>3578</Words>
  <Application>Microsoft Office PowerPoint</Application>
  <PresentationFormat>Personalizado</PresentationFormat>
  <Paragraphs>720</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dc:creator>
  <cp:lastModifiedBy>Heidi Berner</cp:lastModifiedBy>
  <cp:revision>188</cp:revision>
  <cp:lastPrinted>2023-11-17T13:28:21Z</cp:lastPrinted>
  <dcterms:created xsi:type="dcterms:W3CDTF">2020-09-30T14:26:58Z</dcterms:created>
  <dcterms:modified xsi:type="dcterms:W3CDTF">2024-03-05T18:01:14Z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0x010100A2DCC2AFA0A51A4CBC60A6BFE34017BE</vt:lpwstr>
  </property>
</Properties>
</file>