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xml" ContentType="application/vnd.openxmlformats-officedocument.drawingml.chartshapes+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3.xml" ContentType="application/vnd.openxmlformats-officedocument.drawingml.chartshapes+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4.xml" ContentType="application/vnd.openxmlformats-officedocument.drawingml.chartshapes+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75" r:id="rId2"/>
  </p:sldMasterIdLst>
  <p:notesMasterIdLst>
    <p:notesMasterId r:id="rId29"/>
  </p:notesMasterIdLst>
  <p:handoutMasterIdLst>
    <p:handoutMasterId r:id="rId30"/>
  </p:handoutMasterIdLst>
  <p:sldIdLst>
    <p:sldId id="414" r:id="rId3"/>
    <p:sldId id="1055" r:id="rId4"/>
    <p:sldId id="1056" r:id="rId5"/>
    <p:sldId id="1040" r:id="rId6"/>
    <p:sldId id="1069" r:id="rId7"/>
    <p:sldId id="6270" r:id="rId8"/>
    <p:sldId id="1038" r:id="rId9"/>
    <p:sldId id="1067" r:id="rId10"/>
    <p:sldId id="6271" r:id="rId11"/>
    <p:sldId id="1170" r:id="rId12"/>
    <p:sldId id="1026" r:id="rId13"/>
    <p:sldId id="1060" r:id="rId14"/>
    <p:sldId id="2541" r:id="rId15"/>
    <p:sldId id="1062" r:id="rId16"/>
    <p:sldId id="1036" r:id="rId17"/>
    <p:sldId id="6272" r:id="rId18"/>
    <p:sldId id="2544" r:id="rId19"/>
    <p:sldId id="1046" r:id="rId20"/>
    <p:sldId id="1061" r:id="rId21"/>
    <p:sldId id="1057" r:id="rId22"/>
    <p:sldId id="1066" r:id="rId23"/>
    <p:sldId id="1064" r:id="rId24"/>
    <p:sldId id="1063" r:id="rId25"/>
    <p:sldId id="1033" r:id="rId26"/>
    <p:sldId id="1035" r:id="rId27"/>
    <p:sldId id="1047" r:id="rId28"/>
  </p:sldIdLst>
  <p:sldSz cx="12192000" cy="6858000"/>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753" userDrawn="1">
          <p15:clr>
            <a:srgbClr val="A4A3A4"/>
          </p15:clr>
        </p15:guide>
        <p15:guide id="4" pos="5155" userDrawn="1">
          <p15:clr>
            <a:srgbClr val="A4A3A4"/>
          </p15:clr>
        </p15:guide>
        <p15:guide id="5" orient="horz" pos="28" userDrawn="1">
          <p15:clr>
            <a:srgbClr val="A4A3A4"/>
          </p15:clr>
        </p15:guide>
        <p15:guide id="6" orient="horz" pos="4020" userDrawn="1">
          <p15:clr>
            <a:srgbClr val="A4A3A4"/>
          </p15:clr>
        </p15:guide>
        <p15:guide id="7" pos="75" userDrawn="1">
          <p15:clr>
            <a:srgbClr val="A4A3A4"/>
          </p15:clr>
        </p15:guide>
        <p15:guide id="8" pos="2570" userDrawn="1">
          <p15:clr>
            <a:srgbClr val="A4A3A4"/>
          </p15:clr>
        </p15:guide>
        <p15:guide id="9" pos="7605" userDrawn="1">
          <p15:clr>
            <a:srgbClr val="A4A3A4"/>
          </p15:clr>
        </p15:guide>
        <p15:guide id="10" orient="horz" pos="867" userDrawn="1">
          <p15:clr>
            <a:srgbClr val="A4A3A4"/>
          </p15:clr>
        </p15:guide>
        <p15:guide id="11" pos="2525" userDrawn="1">
          <p15:clr>
            <a:srgbClr val="A4A3A4"/>
          </p15:clr>
        </p15:guide>
        <p15:guide id="12" orient="horz" pos="3906" userDrawn="1">
          <p15:clr>
            <a:srgbClr val="A4A3A4"/>
          </p15:clr>
        </p15:guide>
        <p15:guide id="14" orient="horz" pos="96" userDrawn="1">
          <p15:clr>
            <a:srgbClr val="A4A3A4"/>
          </p15:clr>
        </p15:guide>
        <p15:guide id="15" pos="619" userDrawn="1">
          <p15:clr>
            <a:srgbClr val="A4A3A4"/>
          </p15:clr>
        </p15:guide>
        <p15:guide id="17" orient="horz" pos="51" userDrawn="1">
          <p15:clr>
            <a:srgbClr val="A4A3A4"/>
          </p15:clr>
        </p15:guide>
        <p15:guide id="18" pos="511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383B21-293B-59FA-B3A1-B23D9A392096}" name="Tamara Gallardo" initials="TG" userId="S::tgallardo@hacienda.gov.cl::f1a2ae5d-6de9-4288-a69b-21cc121f4c57" providerId="AD"/>
  <p188:author id="{65E7B47C-3368-1D17-FD0F-BB3E4BFDE37C}" name="Italo González" initials="IG" userId="S::igonzalez@hacienda.gov.cl::f5a7a0fe-2031-484a-b83c-beed8644bd18" providerId="AD"/>
  <p188:author id="{63A3CE8D-8918-C0BA-EAC9-D004C1FFF744}" name="Gonzalo Arriaza" initials="GA" userId="S::garriaza@hacienda.gov.cl::6fa9b7fd-cd52-479c-b060-7a1f701f2a17" providerId="AD"/>
  <p188:author id="{24B4AE98-504F-B59A-3412-FE3B7B62304D}" name="Diego Veroiza" initials="DV" userId="S::dveroiza@hacienda.gov.cl::8b917278-72f9-40e8-8113-d2cc4d53c411" providerId="AD"/>
  <p188:author id="{67B544A8-CE24-D7FE-8B50-3D6D2B4DB8BE}" name="Gonzalo Valenzuela" initials="GV" userId="S::gvalenzuela@hacienda.gov.cl::0914f126-e7a2-4b57-84ab-e9ed9b3c6366" providerId="AD"/>
  <p188:author id="{05521DC2-6F4E-D19B-AE7A-6E3C5DEADCC8}" name="Felipe Guzmán" initials="FG [2]" userId="S-1-5-21-2747519216-3822579776-3378037438-209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lipe Guzmán" initials="FG" lastIdx="36" clrIdx="0">
    <p:extLst>
      <p:ext uri="{19B8F6BF-5375-455C-9EA6-DF929625EA0E}">
        <p15:presenceInfo xmlns:p15="http://schemas.microsoft.com/office/powerpoint/2012/main" userId="Felipe Guzmán" providerId="None"/>
      </p:ext>
    </p:extLst>
  </p:cmAuthor>
  <p:cmAuthor id="2" name="Horacio Herrera" initials="HH" lastIdx="12" clrIdx="1">
    <p:extLst>
      <p:ext uri="{19B8F6BF-5375-455C-9EA6-DF929625EA0E}">
        <p15:presenceInfo xmlns:p15="http://schemas.microsoft.com/office/powerpoint/2012/main" userId="S-1-5-21-2747519216-3822579776-3378037438-20740" providerId="AD"/>
      </p:ext>
    </p:extLst>
  </p:cmAuthor>
  <p:cmAuthor id="3" name="Anibal Alarcón" initials="AA" lastIdx="7" clrIdx="2">
    <p:extLst>
      <p:ext uri="{19B8F6BF-5375-455C-9EA6-DF929625EA0E}">
        <p15:presenceInfo xmlns:p15="http://schemas.microsoft.com/office/powerpoint/2012/main" userId="S-1-5-21-2747519216-3822579776-3378037438-19972" providerId="AD"/>
      </p:ext>
    </p:extLst>
  </p:cmAuthor>
  <p:cmAuthor id="4" name="Juan Ortíz" initials="JO" lastIdx="5" clrIdx="3">
    <p:extLst>
      <p:ext uri="{19B8F6BF-5375-455C-9EA6-DF929625EA0E}">
        <p15:presenceInfo xmlns:p15="http://schemas.microsoft.com/office/powerpoint/2012/main" userId="S-1-5-21-2747519216-3822579776-3378037438-19913" providerId="AD"/>
      </p:ext>
    </p:extLst>
  </p:cmAuthor>
  <p:cmAuthor id="5" name="Cristóbal Gamboni" initials="CG" lastIdx="9" clrIdx="4">
    <p:extLst>
      <p:ext uri="{19B8F6BF-5375-455C-9EA6-DF929625EA0E}">
        <p15:presenceInfo xmlns:p15="http://schemas.microsoft.com/office/powerpoint/2012/main" userId="S-1-5-21-2747519216-3822579776-3378037438-20893" providerId="AD"/>
      </p:ext>
    </p:extLst>
  </p:cmAuthor>
  <p:cmAuthor id="6" name="Felipe Guzmán" initials="FG [2]" lastIdx="198" clrIdx="5">
    <p:extLst>
      <p:ext uri="{19B8F6BF-5375-455C-9EA6-DF929625EA0E}">
        <p15:presenceInfo xmlns:p15="http://schemas.microsoft.com/office/powerpoint/2012/main" userId="S-1-5-21-2747519216-3822579776-3378037438-20914" providerId="AD"/>
      </p:ext>
    </p:extLst>
  </p:cmAuthor>
  <p:cmAuthor id="7" name="María Josefina Henríquez" initials="MJH" lastIdx="3" clrIdx="6">
    <p:extLst>
      <p:ext uri="{19B8F6BF-5375-455C-9EA6-DF929625EA0E}">
        <p15:presenceInfo xmlns:p15="http://schemas.microsoft.com/office/powerpoint/2012/main" userId="María Josefina Henríquez" providerId="None"/>
      </p:ext>
    </p:extLst>
  </p:cmAuthor>
  <p:cmAuthor id="8" name="Tamara Gallardo" initials="TG" lastIdx="10" clrIdx="7">
    <p:extLst>
      <p:ext uri="{19B8F6BF-5375-455C-9EA6-DF929625EA0E}">
        <p15:presenceInfo xmlns:p15="http://schemas.microsoft.com/office/powerpoint/2012/main" userId="Tamara Gallardo" providerId="None"/>
      </p:ext>
    </p:extLst>
  </p:cmAuthor>
  <p:cmAuthor id="9" name="Gonzalo Valenzuela" initials="GV" lastIdx="6" clrIdx="8">
    <p:extLst>
      <p:ext uri="{19B8F6BF-5375-455C-9EA6-DF929625EA0E}">
        <p15:presenceInfo xmlns:p15="http://schemas.microsoft.com/office/powerpoint/2012/main" userId="S::gvalenzuela@hacienda.gov.cl::0914f126-e7a2-4b57-84ab-e9ed9b3c6366" providerId="AD"/>
      </p:ext>
    </p:extLst>
  </p:cmAuthor>
  <p:cmAuthor id="10" name="Italo González" initials="IG" lastIdx="13" clrIdx="9">
    <p:extLst>
      <p:ext uri="{19B8F6BF-5375-455C-9EA6-DF929625EA0E}">
        <p15:presenceInfo xmlns:p15="http://schemas.microsoft.com/office/powerpoint/2012/main" userId="S::igonzalez@hacienda.gov.cl::f5a7a0fe-2031-484a-b83c-beed8644bd18" providerId="AD"/>
      </p:ext>
    </p:extLst>
  </p:cmAuthor>
  <p:cmAuthor id="11" name="bloomberg" initials="b" lastIdx="2" clrIdx="10">
    <p:extLst>
      <p:ext uri="{19B8F6BF-5375-455C-9EA6-DF929625EA0E}">
        <p15:presenceInfo xmlns:p15="http://schemas.microsoft.com/office/powerpoint/2012/main" userId="bloomberg" providerId="None"/>
      </p:ext>
    </p:extLst>
  </p:cmAuthor>
  <p:cmAuthor id="12" name="Tamara Gallardo" initials="TG [2]" lastIdx="11" clrIdx="11">
    <p:extLst>
      <p:ext uri="{19B8F6BF-5375-455C-9EA6-DF929625EA0E}">
        <p15:presenceInfo xmlns:p15="http://schemas.microsoft.com/office/powerpoint/2012/main" userId="S::tgallardo@hacienda.gov.cl::f1a2ae5d-6de9-4288-a69b-21cc121f4c57" providerId="AD"/>
      </p:ext>
    </p:extLst>
  </p:cmAuthor>
  <p:cmAuthor id="13" name="María Josefina Henríquez" initials="MJH [2]" lastIdx="2" clrIdx="12">
    <p:extLst>
      <p:ext uri="{19B8F6BF-5375-455C-9EA6-DF929625EA0E}">
        <p15:presenceInfo xmlns:p15="http://schemas.microsoft.com/office/powerpoint/2012/main" userId="S-1-5-21-2747519216-3822579776-3378037438-20932" providerId="AD"/>
      </p:ext>
    </p:extLst>
  </p:cmAuthor>
  <p:cmAuthor id="14" name="Diego Veroiza" initials="DV" lastIdx="2" clrIdx="13">
    <p:extLst>
      <p:ext uri="{19B8F6BF-5375-455C-9EA6-DF929625EA0E}">
        <p15:presenceInfo xmlns:p15="http://schemas.microsoft.com/office/powerpoint/2012/main" userId="Diego Veroi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06060"/>
    <a:srgbClr val="EAEAEA"/>
    <a:srgbClr val="E7E7E7"/>
    <a:srgbClr val="F1F1F1"/>
    <a:srgbClr val="EFEFEF"/>
    <a:srgbClr val="E1E1E1"/>
    <a:srgbClr val="EDEDED"/>
    <a:srgbClr val="ECECE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4FA5E-F062-44E4-B15B-2C3E0E830D3E}" v="6" dt="2022-05-24T11:56:14.49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55" autoAdjust="0"/>
    <p:restoredTop sz="89894" autoAdjust="0"/>
  </p:normalViewPr>
  <p:slideViewPr>
    <p:cSldViewPr snapToGrid="0">
      <p:cViewPr varScale="1">
        <p:scale>
          <a:sx n="60" d="100"/>
          <a:sy n="60" d="100"/>
        </p:scale>
        <p:origin x="1032" y="44"/>
      </p:cViewPr>
      <p:guideLst>
        <p:guide pos="1753"/>
        <p:guide pos="5155"/>
        <p:guide orient="horz" pos="28"/>
        <p:guide orient="horz" pos="4020"/>
        <p:guide pos="75"/>
        <p:guide pos="2570"/>
        <p:guide pos="7605"/>
        <p:guide orient="horz" pos="867"/>
        <p:guide pos="2525"/>
        <p:guide orient="horz" pos="3906"/>
        <p:guide orient="horz" pos="96"/>
        <p:guide pos="619"/>
        <p:guide orient="horz" pos="51"/>
        <p:guide pos="5110"/>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0"/>
    </p:cViewPr>
  </p:sorterViewPr>
  <p:notesViewPr>
    <p:cSldViewPr snapToGrid="0">
      <p:cViewPr varScale="1">
        <p:scale>
          <a:sx n="82" d="100"/>
          <a:sy n="82" d="100"/>
        </p:scale>
        <p:origin x="383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haciendachile-my.sharepoint.com/personal/dveroiza_hacienda_gov_cl/Documents/Escritorio/Estado%20de%20la%20Hacienda%20P&#250;blica/Figuras%20EHP%202021%20-%20MK%20v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haciendachile-my.sharepoint.com/personal/garriaza_hacienda_gov_cl/Documents/Documentos/Presentaci&#243;n%20ESE/grafico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https://haciendachile-my.sharepoint.com/personal/garriaza_hacienda_gov_cl/Documents/Documentos/Presentaci&#243;n%20ESE/grafic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haciendachile-my.sharepoint.com/personal/garriaza_hacienda_gov_cl/Documents/Documentos/Reporte%20Semanal/cuentas%20corriente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haciendachile-my.sharepoint.com/personal/garriaza_hacienda_gov_cl/Documents/Documentos/Presentaci&#243;n%20ESE/grafico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72.20.11.35\2003\Tamara%20Gallardo\BD_Automatizaas\Indicadores%20Financieros%20-%20Internacional%20-VF.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172.20.11.35\2003\Tamara%20Gallardo\BD_Automatizaas\Indicadores%20Financieros%20-%20Internacional%20-VF.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172.20.11.35\2003\Tamara%20Gallardo\BD_Automatizaas\Indicadores%20Financieros%20-%20Internacional%20-VF.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dveroiza\Downloads\Canasta_23052022184155.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haciendachile.sharepoint.com/sites/CoordinacinMacroeconmica/Documentos%20compartidos/Presentaciones/2022/04.Abril/Investor%20Day_Amcham%20&amp;%20Asexma/Tasas%20de%20captacion%20y%20colocacion.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dveroiza\Downloads\Berstein_Marcel_2019_GraficosTablas_Publico.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dveroiza\Downloads\5.%20Cap&#237;tulo%20V.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dveroiza\Downloads\5.%20Cap&#237;tulo%20V%20(1).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dveroiza\Desktop\Legado%20Ministro%20de%20Hacienda\Cap.%20Innovaci&#243;n,%20Competencia%20e%20Inclusi&#243;n%20Financiera\Referencias\Gra&#769;ficos.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dveroiza\Desktop\Legado%20Ministro%20de%20Hacienda\Cap.%20Innovaci&#243;n,%20Competencia%20e%20Inclusi&#243;n%20Financiera\Referencias\Gra&#769;ficos.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dveroiza\Desktop\Legado%20Ministro%20de%20Hacienda\Cap.%20Innovaci&#243;n,%20Competencia%20e%20Inclusi&#243;n%20Financiera\Referencias\Gra&#769;fico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dveroiza\Desktop\Legado%20Ministro%20de%20Hacienda\Cap.%20Innovaci&#243;n,%20Competencia%20e%20Inclusi&#243;n%20Financiera\Referencias\Gra&#769;ficos.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0.193\Datos\Datos\macro\2022\Presentaciones\03.Marzo\bbdd%20F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veroiza\Downloads\_20220512.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gall\Downloads\T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Retiros/Figura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haciendachile.sharepoint.com/sites/CoordinacinMacroeconmica/Documentos%20compartidos/Mercados%20financieros/Canasta%20Comparable/Cap&#237;tulo_II-03202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haciendachile.sharepoint.com/sites/CoordinacinMacroeconmica/Documentos%20compartidos/Mercados%20financieros/Canasta%20Comparable/Cap&#237;tulo_II-03202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haciendachile.sharepoint.com/sites/CoordinacinMacroeconmica/Documentos%20compartidos/Mercados%20financieros/Canasta%20Comparable/Cap&#237;tulo_II-03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Helvetica" panose="020B0604020202020204" pitchFamily="34" charset="0"/>
                <a:ea typeface="+mn-ea"/>
                <a:cs typeface="Helvetica" panose="020B0604020202020204" pitchFamily="34" charset="0"/>
              </a:defRPr>
            </a:pPr>
            <a:r>
              <a:rPr lang="en-US" sz="1440" b="1" dirty="0">
                <a:solidFill>
                  <a:schemeClr val="tx1"/>
                </a:solidFill>
              </a:rPr>
              <a:t>Evolución del Índice de Desarrollo Financiero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8.8046992232324123E-2"/>
          <c:y val="0.11188055015347127"/>
          <c:w val="0.88551618547681543"/>
          <c:h val="0.64739173228346458"/>
        </c:manualLayout>
      </c:layout>
      <c:lineChart>
        <c:grouping val="standard"/>
        <c:varyColors val="0"/>
        <c:ser>
          <c:idx val="0"/>
          <c:order val="0"/>
          <c:tx>
            <c:strRef>
              <c:f>'Figura 5.1'!$A$2</c:f>
              <c:strCache>
                <c:ptCount val="1"/>
                <c:pt idx="0">
                  <c:v>Chile</c:v>
                </c:pt>
              </c:strCache>
            </c:strRef>
          </c:tx>
          <c:spPr>
            <a:ln w="28575" cap="rnd">
              <a:solidFill>
                <a:srgbClr val="FF0000"/>
              </a:solidFill>
              <a:round/>
            </a:ln>
            <a:effectLst/>
          </c:spPr>
          <c:marker>
            <c:symbol val="none"/>
          </c:marker>
          <c:cat>
            <c:numRef>
              <c:f>'Figura 5.1'!$B$1:$AO$1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'Figura 5.1'!$B$2:$AO$2</c:f>
              <c:numCache>
                <c:formatCode>0.00</c:formatCode>
                <c:ptCount val="40"/>
                <c:pt idx="0">
                  <c:v>0.21155233681201935</c:v>
                </c:pt>
                <c:pt idx="1">
                  <c:v>0.21232488751411438</c:v>
                </c:pt>
                <c:pt idx="2">
                  <c:v>0.27549082040786743</c:v>
                </c:pt>
                <c:pt idx="3">
                  <c:v>0.27426618337631226</c:v>
                </c:pt>
                <c:pt idx="4">
                  <c:v>0.28486943244934082</c:v>
                </c:pt>
                <c:pt idx="5">
                  <c:v>0.30813747644424438</c:v>
                </c:pt>
                <c:pt idx="6">
                  <c:v>0.32985496520996094</c:v>
                </c:pt>
                <c:pt idx="7">
                  <c:v>0.33914604783058167</c:v>
                </c:pt>
                <c:pt idx="8">
                  <c:v>0.34037122130393982</c:v>
                </c:pt>
                <c:pt idx="9">
                  <c:v>0.28605735301971436</c:v>
                </c:pt>
                <c:pt idx="10">
                  <c:v>0.28061467409133911</c:v>
                </c:pt>
                <c:pt idx="11">
                  <c:v>0.31328991055488586</c:v>
                </c:pt>
                <c:pt idx="12">
                  <c:v>0.3054673969745636</c:v>
                </c:pt>
                <c:pt idx="13">
                  <c:v>0.32561233639717102</c:v>
                </c:pt>
                <c:pt idx="14">
                  <c:v>0.34697416424751282</c:v>
                </c:pt>
                <c:pt idx="15">
                  <c:v>0.36839380860328674</c:v>
                </c:pt>
                <c:pt idx="16">
                  <c:v>0.33123034238815308</c:v>
                </c:pt>
                <c:pt idx="17">
                  <c:v>0.36734086275100708</c:v>
                </c:pt>
                <c:pt idx="18">
                  <c:v>0.34544387459754944</c:v>
                </c:pt>
                <c:pt idx="19">
                  <c:v>0.37945887446403503</c:v>
                </c:pt>
                <c:pt idx="20">
                  <c:v>0.38636818528175354</c:v>
                </c:pt>
                <c:pt idx="21">
                  <c:v>0.39710867404937744</c:v>
                </c:pt>
                <c:pt idx="22">
                  <c:v>0.39808875322341919</c:v>
                </c:pt>
                <c:pt idx="23">
                  <c:v>0.44952508807182312</c:v>
                </c:pt>
                <c:pt idx="24">
                  <c:v>0.46497243642807007</c:v>
                </c:pt>
                <c:pt idx="25">
                  <c:v>0.48499181866645813</c:v>
                </c:pt>
                <c:pt idx="26">
                  <c:v>0.47687169909477234</c:v>
                </c:pt>
                <c:pt idx="27">
                  <c:v>0.5150488018989563</c:v>
                </c:pt>
                <c:pt idx="28">
                  <c:v>0.50314605236053467</c:v>
                </c:pt>
                <c:pt idx="29">
                  <c:v>0.5232616662979126</c:v>
                </c:pt>
                <c:pt idx="30">
                  <c:v>0.50107592344284058</c:v>
                </c:pt>
                <c:pt idx="31">
                  <c:v>0.51251208782196045</c:v>
                </c:pt>
                <c:pt idx="32">
                  <c:v>0.49369403719902039</c:v>
                </c:pt>
                <c:pt idx="33">
                  <c:v>0.50500279664993286</c:v>
                </c:pt>
                <c:pt idx="34">
                  <c:v>0.49151712656021118</c:v>
                </c:pt>
                <c:pt idx="35">
                  <c:v>0.45769143104553223</c:v>
                </c:pt>
                <c:pt idx="36">
                  <c:v>0.46031978726387024</c:v>
                </c:pt>
                <c:pt idx="37">
                  <c:v>0.50189340114593506</c:v>
                </c:pt>
                <c:pt idx="38">
                  <c:v>0.49411293864250183</c:v>
                </c:pt>
                <c:pt idx="39">
                  <c:v>0.4983866810798645</c:v>
                </c:pt>
              </c:numCache>
            </c:numRef>
          </c:val>
          <c:smooth val="0"/>
          <c:extLst>
            <c:ext xmlns:c16="http://schemas.microsoft.com/office/drawing/2014/chart" uri="{C3380CC4-5D6E-409C-BE32-E72D297353CC}">
              <c16:uniqueId val="{00000000-0E61-48D9-8008-3AB3E96962FA}"/>
            </c:ext>
          </c:extLst>
        </c:ser>
        <c:ser>
          <c:idx val="1"/>
          <c:order val="1"/>
          <c:tx>
            <c:strRef>
              <c:f>'Figura 5.1'!$A$3</c:f>
              <c:strCache>
                <c:ptCount val="1"/>
                <c:pt idx="0">
                  <c:v>Todos los países</c:v>
                </c:pt>
              </c:strCache>
            </c:strRef>
          </c:tx>
          <c:spPr>
            <a:ln w="28575" cap="rnd">
              <a:solidFill>
                <a:schemeClr val="accent3"/>
              </a:solidFill>
              <a:round/>
            </a:ln>
            <a:effectLst/>
          </c:spPr>
          <c:marker>
            <c:symbol val="none"/>
          </c:marker>
          <c:cat>
            <c:numRef>
              <c:f>'Figura 5.1'!$B$1:$AO$1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'Figura 5.1'!$B$3:$AO$3</c:f>
              <c:numCache>
                <c:formatCode>0.00</c:formatCode>
                <c:ptCount val="40"/>
                <c:pt idx="0">
                  <c:v>0.14014001190662384</c:v>
                </c:pt>
                <c:pt idx="1">
                  <c:v>0.14502304792404175</c:v>
                </c:pt>
                <c:pt idx="2">
                  <c:v>0.15145507454872131</c:v>
                </c:pt>
                <c:pt idx="3">
                  <c:v>0.15656134486198425</c:v>
                </c:pt>
                <c:pt idx="4">
                  <c:v>0.16222704946994781</c:v>
                </c:pt>
                <c:pt idx="5">
                  <c:v>0.16919757425785065</c:v>
                </c:pt>
                <c:pt idx="6">
                  <c:v>0.17682373523712158</c:v>
                </c:pt>
                <c:pt idx="7">
                  <c:v>0.18371114134788513</c:v>
                </c:pt>
                <c:pt idx="8">
                  <c:v>0.1820586770772934</c:v>
                </c:pt>
                <c:pt idx="9">
                  <c:v>0.18834565579891205</c:v>
                </c:pt>
                <c:pt idx="10">
                  <c:v>0.19250065088272095</c:v>
                </c:pt>
                <c:pt idx="11">
                  <c:v>0.19174455106258392</c:v>
                </c:pt>
                <c:pt idx="12">
                  <c:v>0.20081308484077454</c:v>
                </c:pt>
                <c:pt idx="13">
                  <c:v>0.21497689187526703</c:v>
                </c:pt>
                <c:pt idx="14">
                  <c:v>0.22437599301338196</c:v>
                </c:pt>
                <c:pt idx="15">
                  <c:v>0.22886005043983459</c:v>
                </c:pt>
                <c:pt idx="16">
                  <c:v>0.23649266362190247</c:v>
                </c:pt>
                <c:pt idx="17">
                  <c:v>0.25454354286193848</c:v>
                </c:pt>
                <c:pt idx="18">
                  <c:v>0.26149225234985352</c:v>
                </c:pt>
                <c:pt idx="19">
                  <c:v>0.26060602068901062</c:v>
                </c:pt>
                <c:pt idx="20">
                  <c:v>0.26848199963569641</c:v>
                </c:pt>
                <c:pt idx="21">
                  <c:v>0.2679486870765686</c:v>
                </c:pt>
                <c:pt idx="22">
                  <c:v>0.26763355731964111</c:v>
                </c:pt>
                <c:pt idx="23">
                  <c:v>0.27307206392288208</c:v>
                </c:pt>
                <c:pt idx="24">
                  <c:v>0.27998006343841553</c:v>
                </c:pt>
                <c:pt idx="25">
                  <c:v>0.28704911470413208</c:v>
                </c:pt>
                <c:pt idx="26">
                  <c:v>0.298747718334198</c:v>
                </c:pt>
                <c:pt idx="27">
                  <c:v>0.31158030033111572</c:v>
                </c:pt>
                <c:pt idx="28">
                  <c:v>0.30932405591011047</c:v>
                </c:pt>
                <c:pt idx="29">
                  <c:v>0.3123810887336731</c:v>
                </c:pt>
                <c:pt idx="30">
                  <c:v>0.31101945042610168</c:v>
                </c:pt>
                <c:pt idx="31">
                  <c:v>0.30849868059158325</c:v>
                </c:pt>
                <c:pt idx="32">
                  <c:v>0.30879276990890503</c:v>
                </c:pt>
                <c:pt idx="33">
                  <c:v>0.31122893095016479</c:v>
                </c:pt>
                <c:pt idx="34">
                  <c:v>0.31374245882034302</c:v>
                </c:pt>
                <c:pt idx="35">
                  <c:v>0.31470873951911926</c:v>
                </c:pt>
                <c:pt idx="36">
                  <c:v>0.31735625863075256</c:v>
                </c:pt>
                <c:pt idx="37">
                  <c:v>0.32074889540672302</c:v>
                </c:pt>
                <c:pt idx="38">
                  <c:v>0.32038697600364685</c:v>
                </c:pt>
                <c:pt idx="39">
                  <c:v>0.31951981782913208</c:v>
                </c:pt>
              </c:numCache>
            </c:numRef>
          </c:val>
          <c:smooth val="0"/>
          <c:extLst>
            <c:ext xmlns:c16="http://schemas.microsoft.com/office/drawing/2014/chart" uri="{C3380CC4-5D6E-409C-BE32-E72D297353CC}">
              <c16:uniqueId val="{00000001-0E61-48D9-8008-3AB3E96962FA}"/>
            </c:ext>
          </c:extLst>
        </c:ser>
        <c:ser>
          <c:idx val="2"/>
          <c:order val="2"/>
          <c:tx>
            <c:strRef>
              <c:f>'Figura 5.1'!$A$4</c:f>
              <c:strCache>
                <c:ptCount val="1"/>
                <c:pt idx="0">
                  <c:v>Mercados emergentes</c:v>
                </c:pt>
              </c:strCache>
            </c:strRef>
          </c:tx>
          <c:spPr>
            <a:ln w="28575" cap="rnd">
              <a:solidFill>
                <a:schemeClr val="accent5"/>
              </a:solidFill>
              <a:round/>
            </a:ln>
            <a:effectLst/>
          </c:spPr>
          <c:marker>
            <c:symbol val="none"/>
          </c:marker>
          <c:cat>
            <c:numRef>
              <c:f>'Figura 5.1'!$B$1:$AO$1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'Figura 5.1'!$B$4:$AO$4</c:f>
              <c:numCache>
                <c:formatCode>0.00</c:formatCode>
                <c:ptCount val="40"/>
                <c:pt idx="0">
                  <c:v>0.14393501478906084</c:v>
                </c:pt>
                <c:pt idx="1">
                  <c:v>0.14777584278547182</c:v>
                </c:pt>
                <c:pt idx="2">
                  <c:v>0.15725006149491158</c:v>
                </c:pt>
                <c:pt idx="3">
                  <c:v>0.16169784795038583</c:v>
                </c:pt>
                <c:pt idx="4">
                  <c:v>0.16236006676254186</c:v>
                </c:pt>
                <c:pt idx="5">
                  <c:v>0.16524921597152659</c:v>
                </c:pt>
                <c:pt idx="6">
                  <c:v>0.17281525798987388</c:v>
                </c:pt>
                <c:pt idx="7">
                  <c:v>0.17465566974342658</c:v>
                </c:pt>
                <c:pt idx="8">
                  <c:v>0.17372650851375954</c:v>
                </c:pt>
                <c:pt idx="9">
                  <c:v>0.17607289391499517</c:v>
                </c:pt>
                <c:pt idx="10">
                  <c:v>0.18077699431195493</c:v>
                </c:pt>
                <c:pt idx="11">
                  <c:v>0.18280441195863048</c:v>
                </c:pt>
                <c:pt idx="12">
                  <c:v>0.19910503369642468</c:v>
                </c:pt>
                <c:pt idx="13">
                  <c:v>0.2063614921550275</c:v>
                </c:pt>
                <c:pt idx="14">
                  <c:v>0.21505341587997065</c:v>
                </c:pt>
                <c:pt idx="15">
                  <c:v>0.22210997524784831</c:v>
                </c:pt>
                <c:pt idx="16">
                  <c:v>0.23017787785700908</c:v>
                </c:pt>
                <c:pt idx="17">
                  <c:v>0.24629448476906229</c:v>
                </c:pt>
                <c:pt idx="18">
                  <c:v>0.24589605584013752</c:v>
                </c:pt>
                <c:pt idx="19">
                  <c:v>0.24136849370126318</c:v>
                </c:pt>
                <c:pt idx="20">
                  <c:v>0.24689227715134621</c:v>
                </c:pt>
                <c:pt idx="21">
                  <c:v>0.24682108285587009</c:v>
                </c:pt>
                <c:pt idx="22">
                  <c:v>0.25117305747982932</c:v>
                </c:pt>
                <c:pt idx="23">
                  <c:v>0.25809713712007532</c:v>
                </c:pt>
                <c:pt idx="24">
                  <c:v>0.26454598465707246</c:v>
                </c:pt>
                <c:pt idx="25">
                  <c:v>0.27619811392775395</c:v>
                </c:pt>
                <c:pt idx="26">
                  <c:v>0.28789876346907967</c:v>
                </c:pt>
                <c:pt idx="27">
                  <c:v>0.30514117221279841</c:v>
                </c:pt>
                <c:pt idx="28">
                  <c:v>0.30850411497238206</c:v>
                </c:pt>
                <c:pt idx="29">
                  <c:v>0.31116866174994445</c:v>
                </c:pt>
                <c:pt idx="30">
                  <c:v>0.30786014093858438</c:v>
                </c:pt>
                <c:pt idx="31">
                  <c:v>0.30308913984676689</c:v>
                </c:pt>
                <c:pt idx="32">
                  <c:v>0.30736419149651761</c:v>
                </c:pt>
                <c:pt idx="33">
                  <c:v>0.31093217150830643</c:v>
                </c:pt>
                <c:pt idx="34">
                  <c:v>0.31643707523258718</c:v>
                </c:pt>
                <c:pt idx="35">
                  <c:v>0.31842466443777084</c:v>
                </c:pt>
                <c:pt idx="36">
                  <c:v>0.32352892609267703</c:v>
                </c:pt>
                <c:pt idx="37">
                  <c:v>0.3260972469863368</c:v>
                </c:pt>
                <c:pt idx="38">
                  <c:v>0.32673914294417311</c:v>
                </c:pt>
                <c:pt idx="39">
                  <c:v>0.32644422733929102</c:v>
                </c:pt>
              </c:numCache>
            </c:numRef>
          </c:val>
          <c:smooth val="0"/>
          <c:extLst>
            <c:ext xmlns:c16="http://schemas.microsoft.com/office/drawing/2014/chart" uri="{C3380CC4-5D6E-409C-BE32-E72D297353CC}">
              <c16:uniqueId val="{00000002-0E61-48D9-8008-3AB3E96962FA}"/>
            </c:ext>
          </c:extLst>
        </c:ser>
        <c:ser>
          <c:idx val="3"/>
          <c:order val="3"/>
          <c:tx>
            <c:strRef>
              <c:f>'Figura 5.1'!$A$5</c:f>
              <c:strCache>
                <c:ptCount val="1"/>
                <c:pt idx="0">
                  <c:v>Mercados avanzados</c:v>
                </c:pt>
              </c:strCache>
            </c:strRef>
          </c:tx>
          <c:spPr>
            <a:ln w="28575" cap="rnd">
              <a:solidFill>
                <a:schemeClr val="accent1">
                  <a:lumMod val="60000"/>
                </a:schemeClr>
              </a:solidFill>
              <a:round/>
            </a:ln>
            <a:effectLst/>
          </c:spPr>
          <c:marker>
            <c:symbol val="none"/>
          </c:marker>
          <c:cat>
            <c:numRef>
              <c:f>'Figura 5.1'!$B$1:$AO$1</c:f>
              <c:numCache>
                <c:formatCode>General</c:formatCod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numCache>
            </c:numRef>
          </c:cat>
          <c:val>
            <c:numRef>
              <c:f>'Figura 5.1'!$B$5:$AO$5</c:f>
              <c:numCache>
                <c:formatCode>0.00</c:formatCode>
                <c:ptCount val="40"/>
                <c:pt idx="0">
                  <c:v>0.24126797914505005</c:v>
                </c:pt>
                <c:pt idx="1">
                  <c:v>0.24938419461250305</c:v>
                </c:pt>
                <c:pt idx="2">
                  <c:v>0.25819367170333862</c:v>
                </c:pt>
                <c:pt idx="3">
                  <c:v>0.27615818381309509</c:v>
                </c:pt>
                <c:pt idx="4">
                  <c:v>0.29914972186088562</c:v>
                </c:pt>
                <c:pt idx="5">
                  <c:v>0.32538586854934692</c:v>
                </c:pt>
                <c:pt idx="6">
                  <c:v>0.34902691841125488</c:v>
                </c:pt>
                <c:pt idx="7">
                  <c:v>0.38086232542991638</c:v>
                </c:pt>
                <c:pt idx="8">
                  <c:v>0.37208667397499084</c:v>
                </c:pt>
                <c:pt idx="9">
                  <c:v>0.39292117953300476</c:v>
                </c:pt>
                <c:pt idx="10">
                  <c:v>0.39885926246643066</c:v>
                </c:pt>
                <c:pt idx="11">
                  <c:v>0.39469951391220093</c:v>
                </c:pt>
                <c:pt idx="12">
                  <c:v>0.40540045499801636</c:v>
                </c:pt>
                <c:pt idx="13">
                  <c:v>0.450325608253479</c:v>
                </c:pt>
                <c:pt idx="14">
                  <c:v>0.47519722580909729</c:v>
                </c:pt>
                <c:pt idx="15">
                  <c:v>0.47250187397003174</c:v>
                </c:pt>
                <c:pt idx="16">
                  <c:v>0.48939108848571777</c:v>
                </c:pt>
                <c:pt idx="17">
                  <c:v>0.53959536552429199</c:v>
                </c:pt>
                <c:pt idx="18">
                  <c:v>0.56926184892654419</c:v>
                </c:pt>
                <c:pt idx="19">
                  <c:v>0.58079969882965088</c:v>
                </c:pt>
                <c:pt idx="20">
                  <c:v>0.60818427801132202</c:v>
                </c:pt>
                <c:pt idx="21">
                  <c:v>0.60293054580688477</c:v>
                </c:pt>
                <c:pt idx="22">
                  <c:v>0.59098982810974121</c:v>
                </c:pt>
                <c:pt idx="23">
                  <c:v>0.60247021913528442</c:v>
                </c:pt>
                <c:pt idx="24">
                  <c:v>0.61609077453613281</c:v>
                </c:pt>
                <c:pt idx="25">
                  <c:v>0.62456721067428589</c:v>
                </c:pt>
                <c:pt idx="26">
                  <c:v>0.6491096019744873</c:v>
                </c:pt>
                <c:pt idx="27">
                  <c:v>0.67017346620559692</c:v>
                </c:pt>
                <c:pt idx="28">
                  <c:v>0.65069723129272461</c:v>
                </c:pt>
                <c:pt idx="29">
                  <c:v>0.6567389965057373</c:v>
                </c:pt>
                <c:pt idx="30">
                  <c:v>0.65164923667907715</c:v>
                </c:pt>
                <c:pt idx="31">
                  <c:v>0.64309674501419067</c:v>
                </c:pt>
                <c:pt idx="32">
                  <c:v>0.63315975666046143</c:v>
                </c:pt>
                <c:pt idx="33">
                  <c:v>0.63366419076919556</c:v>
                </c:pt>
                <c:pt idx="34">
                  <c:v>0.63254350423812866</c:v>
                </c:pt>
                <c:pt idx="35">
                  <c:v>0.63505488634109497</c:v>
                </c:pt>
                <c:pt idx="36">
                  <c:v>0.63040423393249512</c:v>
                </c:pt>
                <c:pt idx="37">
                  <c:v>0.63904738426208496</c:v>
                </c:pt>
                <c:pt idx="38">
                  <c:v>0.63191622495651245</c:v>
                </c:pt>
                <c:pt idx="39">
                  <c:v>0.624847412109375</c:v>
                </c:pt>
              </c:numCache>
            </c:numRef>
          </c:val>
          <c:smooth val="0"/>
          <c:extLst>
            <c:ext xmlns:c16="http://schemas.microsoft.com/office/drawing/2014/chart" uri="{C3380CC4-5D6E-409C-BE32-E72D297353CC}">
              <c16:uniqueId val="{00000003-0E61-48D9-8008-3AB3E96962FA}"/>
            </c:ext>
          </c:extLst>
        </c:ser>
        <c:dLbls>
          <c:showLegendKey val="0"/>
          <c:showVal val="0"/>
          <c:showCatName val="0"/>
          <c:showSerName val="0"/>
          <c:showPercent val="0"/>
          <c:showBubbleSize val="0"/>
        </c:dLbls>
        <c:smooth val="0"/>
        <c:axId val="788223664"/>
        <c:axId val="788226992"/>
      </c:lineChart>
      <c:dateAx>
        <c:axId val="78822366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788226992"/>
        <c:crosses val="autoZero"/>
        <c:auto val="0"/>
        <c:lblOffset val="100"/>
        <c:baseTimeUnit val="days"/>
        <c:majorUnit val="10"/>
        <c:majorTimeUnit val="days"/>
      </c:dateAx>
      <c:valAx>
        <c:axId val="788226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788223664"/>
        <c:crosses val="autoZero"/>
        <c:crossBetween val="between"/>
        <c:majorUnit val="0.25"/>
      </c:valAx>
      <c:spPr>
        <a:noFill/>
        <a:ln>
          <a:noFill/>
        </a:ln>
        <a:effectLst/>
      </c:spPr>
    </c:plotArea>
    <c:legend>
      <c:legendPos val="b"/>
      <c:layout>
        <c:manualLayout>
          <c:xMode val="edge"/>
          <c:yMode val="edge"/>
          <c:x val="5.7506888137901467E-2"/>
          <c:y val="0.88487927317884674"/>
          <c:w val="0.89999984237670705"/>
          <c:h val="5.93263080203378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L" sz="1440" b="1" dirty="0"/>
              <a:t>Evolución del Tipo de Cambio</a:t>
            </a:r>
          </a:p>
          <a:p>
            <a:pPr>
              <a:defRPr sz="12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L" sz="1440" dirty="0"/>
              <a:t>(CLP/US$, US$cent/lb)</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autoTitleDeleted val="0"/>
    <c:plotArea>
      <c:layout/>
      <c:lineChart>
        <c:grouping val="standard"/>
        <c:varyColors val="0"/>
        <c:ser>
          <c:idx val="0"/>
          <c:order val="1"/>
          <c:tx>
            <c:strRef>
              <c:f>tc_cobre!$B$1</c:f>
              <c:strCache>
                <c:ptCount val="1"/>
                <c:pt idx="0">
                  <c:v>Peso chileno</c:v>
                </c:pt>
              </c:strCache>
            </c:strRef>
          </c:tx>
          <c:spPr>
            <a:ln w="28575" cap="rnd">
              <a:solidFill>
                <a:srgbClr val="0070C0"/>
              </a:solidFill>
              <a:round/>
            </a:ln>
            <a:effectLst/>
          </c:spPr>
          <c:marker>
            <c:symbol val="none"/>
          </c:marker>
          <c:cat>
            <c:numRef>
              <c:f>tc_cobre!$A$2:$A$880</c:f>
              <c:numCache>
                <c:formatCode>mmm\-yy</c:formatCode>
                <c:ptCount val="879"/>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numCache>
            </c:numRef>
          </c:cat>
          <c:val>
            <c:numRef>
              <c:f>tc_cobre!$B$2:$B$880</c:f>
              <c:numCache>
                <c:formatCode>General</c:formatCode>
                <c:ptCount val="879"/>
                <c:pt idx="0">
                  <c:v>694</c:v>
                </c:pt>
                <c:pt idx="1">
                  <c:v>697.48</c:v>
                </c:pt>
                <c:pt idx="2">
                  <c:v>695.5</c:v>
                </c:pt>
                <c:pt idx="3">
                  <c:v>682.35</c:v>
                </c:pt>
                <c:pt idx="4">
                  <c:v>679.91</c:v>
                </c:pt>
                <c:pt idx="5">
                  <c:v>680.17</c:v>
                </c:pt>
                <c:pt idx="6">
                  <c:v>676.98</c:v>
                </c:pt>
                <c:pt idx="7">
                  <c:v>675.78</c:v>
                </c:pt>
                <c:pt idx="8">
                  <c:v>674.56</c:v>
                </c:pt>
                <c:pt idx="9">
                  <c:v>673.15</c:v>
                </c:pt>
                <c:pt idx="10">
                  <c:v>674.81</c:v>
                </c:pt>
                <c:pt idx="11">
                  <c:v>671.13</c:v>
                </c:pt>
                <c:pt idx="12">
                  <c:v>671.15</c:v>
                </c:pt>
                <c:pt idx="13">
                  <c:v>669.33</c:v>
                </c:pt>
                <c:pt idx="14">
                  <c:v>672.48</c:v>
                </c:pt>
                <c:pt idx="15">
                  <c:v>671.93</c:v>
                </c:pt>
                <c:pt idx="16">
                  <c:v>672.61</c:v>
                </c:pt>
                <c:pt idx="17">
                  <c:v>670.83</c:v>
                </c:pt>
                <c:pt idx="18">
                  <c:v>667.2</c:v>
                </c:pt>
                <c:pt idx="19">
                  <c:v>672.44</c:v>
                </c:pt>
                <c:pt idx="20">
                  <c:v>667.68</c:v>
                </c:pt>
                <c:pt idx="21">
                  <c:v>667.5</c:v>
                </c:pt>
                <c:pt idx="22">
                  <c:v>654.45000000000005</c:v>
                </c:pt>
                <c:pt idx="23">
                  <c:v>652.1</c:v>
                </c:pt>
                <c:pt idx="24">
                  <c:v>651.14</c:v>
                </c:pt>
                <c:pt idx="25">
                  <c:v>651.79999999999995</c:v>
                </c:pt>
                <c:pt idx="26">
                  <c:v>654.65</c:v>
                </c:pt>
                <c:pt idx="27">
                  <c:v>655.26</c:v>
                </c:pt>
                <c:pt idx="28">
                  <c:v>658.83</c:v>
                </c:pt>
                <c:pt idx="29">
                  <c:v>663.05</c:v>
                </c:pt>
                <c:pt idx="30">
                  <c:v>660.65</c:v>
                </c:pt>
                <c:pt idx="31">
                  <c:v>663.68</c:v>
                </c:pt>
                <c:pt idx="32">
                  <c:v>666.85</c:v>
                </c:pt>
                <c:pt idx="33">
                  <c:v>663.89</c:v>
                </c:pt>
                <c:pt idx="34">
                  <c:v>660.98</c:v>
                </c:pt>
                <c:pt idx="35">
                  <c:v>656.93</c:v>
                </c:pt>
                <c:pt idx="36">
                  <c:v>652.79</c:v>
                </c:pt>
                <c:pt idx="37">
                  <c:v>654.15</c:v>
                </c:pt>
                <c:pt idx="38">
                  <c:v>651.04999999999995</c:v>
                </c:pt>
                <c:pt idx="39">
                  <c:v>649.57000000000005</c:v>
                </c:pt>
                <c:pt idx="40">
                  <c:v>649.04999999999995</c:v>
                </c:pt>
                <c:pt idx="41">
                  <c:v>650.80999999999995</c:v>
                </c:pt>
                <c:pt idx="42">
                  <c:v>654.63</c:v>
                </c:pt>
                <c:pt idx="43">
                  <c:v>658.47</c:v>
                </c:pt>
                <c:pt idx="44">
                  <c:v>658.83</c:v>
                </c:pt>
                <c:pt idx="45">
                  <c:v>656.93</c:v>
                </c:pt>
                <c:pt idx="46">
                  <c:v>659.15</c:v>
                </c:pt>
                <c:pt idx="47">
                  <c:v>665.74</c:v>
                </c:pt>
                <c:pt idx="48">
                  <c:v>671.47</c:v>
                </c:pt>
                <c:pt idx="49">
                  <c:v>670.62</c:v>
                </c:pt>
                <c:pt idx="50">
                  <c:v>666.48</c:v>
                </c:pt>
                <c:pt idx="51">
                  <c:v>668.69</c:v>
                </c:pt>
                <c:pt idx="52">
                  <c:v>671.17</c:v>
                </c:pt>
                <c:pt idx="53">
                  <c:v>668.79</c:v>
                </c:pt>
                <c:pt idx="54">
                  <c:v>665.88</c:v>
                </c:pt>
                <c:pt idx="55">
                  <c:v>665.69</c:v>
                </c:pt>
                <c:pt idx="56">
                  <c:v>665.97</c:v>
                </c:pt>
                <c:pt idx="57">
                  <c:v>669.53</c:v>
                </c:pt>
                <c:pt idx="58">
                  <c:v>680</c:v>
                </c:pt>
                <c:pt idx="59">
                  <c:v>680</c:v>
                </c:pt>
                <c:pt idx="60">
                  <c:v>680.75</c:v>
                </c:pt>
                <c:pt idx="61">
                  <c:v>683.25</c:v>
                </c:pt>
                <c:pt idx="62">
                  <c:v>683.32</c:v>
                </c:pt>
                <c:pt idx="63">
                  <c:v>679.7</c:v>
                </c:pt>
                <c:pt idx="64">
                  <c:v>671.79</c:v>
                </c:pt>
                <c:pt idx="65">
                  <c:v>673.23</c:v>
                </c:pt>
                <c:pt idx="66">
                  <c:v>666.66</c:v>
                </c:pt>
                <c:pt idx="67">
                  <c:v>665.57</c:v>
                </c:pt>
                <c:pt idx="68">
                  <c:v>664.67</c:v>
                </c:pt>
                <c:pt idx="69">
                  <c:v>663.7</c:v>
                </c:pt>
                <c:pt idx="70">
                  <c:v>663.96</c:v>
                </c:pt>
                <c:pt idx="71">
                  <c:v>661.99</c:v>
                </c:pt>
                <c:pt idx="72">
                  <c:v>665.2</c:v>
                </c:pt>
                <c:pt idx="73">
                  <c:v>660.99</c:v>
                </c:pt>
                <c:pt idx="74">
                  <c:v>663.12</c:v>
                </c:pt>
                <c:pt idx="75">
                  <c:v>662.7</c:v>
                </c:pt>
                <c:pt idx="76">
                  <c:v>661.08</c:v>
                </c:pt>
                <c:pt idx="77">
                  <c:v>662.38</c:v>
                </c:pt>
                <c:pt idx="78">
                  <c:v>662.38</c:v>
                </c:pt>
                <c:pt idx="79">
                  <c:v>663.94</c:v>
                </c:pt>
                <c:pt idx="80">
                  <c:v>667.84</c:v>
                </c:pt>
                <c:pt idx="81">
                  <c:v>672.7</c:v>
                </c:pt>
                <c:pt idx="82">
                  <c:v>675.38</c:v>
                </c:pt>
                <c:pt idx="83">
                  <c:v>674.51</c:v>
                </c:pt>
                <c:pt idx="84">
                  <c:v>679.55</c:v>
                </c:pt>
                <c:pt idx="85">
                  <c:v>676.7</c:v>
                </c:pt>
                <c:pt idx="86">
                  <c:v>677.2</c:v>
                </c:pt>
                <c:pt idx="87">
                  <c:v>681.48</c:v>
                </c:pt>
                <c:pt idx="88">
                  <c:v>677.89</c:v>
                </c:pt>
                <c:pt idx="89">
                  <c:v>678.38</c:v>
                </c:pt>
                <c:pt idx="90">
                  <c:v>684.88</c:v>
                </c:pt>
                <c:pt idx="91">
                  <c:v>684.18</c:v>
                </c:pt>
                <c:pt idx="92">
                  <c:v>684.77</c:v>
                </c:pt>
                <c:pt idx="93">
                  <c:v>686.53</c:v>
                </c:pt>
                <c:pt idx="94">
                  <c:v>693.56</c:v>
                </c:pt>
                <c:pt idx="95">
                  <c:v>690.88</c:v>
                </c:pt>
                <c:pt idx="96">
                  <c:v>690.9</c:v>
                </c:pt>
                <c:pt idx="97">
                  <c:v>693.7</c:v>
                </c:pt>
                <c:pt idx="98">
                  <c:v>695.72</c:v>
                </c:pt>
                <c:pt idx="99">
                  <c:v>696.22</c:v>
                </c:pt>
                <c:pt idx="100">
                  <c:v>696.22</c:v>
                </c:pt>
                <c:pt idx="101">
                  <c:v>697.12</c:v>
                </c:pt>
                <c:pt idx="102">
                  <c:v>696.87</c:v>
                </c:pt>
                <c:pt idx="103">
                  <c:v>694.59</c:v>
                </c:pt>
                <c:pt idx="104">
                  <c:v>698.61</c:v>
                </c:pt>
                <c:pt idx="105">
                  <c:v>707.18</c:v>
                </c:pt>
                <c:pt idx="106">
                  <c:v>705.77</c:v>
                </c:pt>
                <c:pt idx="107">
                  <c:v>709.3</c:v>
                </c:pt>
                <c:pt idx="108">
                  <c:v>710.36</c:v>
                </c:pt>
                <c:pt idx="109">
                  <c:v>701.9</c:v>
                </c:pt>
                <c:pt idx="110">
                  <c:v>694.24</c:v>
                </c:pt>
                <c:pt idx="111">
                  <c:v>694.09</c:v>
                </c:pt>
                <c:pt idx="112">
                  <c:v>692.42</c:v>
                </c:pt>
                <c:pt idx="113">
                  <c:v>691.92</c:v>
                </c:pt>
                <c:pt idx="114">
                  <c:v>697.95</c:v>
                </c:pt>
                <c:pt idx="115">
                  <c:v>692.76</c:v>
                </c:pt>
                <c:pt idx="116">
                  <c:v>695.69</c:v>
                </c:pt>
                <c:pt idx="117">
                  <c:v>696.05</c:v>
                </c:pt>
                <c:pt idx="118">
                  <c:v>699.89</c:v>
                </c:pt>
                <c:pt idx="119">
                  <c:v>700.38</c:v>
                </c:pt>
                <c:pt idx="120">
                  <c:v>696.3</c:v>
                </c:pt>
                <c:pt idx="121">
                  <c:v>692.25</c:v>
                </c:pt>
                <c:pt idx="122">
                  <c:v>683.55</c:v>
                </c:pt>
                <c:pt idx="123">
                  <c:v>684.3</c:v>
                </c:pt>
                <c:pt idx="124">
                  <c:v>680.86</c:v>
                </c:pt>
                <c:pt idx="125">
                  <c:v>681.03</c:v>
                </c:pt>
                <c:pt idx="126">
                  <c:v>679.9</c:v>
                </c:pt>
                <c:pt idx="127">
                  <c:v>680.24</c:v>
                </c:pt>
                <c:pt idx="128">
                  <c:v>678.72</c:v>
                </c:pt>
                <c:pt idx="129">
                  <c:v>679.55</c:v>
                </c:pt>
                <c:pt idx="130">
                  <c:v>680.38</c:v>
                </c:pt>
                <c:pt idx="131">
                  <c:v>679.21</c:v>
                </c:pt>
                <c:pt idx="132">
                  <c:v>679.05</c:v>
                </c:pt>
                <c:pt idx="133">
                  <c:v>683.47</c:v>
                </c:pt>
                <c:pt idx="134">
                  <c:v>686.86</c:v>
                </c:pt>
                <c:pt idx="135">
                  <c:v>689.69</c:v>
                </c:pt>
                <c:pt idx="136">
                  <c:v>686.16</c:v>
                </c:pt>
                <c:pt idx="137">
                  <c:v>681.52</c:v>
                </c:pt>
                <c:pt idx="138">
                  <c:v>679.37</c:v>
                </c:pt>
                <c:pt idx="139">
                  <c:v>680.65</c:v>
                </c:pt>
                <c:pt idx="140">
                  <c:v>680.65</c:v>
                </c:pt>
                <c:pt idx="141">
                  <c:v>682.06</c:v>
                </c:pt>
                <c:pt idx="142">
                  <c:v>684.14</c:v>
                </c:pt>
                <c:pt idx="143">
                  <c:v>686.83</c:v>
                </c:pt>
                <c:pt idx="144">
                  <c:v>688.77</c:v>
                </c:pt>
                <c:pt idx="145">
                  <c:v>693.04</c:v>
                </c:pt>
                <c:pt idx="146">
                  <c:v>690.35</c:v>
                </c:pt>
                <c:pt idx="147">
                  <c:v>696.08</c:v>
                </c:pt>
                <c:pt idx="148">
                  <c:v>694.93</c:v>
                </c:pt>
                <c:pt idx="149">
                  <c:v>697.21</c:v>
                </c:pt>
                <c:pt idx="150">
                  <c:v>701.3</c:v>
                </c:pt>
                <c:pt idx="151">
                  <c:v>697.1</c:v>
                </c:pt>
                <c:pt idx="152">
                  <c:v>705.42</c:v>
                </c:pt>
                <c:pt idx="153">
                  <c:v>713.16</c:v>
                </c:pt>
                <c:pt idx="154">
                  <c:v>720.7</c:v>
                </c:pt>
                <c:pt idx="155">
                  <c:v>715.93</c:v>
                </c:pt>
                <c:pt idx="156">
                  <c:v>716.01</c:v>
                </c:pt>
                <c:pt idx="157">
                  <c:v>709.26</c:v>
                </c:pt>
                <c:pt idx="158">
                  <c:v>711.53</c:v>
                </c:pt>
                <c:pt idx="159">
                  <c:v>714.06</c:v>
                </c:pt>
                <c:pt idx="160">
                  <c:v>705.15</c:v>
                </c:pt>
                <c:pt idx="161">
                  <c:v>711.38</c:v>
                </c:pt>
                <c:pt idx="162">
                  <c:v>709.5</c:v>
                </c:pt>
                <c:pt idx="163">
                  <c:v>708.63</c:v>
                </c:pt>
                <c:pt idx="164">
                  <c:v>713.3</c:v>
                </c:pt>
                <c:pt idx="165">
                  <c:v>710.64</c:v>
                </c:pt>
                <c:pt idx="166">
                  <c:v>711.09</c:v>
                </c:pt>
                <c:pt idx="167">
                  <c:v>713.62</c:v>
                </c:pt>
                <c:pt idx="168">
                  <c:v>718.16</c:v>
                </c:pt>
                <c:pt idx="169">
                  <c:v>719.81</c:v>
                </c:pt>
                <c:pt idx="170">
                  <c:v>722.34</c:v>
                </c:pt>
                <c:pt idx="171">
                  <c:v>722.43</c:v>
                </c:pt>
                <c:pt idx="172">
                  <c:v>721.22</c:v>
                </c:pt>
                <c:pt idx="173">
                  <c:v>721.7</c:v>
                </c:pt>
                <c:pt idx="174">
                  <c:v>724.87</c:v>
                </c:pt>
                <c:pt idx="175">
                  <c:v>725.74</c:v>
                </c:pt>
                <c:pt idx="176">
                  <c:v>723.59</c:v>
                </c:pt>
                <c:pt idx="177">
                  <c:v>715.09</c:v>
                </c:pt>
                <c:pt idx="178">
                  <c:v>712.25</c:v>
                </c:pt>
                <c:pt idx="179">
                  <c:v>715.03</c:v>
                </c:pt>
                <c:pt idx="180">
                  <c:v>711.74</c:v>
                </c:pt>
                <c:pt idx="181">
                  <c:v>715.3</c:v>
                </c:pt>
                <c:pt idx="182">
                  <c:v>709.72</c:v>
                </c:pt>
                <c:pt idx="183">
                  <c:v>707.17</c:v>
                </c:pt>
                <c:pt idx="184">
                  <c:v>709.18</c:v>
                </c:pt>
                <c:pt idx="185">
                  <c:v>714.25</c:v>
                </c:pt>
                <c:pt idx="186">
                  <c:v>715.65</c:v>
                </c:pt>
                <c:pt idx="187">
                  <c:v>715.65</c:v>
                </c:pt>
                <c:pt idx="188">
                  <c:v>715.65</c:v>
                </c:pt>
                <c:pt idx="189">
                  <c:v>722.28</c:v>
                </c:pt>
                <c:pt idx="190">
                  <c:v>724.05</c:v>
                </c:pt>
                <c:pt idx="191">
                  <c:v>727.65</c:v>
                </c:pt>
                <c:pt idx="192">
                  <c:v>727.13</c:v>
                </c:pt>
                <c:pt idx="193">
                  <c:v>726.78</c:v>
                </c:pt>
                <c:pt idx="194">
                  <c:v>728.41</c:v>
                </c:pt>
                <c:pt idx="195">
                  <c:v>728.82</c:v>
                </c:pt>
                <c:pt idx="196">
                  <c:v>725.53</c:v>
                </c:pt>
                <c:pt idx="197">
                  <c:v>717.5</c:v>
                </c:pt>
                <c:pt idx="198">
                  <c:v>715.8</c:v>
                </c:pt>
                <c:pt idx="199">
                  <c:v>718.16</c:v>
                </c:pt>
                <c:pt idx="200">
                  <c:v>724.7</c:v>
                </c:pt>
                <c:pt idx="201">
                  <c:v>724.15</c:v>
                </c:pt>
                <c:pt idx="202">
                  <c:v>718.15</c:v>
                </c:pt>
                <c:pt idx="203">
                  <c:v>710.4</c:v>
                </c:pt>
                <c:pt idx="204">
                  <c:v>712.55</c:v>
                </c:pt>
                <c:pt idx="205">
                  <c:v>716.24</c:v>
                </c:pt>
                <c:pt idx="206">
                  <c:v>717.07</c:v>
                </c:pt>
                <c:pt idx="207">
                  <c:v>712.08</c:v>
                </c:pt>
                <c:pt idx="208">
                  <c:v>711.84</c:v>
                </c:pt>
                <c:pt idx="209">
                  <c:v>727.1</c:v>
                </c:pt>
                <c:pt idx="210">
                  <c:v>723.88</c:v>
                </c:pt>
                <c:pt idx="211">
                  <c:v>726.22</c:v>
                </c:pt>
                <c:pt idx="212">
                  <c:v>724.3</c:v>
                </c:pt>
                <c:pt idx="213">
                  <c:v>727.95</c:v>
                </c:pt>
                <c:pt idx="214">
                  <c:v>723.95</c:v>
                </c:pt>
                <c:pt idx="215">
                  <c:v>727.2</c:v>
                </c:pt>
                <c:pt idx="216">
                  <c:v>738.58</c:v>
                </c:pt>
                <c:pt idx="217">
                  <c:v>740.5</c:v>
                </c:pt>
                <c:pt idx="218">
                  <c:v>740.5</c:v>
                </c:pt>
                <c:pt idx="219">
                  <c:v>740.15</c:v>
                </c:pt>
                <c:pt idx="220">
                  <c:v>748.5</c:v>
                </c:pt>
                <c:pt idx="221">
                  <c:v>741.13</c:v>
                </c:pt>
                <c:pt idx="222">
                  <c:v>741.63</c:v>
                </c:pt>
                <c:pt idx="223">
                  <c:v>747.65</c:v>
                </c:pt>
                <c:pt idx="224">
                  <c:v>760.42</c:v>
                </c:pt>
                <c:pt idx="225">
                  <c:v>783.83</c:v>
                </c:pt>
                <c:pt idx="226">
                  <c:v>795.03</c:v>
                </c:pt>
                <c:pt idx="227">
                  <c:v>803.68</c:v>
                </c:pt>
                <c:pt idx="228">
                  <c:v>777.34</c:v>
                </c:pt>
                <c:pt idx="229">
                  <c:v>772.77</c:v>
                </c:pt>
                <c:pt idx="230">
                  <c:v>786.85</c:v>
                </c:pt>
                <c:pt idx="231">
                  <c:v>795.47</c:v>
                </c:pt>
                <c:pt idx="232">
                  <c:v>795.32</c:v>
                </c:pt>
                <c:pt idx="233">
                  <c:v>798.99</c:v>
                </c:pt>
                <c:pt idx="234">
                  <c:v>795.64</c:v>
                </c:pt>
                <c:pt idx="235">
                  <c:v>799.27</c:v>
                </c:pt>
                <c:pt idx="236">
                  <c:v>818.99</c:v>
                </c:pt>
                <c:pt idx="237">
                  <c:v>828.61</c:v>
                </c:pt>
                <c:pt idx="238">
                  <c:v>810.47</c:v>
                </c:pt>
                <c:pt idx="239">
                  <c:v>803.38</c:v>
                </c:pt>
                <c:pt idx="240">
                  <c:v>802.85</c:v>
                </c:pt>
                <c:pt idx="241">
                  <c:v>791.2</c:v>
                </c:pt>
                <c:pt idx="242">
                  <c:v>783.28</c:v>
                </c:pt>
                <c:pt idx="243">
                  <c:v>778.23</c:v>
                </c:pt>
                <c:pt idx="244">
                  <c:v>775.79</c:v>
                </c:pt>
                <c:pt idx="245">
                  <c:v>778.9</c:v>
                </c:pt>
                <c:pt idx="246">
                  <c:v>769.67</c:v>
                </c:pt>
                <c:pt idx="247">
                  <c:v>769.46</c:v>
                </c:pt>
                <c:pt idx="248">
                  <c:v>763.72</c:v>
                </c:pt>
                <c:pt idx="249">
                  <c:v>762.05</c:v>
                </c:pt>
                <c:pt idx="250">
                  <c:v>756.26</c:v>
                </c:pt>
                <c:pt idx="251">
                  <c:v>752.39</c:v>
                </c:pt>
                <c:pt idx="252">
                  <c:v>753.48</c:v>
                </c:pt>
                <c:pt idx="253">
                  <c:v>753.15</c:v>
                </c:pt>
                <c:pt idx="254">
                  <c:v>754.43</c:v>
                </c:pt>
                <c:pt idx="255">
                  <c:v>751.54</c:v>
                </c:pt>
                <c:pt idx="256">
                  <c:v>749.03</c:v>
                </c:pt>
                <c:pt idx="257">
                  <c:v>746.01</c:v>
                </c:pt>
                <c:pt idx="258">
                  <c:v>747.27</c:v>
                </c:pt>
                <c:pt idx="259">
                  <c:v>751.89</c:v>
                </c:pt>
                <c:pt idx="260">
                  <c:v>751.75</c:v>
                </c:pt>
                <c:pt idx="261">
                  <c:v>753.38</c:v>
                </c:pt>
                <c:pt idx="262">
                  <c:v>750.97</c:v>
                </c:pt>
                <c:pt idx="263">
                  <c:v>756.19</c:v>
                </c:pt>
                <c:pt idx="264">
                  <c:v>772.4</c:v>
                </c:pt>
                <c:pt idx="265">
                  <c:v>769.09</c:v>
                </c:pt>
                <c:pt idx="266">
                  <c:v>761.55</c:v>
                </c:pt>
                <c:pt idx="267">
                  <c:v>767.22</c:v>
                </c:pt>
                <c:pt idx="268">
                  <c:v>772.09</c:v>
                </c:pt>
                <c:pt idx="269">
                  <c:v>775.36</c:v>
                </c:pt>
                <c:pt idx="270">
                  <c:v>771.38</c:v>
                </c:pt>
                <c:pt idx="271">
                  <c:v>775.09</c:v>
                </c:pt>
                <c:pt idx="272">
                  <c:v>775.92</c:v>
                </c:pt>
                <c:pt idx="273">
                  <c:v>772.66</c:v>
                </c:pt>
                <c:pt idx="274">
                  <c:v>769.51</c:v>
                </c:pt>
                <c:pt idx="275">
                  <c:v>773.37</c:v>
                </c:pt>
                <c:pt idx="276">
                  <c:v>772.01</c:v>
                </c:pt>
                <c:pt idx="277">
                  <c:v>776.72</c:v>
                </c:pt>
                <c:pt idx="278">
                  <c:v>777.62</c:v>
                </c:pt>
                <c:pt idx="279">
                  <c:v>791.24</c:v>
                </c:pt>
                <c:pt idx="280">
                  <c:v>788.45</c:v>
                </c:pt>
                <c:pt idx="281">
                  <c:v>791.62</c:v>
                </c:pt>
                <c:pt idx="282">
                  <c:v>796.15</c:v>
                </c:pt>
                <c:pt idx="283">
                  <c:v>800.49</c:v>
                </c:pt>
                <c:pt idx="284">
                  <c:v>788.79</c:v>
                </c:pt>
                <c:pt idx="285">
                  <c:v>781.56</c:v>
                </c:pt>
                <c:pt idx="286">
                  <c:v>778.22</c:v>
                </c:pt>
                <c:pt idx="287">
                  <c:v>783.85</c:v>
                </c:pt>
                <c:pt idx="288">
                  <c:v>790.86</c:v>
                </c:pt>
                <c:pt idx="289">
                  <c:v>795.85</c:v>
                </c:pt>
                <c:pt idx="290">
                  <c:v>792.64</c:v>
                </c:pt>
                <c:pt idx="291">
                  <c:v>790.07</c:v>
                </c:pt>
                <c:pt idx="292">
                  <c:v>795.4</c:v>
                </c:pt>
                <c:pt idx="293">
                  <c:v>791.38</c:v>
                </c:pt>
                <c:pt idx="294">
                  <c:v>793.17</c:v>
                </c:pt>
                <c:pt idx="295">
                  <c:v>796.9</c:v>
                </c:pt>
                <c:pt idx="296">
                  <c:v>798.89</c:v>
                </c:pt>
                <c:pt idx="297">
                  <c:v>806.74</c:v>
                </c:pt>
                <c:pt idx="298">
                  <c:v>802.71</c:v>
                </c:pt>
                <c:pt idx="299">
                  <c:v>807.88</c:v>
                </c:pt>
                <c:pt idx="300">
                  <c:v>811.33</c:v>
                </c:pt>
                <c:pt idx="301">
                  <c:v>810.22</c:v>
                </c:pt>
                <c:pt idx="302">
                  <c:v>814.97</c:v>
                </c:pt>
                <c:pt idx="303">
                  <c:v>820.78</c:v>
                </c:pt>
                <c:pt idx="304">
                  <c:v>812.78</c:v>
                </c:pt>
                <c:pt idx="305">
                  <c:v>807.25</c:v>
                </c:pt>
                <c:pt idx="306">
                  <c:v>816.77</c:v>
                </c:pt>
                <c:pt idx="307">
                  <c:v>823.2</c:v>
                </c:pt>
                <c:pt idx="308">
                  <c:v>826.47</c:v>
                </c:pt>
                <c:pt idx="309">
                  <c:v>842.14</c:v>
                </c:pt>
                <c:pt idx="310">
                  <c:v>835.85</c:v>
                </c:pt>
                <c:pt idx="311">
                  <c:v>835.8</c:v>
                </c:pt>
                <c:pt idx="312">
                  <c:v>853.83</c:v>
                </c:pt>
                <c:pt idx="313">
                  <c:v>838</c:v>
                </c:pt>
                <c:pt idx="314">
                  <c:v>854.6</c:v>
                </c:pt>
                <c:pt idx="315">
                  <c:v>848.43</c:v>
                </c:pt>
                <c:pt idx="316">
                  <c:v>867.52</c:v>
                </c:pt>
                <c:pt idx="317">
                  <c:v>862</c:v>
                </c:pt>
                <c:pt idx="318">
                  <c:v>863.72</c:v>
                </c:pt>
                <c:pt idx="319">
                  <c:v>860.4</c:v>
                </c:pt>
                <c:pt idx="320">
                  <c:v>844.5</c:v>
                </c:pt>
                <c:pt idx="321">
                  <c:v>844.28</c:v>
                </c:pt>
                <c:pt idx="322">
                  <c:v>827.5</c:v>
                </c:pt>
                <c:pt idx="323">
                  <c:v>834.7</c:v>
                </c:pt>
                <c:pt idx="324">
                  <c:v>852.17</c:v>
                </c:pt>
                <c:pt idx="325">
                  <c:v>855.15</c:v>
                </c:pt>
                <c:pt idx="326">
                  <c:v>861.32</c:v>
                </c:pt>
                <c:pt idx="327">
                  <c:v>859</c:v>
                </c:pt>
                <c:pt idx="328">
                  <c:v>865.19</c:v>
                </c:pt>
                <c:pt idx="329">
                  <c:v>851.77</c:v>
                </c:pt>
                <c:pt idx="330">
                  <c:v>854.33</c:v>
                </c:pt>
                <c:pt idx="331">
                  <c:v>848.75</c:v>
                </c:pt>
                <c:pt idx="332">
                  <c:v>839.5</c:v>
                </c:pt>
                <c:pt idx="333">
                  <c:v>839.5</c:v>
                </c:pt>
                <c:pt idx="334">
                  <c:v>850.92</c:v>
                </c:pt>
                <c:pt idx="335">
                  <c:v>850.92</c:v>
                </c:pt>
                <c:pt idx="336">
                  <c:v>853.8</c:v>
                </c:pt>
                <c:pt idx="337">
                  <c:v>853.11</c:v>
                </c:pt>
                <c:pt idx="338">
                  <c:v>854.22</c:v>
                </c:pt>
                <c:pt idx="339">
                  <c:v>854.15</c:v>
                </c:pt>
                <c:pt idx="340">
                  <c:v>858.83</c:v>
                </c:pt>
                <c:pt idx="341">
                  <c:v>857.19</c:v>
                </c:pt>
                <c:pt idx="342">
                  <c:v>858.83</c:v>
                </c:pt>
                <c:pt idx="343">
                  <c:v>858.8</c:v>
                </c:pt>
                <c:pt idx="344">
                  <c:v>859.68</c:v>
                </c:pt>
                <c:pt idx="345">
                  <c:v>845.4</c:v>
                </c:pt>
                <c:pt idx="346">
                  <c:v>835.05</c:v>
                </c:pt>
                <c:pt idx="347">
                  <c:v>835.58</c:v>
                </c:pt>
                <c:pt idx="348">
                  <c:v>835.58</c:v>
                </c:pt>
                <c:pt idx="349">
                  <c:v>836.47</c:v>
                </c:pt>
                <c:pt idx="350">
                  <c:v>834.08</c:v>
                </c:pt>
                <c:pt idx="351">
                  <c:v>839.3</c:v>
                </c:pt>
                <c:pt idx="352">
                  <c:v>834.85</c:v>
                </c:pt>
                <c:pt idx="353">
                  <c:v>826.9</c:v>
                </c:pt>
                <c:pt idx="354">
                  <c:v>824.02</c:v>
                </c:pt>
                <c:pt idx="355">
                  <c:v>822.45</c:v>
                </c:pt>
                <c:pt idx="356">
                  <c:v>817.88</c:v>
                </c:pt>
                <c:pt idx="357">
                  <c:v>821.26</c:v>
                </c:pt>
                <c:pt idx="358">
                  <c:v>826.35</c:v>
                </c:pt>
                <c:pt idx="359">
                  <c:v>820.87</c:v>
                </c:pt>
                <c:pt idx="360">
                  <c:v>818.15</c:v>
                </c:pt>
                <c:pt idx="361">
                  <c:v>802.78</c:v>
                </c:pt>
                <c:pt idx="362">
                  <c:v>802.78</c:v>
                </c:pt>
                <c:pt idx="363">
                  <c:v>805.86</c:v>
                </c:pt>
                <c:pt idx="364">
                  <c:v>804.65</c:v>
                </c:pt>
                <c:pt idx="365">
                  <c:v>805.81</c:v>
                </c:pt>
                <c:pt idx="366">
                  <c:v>821.5</c:v>
                </c:pt>
                <c:pt idx="367">
                  <c:v>808.13</c:v>
                </c:pt>
                <c:pt idx="368">
                  <c:v>806.63</c:v>
                </c:pt>
                <c:pt idx="369">
                  <c:v>793.78</c:v>
                </c:pt>
                <c:pt idx="370">
                  <c:v>780.36</c:v>
                </c:pt>
                <c:pt idx="371">
                  <c:v>770.57</c:v>
                </c:pt>
                <c:pt idx="372">
                  <c:v>771.43</c:v>
                </c:pt>
                <c:pt idx="373">
                  <c:v>769.1</c:v>
                </c:pt>
                <c:pt idx="374">
                  <c:v>768.58</c:v>
                </c:pt>
                <c:pt idx="375">
                  <c:v>770</c:v>
                </c:pt>
                <c:pt idx="376">
                  <c:v>772.25</c:v>
                </c:pt>
                <c:pt idx="377">
                  <c:v>787.43</c:v>
                </c:pt>
                <c:pt idx="378">
                  <c:v>793.75</c:v>
                </c:pt>
                <c:pt idx="379">
                  <c:v>786.55</c:v>
                </c:pt>
                <c:pt idx="380">
                  <c:v>785.45</c:v>
                </c:pt>
                <c:pt idx="381">
                  <c:v>796.85</c:v>
                </c:pt>
                <c:pt idx="382">
                  <c:v>815.9</c:v>
                </c:pt>
                <c:pt idx="383">
                  <c:v>815.57</c:v>
                </c:pt>
                <c:pt idx="384">
                  <c:v>816.7</c:v>
                </c:pt>
                <c:pt idx="385">
                  <c:v>818.6</c:v>
                </c:pt>
                <c:pt idx="386">
                  <c:v>819.15</c:v>
                </c:pt>
                <c:pt idx="387">
                  <c:v>811.81</c:v>
                </c:pt>
                <c:pt idx="388">
                  <c:v>818.05</c:v>
                </c:pt>
                <c:pt idx="389">
                  <c:v>818.05</c:v>
                </c:pt>
                <c:pt idx="390">
                  <c:v>821.22</c:v>
                </c:pt>
                <c:pt idx="391">
                  <c:v>813.84</c:v>
                </c:pt>
                <c:pt idx="392">
                  <c:v>802.17</c:v>
                </c:pt>
                <c:pt idx="393">
                  <c:v>802.33</c:v>
                </c:pt>
                <c:pt idx="394">
                  <c:v>798.28</c:v>
                </c:pt>
                <c:pt idx="395">
                  <c:v>792.2</c:v>
                </c:pt>
                <c:pt idx="396">
                  <c:v>785.45</c:v>
                </c:pt>
                <c:pt idx="397">
                  <c:v>788.08</c:v>
                </c:pt>
                <c:pt idx="398">
                  <c:v>796.74</c:v>
                </c:pt>
                <c:pt idx="399">
                  <c:v>786.42</c:v>
                </c:pt>
                <c:pt idx="400">
                  <c:v>787.79</c:v>
                </c:pt>
                <c:pt idx="401">
                  <c:v>788.7</c:v>
                </c:pt>
                <c:pt idx="402">
                  <c:v>788.7</c:v>
                </c:pt>
                <c:pt idx="403">
                  <c:v>785.25</c:v>
                </c:pt>
                <c:pt idx="404">
                  <c:v>787.04</c:v>
                </c:pt>
                <c:pt idx="405">
                  <c:v>773.58</c:v>
                </c:pt>
                <c:pt idx="406">
                  <c:v>768.59</c:v>
                </c:pt>
                <c:pt idx="407">
                  <c:v>767.39</c:v>
                </c:pt>
                <c:pt idx="408">
                  <c:v>776</c:v>
                </c:pt>
                <c:pt idx="409">
                  <c:v>769.28</c:v>
                </c:pt>
                <c:pt idx="410">
                  <c:v>767.05</c:v>
                </c:pt>
                <c:pt idx="411">
                  <c:v>756.13</c:v>
                </c:pt>
                <c:pt idx="412">
                  <c:v>759.53</c:v>
                </c:pt>
                <c:pt idx="413">
                  <c:v>757.77</c:v>
                </c:pt>
                <c:pt idx="414">
                  <c:v>761.06</c:v>
                </c:pt>
                <c:pt idx="415">
                  <c:v>771.47</c:v>
                </c:pt>
                <c:pt idx="416">
                  <c:v>777.22</c:v>
                </c:pt>
                <c:pt idx="417">
                  <c:v>772.2</c:v>
                </c:pt>
                <c:pt idx="418">
                  <c:v>787.68</c:v>
                </c:pt>
                <c:pt idx="419">
                  <c:v>802.88</c:v>
                </c:pt>
                <c:pt idx="420">
                  <c:v>792.63</c:v>
                </c:pt>
                <c:pt idx="421">
                  <c:v>792.7</c:v>
                </c:pt>
                <c:pt idx="422">
                  <c:v>792.72</c:v>
                </c:pt>
                <c:pt idx="423">
                  <c:v>798.03</c:v>
                </c:pt>
                <c:pt idx="424">
                  <c:v>804.64</c:v>
                </c:pt>
                <c:pt idx="425">
                  <c:v>795.05</c:v>
                </c:pt>
                <c:pt idx="426">
                  <c:v>783.59</c:v>
                </c:pt>
                <c:pt idx="427">
                  <c:v>788.22</c:v>
                </c:pt>
                <c:pt idx="428">
                  <c:v>793.8</c:v>
                </c:pt>
                <c:pt idx="429">
                  <c:v>783.77</c:v>
                </c:pt>
                <c:pt idx="430">
                  <c:v>785.79</c:v>
                </c:pt>
                <c:pt idx="431">
                  <c:v>785.96</c:v>
                </c:pt>
                <c:pt idx="432">
                  <c:v>785.16</c:v>
                </c:pt>
                <c:pt idx="433">
                  <c:v>778.6</c:v>
                </c:pt>
                <c:pt idx="434">
                  <c:v>776.65</c:v>
                </c:pt>
                <c:pt idx="435">
                  <c:v>771.25</c:v>
                </c:pt>
                <c:pt idx="436">
                  <c:v>770.87</c:v>
                </c:pt>
                <c:pt idx="437">
                  <c:v>775.13</c:v>
                </c:pt>
                <c:pt idx="438">
                  <c:v>773.24</c:v>
                </c:pt>
                <c:pt idx="439">
                  <c:v>774.74</c:v>
                </c:pt>
                <c:pt idx="440">
                  <c:v>772.75</c:v>
                </c:pt>
                <c:pt idx="441">
                  <c:v>767.47</c:v>
                </c:pt>
                <c:pt idx="442">
                  <c:v>770.53</c:v>
                </c:pt>
                <c:pt idx="443">
                  <c:v>768.84</c:v>
                </c:pt>
                <c:pt idx="444">
                  <c:v>764.1</c:v>
                </c:pt>
                <c:pt idx="445">
                  <c:v>761.63</c:v>
                </c:pt>
                <c:pt idx="446">
                  <c:v>760.7</c:v>
                </c:pt>
                <c:pt idx="447">
                  <c:v>763.29</c:v>
                </c:pt>
                <c:pt idx="448">
                  <c:v>763.29</c:v>
                </c:pt>
                <c:pt idx="449">
                  <c:v>773.5</c:v>
                </c:pt>
                <c:pt idx="450">
                  <c:v>776.22</c:v>
                </c:pt>
                <c:pt idx="451">
                  <c:v>781.92</c:v>
                </c:pt>
                <c:pt idx="452">
                  <c:v>784.22</c:v>
                </c:pt>
                <c:pt idx="453">
                  <c:v>787.05</c:v>
                </c:pt>
                <c:pt idx="454">
                  <c:v>785.4</c:v>
                </c:pt>
                <c:pt idx="455">
                  <c:v>786.68</c:v>
                </c:pt>
                <c:pt idx="456">
                  <c:v>784.33</c:v>
                </c:pt>
                <c:pt idx="457">
                  <c:v>787.05</c:v>
                </c:pt>
                <c:pt idx="458">
                  <c:v>789.26</c:v>
                </c:pt>
                <c:pt idx="459">
                  <c:v>797.78</c:v>
                </c:pt>
                <c:pt idx="460">
                  <c:v>798.46</c:v>
                </c:pt>
                <c:pt idx="461">
                  <c:v>795.4</c:v>
                </c:pt>
                <c:pt idx="462">
                  <c:v>798.78</c:v>
                </c:pt>
                <c:pt idx="463">
                  <c:v>797.22</c:v>
                </c:pt>
                <c:pt idx="464">
                  <c:v>797.22</c:v>
                </c:pt>
                <c:pt idx="465">
                  <c:v>797.55</c:v>
                </c:pt>
                <c:pt idx="466">
                  <c:v>799.07</c:v>
                </c:pt>
                <c:pt idx="467">
                  <c:v>802.92</c:v>
                </c:pt>
                <c:pt idx="468">
                  <c:v>795.8</c:v>
                </c:pt>
                <c:pt idx="469">
                  <c:v>786.4</c:v>
                </c:pt>
                <c:pt idx="470">
                  <c:v>786.88</c:v>
                </c:pt>
                <c:pt idx="471">
                  <c:v>782.04</c:v>
                </c:pt>
                <c:pt idx="472">
                  <c:v>778.65</c:v>
                </c:pt>
                <c:pt idx="473">
                  <c:v>776.73</c:v>
                </c:pt>
                <c:pt idx="474">
                  <c:v>775.5</c:v>
                </c:pt>
                <c:pt idx="475">
                  <c:v>771.04</c:v>
                </c:pt>
                <c:pt idx="476">
                  <c:v>773.75</c:v>
                </c:pt>
                <c:pt idx="477">
                  <c:v>772.63</c:v>
                </c:pt>
                <c:pt idx="478">
                  <c:v>773.87</c:v>
                </c:pt>
                <c:pt idx="479">
                  <c:v>768.05</c:v>
                </c:pt>
                <c:pt idx="480">
                  <c:v>754.88</c:v>
                </c:pt>
                <c:pt idx="481">
                  <c:v>757.5</c:v>
                </c:pt>
                <c:pt idx="482">
                  <c:v>755.95</c:v>
                </c:pt>
                <c:pt idx="483">
                  <c:v>753.82</c:v>
                </c:pt>
                <c:pt idx="484">
                  <c:v>756.05</c:v>
                </c:pt>
                <c:pt idx="485">
                  <c:v>756.63</c:v>
                </c:pt>
                <c:pt idx="486">
                  <c:v>756.36</c:v>
                </c:pt>
                <c:pt idx="487">
                  <c:v>756.13</c:v>
                </c:pt>
                <c:pt idx="488">
                  <c:v>767.25</c:v>
                </c:pt>
                <c:pt idx="489">
                  <c:v>766.55</c:v>
                </c:pt>
                <c:pt idx="490">
                  <c:v>764.88</c:v>
                </c:pt>
                <c:pt idx="491">
                  <c:v>757.67</c:v>
                </c:pt>
                <c:pt idx="492">
                  <c:v>757.7</c:v>
                </c:pt>
                <c:pt idx="493">
                  <c:v>760.92</c:v>
                </c:pt>
                <c:pt idx="494">
                  <c:v>770.8</c:v>
                </c:pt>
                <c:pt idx="495">
                  <c:v>772.86</c:v>
                </c:pt>
                <c:pt idx="496">
                  <c:v>770</c:v>
                </c:pt>
                <c:pt idx="497">
                  <c:v>766.31</c:v>
                </c:pt>
                <c:pt idx="498">
                  <c:v>767.39</c:v>
                </c:pt>
                <c:pt idx="499">
                  <c:v>767.35</c:v>
                </c:pt>
                <c:pt idx="500">
                  <c:v>760.35</c:v>
                </c:pt>
                <c:pt idx="501">
                  <c:v>755.47</c:v>
                </c:pt>
                <c:pt idx="502">
                  <c:v>750.79</c:v>
                </c:pt>
                <c:pt idx="503">
                  <c:v>745.09</c:v>
                </c:pt>
                <c:pt idx="504">
                  <c:v>742.5</c:v>
                </c:pt>
                <c:pt idx="505">
                  <c:v>742.5</c:v>
                </c:pt>
                <c:pt idx="506">
                  <c:v>742.44</c:v>
                </c:pt>
                <c:pt idx="507">
                  <c:v>735.8</c:v>
                </c:pt>
                <c:pt idx="508">
                  <c:v>733.22</c:v>
                </c:pt>
                <c:pt idx="509">
                  <c:v>733.9</c:v>
                </c:pt>
                <c:pt idx="510">
                  <c:v>734.99</c:v>
                </c:pt>
                <c:pt idx="511">
                  <c:v>733.44</c:v>
                </c:pt>
                <c:pt idx="512">
                  <c:v>721.73</c:v>
                </c:pt>
                <c:pt idx="513">
                  <c:v>725.88</c:v>
                </c:pt>
                <c:pt idx="514">
                  <c:v>728.47</c:v>
                </c:pt>
                <c:pt idx="515">
                  <c:v>724.25</c:v>
                </c:pt>
                <c:pt idx="516">
                  <c:v>714.25</c:v>
                </c:pt>
                <c:pt idx="517">
                  <c:v>714.03</c:v>
                </c:pt>
                <c:pt idx="518">
                  <c:v>714.03</c:v>
                </c:pt>
                <c:pt idx="519">
                  <c:v>712.5</c:v>
                </c:pt>
                <c:pt idx="520">
                  <c:v>714.83</c:v>
                </c:pt>
                <c:pt idx="521">
                  <c:v>711.78</c:v>
                </c:pt>
                <c:pt idx="522">
                  <c:v>711.78</c:v>
                </c:pt>
                <c:pt idx="523">
                  <c:v>711.78</c:v>
                </c:pt>
                <c:pt idx="524">
                  <c:v>702.58</c:v>
                </c:pt>
                <c:pt idx="525">
                  <c:v>698.93</c:v>
                </c:pt>
                <c:pt idx="526">
                  <c:v>698.22</c:v>
                </c:pt>
                <c:pt idx="527">
                  <c:v>709.89</c:v>
                </c:pt>
                <c:pt idx="528">
                  <c:v>710.68</c:v>
                </c:pt>
                <c:pt idx="529">
                  <c:v>721.15</c:v>
                </c:pt>
                <c:pt idx="530">
                  <c:v>726.55</c:v>
                </c:pt>
                <c:pt idx="531">
                  <c:v>741.7</c:v>
                </c:pt>
                <c:pt idx="532">
                  <c:v>728.34</c:v>
                </c:pt>
                <c:pt idx="533">
                  <c:v>733.78</c:v>
                </c:pt>
                <c:pt idx="534">
                  <c:v>733.83</c:v>
                </c:pt>
                <c:pt idx="535">
                  <c:v>736.58</c:v>
                </c:pt>
                <c:pt idx="536">
                  <c:v>722.42</c:v>
                </c:pt>
                <c:pt idx="537">
                  <c:v>718.25</c:v>
                </c:pt>
                <c:pt idx="538">
                  <c:v>728.03</c:v>
                </c:pt>
                <c:pt idx="539">
                  <c:v>732.6</c:v>
                </c:pt>
                <c:pt idx="540">
                  <c:v>732.44</c:v>
                </c:pt>
                <c:pt idx="541">
                  <c:v>739.42</c:v>
                </c:pt>
                <c:pt idx="542">
                  <c:v>738.38</c:v>
                </c:pt>
                <c:pt idx="543">
                  <c:v>732.5</c:v>
                </c:pt>
                <c:pt idx="544">
                  <c:v>736.75</c:v>
                </c:pt>
                <c:pt idx="545">
                  <c:v>731.33</c:v>
                </c:pt>
                <c:pt idx="546">
                  <c:v>732.6</c:v>
                </c:pt>
                <c:pt idx="547">
                  <c:v>739.6</c:v>
                </c:pt>
                <c:pt idx="548">
                  <c:v>737.05</c:v>
                </c:pt>
                <c:pt idx="549">
                  <c:v>734.07</c:v>
                </c:pt>
                <c:pt idx="550">
                  <c:v>734.74</c:v>
                </c:pt>
                <c:pt idx="551">
                  <c:v>726.18</c:v>
                </c:pt>
                <c:pt idx="552">
                  <c:v>724.35</c:v>
                </c:pt>
                <c:pt idx="553">
                  <c:v>722.16</c:v>
                </c:pt>
                <c:pt idx="554">
                  <c:v>719.37</c:v>
                </c:pt>
                <c:pt idx="555">
                  <c:v>718.61</c:v>
                </c:pt>
                <c:pt idx="556">
                  <c:v>715.1</c:v>
                </c:pt>
                <c:pt idx="557">
                  <c:v>712.53</c:v>
                </c:pt>
                <c:pt idx="558">
                  <c:v>707.94</c:v>
                </c:pt>
                <c:pt idx="559">
                  <c:v>708.18</c:v>
                </c:pt>
                <c:pt idx="560">
                  <c:v>707.09</c:v>
                </c:pt>
                <c:pt idx="561">
                  <c:v>703.58</c:v>
                </c:pt>
                <c:pt idx="562">
                  <c:v>713.9</c:v>
                </c:pt>
                <c:pt idx="563">
                  <c:v>725.38</c:v>
                </c:pt>
                <c:pt idx="564">
                  <c:v>722.15</c:v>
                </c:pt>
                <c:pt idx="565">
                  <c:v>731.61</c:v>
                </c:pt>
                <c:pt idx="566">
                  <c:v>728.37</c:v>
                </c:pt>
                <c:pt idx="567">
                  <c:v>725.95</c:v>
                </c:pt>
                <c:pt idx="568">
                  <c:v>736.99</c:v>
                </c:pt>
                <c:pt idx="569">
                  <c:v>734.7</c:v>
                </c:pt>
                <c:pt idx="570">
                  <c:v>735.1</c:v>
                </c:pt>
                <c:pt idx="571">
                  <c:v>726.17</c:v>
                </c:pt>
                <c:pt idx="572">
                  <c:v>715.48</c:v>
                </c:pt>
                <c:pt idx="573">
                  <c:v>721.74</c:v>
                </c:pt>
                <c:pt idx="574">
                  <c:v>723.5</c:v>
                </c:pt>
                <c:pt idx="575">
                  <c:v>728.65</c:v>
                </c:pt>
                <c:pt idx="576">
                  <c:v>729.36</c:v>
                </c:pt>
                <c:pt idx="577">
                  <c:v>718.72</c:v>
                </c:pt>
                <c:pt idx="578">
                  <c:v>716.33</c:v>
                </c:pt>
                <c:pt idx="579">
                  <c:v>716.74</c:v>
                </c:pt>
                <c:pt idx="580">
                  <c:v>723.17</c:v>
                </c:pt>
                <c:pt idx="581">
                  <c:v>726.5</c:v>
                </c:pt>
                <c:pt idx="582">
                  <c:v>727.21</c:v>
                </c:pt>
                <c:pt idx="583">
                  <c:v>729.7</c:v>
                </c:pt>
                <c:pt idx="584">
                  <c:v>731.3</c:v>
                </c:pt>
                <c:pt idx="585">
                  <c:v>730.22</c:v>
                </c:pt>
                <c:pt idx="586">
                  <c:v>719.04</c:v>
                </c:pt>
                <c:pt idx="587">
                  <c:v>717.57</c:v>
                </c:pt>
                <c:pt idx="588">
                  <c:v>717.57</c:v>
                </c:pt>
                <c:pt idx="589">
                  <c:v>720.59</c:v>
                </c:pt>
                <c:pt idx="590">
                  <c:v>717.2</c:v>
                </c:pt>
                <c:pt idx="591">
                  <c:v>713.2</c:v>
                </c:pt>
                <c:pt idx="592">
                  <c:v>708.4</c:v>
                </c:pt>
                <c:pt idx="593">
                  <c:v>711.68</c:v>
                </c:pt>
                <c:pt idx="594">
                  <c:v>712.1</c:v>
                </c:pt>
                <c:pt idx="595">
                  <c:v>708.42</c:v>
                </c:pt>
                <c:pt idx="596">
                  <c:v>708.19</c:v>
                </c:pt>
                <c:pt idx="597">
                  <c:v>700.58</c:v>
                </c:pt>
                <c:pt idx="598">
                  <c:v>704.03</c:v>
                </c:pt>
                <c:pt idx="599">
                  <c:v>701.65</c:v>
                </c:pt>
                <c:pt idx="600">
                  <c:v>696.88</c:v>
                </c:pt>
                <c:pt idx="601">
                  <c:v>696.8</c:v>
                </c:pt>
                <c:pt idx="602">
                  <c:v>706.67</c:v>
                </c:pt>
                <c:pt idx="603">
                  <c:v>712.05</c:v>
                </c:pt>
                <c:pt idx="604">
                  <c:v>705.52</c:v>
                </c:pt>
                <c:pt idx="605">
                  <c:v>702.33</c:v>
                </c:pt>
                <c:pt idx="606">
                  <c:v>697.77</c:v>
                </c:pt>
                <c:pt idx="607">
                  <c:v>705.78</c:v>
                </c:pt>
                <c:pt idx="608">
                  <c:v>710.35</c:v>
                </c:pt>
                <c:pt idx="609">
                  <c:v>703.88</c:v>
                </c:pt>
                <c:pt idx="610">
                  <c:v>701.8</c:v>
                </c:pt>
                <c:pt idx="611">
                  <c:v>704.75</c:v>
                </c:pt>
                <c:pt idx="612">
                  <c:v>699.32</c:v>
                </c:pt>
                <c:pt idx="613">
                  <c:v>694.92</c:v>
                </c:pt>
                <c:pt idx="614">
                  <c:v>694.78</c:v>
                </c:pt>
                <c:pt idx="615">
                  <c:v>702.9</c:v>
                </c:pt>
                <c:pt idx="616">
                  <c:v>707.33</c:v>
                </c:pt>
                <c:pt idx="617">
                  <c:v>707.93</c:v>
                </c:pt>
                <c:pt idx="618">
                  <c:v>700.43</c:v>
                </c:pt>
                <c:pt idx="619">
                  <c:v>716.75</c:v>
                </c:pt>
                <c:pt idx="620">
                  <c:v>712.55</c:v>
                </c:pt>
                <c:pt idx="621">
                  <c:v>712.12</c:v>
                </c:pt>
                <c:pt idx="622">
                  <c:v>718.47</c:v>
                </c:pt>
                <c:pt idx="623">
                  <c:v>718.47</c:v>
                </c:pt>
                <c:pt idx="624">
                  <c:v>729.47</c:v>
                </c:pt>
                <c:pt idx="625">
                  <c:v>734.35</c:v>
                </c:pt>
                <c:pt idx="626">
                  <c:v>729.72</c:v>
                </c:pt>
                <c:pt idx="627">
                  <c:v>728.8</c:v>
                </c:pt>
                <c:pt idx="628">
                  <c:v>723.63</c:v>
                </c:pt>
                <c:pt idx="629">
                  <c:v>722.18</c:v>
                </c:pt>
                <c:pt idx="630">
                  <c:v>725.01</c:v>
                </c:pt>
                <c:pt idx="631">
                  <c:v>716.71</c:v>
                </c:pt>
                <c:pt idx="632">
                  <c:v>719.95</c:v>
                </c:pt>
                <c:pt idx="633">
                  <c:v>717.81</c:v>
                </c:pt>
                <c:pt idx="634">
                  <c:v>715.56</c:v>
                </c:pt>
                <c:pt idx="635">
                  <c:v>717.82</c:v>
                </c:pt>
                <c:pt idx="636">
                  <c:v>719.67</c:v>
                </c:pt>
                <c:pt idx="637">
                  <c:v>720.73</c:v>
                </c:pt>
                <c:pt idx="638">
                  <c:v>722.5</c:v>
                </c:pt>
                <c:pt idx="639">
                  <c:v>718.26</c:v>
                </c:pt>
                <c:pt idx="640">
                  <c:v>726.75</c:v>
                </c:pt>
                <c:pt idx="641">
                  <c:v>726.88</c:v>
                </c:pt>
                <c:pt idx="642">
                  <c:v>737.55</c:v>
                </c:pt>
                <c:pt idx="643">
                  <c:v>748.42</c:v>
                </c:pt>
                <c:pt idx="644">
                  <c:v>748.42</c:v>
                </c:pt>
                <c:pt idx="645">
                  <c:v>742.3</c:v>
                </c:pt>
                <c:pt idx="646">
                  <c:v>735.03</c:v>
                </c:pt>
                <c:pt idx="647">
                  <c:v>734.57</c:v>
                </c:pt>
                <c:pt idx="648">
                  <c:v>733.9</c:v>
                </c:pt>
                <c:pt idx="649">
                  <c:v>733.9</c:v>
                </c:pt>
                <c:pt idx="650">
                  <c:v>727.7</c:v>
                </c:pt>
                <c:pt idx="651">
                  <c:v>734.38</c:v>
                </c:pt>
                <c:pt idx="652">
                  <c:v>741.42</c:v>
                </c:pt>
                <c:pt idx="653">
                  <c:v>735.5</c:v>
                </c:pt>
                <c:pt idx="654">
                  <c:v>736.38</c:v>
                </c:pt>
                <c:pt idx="655">
                  <c:v>748.13</c:v>
                </c:pt>
                <c:pt idx="656">
                  <c:v>748.88</c:v>
                </c:pt>
                <c:pt idx="657">
                  <c:v>752.9</c:v>
                </c:pt>
                <c:pt idx="658">
                  <c:v>748.5</c:v>
                </c:pt>
                <c:pt idx="659">
                  <c:v>743.85</c:v>
                </c:pt>
                <c:pt idx="660">
                  <c:v>750.2</c:v>
                </c:pt>
                <c:pt idx="661">
                  <c:v>745.78</c:v>
                </c:pt>
                <c:pt idx="662">
                  <c:v>757.88</c:v>
                </c:pt>
                <c:pt idx="663">
                  <c:v>757.88</c:v>
                </c:pt>
                <c:pt idx="664">
                  <c:v>760.99</c:v>
                </c:pt>
                <c:pt idx="665">
                  <c:v>758.5</c:v>
                </c:pt>
                <c:pt idx="666">
                  <c:v>752.38</c:v>
                </c:pt>
                <c:pt idx="667">
                  <c:v>754.35</c:v>
                </c:pt>
                <c:pt idx="668">
                  <c:v>762.52</c:v>
                </c:pt>
                <c:pt idx="669">
                  <c:v>760.21</c:v>
                </c:pt>
                <c:pt idx="670">
                  <c:v>767.81</c:v>
                </c:pt>
                <c:pt idx="671">
                  <c:v>762.08</c:v>
                </c:pt>
                <c:pt idx="672">
                  <c:v>760.05</c:v>
                </c:pt>
                <c:pt idx="673">
                  <c:v>759</c:v>
                </c:pt>
                <c:pt idx="674">
                  <c:v>768.05</c:v>
                </c:pt>
                <c:pt idx="675">
                  <c:v>777.9</c:v>
                </c:pt>
                <c:pt idx="676">
                  <c:v>774.17</c:v>
                </c:pt>
                <c:pt idx="677">
                  <c:v>779.17</c:v>
                </c:pt>
                <c:pt idx="678">
                  <c:v>788.22</c:v>
                </c:pt>
                <c:pt idx="679">
                  <c:v>784.67</c:v>
                </c:pt>
                <c:pt idx="680">
                  <c:v>779.25</c:v>
                </c:pt>
                <c:pt idx="681">
                  <c:v>773.25</c:v>
                </c:pt>
                <c:pt idx="682">
                  <c:v>774.38</c:v>
                </c:pt>
                <c:pt idx="683">
                  <c:v>775.74</c:v>
                </c:pt>
                <c:pt idx="684">
                  <c:v>787.6</c:v>
                </c:pt>
                <c:pt idx="685">
                  <c:v>789.97</c:v>
                </c:pt>
                <c:pt idx="686">
                  <c:v>788.65</c:v>
                </c:pt>
                <c:pt idx="687">
                  <c:v>787.03</c:v>
                </c:pt>
                <c:pt idx="688">
                  <c:v>786.77</c:v>
                </c:pt>
                <c:pt idx="689">
                  <c:v>784.92</c:v>
                </c:pt>
                <c:pt idx="690">
                  <c:v>782.65</c:v>
                </c:pt>
                <c:pt idx="691">
                  <c:v>783.9</c:v>
                </c:pt>
                <c:pt idx="692">
                  <c:v>786.85</c:v>
                </c:pt>
                <c:pt idx="693">
                  <c:v>782.9</c:v>
                </c:pt>
                <c:pt idx="694">
                  <c:v>782.13</c:v>
                </c:pt>
                <c:pt idx="695">
                  <c:v>774.15</c:v>
                </c:pt>
                <c:pt idx="696">
                  <c:v>771.28</c:v>
                </c:pt>
                <c:pt idx="697">
                  <c:v>767.58</c:v>
                </c:pt>
                <c:pt idx="698">
                  <c:v>767.75</c:v>
                </c:pt>
                <c:pt idx="699">
                  <c:v>772.75</c:v>
                </c:pt>
                <c:pt idx="700">
                  <c:v>780.75</c:v>
                </c:pt>
                <c:pt idx="701">
                  <c:v>786.98</c:v>
                </c:pt>
                <c:pt idx="702">
                  <c:v>794.4</c:v>
                </c:pt>
                <c:pt idx="703">
                  <c:v>788.63</c:v>
                </c:pt>
                <c:pt idx="704">
                  <c:v>785.13</c:v>
                </c:pt>
                <c:pt idx="705">
                  <c:v>784.25</c:v>
                </c:pt>
                <c:pt idx="706">
                  <c:v>779.67</c:v>
                </c:pt>
                <c:pt idx="707">
                  <c:v>783.13</c:v>
                </c:pt>
                <c:pt idx="708">
                  <c:v>783.13</c:v>
                </c:pt>
                <c:pt idx="709">
                  <c:v>788.4</c:v>
                </c:pt>
                <c:pt idx="710">
                  <c:v>786.28</c:v>
                </c:pt>
                <c:pt idx="711">
                  <c:v>787.85</c:v>
                </c:pt>
                <c:pt idx="712">
                  <c:v>785.5</c:v>
                </c:pt>
                <c:pt idx="713">
                  <c:v>793.04</c:v>
                </c:pt>
                <c:pt idx="714">
                  <c:v>794.28</c:v>
                </c:pt>
                <c:pt idx="715">
                  <c:v>801.75</c:v>
                </c:pt>
                <c:pt idx="716">
                  <c:v>809.9</c:v>
                </c:pt>
                <c:pt idx="717">
                  <c:v>810.06</c:v>
                </c:pt>
                <c:pt idx="718">
                  <c:v>803.35</c:v>
                </c:pt>
                <c:pt idx="719">
                  <c:v>806.05</c:v>
                </c:pt>
                <c:pt idx="720">
                  <c:v>811.45</c:v>
                </c:pt>
                <c:pt idx="721">
                  <c:v>814.5</c:v>
                </c:pt>
                <c:pt idx="722">
                  <c:v>813.63</c:v>
                </c:pt>
                <c:pt idx="723">
                  <c:v>824.06</c:v>
                </c:pt>
                <c:pt idx="724">
                  <c:v>824.06</c:v>
                </c:pt>
                <c:pt idx="725">
                  <c:v>822.5</c:v>
                </c:pt>
                <c:pt idx="726">
                  <c:v>816.07</c:v>
                </c:pt>
                <c:pt idx="727">
                  <c:v>825.52</c:v>
                </c:pt>
                <c:pt idx="728">
                  <c:v>823.7</c:v>
                </c:pt>
                <c:pt idx="729">
                  <c:v>817.78</c:v>
                </c:pt>
                <c:pt idx="730">
                  <c:v>811.24</c:v>
                </c:pt>
                <c:pt idx="731">
                  <c:v>813.35</c:v>
                </c:pt>
                <c:pt idx="732">
                  <c:v>817.69</c:v>
                </c:pt>
                <c:pt idx="733">
                  <c:v>815.97</c:v>
                </c:pt>
                <c:pt idx="734">
                  <c:v>808.08</c:v>
                </c:pt>
                <c:pt idx="735">
                  <c:v>804.17</c:v>
                </c:pt>
                <c:pt idx="736">
                  <c:v>804.95</c:v>
                </c:pt>
                <c:pt idx="737">
                  <c:v>806.03</c:v>
                </c:pt>
                <c:pt idx="738">
                  <c:v>814.5</c:v>
                </c:pt>
                <c:pt idx="739">
                  <c:v>814.5</c:v>
                </c:pt>
                <c:pt idx="740">
                  <c:v>812.7</c:v>
                </c:pt>
                <c:pt idx="741">
                  <c:v>812.75</c:v>
                </c:pt>
                <c:pt idx="742">
                  <c:v>814.31</c:v>
                </c:pt>
                <c:pt idx="743">
                  <c:v>811.55</c:v>
                </c:pt>
                <c:pt idx="744">
                  <c:v>802.58</c:v>
                </c:pt>
                <c:pt idx="745">
                  <c:v>792.15</c:v>
                </c:pt>
                <c:pt idx="746">
                  <c:v>795.25</c:v>
                </c:pt>
                <c:pt idx="747">
                  <c:v>794.3</c:v>
                </c:pt>
                <c:pt idx="748">
                  <c:v>801.07</c:v>
                </c:pt>
                <c:pt idx="749">
                  <c:v>797.67</c:v>
                </c:pt>
                <c:pt idx="750">
                  <c:v>812.03</c:v>
                </c:pt>
                <c:pt idx="751">
                  <c:v>829.32</c:v>
                </c:pt>
                <c:pt idx="752">
                  <c:v>832.3</c:v>
                </c:pt>
                <c:pt idx="753">
                  <c:v>829.9</c:v>
                </c:pt>
                <c:pt idx="754">
                  <c:v>811.95</c:v>
                </c:pt>
                <c:pt idx="755">
                  <c:v>812.63</c:v>
                </c:pt>
                <c:pt idx="756">
                  <c:v>814.77</c:v>
                </c:pt>
                <c:pt idx="757">
                  <c:v>821.33</c:v>
                </c:pt>
                <c:pt idx="758">
                  <c:v>831.79</c:v>
                </c:pt>
                <c:pt idx="759">
                  <c:v>842.5</c:v>
                </c:pt>
                <c:pt idx="760">
                  <c:v>829.25</c:v>
                </c:pt>
                <c:pt idx="761">
                  <c:v>838.8</c:v>
                </c:pt>
                <c:pt idx="762">
                  <c:v>837.8</c:v>
                </c:pt>
                <c:pt idx="763">
                  <c:v>841.25</c:v>
                </c:pt>
                <c:pt idx="764">
                  <c:v>846.53</c:v>
                </c:pt>
                <c:pt idx="765">
                  <c:v>839.28</c:v>
                </c:pt>
                <c:pt idx="766">
                  <c:v>840.95</c:v>
                </c:pt>
                <c:pt idx="767">
                  <c:v>848.25</c:v>
                </c:pt>
                <c:pt idx="768">
                  <c:v>842.25</c:v>
                </c:pt>
                <c:pt idx="769">
                  <c:v>841.63</c:v>
                </c:pt>
                <c:pt idx="770">
                  <c:v>843.7</c:v>
                </c:pt>
                <c:pt idx="771">
                  <c:v>851.65</c:v>
                </c:pt>
                <c:pt idx="772">
                  <c:v>846.95</c:v>
                </c:pt>
                <c:pt idx="773">
                  <c:v>844.77</c:v>
                </c:pt>
                <c:pt idx="774">
                  <c:v>875.18</c:v>
                </c:pt>
                <c:pt idx="775">
                  <c:v>870.65</c:v>
                </c:pt>
                <c:pt idx="776">
                  <c:v>861.05</c:v>
                </c:pt>
                <c:pt idx="777">
                  <c:v>859.23</c:v>
                </c:pt>
                <c:pt idx="778">
                  <c:v>865.05</c:v>
                </c:pt>
                <c:pt idx="779">
                  <c:v>857.5</c:v>
                </c:pt>
                <c:pt idx="780">
                  <c:v>856.13</c:v>
                </c:pt>
                <c:pt idx="781">
                  <c:v>848.95</c:v>
                </c:pt>
                <c:pt idx="782">
                  <c:v>852</c:v>
                </c:pt>
                <c:pt idx="783">
                  <c:v>852</c:v>
                </c:pt>
                <c:pt idx="784">
                  <c:v>851.65</c:v>
                </c:pt>
                <c:pt idx="785">
                  <c:v>847.63</c:v>
                </c:pt>
                <c:pt idx="786">
                  <c:v>837.43</c:v>
                </c:pt>
                <c:pt idx="787">
                  <c:v>837.25</c:v>
                </c:pt>
                <c:pt idx="788">
                  <c:v>828.65</c:v>
                </c:pt>
                <c:pt idx="789">
                  <c:v>835.92</c:v>
                </c:pt>
                <c:pt idx="790">
                  <c:v>828.85</c:v>
                </c:pt>
                <c:pt idx="791">
                  <c:v>823.53</c:v>
                </c:pt>
                <c:pt idx="792">
                  <c:v>817.7</c:v>
                </c:pt>
                <c:pt idx="793">
                  <c:v>819.75</c:v>
                </c:pt>
                <c:pt idx="794">
                  <c:v>822.8</c:v>
                </c:pt>
                <c:pt idx="795">
                  <c:v>819.07</c:v>
                </c:pt>
                <c:pt idx="796">
                  <c:v>809.6</c:v>
                </c:pt>
                <c:pt idx="797">
                  <c:v>802.25</c:v>
                </c:pt>
                <c:pt idx="798">
                  <c:v>798.15</c:v>
                </c:pt>
                <c:pt idx="799">
                  <c:v>807.9</c:v>
                </c:pt>
                <c:pt idx="800">
                  <c:v>800.05</c:v>
                </c:pt>
                <c:pt idx="801">
                  <c:v>801.75</c:v>
                </c:pt>
                <c:pt idx="802">
                  <c:v>806.07</c:v>
                </c:pt>
                <c:pt idx="803">
                  <c:v>813.22</c:v>
                </c:pt>
                <c:pt idx="804">
                  <c:v>800.62</c:v>
                </c:pt>
                <c:pt idx="805">
                  <c:v>803.25</c:v>
                </c:pt>
                <c:pt idx="806">
                  <c:v>811.38</c:v>
                </c:pt>
                <c:pt idx="807">
                  <c:v>818.25</c:v>
                </c:pt>
                <c:pt idx="808">
                  <c:v>827.75</c:v>
                </c:pt>
                <c:pt idx="809">
                  <c:v>824.8</c:v>
                </c:pt>
                <c:pt idx="810">
                  <c:v>827.64</c:v>
                </c:pt>
                <c:pt idx="811">
                  <c:v>812.91</c:v>
                </c:pt>
                <c:pt idx="812">
                  <c:v>805.65</c:v>
                </c:pt>
                <c:pt idx="813">
                  <c:v>808.65</c:v>
                </c:pt>
                <c:pt idx="814">
                  <c:v>813.63</c:v>
                </c:pt>
                <c:pt idx="815">
                  <c:v>801.53</c:v>
                </c:pt>
                <c:pt idx="816">
                  <c:v>799.53</c:v>
                </c:pt>
                <c:pt idx="817">
                  <c:v>795.67</c:v>
                </c:pt>
                <c:pt idx="818">
                  <c:v>801.8</c:v>
                </c:pt>
                <c:pt idx="819">
                  <c:v>798.75</c:v>
                </c:pt>
                <c:pt idx="820">
                  <c:v>793.04</c:v>
                </c:pt>
                <c:pt idx="821">
                  <c:v>790.18</c:v>
                </c:pt>
                <c:pt idx="822">
                  <c:v>819.38</c:v>
                </c:pt>
                <c:pt idx="823">
                  <c:v>802.25</c:v>
                </c:pt>
                <c:pt idx="824">
                  <c:v>798.58</c:v>
                </c:pt>
                <c:pt idx="825">
                  <c:v>807.47</c:v>
                </c:pt>
                <c:pt idx="826">
                  <c:v>805.05</c:v>
                </c:pt>
                <c:pt idx="827">
                  <c:v>796.25</c:v>
                </c:pt>
                <c:pt idx="828">
                  <c:v>805.63</c:v>
                </c:pt>
                <c:pt idx="829">
                  <c:v>813.16</c:v>
                </c:pt>
                <c:pt idx="830">
                  <c:v>810.35</c:v>
                </c:pt>
                <c:pt idx="831">
                  <c:v>804.83</c:v>
                </c:pt>
                <c:pt idx="832">
                  <c:v>803.25</c:v>
                </c:pt>
                <c:pt idx="833">
                  <c:v>804.65</c:v>
                </c:pt>
                <c:pt idx="834">
                  <c:v>813.13</c:v>
                </c:pt>
                <c:pt idx="835">
                  <c:v>811.05</c:v>
                </c:pt>
                <c:pt idx="836">
                  <c:v>799.46</c:v>
                </c:pt>
                <c:pt idx="837">
                  <c:v>799.85</c:v>
                </c:pt>
                <c:pt idx="838">
                  <c:v>804</c:v>
                </c:pt>
                <c:pt idx="839">
                  <c:v>793.88</c:v>
                </c:pt>
                <c:pt idx="840">
                  <c:v>792.85</c:v>
                </c:pt>
                <c:pt idx="841">
                  <c:v>793.05</c:v>
                </c:pt>
                <c:pt idx="842">
                  <c:v>788.36</c:v>
                </c:pt>
                <c:pt idx="843">
                  <c:v>778.1</c:v>
                </c:pt>
                <c:pt idx="844">
                  <c:v>778.96</c:v>
                </c:pt>
                <c:pt idx="845">
                  <c:v>779.9</c:v>
                </c:pt>
                <c:pt idx="846">
                  <c:v>789.05</c:v>
                </c:pt>
                <c:pt idx="847">
                  <c:v>786.05</c:v>
                </c:pt>
                <c:pt idx="848">
                  <c:v>782.42</c:v>
                </c:pt>
                <c:pt idx="849">
                  <c:v>779.6</c:v>
                </c:pt>
                <c:pt idx="850" formatCode="0.0">
                  <c:v>786.74</c:v>
                </c:pt>
                <c:pt idx="851">
                  <c:v>800.03</c:v>
                </c:pt>
                <c:pt idx="852">
                  <c:v>805.93</c:v>
                </c:pt>
                <c:pt idx="853">
                  <c:v>814.7</c:v>
                </c:pt>
                <c:pt idx="854">
                  <c:v>817.33</c:v>
                </c:pt>
                <c:pt idx="855">
                  <c:v>805.88</c:v>
                </c:pt>
                <c:pt idx="856">
                  <c:v>805.65</c:v>
                </c:pt>
                <c:pt idx="857">
                  <c:v>816.55</c:v>
                </c:pt>
                <c:pt idx="858">
                  <c:v>816.55</c:v>
                </c:pt>
                <c:pt idx="859">
                  <c:v>816.92</c:v>
                </c:pt>
                <c:pt idx="860">
                  <c:v>820.08</c:v>
                </c:pt>
                <c:pt idx="861">
                  <c:v>814.55</c:v>
                </c:pt>
                <c:pt idx="862">
                  <c:v>825.55</c:v>
                </c:pt>
                <c:pt idx="863">
                  <c:v>836.76</c:v>
                </c:pt>
                <c:pt idx="864">
                  <c:v>844.95</c:v>
                </c:pt>
                <c:pt idx="865">
                  <c:v>843.43</c:v>
                </c:pt>
                <c:pt idx="866">
                  <c:v>847.81</c:v>
                </c:pt>
                <c:pt idx="867">
                  <c:v>857.28</c:v>
                </c:pt>
                <c:pt idx="868">
                  <c:v>851</c:v>
                </c:pt>
                <c:pt idx="869">
                  <c:v>860.81</c:v>
                </c:pt>
                <c:pt idx="870">
                  <c:v>855.47</c:v>
                </c:pt>
                <c:pt idx="871">
                  <c:v>854.75</c:v>
                </c:pt>
                <c:pt idx="872">
                  <c:v>860.83</c:v>
                </c:pt>
                <c:pt idx="873">
                  <c:v>858.99</c:v>
                </c:pt>
                <c:pt idx="874">
                  <c:v>868.55</c:v>
                </c:pt>
                <c:pt idx="875">
                  <c:v>867</c:v>
                </c:pt>
                <c:pt idx="876">
                  <c:v>862.2</c:v>
                </c:pt>
                <c:pt idx="877">
                  <c:v>862.5</c:v>
                </c:pt>
                <c:pt idx="878">
                  <c:v>860.65</c:v>
                </c:pt>
              </c:numCache>
            </c:numRef>
          </c:val>
          <c:smooth val="0"/>
          <c:extLst>
            <c:ext xmlns:c16="http://schemas.microsoft.com/office/drawing/2014/chart" uri="{C3380CC4-5D6E-409C-BE32-E72D297353CC}">
              <c16:uniqueId val="{00000000-0277-4103-883B-B03AC8D4269C}"/>
            </c:ext>
          </c:extLst>
        </c:ser>
        <c:dLbls>
          <c:showLegendKey val="0"/>
          <c:showVal val="0"/>
          <c:showCatName val="0"/>
          <c:showSerName val="0"/>
          <c:showPercent val="0"/>
          <c:showBubbleSize val="0"/>
        </c:dLbls>
        <c:marker val="1"/>
        <c:smooth val="0"/>
        <c:axId val="750151919"/>
        <c:axId val="750139855"/>
        <c:extLst/>
      </c:lineChart>
      <c:lineChart>
        <c:grouping val="standard"/>
        <c:varyColors val="0"/>
        <c:ser>
          <c:idx val="2"/>
          <c:order val="0"/>
          <c:tx>
            <c:strRef>
              <c:f>tc_cobre!$C$1</c:f>
              <c:strCache>
                <c:ptCount val="1"/>
                <c:pt idx="0">
                  <c:v>Cobre (ed)</c:v>
                </c:pt>
              </c:strCache>
            </c:strRef>
          </c:tx>
          <c:spPr>
            <a:ln w="28575" cap="rnd">
              <a:solidFill>
                <a:schemeClr val="accent1">
                  <a:lumMod val="40000"/>
                  <a:lumOff val="60000"/>
                </a:schemeClr>
              </a:solidFill>
              <a:round/>
            </a:ln>
            <a:effectLst/>
          </c:spPr>
          <c:marker>
            <c:symbol val="none"/>
          </c:marker>
          <c:cat>
            <c:numRef>
              <c:f>tc_cobre!$A$2:$A$880</c:f>
              <c:numCache>
                <c:formatCode>mmm\-yy</c:formatCode>
                <c:ptCount val="879"/>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numCache>
            </c:numRef>
          </c:cat>
          <c:val>
            <c:numRef>
              <c:f>tc_cobre!$C$2:$C$880</c:f>
              <c:numCache>
                <c:formatCode>General</c:formatCode>
                <c:ptCount val="879"/>
                <c:pt idx="0">
                  <c:v>263.10000000000002</c:v>
                </c:pt>
                <c:pt idx="1">
                  <c:v>262.3</c:v>
                </c:pt>
                <c:pt idx="2">
                  <c:v>256.8</c:v>
                </c:pt>
                <c:pt idx="3">
                  <c:v>264.75</c:v>
                </c:pt>
                <c:pt idx="4">
                  <c:v>263.7</c:v>
                </c:pt>
                <c:pt idx="5">
                  <c:v>265.60000000000002</c:v>
                </c:pt>
                <c:pt idx="6">
                  <c:v>265.7</c:v>
                </c:pt>
                <c:pt idx="7">
                  <c:v>263.75</c:v>
                </c:pt>
                <c:pt idx="8">
                  <c:v>266.2</c:v>
                </c:pt>
                <c:pt idx="9">
                  <c:v>263.5</c:v>
                </c:pt>
                <c:pt idx="10">
                  <c:v>263.45</c:v>
                </c:pt>
                <c:pt idx="11">
                  <c:v>267.35000000000002</c:v>
                </c:pt>
                <c:pt idx="12">
                  <c:v>268</c:v>
                </c:pt>
                <c:pt idx="13">
                  <c:v>271.89999999999998</c:v>
                </c:pt>
                <c:pt idx="14">
                  <c:v>271.89999999999998</c:v>
                </c:pt>
                <c:pt idx="15">
                  <c:v>265.95</c:v>
                </c:pt>
                <c:pt idx="16">
                  <c:v>265.45</c:v>
                </c:pt>
                <c:pt idx="17">
                  <c:v>264.45</c:v>
                </c:pt>
                <c:pt idx="18">
                  <c:v>272.89999999999998</c:v>
                </c:pt>
                <c:pt idx="19">
                  <c:v>268</c:v>
                </c:pt>
                <c:pt idx="20">
                  <c:v>272.5</c:v>
                </c:pt>
                <c:pt idx="21">
                  <c:v>276.75</c:v>
                </c:pt>
                <c:pt idx="22">
                  <c:v>278.45</c:v>
                </c:pt>
                <c:pt idx="23">
                  <c:v>277.3</c:v>
                </c:pt>
                <c:pt idx="24">
                  <c:v>279.45</c:v>
                </c:pt>
                <c:pt idx="25">
                  <c:v>281.7</c:v>
                </c:pt>
                <c:pt idx="26">
                  <c:v>283.64999999999998</c:v>
                </c:pt>
                <c:pt idx="27">
                  <c:v>282.85000000000002</c:v>
                </c:pt>
                <c:pt idx="28">
                  <c:v>281.05</c:v>
                </c:pt>
                <c:pt idx="29">
                  <c:v>279</c:v>
                </c:pt>
                <c:pt idx="30">
                  <c:v>277.2</c:v>
                </c:pt>
                <c:pt idx="31">
                  <c:v>277.3</c:v>
                </c:pt>
                <c:pt idx="32">
                  <c:v>277.39999999999998</c:v>
                </c:pt>
                <c:pt idx="33">
                  <c:v>279.85000000000002</c:v>
                </c:pt>
                <c:pt idx="34">
                  <c:v>279.85000000000002</c:v>
                </c:pt>
                <c:pt idx="35">
                  <c:v>287.45</c:v>
                </c:pt>
                <c:pt idx="36">
                  <c:v>292</c:v>
                </c:pt>
                <c:pt idx="37">
                  <c:v>289.7</c:v>
                </c:pt>
                <c:pt idx="38">
                  <c:v>295.14999999999998</c:v>
                </c:pt>
                <c:pt idx="39">
                  <c:v>294.5</c:v>
                </c:pt>
                <c:pt idx="40">
                  <c:v>294.5</c:v>
                </c:pt>
                <c:pt idx="41">
                  <c:v>295.89999999999998</c:v>
                </c:pt>
                <c:pt idx="42">
                  <c:v>295</c:v>
                </c:pt>
                <c:pt idx="43">
                  <c:v>293.35000000000002</c:v>
                </c:pt>
                <c:pt idx="44">
                  <c:v>291.10000000000002</c:v>
                </c:pt>
                <c:pt idx="45">
                  <c:v>293.60000000000002</c:v>
                </c:pt>
                <c:pt idx="46">
                  <c:v>291.85000000000002</c:v>
                </c:pt>
                <c:pt idx="47">
                  <c:v>291.14999999999998</c:v>
                </c:pt>
                <c:pt idx="48">
                  <c:v>289.39999999999998</c:v>
                </c:pt>
                <c:pt idx="49">
                  <c:v>290</c:v>
                </c:pt>
                <c:pt idx="50">
                  <c:v>292.75</c:v>
                </c:pt>
                <c:pt idx="51">
                  <c:v>293.35000000000002</c:v>
                </c:pt>
                <c:pt idx="52">
                  <c:v>288.85000000000002</c:v>
                </c:pt>
                <c:pt idx="53">
                  <c:v>290.35000000000002</c:v>
                </c:pt>
                <c:pt idx="54">
                  <c:v>290.35000000000002</c:v>
                </c:pt>
                <c:pt idx="55">
                  <c:v>291.95</c:v>
                </c:pt>
                <c:pt idx="56">
                  <c:v>291.55</c:v>
                </c:pt>
                <c:pt idx="57">
                  <c:v>290</c:v>
                </c:pt>
                <c:pt idx="58">
                  <c:v>283.60000000000002</c:v>
                </c:pt>
                <c:pt idx="59">
                  <c:v>284.95</c:v>
                </c:pt>
                <c:pt idx="60">
                  <c:v>285.05</c:v>
                </c:pt>
                <c:pt idx="61">
                  <c:v>285.8</c:v>
                </c:pt>
                <c:pt idx="62">
                  <c:v>287.25</c:v>
                </c:pt>
                <c:pt idx="63">
                  <c:v>293.60000000000002</c:v>
                </c:pt>
                <c:pt idx="64">
                  <c:v>292.45</c:v>
                </c:pt>
                <c:pt idx="65">
                  <c:v>290.55</c:v>
                </c:pt>
                <c:pt idx="66">
                  <c:v>294.85000000000002</c:v>
                </c:pt>
                <c:pt idx="67">
                  <c:v>291</c:v>
                </c:pt>
                <c:pt idx="68">
                  <c:v>289.45</c:v>
                </c:pt>
                <c:pt idx="69">
                  <c:v>293.2</c:v>
                </c:pt>
                <c:pt idx="70">
                  <c:v>293.39999999999998</c:v>
                </c:pt>
                <c:pt idx="71">
                  <c:v>292.55</c:v>
                </c:pt>
                <c:pt idx="72">
                  <c:v>288.7</c:v>
                </c:pt>
                <c:pt idx="73">
                  <c:v>294.60000000000002</c:v>
                </c:pt>
                <c:pt idx="74">
                  <c:v>293.5</c:v>
                </c:pt>
                <c:pt idx="75">
                  <c:v>293.05</c:v>
                </c:pt>
                <c:pt idx="76">
                  <c:v>296.75</c:v>
                </c:pt>
                <c:pt idx="77">
                  <c:v>292</c:v>
                </c:pt>
                <c:pt idx="78">
                  <c:v>292</c:v>
                </c:pt>
                <c:pt idx="79">
                  <c:v>290.14999999999998</c:v>
                </c:pt>
                <c:pt idx="80">
                  <c:v>289.35000000000002</c:v>
                </c:pt>
                <c:pt idx="81">
                  <c:v>291</c:v>
                </c:pt>
                <c:pt idx="82">
                  <c:v>286.14999999999998</c:v>
                </c:pt>
                <c:pt idx="83">
                  <c:v>288.64999999999998</c:v>
                </c:pt>
                <c:pt idx="84">
                  <c:v>289.5</c:v>
                </c:pt>
                <c:pt idx="85">
                  <c:v>290.14999999999998</c:v>
                </c:pt>
                <c:pt idx="86">
                  <c:v>280.3</c:v>
                </c:pt>
                <c:pt idx="87">
                  <c:v>278.39999999999998</c:v>
                </c:pt>
                <c:pt idx="88">
                  <c:v>282.5</c:v>
                </c:pt>
                <c:pt idx="89">
                  <c:v>283.7</c:v>
                </c:pt>
                <c:pt idx="90">
                  <c:v>279.39999999999998</c:v>
                </c:pt>
                <c:pt idx="91">
                  <c:v>278.55</c:v>
                </c:pt>
                <c:pt idx="92">
                  <c:v>278.35000000000002</c:v>
                </c:pt>
                <c:pt idx="93">
                  <c:v>278.5</c:v>
                </c:pt>
                <c:pt idx="94">
                  <c:v>272.95</c:v>
                </c:pt>
                <c:pt idx="95">
                  <c:v>273.45</c:v>
                </c:pt>
                <c:pt idx="96">
                  <c:v>275.35000000000002</c:v>
                </c:pt>
                <c:pt idx="97">
                  <c:v>275.85000000000002</c:v>
                </c:pt>
                <c:pt idx="98">
                  <c:v>274.8</c:v>
                </c:pt>
                <c:pt idx="99">
                  <c:v>273.60000000000002</c:v>
                </c:pt>
                <c:pt idx="100">
                  <c:v>272.35000000000002</c:v>
                </c:pt>
                <c:pt idx="101">
                  <c:v>268.60000000000002</c:v>
                </c:pt>
                <c:pt idx="102">
                  <c:v>268.64999999999998</c:v>
                </c:pt>
                <c:pt idx="103">
                  <c:v>270.64999999999998</c:v>
                </c:pt>
                <c:pt idx="104">
                  <c:v>270.64999999999998</c:v>
                </c:pt>
                <c:pt idx="105">
                  <c:v>270.35000000000002</c:v>
                </c:pt>
                <c:pt idx="106">
                  <c:v>267.25</c:v>
                </c:pt>
                <c:pt idx="107">
                  <c:v>265.39999999999998</c:v>
                </c:pt>
                <c:pt idx="108">
                  <c:v>264</c:v>
                </c:pt>
                <c:pt idx="109">
                  <c:v>265</c:v>
                </c:pt>
                <c:pt idx="110">
                  <c:v>266.89999999999998</c:v>
                </c:pt>
                <c:pt idx="111">
                  <c:v>262.3</c:v>
                </c:pt>
                <c:pt idx="112">
                  <c:v>265.05</c:v>
                </c:pt>
                <c:pt idx="113">
                  <c:v>262.75</c:v>
                </c:pt>
                <c:pt idx="114">
                  <c:v>266.14999999999998</c:v>
                </c:pt>
                <c:pt idx="115">
                  <c:v>267.14999999999998</c:v>
                </c:pt>
                <c:pt idx="116">
                  <c:v>265.39999999999998</c:v>
                </c:pt>
                <c:pt idx="117">
                  <c:v>265.64999999999998</c:v>
                </c:pt>
                <c:pt idx="118">
                  <c:v>262.95</c:v>
                </c:pt>
                <c:pt idx="119">
                  <c:v>264.64999999999998</c:v>
                </c:pt>
                <c:pt idx="120">
                  <c:v>270.3</c:v>
                </c:pt>
                <c:pt idx="121">
                  <c:v>268.05</c:v>
                </c:pt>
                <c:pt idx="122">
                  <c:v>271.2</c:v>
                </c:pt>
                <c:pt idx="123">
                  <c:v>270.45</c:v>
                </c:pt>
                <c:pt idx="124">
                  <c:v>270.55</c:v>
                </c:pt>
                <c:pt idx="125">
                  <c:v>273.55</c:v>
                </c:pt>
                <c:pt idx="126">
                  <c:v>271.35000000000002</c:v>
                </c:pt>
                <c:pt idx="127">
                  <c:v>271.25</c:v>
                </c:pt>
                <c:pt idx="128">
                  <c:v>270.55</c:v>
                </c:pt>
                <c:pt idx="129">
                  <c:v>267.95</c:v>
                </c:pt>
                <c:pt idx="130">
                  <c:v>265.75</c:v>
                </c:pt>
                <c:pt idx="131">
                  <c:v>267.95</c:v>
                </c:pt>
                <c:pt idx="132">
                  <c:v>267.95</c:v>
                </c:pt>
                <c:pt idx="133">
                  <c:v>265.85000000000002</c:v>
                </c:pt>
                <c:pt idx="134">
                  <c:v>265.60000000000002</c:v>
                </c:pt>
                <c:pt idx="135">
                  <c:v>262.45</c:v>
                </c:pt>
                <c:pt idx="136">
                  <c:v>269.3</c:v>
                </c:pt>
                <c:pt idx="137">
                  <c:v>268.25</c:v>
                </c:pt>
                <c:pt idx="138">
                  <c:v>269.14999999999998</c:v>
                </c:pt>
                <c:pt idx="139">
                  <c:v>270.75</c:v>
                </c:pt>
                <c:pt idx="140">
                  <c:v>269.35000000000002</c:v>
                </c:pt>
                <c:pt idx="141">
                  <c:v>271</c:v>
                </c:pt>
                <c:pt idx="142">
                  <c:v>270.39999999999998</c:v>
                </c:pt>
                <c:pt idx="143">
                  <c:v>274.45</c:v>
                </c:pt>
                <c:pt idx="144">
                  <c:v>271.45</c:v>
                </c:pt>
                <c:pt idx="145">
                  <c:v>269.39999999999998</c:v>
                </c:pt>
                <c:pt idx="146">
                  <c:v>270.39999999999998</c:v>
                </c:pt>
                <c:pt idx="147">
                  <c:v>269.55</c:v>
                </c:pt>
                <c:pt idx="148">
                  <c:v>267.64999999999998</c:v>
                </c:pt>
                <c:pt idx="149">
                  <c:v>270.95</c:v>
                </c:pt>
                <c:pt idx="150">
                  <c:v>267.85000000000002</c:v>
                </c:pt>
                <c:pt idx="151">
                  <c:v>266.60000000000002</c:v>
                </c:pt>
                <c:pt idx="152">
                  <c:v>266.55</c:v>
                </c:pt>
                <c:pt idx="153">
                  <c:v>257.14999999999998</c:v>
                </c:pt>
                <c:pt idx="154">
                  <c:v>254.4</c:v>
                </c:pt>
                <c:pt idx="155">
                  <c:v>255.75</c:v>
                </c:pt>
                <c:pt idx="156">
                  <c:v>257.10000000000002</c:v>
                </c:pt>
                <c:pt idx="157">
                  <c:v>260.75</c:v>
                </c:pt>
                <c:pt idx="158">
                  <c:v>258.89999999999998</c:v>
                </c:pt>
                <c:pt idx="159">
                  <c:v>258.5</c:v>
                </c:pt>
                <c:pt idx="160">
                  <c:v>263</c:v>
                </c:pt>
                <c:pt idx="161">
                  <c:v>259.2</c:v>
                </c:pt>
                <c:pt idx="162">
                  <c:v>259.5</c:v>
                </c:pt>
                <c:pt idx="163">
                  <c:v>259.5</c:v>
                </c:pt>
                <c:pt idx="164">
                  <c:v>260.14999999999998</c:v>
                </c:pt>
                <c:pt idx="165">
                  <c:v>257.8</c:v>
                </c:pt>
                <c:pt idx="166">
                  <c:v>258.55</c:v>
                </c:pt>
                <c:pt idx="167">
                  <c:v>255.75</c:v>
                </c:pt>
                <c:pt idx="168">
                  <c:v>253</c:v>
                </c:pt>
                <c:pt idx="169">
                  <c:v>254.35</c:v>
                </c:pt>
                <c:pt idx="170">
                  <c:v>254.75</c:v>
                </c:pt>
                <c:pt idx="171">
                  <c:v>255.4</c:v>
                </c:pt>
                <c:pt idx="172">
                  <c:v>255.95</c:v>
                </c:pt>
                <c:pt idx="173">
                  <c:v>253.3</c:v>
                </c:pt>
                <c:pt idx="174">
                  <c:v>253.3</c:v>
                </c:pt>
                <c:pt idx="175">
                  <c:v>251.25</c:v>
                </c:pt>
                <c:pt idx="176">
                  <c:v>257.89999999999998</c:v>
                </c:pt>
                <c:pt idx="177">
                  <c:v>262.45</c:v>
                </c:pt>
                <c:pt idx="178">
                  <c:v>261.55</c:v>
                </c:pt>
                <c:pt idx="179">
                  <c:v>261.05</c:v>
                </c:pt>
                <c:pt idx="180">
                  <c:v>261.05</c:v>
                </c:pt>
                <c:pt idx="181">
                  <c:v>259.75</c:v>
                </c:pt>
                <c:pt idx="182">
                  <c:v>262.35000000000002</c:v>
                </c:pt>
                <c:pt idx="183">
                  <c:v>268.10000000000002</c:v>
                </c:pt>
                <c:pt idx="184">
                  <c:v>262.10000000000002</c:v>
                </c:pt>
                <c:pt idx="185">
                  <c:v>260.95</c:v>
                </c:pt>
                <c:pt idx="186">
                  <c:v>259.55</c:v>
                </c:pt>
                <c:pt idx="187">
                  <c:v>259.10000000000002</c:v>
                </c:pt>
                <c:pt idx="188">
                  <c:v>259</c:v>
                </c:pt>
                <c:pt idx="189">
                  <c:v>259.45</c:v>
                </c:pt>
                <c:pt idx="190">
                  <c:v>258.95</c:v>
                </c:pt>
                <c:pt idx="191">
                  <c:v>259.5</c:v>
                </c:pt>
                <c:pt idx="192">
                  <c:v>256</c:v>
                </c:pt>
                <c:pt idx="193">
                  <c:v>259.75</c:v>
                </c:pt>
                <c:pt idx="194">
                  <c:v>257.85000000000002</c:v>
                </c:pt>
                <c:pt idx="195">
                  <c:v>256.05</c:v>
                </c:pt>
                <c:pt idx="196">
                  <c:v>257.05</c:v>
                </c:pt>
                <c:pt idx="197">
                  <c:v>255.35</c:v>
                </c:pt>
                <c:pt idx="198">
                  <c:v>256.25</c:v>
                </c:pt>
                <c:pt idx="199">
                  <c:v>257.7</c:v>
                </c:pt>
                <c:pt idx="200">
                  <c:v>256.85000000000002</c:v>
                </c:pt>
                <c:pt idx="201">
                  <c:v>256.8</c:v>
                </c:pt>
                <c:pt idx="202">
                  <c:v>261.35000000000002</c:v>
                </c:pt>
                <c:pt idx="203">
                  <c:v>262.8</c:v>
                </c:pt>
                <c:pt idx="204">
                  <c:v>263.39999999999998</c:v>
                </c:pt>
                <c:pt idx="205">
                  <c:v>261.39999999999998</c:v>
                </c:pt>
                <c:pt idx="206">
                  <c:v>258.95</c:v>
                </c:pt>
                <c:pt idx="207">
                  <c:v>259.75</c:v>
                </c:pt>
                <c:pt idx="208">
                  <c:v>263.60000000000002</c:v>
                </c:pt>
                <c:pt idx="209">
                  <c:v>264.64999999999998</c:v>
                </c:pt>
                <c:pt idx="210">
                  <c:v>263.3</c:v>
                </c:pt>
                <c:pt idx="211">
                  <c:v>267.14999999999998</c:v>
                </c:pt>
                <c:pt idx="212">
                  <c:v>266.8</c:v>
                </c:pt>
                <c:pt idx="213">
                  <c:v>267.55</c:v>
                </c:pt>
                <c:pt idx="214">
                  <c:v>268.3</c:v>
                </c:pt>
                <c:pt idx="215">
                  <c:v>269.14999999999998</c:v>
                </c:pt>
                <c:pt idx="216">
                  <c:v>268.60000000000002</c:v>
                </c:pt>
                <c:pt idx="217">
                  <c:v>263.8</c:v>
                </c:pt>
                <c:pt idx="218">
                  <c:v>265.3</c:v>
                </c:pt>
                <c:pt idx="219">
                  <c:v>267.10000000000002</c:v>
                </c:pt>
                <c:pt idx="220">
                  <c:v>270.05</c:v>
                </c:pt>
                <c:pt idx="221">
                  <c:v>266.5</c:v>
                </c:pt>
                <c:pt idx="222">
                  <c:v>272.75</c:v>
                </c:pt>
                <c:pt idx="223">
                  <c:v>268.2</c:v>
                </c:pt>
                <c:pt idx="224">
                  <c:v>266.39999999999998</c:v>
                </c:pt>
                <c:pt idx="225">
                  <c:v>264.55</c:v>
                </c:pt>
                <c:pt idx="226">
                  <c:v>263.95</c:v>
                </c:pt>
                <c:pt idx="227">
                  <c:v>262.14999999999998</c:v>
                </c:pt>
                <c:pt idx="228">
                  <c:v>263.8</c:v>
                </c:pt>
                <c:pt idx="229">
                  <c:v>262</c:v>
                </c:pt>
                <c:pt idx="230">
                  <c:v>265.64999999999998</c:v>
                </c:pt>
                <c:pt idx="231">
                  <c:v>264.95</c:v>
                </c:pt>
                <c:pt idx="232">
                  <c:v>262.35000000000002</c:v>
                </c:pt>
                <c:pt idx="233">
                  <c:v>264.8</c:v>
                </c:pt>
                <c:pt idx="234">
                  <c:v>264.75</c:v>
                </c:pt>
                <c:pt idx="235">
                  <c:v>267.75</c:v>
                </c:pt>
                <c:pt idx="236">
                  <c:v>267.45</c:v>
                </c:pt>
                <c:pt idx="237">
                  <c:v>267.45</c:v>
                </c:pt>
                <c:pt idx="238">
                  <c:v>264.2</c:v>
                </c:pt>
                <c:pt idx="239">
                  <c:v>263.25</c:v>
                </c:pt>
                <c:pt idx="240">
                  <c:v>260.8</c:v>
                </c:pt>
                <c:pt idx="241">
                  <c:v>264.39999999999998</c:v>
                </c:pt>
                <c:pt idx="242">
                  <c:v>264.85000000000002</c:v>
                </c:pt>
                <c:pt idx="243">
                  <c:v>271.10000000000002</c:v>
                </c:pt>
                <c:pt idx="244">
                  <c:v>274.64999999999998</c:v>
                </c:pt>
                <c:pt idx="245">
                  <c:v>275.55</c:v>
                </c:pt>
                <c:pt idx="246">
                  <c:v>278.25</c:v>
                </c:pt>
                <c:pt idx="247">
                  <c:v>278.95</c:v>
                </c:pt>
                <c:pt idx="248">
                  <c:v>278.05</c:v>
                </c:pt>
                <c:pt idx="249">
                  <c:v>282.05</c:v>
                </c:pt>
                <c:pt idx="250">
                  <c:v>281.95</c:v>
                </c:pt>
                <c:pt idx="251">
                  <c:v>281.7</c:v>
                </c:pt>
                <c:pt idx="252">
                  <c:v>283.14999999999998</c:v>
                </c:pt>
                <c:pt idx="253">
                  <c:v>281.10000000000002</c:v>
                </c:pt>
                <c:pt idx="254">
                  <c:v>281.7</c:v>
                </c:pt>
                <c:pt idx="255">
                  <c:v>283.85000000000002</c:v>
                </c:pt>
                <c:pt idx="256">
                  <c:v>283.85000000000002</c:v>
                </c:pt>
                <c:pt idx="257">
                  <c:v>286.45</c:v>
                </c:pt>
                <c:pt idx="258">
                  <c:v>283.64999999999998</c:v>
                </c:pt>
                <c:pt idx="259">
                  <c:v>283.35000000000002</c:v>
                </c:pt>
                <c:pt idx="260">
                  <c:v>279.7</c:v>
                </c:pt>
                <c:pt idx="261">
                  <c:v>279.7</c:v>
                </c:pt>
                <c:pt idx="262">
                  <c:v>282.5</c:v>
                </c:pt>
                <c:pt idx="263">
                  <c:v>278.7</c:v>
                </c:pt>
                <c:pt idx="264">
                  <c:v>279</c:v>
                </c:pt>
                <c:pt idx="265">
                  <c:v>279.35000000000002</c:v>
                </c:pt>
                <c:pt idx="266">
                  <c:v>281.2</c:v>
                </c:pt>
                <c:pt idx="267">
                  <c:v>280.2</c:v>
                </c:pt>
                <c:pt idx="268">
                  <c:v>281.35000000000002</c:v>
                </c:pt>
                <c:pt idx="269">
                  <c:v>286.10000000000002</c:v>
                </c:pt>
                <c:pt idx="270">
                  <c:v>287.35000000000002</c:v>
                </c:pt>
                <c:pt idx="271">
                  <c:v>286.60000000000002</c:v>
                </c:pt>
                <c:pt idx="272">
                  <c:v>284.7</c:v>
                </c:pt>
                <c:pt idx="273">
                  <c:v>284.55</c:v>
                </c:pt>
                <c:pt idx="274">
                  <c:v>284.55</c:v>
                </c:pt>
                <c:pt idx="275">
                  <c:v>279.35000000000002</c:v>
                </c:pt>
                <c:pt idx="276">
                  <c:v>276.5</c:v>
                </c:pt>
                <c:pt idx="277">
                  <c:v>272.60000000000002</c:v>
                </c:pt>
                <c:pt idx="278">
                  <c:v>268.39999999999998</c:v>
                </c:pt>
                <c:pt idx="279">
                  <c:v>259.64999999999998</c:v>
                </c:pt>
                <c:pt idx="280">
                  <c:v>257.95</c:v>
                </c:pt>
                <c:pt idx="281">
                  <c:v>255.4</c:v>
                </c:pt>
                <c:pt idx="282">
                  <c:v>252.4</c:v>
                </c:pt>
                <c:pt idx="283">
                  <c:v>251.7</c:v>
                </c:pt>
                <c:pt idx="284">
                  <c:v>250.7</c:v>
                </c:pt>
                <c:pt idx="285">
                  <c:v>254.2</c:v>
                </c:pt>
                <c:pt idx="286">
                  <c:v>257.45</c:v>
                </c:pt>
                <c:pt idx="287">
                  <c:v>259.3</c:v>
                </c:pt>
                <c:pt idx="288">
                  <c:v>255.3</c:v>
                </c:pt>
                <c:pt idx="289">
                  <c:v>255.05</c:v>
                </c:pt>
                <c:pt idx="290">
                  <c:v>258.3</c:v>
                </c:pt>
                <c:pt idx="291">
                  <c:v>260</c:v>
                </c:pt>
                <c:pt idx="292">
                  <c:v>261.3</c:v>
                </c:pt>
                <c:pt idx="293">
                  <c:v>259.95</c:v>
                </c:pt>
                <c:pt idx="294">
                  <c:v>259.95</c:v>
                </c:pt>
                <c:pt idx="295">
                  <c:v>260.39999999999998</c:v>
                </c:pt>
                <c:pt idx="296">
                  <c:v>260.60000000000002</c:v>
                </c:pt>
                <c:pt idx="297">
                  <c:v>258.8</c:v>
                </c:pt>
                <c:pt idx="298">
                  <c:v>260.8</c:v>
                </c:pt>
                <c:pt idx="299">
                  <c:v>257.7</c:v>
                </c:pt>
                <c:pt idx="300">
                  <c:v>257.8</c:v>
                </c:pt>
                <c:pt idx="301">
                  <c:v>257.25</c:v>
                </c:pt>
                <c:pt idx="302">
                  <c:v>257.14999999999998</c:v>
                </c:pt>
                <c:pt idx="303">
                  <c:v>254.6</c:v>
                </c:pt>
                <c:pt idx="304">
                  <c:v>260.10000000000002</c:v>
                </c:pt>
                <c:pt idx="305">
                  <c:v>257.95</c:v>
                </c:pt>
                <c:pt idx="306">
                  <c:v>259.3</c:v>
                </c:pt>
                <c:pt idx="307">
                  <c:v>258.25</c:v>
                </c:pt>
                <c:pt idx="308">
                  <c:v>257.3</c:v>
                </c:pt>
                <c:pt idx="309">
                  <c:v>252.4</c:v>
                </c:pt>
                <c:pt idx="310">
                  <c:v>253.4</c:v>
                </c:pt>
                <c:pt idx="311">
                  <c:v>251.2</c:v>
                </c:pt>
                <c:pt idx="312">
                  <c:v>248.1</c:v>
                </c:pt>
                <c:pt idx="313">
                  <c:v>247.4</c:v>
                </c:pt>
                <c:pt idx="314">
                  <c:v>239.85</c:v>
                </c:pt>
                <c:pt idx="315">
                  <c:v>231.55</c:v>
                </c:pt>
                <c:pt idx="316">
                  <c:v>216.05</c:v>
                </c:pt>
                <c:pt idx="317">
                  <c:v>220</c:v>
                </c:pt>
                <c:pt idx="318">
                  <c:v>219.05</c:v>
                </c:pt>
                <c:pt idx="319">
                  <c:v>211.95</c:v>
                </c:pt>
                <c:pt idx="320">
                  <c:v>219.75</c:v>
                </c:pt>
                <c:pt idx="321">
                  <c:v>223.4</c:v>
                </c:pt>
                <c:pt idx="322">
                  <c:v>220.8</c:v>
                </c:pt>
                <c:pt idx="323">
                  <c:v>219.7</c:v>
                </c:pt>
                <c:pt idx="324">
                  <c:v>215.55</c:v>
                </c:pt>
                <c:pt idx="325">
                  <c:v>222.8</c:v>
                </c:pt>
                <c:pt idx="326">
                  <c:v>217.45</c:v>
                </c:pt>
                <c:pt idx="327">
                  <c:v>221.85</c:v>
                </c:pt>
                <c:pt idx="328">
                  <c:v>219.25</c:v>
                </c:pt>
                <c:pt idx="329">
                  <c:v>221.75</c:v>
                </c:pt>
                <c:pt idx="330">
                  <c:v>227.25</c:v>
                </c:pt>
                <c:pt idx="331">
                  <c:v>226</c:v>
                </c:pt>
                <c:pt idx="332">
                  <c:v>225.95</c:v>
                </c:pt>
                <c:pt idx="333">
                  <c:v>225.95</c:v>
                </c:pt>
                <c:pt idx="334">
                  <c:v>230.25</c:v>
                </c:pt>
                <c:pt idx="335">
                  <c:v>232.95</c:v>
                </c:pt>
                <c:pt idx="336">
                  <c:v>229.6</c:v>
                </c:pt>
                <c:pt idx="337">
                  <c:v>229.1</c:v>
                </c:pt>
                <c:pt idx="338">
                  <c:v>234.45</c:v>
                </c:pt>
                <c:pt idx="339">
                  <c:v>232</c:v>
                </c:pt>
                <c:pt idx="340">
                  <c:v>222.95</c:v>
                </c:pt>
                <c:pt idx="341">
                  <c:v>229</c:v>
                </c:pt>
                <c:pt idx="342">
                  <c:v>231.2</c:v>
                </c:pt>
                <c:pt idx="343">
                  <c:v>233.7</c:v>
                </c:pt>
                <c:pt idx="344">
                  <c:v>235</c:v>
                </c:pt>
                <c:pt idx="345">
                  <c:v>234.55</c:v>
                </c:pt>
                <c:pt idx="346">
                  <c:v>237.45</c:v>
                </c:pt>
                <c:pt idx="347">
                  <c:v>235.4</c:v>
                </c:pt>
                <c:pt idx="348">
                  <c:v>231.85</c:v>
                </c:pt>
                <c:pt idx="349">
                  <c:v>232.4</c:v>
                </c:pt>
                <c:pt idx="350">
                  <c:v>234.1</c:v>
                </c:pt>
                <c:pt idx="351">
                  <c:v>235.25</c:v>
                </c:pt>
                <c:pt idx="352">
                  <c:v>238.55</c:v>
                </c:pt>
                <c:pt idx="353">
                  <c:v>240.85</c:v>
                </c:pt>
                <c:pt idx="354">
                  <c:v>238.2</c:v>
                </c:pt>
                <c:pt idx="355">
                  <c:v>236.05</c:v>
                </c:pt>
                <c:pt idx="356">
                  <c:v>234.9</c:v>
                </c:pt>
                <c:pt idx="357">
                  <c:v>235.1</c:v>
                </c:pt>
                <c:pt idx="358">
                  <c:v>233.35</c:v>
                </c:pt>
                <c:pt idx="359">
                  <c:v>240.5</c:v>
                </c:pt>
                <c:pt idx="360">
                  <c:v>242.3</c:v>
                </c:pt>
                <c:pt idx="361">
                  <c:v>246.75</c:v>
                </c:pt>
                <c:pt idx="362">
                  <c:v>245.2</c:v>
                </c:pt>
                <c:pt idx="363">
                  <c:v>240.9</c:v>
                </c:pt>
                <c:pt idx="364">
                  <c:v>240.9</c:v>
                </c:pt>
                <c:pt idx="365">
                  <c:v>243.85</c:v>
                </c:pt>
                <c:pt idx="366">
                  <c:v>240.25</c:v>
                </c:pt>
                <c:pt idx="367">
                  <c:v>241.35</c:v>
                </c:pt>
                <c:pt idx="368">
                  <c:v>242.55</c:v>
                </c:pt>
                <c:pt idx="369">
                  <c:v>247.05</c:v>
                </c:pt>
                <c:pt idx="370">
                  <c:v>249.1</c:v>
                </c:pt>
                <c:pt idx="371">
                  <c:v>248.75</c:v>
                </c:pt>
                <c:pt idx="372">
                  <c:v>248.95</c:v>
                </c:pt>
                <c:pt idx="373">
                  <c:v>255.55</c:v>
                </c:pt>
                <c:pt idx="374">
                  <c:v>256.55</c:v>
                </c:pt>
                <c:pt idx="375">
                  <c:v>259.89999999999998</c:v>
                </c:pt>
                <c:pt idx="376">
                  <c:v>265.64999999999998</c:v>
                </c:pt>
                <c:pt idx="377">
                  <c:v>258.64999999999998</c:v>
                </c:pt>
                <c:pt idx="378">
                  <c:v>260</c:v>
                </c:pt>
                <c:pt idx="379">
                  <c:v>256.7</c:v>
                </c:pt>
                <c:pt idx="380">
                  <c:v>256.45</c:v>
                </c:pt>
                <c:pt idx="381">
                  <c:v>258.95</c:v>
                </c:pt>
                <c:pt idx="382">
                  <c:v>258.8</c:v>
                </c:pt>
                <c:pt idx="383">
                  <c:v>261.10000000000002</c:v>
                </c:pt>
                <c:pt idx="384">
                  <c:v>265.25</c:v>
                </c:pt>
                <c:pt idx="385">
                  <c:v>265.85000000000002</c:v>
                </c:pt>
                <c:pt idx="386">
                  <c:v>265.05</c:v>
                </c:pt>
                <c:pt idx="387">
                  <c:v>266.3</c:v>
                </c:pt>
                <c:pt idx="388">
                  <c:v>265.89999999999998</c:v>
                </c:pt>
                <c:pt idx="389">
                  <c:v>267.95</c:v>
                </c:pt>
                <c:pt idx="390">
                  <c:v>271.35000000000002</c:v>
                </c:pt>
                <c:pt idx="391">
                  <c:v>271.7</c:v>
                </c:pt>
                <c:pt idx="392">
                  <c:v>273.35000000000002</c:v>
                </c:pt>
                <c:pt idx="393">
                  <c:v>273.35000000000002</c:v>
                </c:pt>
                <c:pt idx="394">
                  <c:v>276.60000000000002</c:v>
                </c:pt>
                <c:pt idx="395">
                  <c:v>278.75</c:v>
                </c:pt>
                <c:pt idx="396">
                  <c:v>281.45</c:v>
                </c:pt>
                <c:pt idx="397">
                  <c:v>282.8</c:v>
                </c:pt>
                <c:pt idx="398">
                  <c:v>288.7</c:v>
                </c:pt>
                <c:pt idx="399">
                  <c:v>294.2</c:v>
                </c:pt>
                <c:pt idx="400">
                  <c:v>291.60000000000002</c:v>
                </c:pt>
                <c:pt idx="401">
                  <c:v>287.05</c:v>
                </c:pt>
                <c:pt idx="402">
                  <c:v>288.60000000000002</c:v>
                </c:pt>
                <c:pt idx="403">
                  <c:v>288.75</c:v>
                </c:pt>
                <c:pt idx="404">
                  <c:v>289.85000000000002</c:v>
                </c:pt>
                <c:pt idx="405">
                  <c:v>294.10000000000002</c:v>
                </c:pt>
                <c:pt idx="406">
                  <c:v>290.85000000000002</c:v>
                </c:pt>
                <c:pt idx="407">
                  <c:v>292.45</c:v>
                </c:pt>
                <c:pt idx="408">
                  <c:v>288.2</c:v>
                </c:pt>
                <c:pt idx="409">
                  <c:v>288.8</c:v>
                </c:pt>
                <c:pt idx="410">
                  <c:v>290.5</c:v>
                </c:pt>
                <c:pt idx="411">
                  <c:v>290.55</c:v>
                </c:pt>
                <c:pt idx="412">
                  <c:v>291.39999999999998</c:v>
                </c:pt>
                <c:pt idx="413">
                  <c:v>286.8</c:v>
                </c:pt>
                <c:pt idx="414">
                  <c:v>291.2</c:v>
                </c:pt>
                <c:pt idx="415">
                  <c:v>289.45</c:v>
                </c:pt>
                <c:pt idx="416">
                  <c:v>291.7</c:v>
                </c:pt>
                <c:pt idx="417">
                  <c:v>291.05</c:v>
                </c:pt>
                <c:pt idx="418">
                  <c:v>279.25</c:v>
                </c:pt>
                <c:pt idx="419">
                  <c:v>286.14999999999998</c:v>
                </c:pt>
                <c:pt idx="420">
                  <c:v>287.55</c:v>
                </c:pt>
                <c:pt idx="421">
                  <c:v>289.10000000000002</c:v>
                </c:pt>
                <c:pt idx="422">
                  <c:v>280.7</c:v>
                </c:pt>
                <c:pt idx="423">
                  <c:v>285.89999999999998</c:v>
                </c:pt>
                <c:pt idx="424">
                  <c:v>290.14999999999998</c:v>
                </c:pt>
                <c:pt idx="425">
                  <c:v>297.5</c:v>
                </c:pt>
                <c:pt idx="426">
                  <c:v>302.3</c:v>
                </c:pt>
                <c:pt idx="427">
                  <c:v>297.45</c:v>
                </c:pt>
                <c:pt idx="428">
                  <c:v>291.75</c:v>
                </c:pt>
                <c:pt idx="429">
                  <c:v>292.64999999999998</c:v>
                </c:pt>
                <c:pt idx="430">
                  <c:v>293.39999999999998</c:v>
                </c:pt>
                <c:pt idx="431">
                  <c:v>296.14999999999998</c:v>
                </c:pt>
                <c:pt idx="432">
                  <c:v>296.75</c:v>
                </c:pt>
                <c:pt idx="433">
                  <c:v>299.5</c:v>
                </c:pt>
                <c:pt idx="434">
                  <c:v>304.10000000000002</c:v>
                </c:pt>
                <c:pt idx="435">
                  <c:v>300.95</c:v>
                </c:pt>
                <c:pt idx="436">
                  <c:v>300.3</c:v>
                </c:pt>
                <c:pt idx="437">
                  <c:v>295.8</c:v>
                </c:pt>
                <c:pt idx="438">
                  <c:v>304.64999999999998</c:v>
                </c:pt>
                <c:pt idx="439">
                  <c:v>304.64999999999998</c:v>
                </c:pt>
                <c:pt idx="440">
                  <c:v>301.25</c:v>
                </c:pt>
                <c:pt idx="441">
                  <c:v>304</c:v>
                </c:pt>
                <c:pt idx="442">
                  <c:v>298.7</c:v>
                </c:pt>
                <c:pt idx="443">
                  <c:v>303.39999999999998</c:v>
                </c:pt>
                <c:pt idx="444">
                  <c:v>306.64999999999998</c:v>
                </c:pt>
                <c:pt idx="445">
                  <c:v>306.3</c:v>
                </c:pt>
                <c:pt idx="446">
                  <c:v>305.8</c:v>
                </c:pt>
                <c:pt idx="447">
                  <c:v>306.64999999999998</c:v>
                </c:pt>
                <c:pt idx="448">
                  <c:v>311.35000000000002</c:v>
                </c:pt>
                <c:pt idx="449">
                  <c:v>302.95</c:v>
                </c:pt>
                <c:pt idx="450">
                  <c:v>305.89999999999998</c:v>
                </c:pt>
                <c:pt idx="451">
                  <c:v>299.35000000000002</c:v>
                </c:pt>
                <c:pt idx="452">
                  <c:v>296.89999999999998</c:v>
                </c:pt>
                <c:pt idx="453">
                  <c:v>297.3</c:v>
                </c:pt>
                <c:pt idx="454">
                  <c:v>298.95</c:v>
                </c:pt>
                <c:pt idx="455">
                  <c:v>299</c:v>
                </c:pt>
                <c:pt idx="456">
                  <c:v>303.25</c:v>
                </c:pt>
                <c:pt idx="457">
                  <c:v>286.55</c:v>
                </c:pt>
                <c:pt idx="458">
                  <c:v>297.75</c:v>
                </c:pt>
                <c:pt idx="459">
                  <c:v>296.3</c:v>
                </c:pt>
                <c:pt idx="460">
                  <c:v>296.35000000000002</c:v>
                </c:pt>
                <c:pt idx="461">
                  <c:v>303.3</c:v>
                </c:pt>
                <c:pt idx="462">
                  <c:v>304.2</c:v>
                </c:pt>
                <c:pt idx="463">
                  <c:v>308.25</c:v>
                </c:pt>
                <c:pt idx="464">
                  <c:v>306.39999999999998</c:v>
                </c:pt>
                <c:pt idx="465">
                  <c:v>304.45</c:v>
                </c:pt>
                <c:pt idx="466">
                  <c:v>305.05</c:v>
                </c:pt>
                <c:pt idx="467">
                  <c:v>308.55</c:v>
                </c:pt>
                <c:pt idx="468">
                  <c:v>306.75</c:v>
                </c:pt>
                <c:pt idx="469">
                  <c:v>308.60000000000002</c:v>
                </c:pt>
                <c:pt idx="470">
                  <c:v>314.8</c:v>
                </c:pt>
                <c:pt idx="471">
                  <c:v>319.85000000000002</c:v>
                </c:pt>
                <c:pt idx="472">
                  <c:v>315.35000000000002</c:v>
                </c:pt>
                <c:pt idx="473">
                  <c:v>312.89999999999998</c:v>
                </c:pt>
                <c:pt idx="474">
                  <c:v>308.95</c:v>
                </c:pt>
                <c:pt idx="475">
                  <c:v>309.35000000000002</c:v>
                </c:pt>
                <c:pt idx="476">
                  <c:v>306.39999999999998</c:v>
                </c:pt>
                <c:pt idx="477">
                  <c:v>305.64999999999998</c:v>
                </c:pt>
                <c:pt idx="478">
                  <c:v>304.75</c:v>
                </c:pt>
                <c:pt idx="479">
                  <c:v>307.7</c:v>
                </c:pt>
                <c:pt idx="480">
                  <c:v>309.25</c:v>
                </c:pt>
                <c:pt idx="481">
                  <c:v>310.7</c:v>
                </c:pt>
                <c:pt idx="482">
                  <c:v>311</c:v>
                </c:pt>
                <c:pt idx="483">
                  <c:v>315.39999999999998</c:v>
                </c:pt>
                <c:pt idx="484">
                  <c:v>315.60000000000002</c:v>
                </c:pt>
                <c:pt idx="485">
                  <c:v>315.55</c:v>
                </c:pt>
                <c:pt idx="486">
                  <c:v>313.39999999999998</c:v>
                </c:pt>
                <c:pt idx="487">
                  <c:v>314.5</c:v>
                </c:pt>
                <c:pt idx="488">
                  <c:v>317.8</c:v>
                </c:pt>
                <c:pt idx="489">
                  <c:v>322.2</c:v>
                </c:pt>
                <c:pt idx="490">
                  <c:v>319.8</c:v>
                </c:pt>
                <c:pt idx="491">
                  <c:v>319.8</c:v>
                </c:pt>
                <c:pt idx="492">
                  <c:v>320.2</c:v>
                </c:pt>
                <c:pt idx="493">
                  <c:v>329.1</c:v>
                </c:pt>
                <c:pt idx="494">
                  <c:v>325.8</c:v>
                </c:pt>
                <c:pt idx="495">
                  <c:v>329.95</c:v>
                </c:pt>
                <c:pt idx="496">
                  <c:v>330.95</c:v>
                </c:pt>
                <c:pt idx="497">
                  <c:v>330.95</c:v>
                </c:pt>
                <c:pt idx="498">
                  <c:v>339.95</c:v>
                </c:pt>
                <c:pt idx="499">
                  <c:v>342.05</c:v>
                </c:pt>
                <c:pt idx="500">
                  <c:v>346.8</c:v>
                </c:pt>
                <c:pt idx="501">
                  <c:v>347.5</c:v>
                </c:pt>
                <c:pt idx="502">
                  <c:v>347.9</c:v>
                </c:pt>
                <c:pt idx="503">
                  <c:v>351.4</c:v>
                </c:pt>
                <c:pt idx="504">
                  <c:v>350.85</c:v>
                </c:pt>
                <c:pt idx="505">
                  <c:v>349.4</c:v>
                </c:pt>
                <c:pt idx="506">
                  <c:v>350.8</c:v>
                </c:pt>
                <c:pt idx="507">
                  <c:v>357.05</c:v>
                </c:pt>
                <c:pt idx="508">
                  <c:v>352.4</c:v>
                </c:pt>
                <c:pt idx="509">
                  <c:v>352.2</c:v>
                </c:pt>
                <c:pt idx="510">
                  <c:v>353.8</c:v>
                </c:pt>
                <c:pt idx="511">
                  <c:v>355.4</c:v>
                </c:pt>
                <c:pt idx="512">
                  <c:v>359.7</c:v>
                </c:pt>
                <c:pt idx="513">
                  <c:v>362.85</c:v>
                </c:pt>
                <c:pt idx="514">
                  <c:v>357.3</c:v>
                </c:pt>
                <c:pt idx="515">
                  <c:v>351.8</c:v>
                </c:pt>
                <c:pt idx="516">
                  <c:v>355.2</c:v>
                </c:pt>
                <c:pt idx="517">
                  <c:v>356</c:v>
                </c:pt>
                <c:pt idx="518">
                  <c:v>356</c:v>
                </c:pt>
                <c:pt idx="519">
                  <c:v>357</c:v>
                </c:pt>
                <c:pt idx="520">
                  <c:v>355.3</c:v>
                </c:pt>
                <c:pt idx="521">
                  <c:v>354.9</c:v>
                </c:pt>
                <c:pt idx="522">
                  <c:v>351.9</c:v>
                </c:pt>
                <c:pt idx="523">
                  <c:v>351.9</c:v>
                </c:pt>
                <c:pt idx="524">
                  <c:v>355.45</c:v>
                </c:pt>
                <c:pt idx="525">
                  <c:v>363.95</c:v>
                </c:pt>
                <c:pt idx="526">
                  <c:v>365.05</c:v>
                </c:pt>
                <c:pt idx="527">
                  <c:v>369.6</c:v>
                </c:pt>
                <c:pt idx="528">
                  <c:v>367.35</c:v>
                </c:pt>
                <c:pt idx="529">
                  <c:v>356.45</c:v>
                </c:pt>
                <c:pt idx="530">
                  <c:v>360.55</c:v>
                </c:pt>
                <c:pt idx="531">
                  <c:v>361.7</c:v>
                </c:pt>
                <c:pt idx="532">
                  <c:v>366.45</c:v>
                </c:pt>
                <c:pt idx="533">
                  <c:v>360.2</c:v>
                </c:pt>
                <c:pt idx="534">
                  <c:v>360.2</c:v>
                </c:pt>
                <c:pt idx="535">
                  <c:v>363.35</c:v>
                </c:pt>
                <c:pt idx="536">
                  <c:v>364.15</c:v>
                </c:pt>
                <c:pt idx="537">
                  <c:v>364.75</c:v>
                </c:pt>
                <c:pt idx="538">
                  <c:v>362.6</c:v>
                </c:pt>
                <c:pt idx="539">
                  <c:v>362.95</c:v>
                </c:pt>
                <c:pt idx="540">
                  <c:v>361.95</c:v>
                </c:pt>
                <c:pt idx="541">
                  <c:v>355.75</c:v>
                </c:pt>
                <c:pt idx="542">
                  <c:v>357.8</c:v>
                </c:pt>
                <c:pt idx="543">
                  <c:v>355.6</c:v>
                </c:pt>
                <c:pt idx="544">
                  <c:v>354.6</c:v>
                </c:pt>
                <c:pt idx="545">
                  <c:v>352.45</c:v>
                </c:pt>
                <c:pt idx="546">
                  <c:v>356.55</c:v>
                </c:pt>
                <c:pt idx="547">
                  <c:v>355.3</c:v>
                </c:pt>
                <c:pt idx="548">
                  <c:v>362.6</c:v>
                </c:pt>
                <c:pt idx="549">
                  <c:v>366.6</c:v>
                </c:pt>
                <c:pt idx="550">
                  <c:v>372</c:v>
                </c:pt>
                <c:pt idx="551">
                  <c:v>377.25</c:v>
                </c:pt>
                <c:pt idx="552">
                  <c:v>377.15</c:v>
                </c:pt>
                <c:pt idx="553">
                  <c:v>378.8</c:v>
                </c:pt>
                <c:pt idx="554">
                  <c:v>378.8</c:v>
                </c:pt>
                <c:pt idx="555">
                  <c:v>383.4</c:v>
                </c:pt>
                <c:pt idx="556">
                  <c:v>382.05</c:v>
                </c:pt>
                <c:pt idx="557">
                  <c:v>390.1</c:v>
                </c:pt>
                <c:pt idx="558">
                  <c:v>407.4</c:v>
                </c:pt>
                <c:pt idx="559">
                  <c:v>414.1</c:v>
                </c:pt>
                <c:pt idx="560">
                  <c:v>417.85</c:v>
                </c:pt>
                <c:pt idx="561">
                  <c:v>429.45</c:v>
                </c:pt>
                <c:pt idx="562">
                  <c:v>426.6</c:v>
                </c:pt>
                <c:pt idx="563">
                  <c:v>409.45</c:v>
                </c:pt>
                <c:pt idx="564">
                  <c:v>411.95</c:v>
                </c:pt>
                <c:pt idx="565">
                  <c:v>423.15</c:v>
                </c:pt>
                <c:pt idx="566">
                  <c:v>415.3</c:v>
                </c:pt>
                <c:pt idx="567">
                  <c:v>399.1</c:v>
                </c:pt>
                <c:pt idx="568">
                  <c:v>408.7</c:v>
                </c:pt>
                <c:pt idx="569">
                  <c:v>410.35</c:v>
                </c:pt>
                <c:pt idx="570">
                  <c:v>401.95</c:v>
                </c:pt>
                <c:pt idx="571">
                  <c:v>404.2</c:v>
                </c:pt>
                <c:pt idx="572">
                  <c:v>414.3</c:v>
                </c:pt>
                <c:pt idx="573">
                  <c:v>414.55</c:v>
                </c:pt>
                <c:pt idx="574">
                  <c:v>414.65</c:v>
                </c:pt>
                <c:pt idx="575">
                  <c:v>407.9</c:v>
                </c:pt>
                <c:pt idx="576">
                  <c:v>412.8</c:v>
                </c:pt>
                <c:pt idx="577">
                  <c:v>411.7</c:v>
                </c:pt>
                <c:pt idx="578">
                  <c:v>412.35</c:v>
                </c:pt>
                <c:pt idx="579">
                  <c:v>414.9</c:v>
                </c:pt>
                <c:pt idx="580">
                  <c:v>408.8</c:v>
                </c:pt>
                <c:pt idx="581">
                  <c:v>407.15</c:v>
                </c:pt>
                <c:pt idx="582">
                  <c:v>398.5</c:v>
                </c:pt>
                <c:pt idx="583">
                  <c:v>407.85</c:v>
                </c:pt>
                <c:pt idx="584">
                  <c:v>404.3</c:v>
                </c:pt>
                <c:pt idx="585">
                  <c:v>397.85</c:v>
                </c:pt>
                <c:pt idx="586">
                  <c:v>399.55</c:v>
                </c:pt>
                <c:pt idx="587">
                  <c:v>399.05</c:v>
                </c:pt>
                <c:pt idx="588">
                  <c:v>399.05</c:v>
                </c:pt>
                <c:pt idx="589">
                  <c:v>413.75</c:v>
                </c:pt>
                <c:pt idx="590">
                  <c:v>411.65</c:v>
                </c:pt>
                <c:pt idx="591">
                  <c:v>405.45</c:v>
                </c:pt>
                <c:pt idx="592">
                  <c:v>409.45</c:v>
                </c:pt>
                <c:pt idx="593">
                  <c:v>404</c:v>
                </c:pt>
                <c:pt idx="594">
                  <c:v>401.85</c:v>
                </c:pt>
                <c:pt idx="595">
                  <c:v>403.15</c:v>
                </c:pt>
                <c:pt idx="596">
                  <c:v>412.85</c:v>
                </c:pt>
                <c:pt idx="597">
                  <c:v>421.85</c:v>
                </c:pt>
                <c:pt idx="598">
                  <c:v>416.8</c:v>
                </c:pt>
                <c:pt idx="599">
                  <c:v>423.8</c:v>
                </c:pt>
                <c:pt idx="600">
                  <c:v>421.3</c:v>
                </c:pt>
                <c:pt idx="601">
                  <c:v>427.9</c:v>
                </c:pt>
                <c:pt idx="602">
                  <c:v>427.3</c:v>
                </c:pt>
                <c:pt idx="603">
                  <c:v>433.6</c:v>
                </c:pt>
                <c:pt idx="604">
                  <c:v>444.1</c:v>
                </c:pt>
                <c:pt idx="605">
                  <c:v>448.8</c:v>
                </c:pt>
                <c:pt idx="606">
                  <c:v>449.8</c:v>
                </c:pt>
                <c:pt idx="607">
                  <c:v>449.3</c:v>
                </c:pt>
                <c:pt idx="608">
                  <c:v>447.9</c:v>
                </c:pt>
                <c:pt idx="609">
                  <c:v>454.3</c:v>
                </c:pt>
                <c:pt idx="610">
                  <c:v>453.6</c:v>
                </c:pt>
                <c:pt idx="611">
                  <c:v>453.9</c:v>
                </c:pt>
                <c:pt idx="612">
                  <c:v>461.9</c:v>
                </c:pt>
                <c:pt idx="613">
                  <c:v>476.6</c:v>
                </c:pt>
                <c:pt idx="614">
                  <c:v>473.35</c:v>
                </c:pt>
                <c:pt idx="615">
                  <c:v>477.85</c:v>
                </c:pt>
                <c:pt idx="616">
                  <c:v>475.25</c:v>
                </c:pt>
                <c:pt idx="617">
                  <c:v>470.55</c:v>
                </c:pt>
                <c:pt idx="618">
                  <c:v>466.4</c:v>
                </c:pt>
                <c:pt idx="619">
                  <c:v>472.15</c:v>
                </c:pt>
                <c:pt idx="620">
                  <c:v>473.55</c:v>
                </c:pt>
                <c:pt idx="621">
                  <c:v>458.95</c:v>
                </c:pt>
                <c:pt idx="622">
                  <c:v>458.2</c:v>
                </c:pt>
                <c:pt idx="623">
                  <c:v>449.6</c:v>
                </c:pt>
                <c:pt idx="624">
                  <c:v>454.15</c:v>
                </c:pt>
                <c:pt idx="625">
                  <c:v>452.2</c:v>
                </c:pt>
                <c:pt idx="626">
                  <c:v>453.3</c:v>
                </c:pt>
                <c:pt idx="627">
                  <c:v>466.3</c:v>
                </c:pt>
                <c:pt idx="628">
                  <c:v>467.75</c:v>
                </c:pt>
                <c:pt idx="629">
                  <c:v>467.75</c:v>
                </c:pt>
                <c:pt idx="630">
                  <c:v>465.35</c:v>
                </c:pt>
                <c:pt idx="631">
                  <c:v>459.15</c:v>
                </c:pt>
                <c:pt idx="632">
                  <c:v>446.3</c:v>
                </c:pt>
                <c:pt idx="633">
                  <c:v>452.9</c:v>
                </c:pt>
                <c:pt idx="634">
                  <c:v>452.65</c:v>
                </c:pt>
                <c:pt idx="635">
                  <c:v>455.6</c:v>
                </c:pt>
                <c:pt idx="636">
                  <c:v>453.1</c:v>
                </c:pt>
                <c:pt idx="637">
                  <c:v>448.5</c:v>
                </c:pt>
                <c:pt idx="638">
                  <c:v>453.75</c:v>
                </c:pt>
                <c:pt idx="639">
                  <c:v>452.7</c:v>
                </c:pt>
                <c:pt idx="640">
                  <c:v>433.3</c:v>
                </c:pt>
                <c:pt idx="641">
                  <c:v>438.5</c:v>
                </c:pt>
                <c:pt idx="642">
                  <c:v>417.8</c:v>
                </c:pt>
                <c:pt idx="643">
                  <c:v>415.7</c:v>
                </c:pt>
                <c:pt idx="644">
                  <c:v>418.4</c:v>
                </c:pt>
                <c:pt idx="645">
                  <c:v>423</c:v>
                </c:pt>
                <c:pt idx="646">
                  <c:v>433.05</c:v>
                </c:pt>
                <c:pt idx="647">
                  <c:v>431.1</c:v>
                </c:pt>
                <c:pt idx="648">
                  <c:v>429.2</c:v>
                </c:pt>
                <c:pt idx="649">
                  <c:v>427.8</c:v>
                </c:pt>
                <c:pt idx="650">
                  <c:v>427.65</c:v>
                </c:pt>
                <c:pt idx="651">
                  <c:v>429.65</c:v>
                </c:pt>
                <c:pt idx="652">
                  <c:v>424.2</c:v>
                </c:pt>
                <c:pt idx="653">
                  <c:v>428.2</c:v>
                </c:pt>
                <c:pt idx="654">
                  <c:v>428.2</c:v>
                </c:pt>
                <c:pt idx="655">
                  <c:v>425.8</c:v>
                </c:pt>
                <c:pt idx="656">
                  <c:v>432.9</c:v>
                </c:pt>
                <c:pt idx="657">
                  <c:v>427.15</c:v>
                </c:pt>
                <c:pt idx="658">
                  <c:v>435.25</c:v>
                </c:pt>
                <c:pt idx="659">
                  <c:v>432.3</c:v>
                </c:pt>
                <c:pt idx="660">
                  <c:v>431.45</c:v>
                </c:pt>
                <c:pt idx="661">
                  <c:v>427.7</c:v>
                </c:pt>
                <c:pt idx="662">
                  <c:v>433.3</c:v>
                </c:pt>
                <c:pt idx="663">
                  <c:v>433.25</c:v>
                </c:pt>
                <c:pt idx="664">
                  <c:v>421.05</c:v>
                </c:pt>
                <c:pt idx="665">
                  <c:v>427.35</c:v>
                </c:pt>
                <c:pt idx="666">
                  <c:v>428.25</c:v>
                </c:pt>
                <c:pt idx="667">
                  <c:v>434.8</c:v>
                </c:pt>
                <c:pt idx="668">
                  <c:v>440.65</c:v>
                </c:pt>
                <c:pt idx="669">
                  <c:v>458.9</c:v>
                </c:pt>
                <c:pt idx="670">
                  <c:v>454.6</c:v>
                </c:pt>
                <c:pt idx="671">
                  <c:v>447.9</c:v>
                </c:pt>
                <c:pt idx="672">
                  <c:v>452.35</c:v>
                </c:pt>
                <c:pt idx="673">
                  <c:v>448.25</c:v>
                </c:pt>
                <c:pt idx="674">
                  <c:v>443.3</c:v>
                </c:pt>
                <c:pt idx="675">
                  <c:v>438.6</c:v>
                </c:pt>
                <c:pt idx="676">
                  <c:v>433.25</c:v>
                </c:pt>
                <c:pt idx="677">
                  <c:v>434.8</c:v>
                </c:pt>
                <c:pt idx="678">
                  <c:v>434.8</c:v>
                </c:pt>
                <c:pt idx="679">
                  <c:v>428.95</c:v>
                </c:pt>
                <c:pt idx="680">
                  <c:v>435.4</c:v>
                </c:pt>
                <c:pt idx="681">
                  <c:v>436.75</c:v>
                </c:pt>
                <c:pt idx="682">
                  <c:v>436</c:v>
                </c:pt>
                <c:pt idx="683">
                  <c:v>439.15</c:v>
                </c:pt>
                <c:pt idx="684">
                  <c:v>432.7</c:v>
                </c:pt>
                <c:pt idx="685">
                  <c:v>420.6</c:v>
                </c:pt>
                <c:pt idx="686">
                  <c:v>412</c:v>
                </c:pt>
                <c:pt idx="687">
                  <c:v>404.1</c:v>
                </c:pt>
                <c:pt idx="688">
                  <c:v>413.7</c:v>
                </c:pt>
                <c:pt idx="689">
                  <c:v>423.7</c:v>
                </c:pt>
                <c:pt idx="690">
                  <c:v>425.8</c:v>
                </c:pt>
                <c:pt idx="691">
                  <c:v>426.75</c:v>
                </c:pt>
                <c:pt idx="692">
                  <c:v>424.75</c:v>
                </c:pt>
                <c:pt idx="693">
                  <c:v>431.85</c:v>
                </c:pt>
                <c:pt idx="694">
                  <c:v>436.1</c:v>
                </c:pt>
                <c:pt idx="695">
                  <c:v>436</c:v>
                </c:pt>
                <c:pt idx="696">
                  <c:v>426.3</c:v>
                </c:pt>
                <c:pt idx="697">
                  <c:v>429</c:v>
                </c:pt>
                <c:pt idx="698">
                  <c:v>432.55</c:v>
                </c:pt>
                <c:pt idx="699">
                  <c:v>432.55</c:v>
                </c:pt>
                <c:pt idx="700">
                  <c:v>427.75</c:v>
                </c:pt>
                <c:pt idx="701">
                  <c:v>423.2</c:v>
                </c:pt>
                <c:pt idx="702">
                  <c:v>428.35</c:v>
                </c:pt>
                <c:pt idx="703">
                  <c:v>444.8</c:v>
                </c:pt>
                <c:pt idx="704">
                  <c:v>436.35</c:v>
                </c:pt>
                <c:pt idx="705">
                  <c:v>431.8</c:v>
                </c:pt>
                <c:pt idx="706">
                  <c:v>440.35</c:v>
                </c:pt>
                <c:pt idx="707">
                  <c:v>427.85</c:v>
                </c:pt>
                <c:pt idx="708">
                  <c:v>424.55</c:v>
                </c:pt>
                <c:pt idx="709">
                  <c:v>411.7</c:v>
                </c:pt>
                <c:pt idx="710">
                  <c:v>412.8</c:v>
                </c:pt>
                <c:pt idx="711">
                  <c:v>425.25</c:v>
                </c:pt>
                <c:pt idx="712">
                  <c:v>423.1</c:v>
                </c:pt>
                <c:pt idx="713">
                  <c:v>428.75</c:v>
                </c:pt>
                <c:pt idx="714">
                  <c:v>429.35</c:v>
                </c:pt>
                <c:pt idx="715">
                  <c:v>424.5</c:v>
                </c:pt>
                <c:pt idx="716">
                  <c:v>419.9</c:v>
                </c:pt>
                <c:pt idx="717">
                  <c:v>408.9</c:v>
                </c:pt>
                <c:pt idx="718">
                  <c:v>418.85</c:v>
                </c:pt>
                <c:pt idx="719">
                  <c:v>423.85</c:v>
                </c:pt>
                <c:pt idx="720">
                  <c:v>419.25</c:v>
                </c:pt>
                <c:pt idx="721">
                  <c:v>414.75</c:v>
                </c:pt>
                <c:pt idx="722">
                  <c:v>424.35</c:v>
                </c:pt>
                <c:pt idx="723">
                  <c:v>427.55</c:v>
                </c:pt>
                <c:pt idx="724">
                  <c:v>436.65</c:v>
                </c:pt>
                <c:pt idx="725">
                  <c:v>432.55</c:v>
                </c:pt>
                <c:pt idx="726">
                  <c:v>451.6</c:v>
                </c:pt>
                <c:pt idx="727">
                  <c:v>463.15</c:v>
                </c:pt>
                <c:pt idx="728">
                  <c:v>472.95</c:v>
                </c:pt>
                <c:pt idx="729">
                  <c:v>472.55</c:v>
                </c:pt>
                <c:pt idx="730">
                  <c:v>470.3</c:v>
                </c:pt>
                <c:pt idx="731">
                  <c:v>473.45</c:v>
                </c:pt>
                <c:pt idx="732">
                  <c:v>455.85</c:v>
                </c:pt>
                <c:pt idx="733">
                  <c:v>449.8</c:v>
                </c:pt>
                <c:pt idx="734">
                  <c:v>452.8</c:v>
                </c:pt>
                <c:pt idx="735">
                  <c:v>448.6</c:v>
                </c:pt>
                <c:pt idx="736">
                  <c:v>438.95</c:v>
                </c:pt>
                <c:pt idx="737">
                  <c:v>443.85</c:v>
                </c:pt>
                <c:pt idx="738">
                  <c:v>436.8</c:v>
                </c:pt>
                <c:pt idx="739">
                  <c:v>439.35</c:v>
                </c:pt>
                <c:pt idx="740">
                  <c:v>436.6</c:v>
                </c:pt>
                <c:pt idx="741">
                  <c:v>432.1</c:v>
                </c:pt>
                <c:pt idx="742">
                  <c:v>432.05</c:v>
                </c:pt>
                <c:pt idx="743">
                  <c:v>434.3</c:v>
                </c:pt>
                <c:pt idx="744">
                  <c:v>439.9</c:v>
                </c:pt>
                <c:pt idx="745">
                  <c:v>437.3</c:v>
                </c:pt>
                <c:pt idx="746">
                  <c:v>432.3</c:v>
                </c:pt>
                <c:pt idx="747">
                  <c:v>439.95</c:v>
                </c:pt>
                <c:pt idx="748">
                  <c:v>444.95</c:v>
                </c:pt>
                <c:pt idx="749">
                  <c:v>440</c:v>
                </c:pt>
                <c:pt idx="750">
                  <c:v>435.15</c:v>
                </c:pt>
                <c:pt idx="751">
                  <c:v>426.6</c:v>
                </c:pt>
                <c:pt idx="752">
                  <c:v>430.45</c:v>
                </c:pt>
                <c:pt idx="753">
                  <c:v>440.75</c:v>
                </c:pt>
                <c:pt idx="754">
                  <c:v>439.65</c:v>
                </c:pt>
                <c:pt idx="755">
                  <c:v>442.35</c:v>
                </c:pt>
                <c:pt idx="756">
                  <c:v>445.9</c:v>
                </c:pt>
                <c:pt idx="757">
                  <c:v>445.9</c:v>
                </c:pt>
                <c:pt idx="758">
                  <c:v>428.35</c:v>
                </c:pt>
                <c:pt idx="759">
                  <c:v>433.7</c:v>
                </c:pt>
                <c:pt idx="760">
                  <c:v>427.8</c:v>
                </c:pt>
                <c:pt idx="761">
                  <c:v>424.75</c:v>
                </c:pt>
                <c:pt idx="762">
                  <c:v>429.9</c:v>
                </c:pt>
                <c:pt idx="763">
                  <c:v>426.65</c:v>
                </c:pt>
                <c:pt idx="764">
                  <c:v>433.7</c:v>
                </c:pt>
                <c:pt idx="765">
                  <c:v>433.8</c:v>
                </c:pt>
                <c:pt idx="766">
                  <c:v>439.1</c:v>
                </c:pt>
                <c:pt idx="767">
                  <c:v>433</c:v>
                </c:pt>
                <c:pt idx="768">
                  <c:v>428.3</c:v>
                </c:pt>
                <c:pt idx="769">
                  <c:v>428</c:v>
                </c:pt>
                <c:pt idx="770">
                  <c:v>425.4</c:v>
                </c:pt>
                <c:pt idx="771">
                  <c:v>417.95</c:v>
                </c:pt>
                <c:pt idx="772">
                  <c:v>430.05</c:v>
                </c:pt>
                <c:pt idx="773">
                  <c:v>429.1</c:v>
                </c:pt>
                <c:pt idx="774">
                  <c:v>428.8</c:v>
                </c:pt>
                <c:pt idx="775">
                  <c:v>433.8</c:v>
                </c:pt>
                <c:pt idx="776">
                  <c:v>438.95</c:v>
                </c:pt>
                <c:pt idx="777">
                  <c:v>438.7</c:v>
                </c:pt>
                <c:pt idx="778">
                  <c:v>438.7</c:v>
                </c:pt>
                <c:pt idx="779">
                  <c:v>446.5</c:v>
                </c:pt>
                <c:pt idx="780">
                  <c:v>442</c:v>
                </c:pt>
                <c:pt idx="781">
                  <c:v>440.2</c:v>
                </c:pt>
                <c:pt idx="782">
                  <c:v>439.25</c:v>
                </c:pt>
                <c:pt idx="783">
                  <c:v>446.35</c:v>
                </c:pt>
                <c:pt idx="784">
                  <c:v>442.15</c:v>
                </c:pt>
                <c:pt idx="785">
                  <c:v>447.5</c:v>
                </c:pt>
                <c:pt idx="786">
                  <c:v>441.35</c:v>
                </c:pt>
                <c:pt idx="787">
                  <c:v>435.45</c:v>
                </c:pt>
                <c:pt idx="788">
                  <c:v>441</c:v>
                </c:pt>
                <c:pt idx="789">
                  <c:v>435.2</c:v>
                </c:pt>
                <c:pt idx="790">
                  <c:v>442.9</c:v>
                </c:pt>
                <c:pt idx="791">
                  <c:v>457.65</c:v>
                </c:pt>
                <c:pt idx="792">
                  <c:v>454.6</c:v>
                </c:pt>
                <c:pt idx="793">
                  <c:v>442.05</c:v>
                </c:pt>
                <c:pt idx="794">
                  <c:v>442.05</c:v>
                </c:pt>
                <c:pt idx="795">
                  <c:v>438.25</c:v>
                </c:pt>
                <c:pt idx="796">
                  <c:v>447</c:v>
                </c:pt>
                <c:pt idx="797">
                  <c:v>458.25</c:v>
                </c:pt>
                <c:pt idx="798">
                  <c:v>452.4</c:v>
                </c:pt>
                <c:pt idx="799">
                  <c:v>441.25</c:v>
                </c:pt>
                <c:pt idx="800">
                  <c:v>445</c:v>
                </c:pt>
                <c:pt idx="801">
                  <c:v>451.5</c:v>
                </c:pt>
                <c:pt idx="802">
                  <c:v>442.35</c:v>
                </c:pt>
                <c:pt idx="803">
                  <c:v>431</c:v>
                </c:pt>
                <c:pt idx="804">
                  <c:v>432.45</c:v>
                </c:pt>
                <c:pt idx="805">
                  <c:v>443.4</c:v>
                </c:pt>
                <c:pt idx="806">
                  <c:v>449.6</c:v>
                </c:pt>
                <c:pt idx="807">
                  <c:v>447.1</c:v>
                </c:pt>
                <c:pt idx="808">
                  <c:v>448.75</c:v>
                </c:pt>
                <c:pt idx="809">
                  <c:v>446.25</c:v>
                </c:pt>
                <c:pt idx="810">
                  <c:v>446.1</c:v>
                </c:pt>
                <c:pt idx="811">
                  <c:v>460.25</c:v>
                </c:pt>
                <c:pt idx="812">
                  <c:v>465.95</c:v>
                </c:pt>
                <c:pt idx="813">
                  <c:v>450.6</c:v>
                </c:pt>
                <c:pt idx="814">
                  <c:v>450.75</c:v>
                </c:pt>
                <c:pt idx="815">
                  <c:v>453.15</c:v>
                </c:pt>
                <c:pt idx="816">
                  <c:v>453.65</c:v>
                </c:pt>
                <c:pt idx="817">
                  <c:v>452.3</c:v>
                </c:pt>
                <c:pt idx="818">
                  <c:v>451.95</c:v>
                </c:pt>
                <c:pt idx="819">
                  <c:v>451.95</c:v>
                </c:pt>
                <c:pt idx="820">
                  <c:v>451.05</c:v>
                </c:pt>
                <c:pt idx="821">
                  <c:v>448.4</c:v>
                </c:pt>
                <c:pt idx="822">
                  <c:v>445.6</c:v>
                </c:pt>
                <c:pt idx="823">
                  <c:v>447.2</c:v>
                </c:pt>
                <c:pt idx="824">
                  <c:v>444.45</c:v>
                </c:pt>
                <c:pt idx="825">
                  <c:v>458.65</c:v>
                </c:pt>
                <c:pt idx="826">
                  <c:v>465.55</c:v>
                </c:pt>
                <c:pt idx="827">
                  <c:v>477.15</c:v>
                </c:pt>
                <c:pt idx="828">
                  <c:v>492.9</c:v>
                </c:pt>
                <c:pt idx="829">
                  <c:v>472.2</c:v>
                </c:pt>
                <c:pt idx="830">
                  <c:v>470.05</c:v>
                </c:pt>
                <c:pt idx="831">
                  <c:v>456.4</c:v>
                </c:pt>
                <c:pt idx="832">
                  <c:v>464.35</c:v>
                </c:pt>
                <c:pt idx="833">
                  <c:v>461.6</c:v>
                </c:pt>
                <c:pt idx="834">
                  <c:v>451.25</c:v>
                </c:pt>
                <c:pt idx="835">
                  <c:v>450.15</c:v>
                </c:pt>
                <c:pt idx="836">
                  <c:v>458.8</c:v>
                </c:pt>
                <c:pt idx="837">
                  <c:v>469.05</c:v>
                </c:pt>
                <c:pt idx="838">
                  <c:v>473.05</c:v>
                </c:pt>
                <c:pt idx="839">
                  <c:v>470.15</c:v>
                </c:pt>
                <c:pt idx="840">
                  <c:v>468.9</c:v>
                </c:pt>
                <c:pt idx="841">
                  <c:v>476.25</c:v>
                </c:pt>
                <c:pt idx="842">
                  <c:v>472.9</c:v>
                </c:pt>
                <c:pt idx="843">
                  <c:v>468.6</c:v>
                </c:pt>
                <c:pt idx="844">
                  <c:v>471.4</c:v>
                </c:pt>
                <c:pt idx="845">
                  <c:v>471.65</c:v>
                </c:pt>
                <c:pt idx="846">
                  <c:v>475.05</c:v>
                </c:pt>
                <c:pt idx="847">
                  <c:v>475.1</c:v>
                </c:pt>
                <c:pt idx="848">
                  <c:v>468.85</c:v>
                </c:pt>
                <c:pt idx="849">
                  <c:v>478.15</c:v>
                </c:pt>
                <c:pt idx="850">
                  <c:v>479.5</c:v>
                </c:pt>
                <c:pt idx="851">
                  <c:v>473.8</c:v>
                </c:pt>
                <c:pt idx="852">
                  <c:v>469.95</c:v>
                </c:pt>
                <c:pt idx="853">
                  <c:v>472.5</c:v>
                </c:pt>
                <c:pt idx="854">
                  <c:v>463.4</c:v>
                </c:pt>
                <c:pt idx="855">
                  <c:v>470.95</c:v>
                </c:pt>
                <c:pt idx="856">
                  <c:v>471.2</c:v>
                </c:pt>
                <c:pt idx="857">
                  <c:v>471.55</c:v>
                </c:pt>
                <c:pt idx="858">
                  <c:v>472.35</c:v>
                </c:pt>
                <c:pt idx="859">
                  <c:v>480.2</c:v>
                </c:pt>
                <c:pt idx="860">
                  <c:v>471.8</c:v>
                </c:pt>
                <c:pt idx="861">
                  <c:v>465.2</c:v>
                </c:pt>
                <c:pt idx="862">
                  <c:v>470.4</c:v>
                </c:pt>
                <c:pt idx="863">
                  <c:v>458.15</c:v>
                </c:pt>
                <c:pt idx="864">
                  <c:v>444.9</c:v>
                </c:pt>
                <c:pt idx="865">
                  <c:v>444.1</c:v>
                </c:pt>
                <c:pt idx="866">
                  <c:v>445.65</c:v>
                </c:pt>
                <c:pt idx="867">
                  <c:v>441.35</c:v>
                </c:pt>
                <c:pt idx="868">
                  <c:v>439.5</c:v>
                </c:pt>
                <c:pt idx="869">
                  <c:v>425.55</c:v>
                </c:pt>
                <c:pt idx="870">
                  <c:v>427.1</c:v>
                </c:pt>
                <c:pt idx="871">
                  <c:v>432.85</c:v>
                </c:pt>
                <c:pt idx="872">
                  <c:v>428.5</c:v>
                </c:pt>
                <c:pt idx="873">
                  <c:v>426.15</c:v>
                </c:pt>
                <c:pt idx="874">
                  <c:v>419.3</c:v>
                </c:pt>
                <c:pt idx="875">
                  <c:v>415.45</c:v>
                </c:pt>
                <c:pt idx="876">
                  <c:v>421.25</c:v>
                </c:pt>
                <c:pt idx="877">
                  <c:v>410.5</c:v>
                </c:pt>
                <c:pt idx="878">
                  <c:v>417.1</c:v>
                </c:pt>
              </c:numCache>
            </c:numRef>
          </c:val>
          <c:smooth val="0"/>
          <c:extLst xmlns:c15="http://schemas.microsoft.com/office/drawing/2012/chart">
            <c:ext xmlns:c16="http://schemas.microsoft.com/office/drawing/2014/chart" uri="{C3380CC4-5D6E-409C-BE32-E72D297353CC}">
              <c16:uniqueId val="{00000001-0277-4103-883B-B03AC8D4269C}"/>
            </c:ext>
          </c:extLst>
        </c:ser>
        <c:dLbls>
          <c:showLegendKey val="0"/>
          <c:showVal val="0"/>
          <c:showCatName val="0"/>
          <c:showSerName val="0"/>
          <c:showPercent val="0"/>
          <c:showBubbleSize val="0"/>
        </c:dLbls>
        <c:marker val="1"/>
        <c:smooth val="0"/>
        <c:axId val="1502230320"/>
        <c:axId val="1502229488"/>
      </c:lineChart>
      <c:dateAx>
        <c:axId val="750151919"/>
        <c:scaling>
          <c:orientation val="minMax"/>
          <c:min val="43831"/>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750139855"/>
        <c:crosses val="autoZero"/>
        <c:auto val="1"/>
        <c:lblOffset val="100"/>
        <c:baseTimeUnit val="days"/>
        <c:majorUnit val="6"/>
        <c:majorTimeUnit val="months"/>
      </c:dateAx>
      <c:valAx>
        <c:axId val="750139855"/>
        <c:scaling>
          <c:orientation val="minMax"/>
          <c:max val="900"/>
          <c:min val="6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750151919"/>
        <c:crosses val="autoZero"/>
        <c:crossBetween val="between"/>
      </c:valAx>
      <c:valAx>
        <c:axId val="1502229488"/>
        <c:scaling>
          <c:orientation val="minMax"/>
          <c:max val="500"/>
          <c:min val="2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1502230320"/>
        <c:crosses val="max"/>
        <c:crossBetween val="between"/>
      </c:valAx>
      <c:dateAx>
        <c:axId val="1502230320"/>
        <c:scaling>
          <c:orientation val="minMax"/>
        </c:scaling>
        <c:delete val="1"/>
        <c:axPos val="b"/>
        <c:numFmt formatCode="mmm\-yy" sourceLinked="1"/>
        <c:majorTickMark val="out"/>
        <c:minorTickMark val="none"/>
        <c:tickLblPos val="nextTo"/>
        <c:crossAx val="1502229488"/>
        <c:crosses val="autoZero"/>
        <c:auto val="1"/>
        <c:lblOffset val="100"/>
        <c:baseTimeUnit val="days"/>
        <c:majorUnit val="1"/>
        <c:minorUnit val="1"/>
      </c:dateAx>
      <c:spPr>
        <a:noFill/>
        <a:ln>
          <a:noFill/>
        </a:ln>
        <a:effectLst/>
      </c:spPr>
    </c:plotArea>
    <c:legend>
      <c:legendPos val="b"/>
      <c:layout>
        <c:manualLayout>
          <c:xMode val="edge"/>
          <c:yMode val="edge"/>
          <c:x val="0.23411352936388452"/>
          <c:y val="0.92715309035361604"/>
          <c:w val="0.595476372388279"/>
          <c:h val="5.38954666258124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s-ES" sz="1440" b="1" i="0" u="none" strike="noStrike" kern="1200" spc="0" baseline="0" dirty="0">
                <a:solidFill>
                  <a:sysClr val="windowText" lastClr="000000"/>
                </a:solidFill>
                <a:latin typeface="Helvetica" panose="020B0604020202020204" pitchFamily="34" charset="0"/>
                <a:ea typeface="+mn-ea"/>
                <a:cs typeface="Helvetica" panose="020B0604020202020204" pitchFamily="34" charset="0"/>
              </a:defRPr>
            </a:pPr>
            <a:r>
              <a:rPr lang="es-ES" sz="1440" b="1" i="0" u="none" strike="noStrike" kern="1200" spc="0" baseline="0" dirty="0">
                <a:solidFill>
                  <a:sysClr val="windowText" lastClr="000000"/>
                </a:solidFill>
                <a:latin typeface="Helvetica" panose="020B0604020202020204" pitchFamily="34" charset="0"/>
                <a:ea typeface="+mn-ea"/>
                <a:cs typeface="Helvetica" panose="020B0604020202020204" pitchFamily="34" charset="0"/>
              </a:rPr>
              <a:t>Descalce cambiario de las empresas</a:t>
            </a:r>
          </a:p>
          <a:p>
            <a:pPr algn="ctr" rtl="0">
              <a:defRPr lang="es-ES" sz="1440" b="1" i="0" u="none" strike="noStrike" kern="1200" spc="0" baseline="0" dirty="0">
                <a:solidFill>
                  <a:sysClr val="windowText" lastClr="000000"/>
                </a:solidFill>
                <a:latin typeface="Helvetica" panose="020B0604020202020204" pitchFamily="34" charset="0"/>
                <a:ea typeface="+mn-ea"/>
                <a:cs typeface="Helvetica" panose="020B0604020202020204" pitchFamily="34" charset="0"/>
              </a:defRPr>
            </a:pPr>
            <a:r>
              <a:rPr lang="es-ES" sz="1440" b="0" i="0" u="none" strike="noStrike" kern="1200" spc="0" baseline="0" dirty="0">
                <a:solidFill>
                  <a:sysClr val="windowText" lastClr="000000"/>
                </a:solidFill>
                <a:latin typeface="Helvetica" panose="020B0604020202020204" pitchFamily="34" charset="0"/>
                <a:ea typeface="+mn-ea"/>
                <a:cs typeface="Helvetica" panose="020B0604020202020204" pitchFamily="34" charset="0"/>
              </a:rPr>
              <a:t>(porcentaje de los activos totales)</a:t>
            </a:r>
          </a:p>
        </c:rich>
      </c:tx>
      <c:layout>
        <c:manualLayout>
          <c:xMode val="edge"/>
          <c:yMode val="edge"/>
          <c:x val="0.19307098765432099"/>
          <c:y val="4.2333333333333334E-2"/>
        </c:manualLayout>
      </c:layout>
      <c:overlay val="0"/>
    </c:title>
    <c:autoTitleDeleted val="0"/>
    <c:plotArea>
      <c:layout>
        <c:manualLayout>
          <c:xMode val="edge"/>
          <c:yMode val="edge"/>
          <c:x val="1.2897329135777394E-2"/>
          <c:y val="1.6051567239635994E-2"/>
          <c:w val="0.95968315222910527"/>
          <c:h val="0.96688574317492415"/>
        </c:manualLayout>
      </c:layout>
      <c:barChart>
        <c:barDir val="col"/>
        <c:grouping val="stacked"/>
        <c:varyColors val="0"/>
        <c:ser>
          <c:idx val="1"/>
          <c:order val="0"/>
          <c:tx>
            <c:strRef>
              <c:f>'G II.3'!$I$3</c:f>
              <c:strCache>
                <c:ptCount val="1"/>
                <c:pt idx="0">
                  <c:v>Descalce menor a -10%</c:v>
                </c:pt>
              </c:strCache>
            </c:strRef>
          </c:tx>
          <c:spPr>
            <a:solidFill>
              <a:srgbClr val="FFC000"/>
            </a:solidFill>
            <a:ln w="25400">
              <a:solidFill>
                <a:srgbClr val="FFC000"/>
              </a:solidFill>
            </a:ln>
            <a:effectLst/>
          </c:spPr>
          <c:invertIfNegative val="0"/>
          <c:cat>
            <c:strRef>
              <c:f>'G II.3'!$G$4:$G$68</c:f>
              <c:strCache>
                <c:ptCount val="65"/>
                <c:pt idx="0">
                  <c:v>01</c:v>
                </c:pt>
                <c:pt idx="3">
                  <c:v>04</c:v>
                </c:pt>
                <c:pt idx="6">
                  <c:v>07</c:v>
                </c:pt>
                <c:pt idx="10">
                  <c:v>08</c:v>
                </c:pt>
                <c:pt idx="14">
                  <c:v>09</c:v>
                </c:pt>
                <c:pt idx="18">
                  <c:v>10</c:v>
                </c:pt>
                <c:pt idx="22">
                  <c:v>11</c:v>
                </c:pt>
                <c:pt idx="26">
                  <c:v>12</c:v>
                </c:pt>
                <c:pt idx="30">
                  <c:v>13</c:v>
                </c:pt>
                <c:pt idx="34">
                  <c:v>14</c:v>
                </c:pt>
                <c:pt idx="38">
                  <c:v>15</c:v>
                </c:pt>
                <c:pt idx="42">
                  <c:v>16</c:v>
                </c:pt>
                <c:pt idx="46">
                  <c:v>17</c:v>
                </c:pt>
                <c:pt idx="50">
                  <c:v>18</c:v>
                </c:pt>
                <c:pt idx="54">
                  <c:v>19</c:v>
                </c:pt>
                <c:pt idx="58">
                  <c:v>20</c:v>
                </c:pt>
                <c:pt idx="62">
                  <c:v>21</c:v>
                </c:pt>
                <c:pt idx="64">
                  <c:v>III</c:v>
                </c:pt>
              </c:strCache>
            </c:strRef>
          </c:cat>
          <c:val>
            <c:numRef>
              <c:f>'G II.3'!$I$4:$I$68</c:f>
              <c:numCache>
                <c:formatCode>0.00</c:formatCode>
                <c:ptCount val="65"/>
                <c:pt idx="0">
                  <c:v>-8.1911439294763184</c:v>
                </c:pt>
                <c:pt idx="1">
                  <c:v>-7.2888747275471397</c:v>
                </c:pt>
                <c:pt idx="2">
                  <c:v>-11.862898100014428</c:v>
                </c:pt>
                <c:pt idx="3">
                  <c:v>-9.7204435363551767</c:v>
                </c:pt>
                <c:pt idx="4">
                  <c:v>-10.343838377550194</c:v>
                </c:pt>
                <c:pt idx="5">
                  <c:v>-16.773685887932228</c:v>
                </c:pt>
                <c:pt idx="6">
                  <c:v>-10.398366772880669</c:v>
                </c:pt>
                <c:pt idx="7">
                  <c:v>-17.274792766355649</c:v>
                </c:pt>
                <c:pt idx="8">
                  <c:v>-12.21866434401732</c:v>
                </c:pt>
                <c:pt idx="9">
                  <c:v>-11.185288172891555</c:v>
                </c:pt>
                <c:pt idx="10">
                  <c:v>-9.1649913571425241</c:v>
                </c:pt>
                <c:pt idx="11">
                  <c:v>-10.459147530146117</c:v>
                </c:pt>
                <c:pt idx="12">
                  <c:v>-16.147723322658443</c:v>
                </c:pt>
                <c:pt idx="13">
                  <c:v>-17.253695492738508</c:v>
                </c:pt>
                <c:pt idx="14">
                  <c:v>-15.166817125824927</c:v>
                </c:pt>
                <c:pt idx="15">
                  <c:v>-10.199190617543779</c:v>
                </c:pt>
                <c:pt idx="16">
                  <c:v>-11.556502407840965</c:v>
                </c:pt>
                <c:pt idx="17">
                  <c:v>-11.762421140400861</c:v>
                </c:pt>
                <c:pt idx="18">
                  <c:v>-12.050319904873161</c:v>
                </c:pt>
                <c:pt idx="19">
                  <c:v>-10.376018175064573</c:v>
                </c:pt>
                <c:pt idx="20">
                  <c:v>-12.186535833862761</c:v>
                </c:pt>
                <c:pt idx="21">
                  <c:v>-10.044920744203878</c:v>
                </c:pt>
                <c:pt idx="22">
                  <c:v>-8.2563889992541952</c:v>
                </c:pt>
                <c:pt idx="23">
                  <c:v>-9.9767167072112191</c:v>
                </c:pt>
                <c:pt idx="24">
                  <c:v>-9.3759562138788013</c:v>
                </c:pt>
                <c:pt idx="25">
                  <c:v>-8.6253099186407454</c:v>
                </c:pt>
                <c:pt idx="26">
                  <c:v>-9.1458353307536111</c:v>
                </c:pt>
                <c:pt idx="27">
                  <c:v>-8.9902399534505903</c:v>
                </c:pt>
                <c:pt idx="28">
                  <c:v>-9.0971025953366151</c:v>
                </c:pt>
                <c:pt idx="29">
                  <c:v>-11.937869679114245</c:v>
                </c:pt>
                <c:pt idx="30">
                  <c:v>-10.506088166422366</c:v>
                </c:pt>
                <c:pt idx="31">
                  <c:v>-12.510619560861654</c:v>
                </c:pt>
                <c:pt idx="32">
                  <c:v>-11.264167090442585</c:v>
                </c:pt>
                <c:pt idx="33">
                  <c:v>-12.583295749116216</c:v>
                </c:pt>
                <c:pt idx="34">
                  <c:v>-14.806313894817299</c:v>
                </c:pt>
                <c:pt idx="35">
                  <c:v>-13.415532695889413</c:v>
                </c:pt>
                <c:pt idx="36">
                  <c:v>-13.616066801100295</c:v>
                </c:pt>
                <c:pt idx="37">
                  <c:v>-14.160630352256486</c:v>
                </c:pt>
                <c:pt idx="38">
                  <c:v>-19.848621063658673</c:v>
                </c:pt>
                <c:pt idx="39">
                  <c:v>-19.507594188124685</c:v>
                </c:pt>
                <c:pt idx="40">
                  <c:v>-18.006989516781466</c:v>
                </c:pt>
                <c:pt idx="41">
                  <c:v>-15.688624673439278</c:v>
                </c:pt>
                <c:pt idx="42">
                  <c:v>-13.786809744560626</c:v>
                </c:pt>
                <c:pt idx="43">
                  <c:v>-17.174858622012852</c:v>
                </c:pt>
                <c:pt idx="44">
                  <c:v>-20.23805457842985</c:v>
                </c:pt>
                <c:pt idx="45">
                  <c:v>-20.196289162091865</c:v>
                </c:pt>
                <c:pt idx="46">
                  <c:v>-22.625451111713215</c:v>
                </c:pt>
                <c:pt idx="47">
                  <c:v>-22.893321347842981</c:v>
                </c:pt>
                <c:pt idx="48">
                  <c:v>-19.406469645410787</c:v>
                </c:pt>
                <c:pt idx="49">
                  <c:v>-19.962378477623371</c:v>
                </c:pt>
                <c:pt idx="50">
                  <c:v>-16.262589424395159</c:v>
                </c:pt>
                <c:pt idx="51">
                  <c:v>-17.755233240519225</c:v>
                </c:pt>
                <c:pt idx="52">
                  <c:v>-17.908788896069275</c:v>
                </c:pt>
                <c:pt idx="53">
                  <c:v>-18.622961703003757</c:v>
                </c:pt>
                <c:pt idx="54">
                  <c:v>-17.541515908945133</c:v>
                </c:pt>
                <c:pt idx="55">
                  <c:v>-15.074375886350719</c:v>
                </c:pt>
                <c:pt idx="56">
                  <c:v>-20.387087720532961</c:v>
                </c:pt>
                <c:pt idx="57">
                  <c:v>-17.567782481607296</c:v>
                </c:pt>
                <c:pt idx="58">
                  <c:v>-12.949538743617939</c:v>
                </c:pt>
                <c:pt idx="59">
                  <c:v>-12.96975475275871</c:v>
                </c:pt>
                <c:pt idx="60">
                  <c:v>-13.674677919416981</c:v>
                </c:pt>
                <c:pt idx="61">
                  <c:v>-15.047993470270956</c:v>
                </c:pt>
                <c:pt idx="62">
                  <c:v>-10.31231056707375</c:v>
                </c:pt>
                <c:pt idx="63">
                  <c:v>-10.967073875932556</c:v>
                </c:pt>
                <c:pt idx="64">
                  <c:v>-17.631553148487573</c:v>
                </c:pt>
              </c:numCache>
            </c:numRef>
          </c:val>
          <c:extLst>
            <c:ext xmlns:c16="http://schemas.microsoft.com/office/drawing/2014/chart" uri="{C3380CC4-5D6E-409C-BE32-E72D297353CC}">
              <c16:uniqueId val="{00000000-B5FB-4920-9BD4-D44DCB13B1B7}"/>
            </c:ext>
          </c:extLst>
        </c:ser>
        <c:ser>
          <c:idx val="0"/>
          <c:order val="1"/>
          <c:tx>
            <c:strRef>
              <c:f>'G II.3'!$H$3</c:f>
              <c:strCache>
                <c:ptCount val="1"/>
                <c:pt idx="0">
                  <c:v>Descalce mayor a 10%</c:v>
                </c:pt>
              </c:strCache>
            </c:strRef>
          </c:tx>
          <c:spPr>
            <a:solidFill>
              <a:srgbClr val="92D050"/>
            </a:solidFill>
            <a:ln w="12700">
              <a:solidFill>
                <a:srgbClr val="92D050"/>
              </a:solidFill>
            </a:ln>
            <a:effectLst/>
          </c:spPr>
          <c:invertIfNegative val="0"/>
          <c:cat>
            <c:strRef>
              <c:f>'G II.3'!$G$4:$G$68</c:f>
              <c:strCache>
                <c:ptCount val="65"/>
                <c:pt idx="0">
                  <c:v>01</c:v>
                </c:pt>
                <c:pt idx="3">
                  <c:v>04</c:v>
                </c:pt>
                <c:pt idx="6">
                  <c:v>07</c:v>
                </c:pt>
                <c:pt idx="10">
                  <c:v>08</c:v>
                </c:pt>
                <c:pt idx="14">
                  <c:v>09</c:v>
                </c:pt>
                <c:pt idx="18">
                  <c:v>10</c:v>
                </c:pt>
                <c:pt idx="22">
                  <c:v>11</c:v>
                </c:pt>
                <c:pt idx="26">
                  <c:v>12</c:v>
                </c:pt>
                <c:pt idx="30">
                  <c:v>13</c:v>
                </c:pt>
                <c:pt idx="34">
                  <c:v>14</c:v>
                </c:pt>
                <c:pt idx="38">
                  <c:v>15</c:v>
                </c:pt>
                <c:pt idx="42">
                  <c:v>16</c:v>
                </c:pt>
                <c:pt idx="46">
                  <c:v>17</c:v>
                </c:pt>
                <c:pt idx="50">
                  <c:v>18</c:v>
                </c:pt>
                <c:pt idx="54">
                  <c:v>19</c:v>
                </c:pt>
                <c:pt idx="58">
                  <c:v>20</c:v>
                </c:pt>
                <c:pt idx="62">
                  <c:v>21</c:v>
                </c:pt>
                <c:pt idx="64">
                  <c:v>III</c:v>
                </c:pt>
              </c:strCache>
            </c:strRef>
          </c:cat>
          <c:val>
            <c:numRef>
              <c:f>'G II.3'!$H$4:$H$68</c:f>
              <c:numCache>
                <c:formatCode>0.00</c:formatCode>
                <c:ptCount val="65"/>
                <c:pt idx="0">
                  <c:v>33.435720923619591</c:v>
                </c:pt>
                <c:pt idx="1">
                  <c:v>39.985964435774584</c:v>
                </c:pt>
                <c:pt idx="2">
                  <c:v>23.284218057689486</c:v>
                </c:pt>
                <c:pt idx="3">
                  <c:v>20.965654254250154</c:v>
                </c:pt>
                <c:pt idx="4">
                  <c:v>19.031132997756679</c:v>
                </c:pt>
                <c:pt idx="5">
                  <c:v>15.688686857740469</c:v>
                </c:pt>
                <c:pt idx="6">
                  <c:v>15.648591485246403</c:v>
                </c:pt>
                <c:pt idx="7">
                  <c:v>16.059740912662974</c:v>
                </c:pt>
                <c:pt idx="8">
                  <c:v>15.912834613096862</c:v>
                </c:pt>
                <c:pt idx="9">
                  <c:v>17.105102035585613</c:v>
                </c:pt>
                <c:pt idx="10">
                  <c:v>21.445616091245597</c:v>
                </c:pt>
                <c:pt idx="11">
                  <c:v>11.249084326315199</c:v>
                </c:pt>
                <c:pt idx="12">
                  <c:v>4.9927240266495323</c:v>
                </c:pt>
                <c:pt idx="13">
                  <c:v>9.6290229057337697</c:v>
                </c:pt>
                <c:pt idx="14">
                  <c:v>17.010977213205294</c:v>
                </c:pt>
                <c:pt idx="15">
                  <c:v>16.405934524500335</c:v>
                </c:pt>
                <c:pt idx="16">
                  <c:v>13.143778762529884</c:v>
                </c:pt>
                <c:pt idx="17">
                  <c:v>18.266915283569144</c:v>
                </c:pt>
                <c:pt idx="18">
                  <c:v>14.902158759680454</c:v>
                </c:pt>
                <c:pt idx="19">
                  <c:v>12.573689018802501</c:v>
                </c:pt>
                <c:pt idx="20">
                  <c:v>10.247219416575359</c:v>
                </c:pt>
                <c:pt idx="21">
                  <c:v>14.566906879240529</c:v>
                </c:pt>
                <c:pt idx="22">
                  <c:v>12.960582636156589</c:v>
                </c:pt>
                <c:pt idx="23">
                  <c:v>15.95113117876363</c:v>
                </c:pt>
                <c:pt idx="24">
                  <c:v>15.115537151725475</c:v>
                </c:pt>
                <c:pt idx="25">
                  <c:v>11.283401547849554</c:v>
                </c:pt>
                <c:pt idx="26">
                  <c:v>12.424238628651402</c:v>
                </c:pt>
                <c:pt idx="27">
                  <c:v>12.70547946708292</c:v>
                </c:pt>
                <c:pt idx="28">
                  <c:v>9.5571981023424595</c:v>
                </c:pt>
                <c:pt idx="29">
                  <c:v>9.0216722838487673</c:v>
                </c:pt>
                <c:pt idx="30">
                  <c:v>8.7518731526138609</c:v>
                </c:pt>
                <c:pt idx="31">
                  <c:v>8.5963587587157608</c:v>
                </c:pt>
                <c:pt idx="32">
                  <c:v>10.400921741956083</c:v>
                </c:pt>
                <c:pt idx="33">
                  <c:v>11.569136553672383</c:v>
                </c:pt>
                <c:pt idx="34">
                  <c:v>9.6941223159126988</c:v>
                </c:pt>
                <c:pt idx="35">
                  <c:v>9.0648413393666143</c:v>
                </c:pt>
                <c:pt idx="36">
                  <c:v>8.8673975335305855</c:v>
                </c:pt>
                <c:pt idx="37">
                  <c:v>9.8077946280745643</c:v>
                </c:pt>
                <c:pt idx="38">
                  <c:v>10.230040527079472</c:v>
                </c:pt>
                <c:pt idx="39">
                  <c:v>9.5045673766526164</c:v>
                </c:pt>
                <c:pt idx="40">
                  <c:v>9.8690365233052422</c:v>
                </c:pt>
                <c:pt idx="41">
                  <c:v>8.9002764592870296</c:v>
                </c:pt>
                <c:pt idx="42">
                  <c:v>7.6400828561900518</c:v>
                </c:pt>
                <c:pt idx="43">
                  <c:v>7.3435414005641162</c:v>
                </c:pt>
                <c:pt idx="44">
                  <c:v>7.6960280040857167</c:v>
                </c:pt>
                <c:pt idx="45">
                  <c:v>7.580791175200476</c:v>
                </c:pt>
                <c:pt idx="46">
                  <c:v>8.3780238400994929</c:v>
                </c:pt>
                <c:pt idx="47">
                  <c:v>8.6600872871958412</c:v>
                </c:pt>
                <c:pt idx="48">
                  <c:v>6.469073532687668</c:v>
                </c:pt>
                <c:pt idx="49">
                  <c:v>6.0865511491873407</c:v>
                </c:pt>
                <c:pt idx="50">
                  <c:v>8.5655275421349089</c:v>
                </c:pt>
                <c:pt idx="51">
                  <c:v>10.528228730897347</c:v>
                </c:pt>
                <c:pt idx="52">
                  <c:v>11.776886088602785</c:v>
                </c:pt>
                <c:pt idx="53">
                  <c:v>10.738670137151765</c:v>
                </c:pt>
                <c:pt idx="54">
                  <c:v>9.7438379261544785</c:v>
                </c:pt>
                <c:pt idx="55">
                  <c:v>9.3540422264964569</c:v>
                </c:pt>
                <c:pt idx="56">
                  <c:v>9.5352061251887008</c:v>
                </c:pt>
                <c:pt idx="57">
                  <c:v>11.311580400875103</c:v>
                </c:pt>
                <c:pt idx="58">
                  <c:v>9.5460356911929534</c:v>
                </c:pt>
                <c:pt idx="59">
                  <c:v>13.880570642259551</c:v>
                </c:pt>
                <c:pt idx="60">
                  <c:v>10.271733761824855</c:v>
                </c:pt>
                <c:pt idx="61">
                  <c:v>8.3986236105857142</c:v>
                </c:pt>
                <c:pt idx="62">
                  <c:v>10.404275272830947</c:v>
                </c:pt>
                <c:pt idx="63">
                  <c:v>12.175129165177564</c:v>
                </c:pt>
                <c:pt idx="64">
                  <c:v>10.098057676132347</c:v>
                </c:pt>
              </c:numCache>
            </c:numRef>
          </c:val>
          <c:extLst>
            <c:ext xmlns:c16="http://schemas.microsoft.com/office/drawing/2014/chart" uri="{C3380CC4-5D6E-409C-BE32-E72D297353CC}">
              <c16:uniqueId val="{00000001-B5FB-4920-9BD4-D44DCB13B1B7}"/>
            </c:ext>
          </c:extLst>
        </c:ser>
        <c:dLbls>
          <c:showLegendKey val="0"/>
          <c:showVal val="0"/>
          <c:showCatName val="0"/>
          <c:showSerName val="0"/>
          <c:showPercent val="0"/>
          <c:showBubbleSize val="0"/>
        </c:dLbls>
        <c:gapWidth val="150"/>
        <c:overlap val="100"/>
        <c:axId val="482119464"/>
        <c:axId val="482120640"/>
      </c:barChart>
      <c:catAx>
        <c:axId val="482119464"/>
        <c:scaling>
          <c:orientation val="minMax"/>
        </c:scaling>
        <c:delete val="0"/>
        <c:axPos val="b"/>
        <c:numFmt formatCode="General" sourceLinked="1"/>
        <c:majorTickMark val="out"/>
        <c:minorTickMark val="none"/>
        <c:tickLblPos val="low"/>
        <c:spPr>
          <a:ln w="9525" cap="flat" cmpd="sng" algn="ctr">
            <a:solidFill>
              <a:sysClr val="windowText" lastClr="000000">
                <a:lumMod val="75000"/>
                <a:lumOff val="25000"/>
              </a:sysClr>
            </a:solidFill>
            <a:prstDash val="solid"/>
            <a:round/>
            <a:headEnd type="none" w="med" len="med"/>
            <a:tailEnd type="none" w="med" len="med"/>
          </a:ln>
          <a:effectLst/>
        </c:spPr>
        <c:txPr>
          <a:bodyPr rot="0" vert="horz"/>
          <a:lstStyle/>
          <a:p>
            <a:pPr>
              <a:defRPr sz="850" b="0" i="0">
                <a:solidFill>
                  <a:srgbClr val="404040"/>
                </a:solidFill>
                <a:latin typeface="Frutiger LT 45 Light"/>
                <a:ea typeface="Frutiger LT 45 Light"/>
                <a:cs typeface="Frutiger LT 45 Light"/>
              </a:defRPr>
            </a:pPr>
            <a:endParaRPr lang="en-US"/>
          </a:p>
        </c:txPr>
        <c:crossAx val="482120640"/>
        <c:crosses val="autoZero"/>
        <c:auto val="1"/>
        <c:lblAlgn val="r"/>
        <c:lblOffset val="100"/>
        <c:tickMarkSkip val="6"/>
        <c:noMultiLvlLbl val="0"/>
      </c:catAx>
      <c:valAx>
        <c:axId val="482120640"/>
        <c:scaling>
          <c:orientation val="minMax"/>
          <c:max val="40"/>
          <c:min val="-30"/>
        </c:scaling>
        <c:delete val="0"/>
        <c:axPos val="l"/>
        <c:numFmt formatCode="#,##0" sourceLinked="0"/>
        <c:majorTickMark val="out"/>
        <c:minorTickMark val="none"/>
        <c:tickLblPos val="nextTo"/>
        <c:spPr>
          <a:ln w="9525" cap="flat" cmpd="sng" algn="ctr">
            <a:solidFill>
              <a:sysClr val="windowText" lastClr="000000">
                <a:lumMod val="75000"/>
                <a:lumOff val="25000"/>
              </a:sysClr>
            </a:solidFill>
            <a:prstDash val="solid"/>
            <a:round/>
            <a:headEnd type="none" w="med" len="med"/>
            <a:tailEnd type="none" w="med" len="med"/>
          </a:ln>
          <a:effectLst/>
        </c:spPr>
        <c:txPr>
          <a:bodyPr/>
          <a:lstStyle/>
          <a:p>
            <a:pPr>
              <a:defRPr sz="850" b="0" i="0">
                <a:solidFill>
                  <a:srgbClr val="404040"/>
                </a:solidFill>
                <a:latin typeface="Frutiger LT 45 Light"/>
                <a:ea typeface="Frutiger LT 45 Light"/>
                <a:cs typeface="Frutiger LT 45 Light"/>
              </a:defRPr>
            </a:pPr>
            <a:endParaRPr lang="en-US"/>
          </a:p>
        </c:txPr>
        <c:crossAx val="482119464"/>
        <c:crosses val="autoZero"/>
        <c:crossBetween val="between"/>
      </c:valAx>
      <c:spPr>
        <a:noFill/>
        <a:ln w="25400">
          <a:noFill/>
        </a:ln>
      </c:spPr>
    </c:plotArea>
    <c:legend>
      <c:legendPos val="t"/>
      <c:layout>
        <c:manualLayout>
          <c:xMode val="edge"/>
          <c:yMode val="edge"/>
          <c:x val="0.13674768518518518"/>
          <c:y val="0.84826749999999984"/>
          <c:w val="0.79641007413425413"/>
          <c:h val="8.4270728008088977E-2"/>
        </c:manualLayout>
      </c:layout>
      <c:overlay val="0"/>
      <c:spPr>
        <a:noFill/>
        <a:ln w="25400">
          <a:noFill/>
        </a:ln>
        <a:effectLst/>
      </c:spPr>
      <c:txPr>
        <a:bodyPr/>
        <a:lstStyle/>
        <a:p>
          <a:pPr>
            <a:defRPr sz="850" b="0" baseline="0">
              <a:solidFill>
                <a:schemeClr val="tx1">
                  <a:lumMod val="75000"/>
                  <a:lumOff val="25000"/>
                </a:schemeClr>
              </a:solidFill>
              <a:latin typeface="Frutiger LT 45 Light" panose="020B0500000000000000"/>
            </a:defRPr>
          </a:pPr>
          <a:endParaRPr lang="en-US"/>
        </a:p>
      </c:txPr>
    </c:legend>
    <c:plotVisOnly val="1"/>
    <c:dispBlanksAs val="gap"/>
    <c:showDLblsOverMax val="0"/>
  </c:chart>
  <c:spPr>
    <a:noFill/>
    <a:ln w="25400">
      <a:noFill/>
    </a:ln>
  </c:spPr>
  <c:txPr>
    <a:bodyPr/>
    <a:lstStyle/>
    <a:p>
      <a:pPr>
        <a:defRPr sz="800">
          <a:latin typeface="Frutiger LT 45 Light" panose="020B0500000000000000"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L" sz="1400">
                <a:latin typeface="Helvetica" panose="020B0604020202020204" pitchFamily="34" charset="0"/>
                <a:cs typeface="Helvetica" panose="020B0604020202020204" pitchFamily="34" charset="0"/>
              </a:rPr>
              <a:t>Número</a:t>
            </a:r>
            <a:r>
              <a:rPr lang="es-CL" sz="1400" baseline="0">
                <a:latin typeface="Helvetica" panose="020B0604020202020204" pitchFamily="34" charset="0"/>
                <a:cs typeface="Helvetica" panose="020B0604020202020204" pitchFamily="34" charset="0"/>
              </a:rPr>
              <a:t> de</a:t>
            </a:r>
            <a:r>
              <a:rPr lang="es-CL" sz="1400">
                <a:latin typeface="Helvetica" panose="020B0604020202020204" pitchFamily="34" charset="0"/>
                <a:cs typeface="Helvetica" panose="020B0604020202020204" pitchFamily="34" charset="0"/>
              </a:rPr>
              <a:t> cuentas Corrientes</a:t>
            </a:r>
          </a:p>
        </c:rich>
      </c:tx>
      <c:overlay val="0"/>
    </c:title>
    <c:autoTitleDeleted val="0"/>
    <c:plotArea>
      <c:layout/>
      <c:lineChart>
        <c:grouping val="standard"/>
        <c:varyColors val="0"/>
        <c:ser>
          <c:idx val="0"/>
          <c:order val="0"/>
          <c:tx>
            <c:strRef>
              <c:f>'Numero cuentas'!$F$4</c:f>
              <c:strCache>
                <c:ptCount val="1"/>
                <c:pt idx="0">
                  <c:v>Número de cuentas corrientes en moneda nacional</c:v>
                </c:pt>
              </c:strCache>
            </c:strRef>
          </c:tx>
          <c:spPr>
            <a:ln>
              <a:solidFill>
                <a:srgbClr val="0000FF"/>
              </a:solidFill>
            </a:ln>
          </c:spPr>
          <c:marker>
            <c:symbol val="none"/>
          </c:marker>
          <c:cat>
            <c:numRef>
              <c:f>'Numero cuentas'!$A$5:$A$138</c:f>
              <c:numCache>
                <c:formatCode>mmm/yyyy</c:formatCode>
                <c:ptCount val="13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numCache>
            </c:numRef>
          </c:cat>
          <c:val>
            <c:numRef>
              <c:f>'Numero cuentas'!$F$5:$F$138</c:f>
              <c:numCache>
                <c:formatCode>#,##0</c:formatCode>
                <c:ptCount val="134"/>
                <c:pt idx="0">
                  <c:v>2604242</c:v>
                </c:pt>
                <c:pt idx="1">
                  <c:v>2617559</c:v>
                </c:pt>
                <c:pt idx="2">
                  <c:v>2645319</c:v>
                </c:pt>
                <c:pt idx="3">
                  <c:v>2674002</c:v>
                </c:pt>
                <c:pt idx="4">
                  <c:v>2700790</c:v>
                </c:pt>
                <c:pt idx="5">
                  <c:v>2723966</c:v>
                </c:pt>
                <c:pt idx="6">
                  <c:v>2744742</c:v>
                </c:pt>
                <c:pt idx="7">
                  <c:v>2769687</c:v>
                </c:pt>
                <c:pt idx="8">
                  <c:v>2785095</c:v>
                </c:pt>
                <c:pt idx="9">
                  <c:v>2803271</c:v>
                </c:pt>
                <c:pt idx="10">
                  <c:v>2825037</c:v>
                </c:pt>
                <c:pt idx="11">
                  <c:v>2842140</c:v>
                </c:pt>
                <c:pt idx="12">
                  <c:v>2858179</c:v>
                </c:pt>
                <c:pt idx="13">
                  <c:v>2872362</c:v>
                </c:pt>
                <c:pt idx="14">
                  <c:v>2889971</c:v>
                </c:pt>
                <c:pt idx="15">
                  <c:v>2908568</c:v>
                </c:pt>
                <c:pt idx="16">
                  <c:v>2928418</c:v>
                </c:pt>
                <c:pt idx="17">
                  <c:v>2948263</c:v>
                </c:pt>
                <c:pt idx="18">
                  <c:v>2976433</c:v>
                </c:pt>
                <c:pt idx="19">
                  <c:v>2997677</c:v>
                </c:pt>
                <c:pt idx="20">
                  <c:v>3010181</c:v>
                </c:pt>
                <c:pt idx="21">
                  <c:v>3035722</c:v>
                </c:pt>
                <c:pt idx="22">
                  <c:v>3053930</c:v>
                </c:pt>
                <c:pt idx="23">
                  <c:v>3070410</c:v>
                </c:pt>
                <c:pt idx="24">
                  <c:v>3087834</c:v>
                </c:pt>
                <c:pt idx="25">
                  <c:v>3094870</c:v>
                </c:pt>
                <c:pt idx="26">
                  <c:v>3115841</c:v>
                </c:pt>
                <c:pt idx="27">
                  <c:v>3138145</c:v>
                </c:pt>
                <c:pt idx="28">
                  <c:v>3155430</c:v>
                </c:pt>
                <c:pt idx="29">
                  <c:v>3174219</c:v>
                </c:pt>
                <c:pt idx="30">
                  <c:v>3193917</c:v>
                </c:pt>
                <c:pt idx="31">
                  <c:v>3216204</c:v>
                </c:pt>
                <c:pt idx="32">
                  <c:v>3232746</c:v>
                </c:pt>
                <c:pt idx="33">
                  <c:v>3257716</c:v>
                </c:pt>
                <c:pt idx="34">
                  <c:v>3280200</c:v>
                </c:pt>
                <c:pt idx="35">
                  <c:v>3298292</c:v>
                </c:pt>
                <c:pt idx="36">
                  <c:v>3313603</c:v>
                </c:pt>
                <c:pt idx="37">
                  <c:v>3322873</c:v>
                </c:pt>
                <c:pt idx="38">
                  <c:v>3345162</c:v>
                </c:pt>
                <c:pt idx="39">
                  <c:v>3365000</c:v>
                </c:pt>
                <c:pt idx="40">
                  <c:v>3385023</c:v>
                </c:pt>
                <c:pt idx="41">
                  <c:v>3409207</c:v>
                </c:pt>
                <c:pt idx="42">
                  <c:v>3433432</c:v>
                </c:pt>
                <c:pt idx="43">
                  <c:v>3453755</c:v>
                </c:pt>
                <c:pt idx="44">
                  <c:v>3474433</c:v>
                </c:pt>
                <c:pt idx="45">
                  <c:v>3496497</c:v>
                </c:pt>
                <c:pt idx="46">
                  <c:v>3519218</c:v>
                </c:pt>
                <c:pt idx="47">
                  <c:v>3540063</c:v>
                </c:pt>
                <c:pt idx="48">
                  <c:v>3555899</c:v>
                </c:pt>
                <c:pt idx="49">
                  <c:v>3568110</c:v>
                </c:pt>
                <c:pt idx="50">
                  <c:v>3592207</c:v>
                </c:pt>
                <c:pt idx="51">
                  <c:v>3615879</c:v>
                </c:pt>
                <c:pt idx="52">
                  <c:v>3638209</c:v>
                </c:pt>
                <c:pt idx="53">
                  <c:v>3664964</c:v>
                </c:pt>
                <c:pt idx="54">
                  <c:v>3691306</c:v>
                </c:pt>
                <c:pt idx="55">
                  <c:v>3720152</c:v>
                </c:pt>
                <c:pt idx="56">
                  <c:v>3744598</c:v>
                </c:pt>
                <c:pt idx="57">
                  <c:v>3770586</c:v>
                </c:pt>
                <c:pt idx="58">
                  <c:v>3797965</c:v>
                </c:pt>
                <c:pt idx="59">
                  <c:v>3819128</c:v>
                </c:pt>
                <c:pt idx="60">
                  <c:v>3837033</c:v>
                </c:pt>
                <c:pt idx="61">
                  <c:v>3854401</c:v>
                </c:pt>
                <c:pt idx="62">
                  <c:v>3880187</c:v>
                </c:pt>
                <c:pt idx="63">
                  <c:v>3904600</c:v>
                </c:pt>
                <c:pt idx="64">
                  <c:v>3930831</c:v>
                </c:pt>
                <c:pt idx="65">
                  <c:v>3953717</c:v>
                </c:pt>
                <c:pt idx="66">
                  <c:v>3977845</c:v>
                </c:pt>
                <c:pt idx="67">
                  <c:v>4006443</c:v>
                </c:pt>
                <c:pt idx="68">
                  <c:v>4029398</c:v>
                </c:pt>
                <c:pt idx="69">
                  <c:v>4050824</c:v>
                </c:pt>
                <c:pt idx="70">
                  <c:v>4073673</c:v>
                </c:pt>
                <c:pt idx="71">
                  <c:v>4095293</c:v>
                </c:pt>
                <c:pt idx="72">
                  <c:v>4111744</c:v>
                </c:pt>
                <c:pt idx="73">
                  <c:v>4122874</c:v>
                </c:pt>
                <c:pt idx="74">
                  <c:v>4153567</c:v>
                </c:pt>
                <c:pt idx="75">
                  <c:v>4170064</c:v>
                </c:pt>
                <c:pt idx="76">
                  <c:v>4199343</c:v>
                </c:pt>
                <c:pt idx="77">
                  <c:v>4218825</c:v>
                </c:pt>
                <c:pt idx="78">
                  <c:v>4242478</c:v>
                </c:pt>
                <c:pt idx="79">
                  <c:v>4268748</c:v>
                </c:pt>
                <c:pt idx="80">
                  <c:v>4294375</c:v>
                </c:pt>
                <c:pt idx="81">
                  <c:v>4320015</c:v>
                </c:pt>
                <c:pt idx="82">
                  <c:v>4348760</c:v>
                </c:pt>
                <c:pt idx="83">
                  <c:v>4372989</c:v>
                </c:pt>
                <c:pt idx="84">
                  <c:v>4395254</c:v>
                </c:pt>
                <c:pt idx="85">
                  <c:v>4412662</c:v>
                </c:pt>
                <c:pt idx="86">
                  <c:v>4442157</c:v>
                </c:pt>
                <c:pt idx="87">
                  <c:v>4469078</c:v>
                </c:pt>
                <c:pt idx="88">
                  <c:v>4493982</c:v>
                </c:pt>
                <c:pt idx="89">
                  <c:v>4517789</c:v>
                </c:pt>
                <c:pt idx="90">
                  <c:v>4541909</c:v>
                </c:pt>
                <c:pt idx="91">
                  <c:v>4574176</c:v>
                </c:pt>
                <c:pt idx="92">
                  <c:v>4584920</c:v>
                </c:pt>
                <c:pt idx="93">
                  <c:v>4629337</c:v>
                </c:pt>
                <c:pt idx="94">
                  <c:v>4658658</c:v>
                </c:pt>
                <c:pt idx="95">
                  <c:v>4685984</c:v>
                </c:pt>
                <c:pt idx="96">
                  <c:v>4714861</c:v>
                </c:pt>
                <c:pt idx="97">
                  <c:v>4737158</c:v>
                </c:pt>
                <c:pt idx="98">
                  <c:v>4772070</c:v>
                </c:pt>
                <c:pt idx="99">
                  <c:v>4804496</c:v>
                </c:pt>
                <c:pt idx="100">
                  <c:v>4840946</c:v>
                </c:pt>
                <c:pt idx="101">
                  <c:v>4870256</c:v>
                </c:pt>
                <c:pt idx="102">
                  <c:v>4909939</c:v>
                </c:pt>
                <c:pt idx="103">
                  <c:v>4941564</c:v>
                </c:pt>
                <c:pt idx="104">
                  <c:v>4960092</c:v>
                </c:pt>
                <c:pt idx="105">
                  <c:v>4984280</c:v>
                </c:pt>
                <c:pt idx="106">
                  <c:v>4998684</c:v>
                </c:pt>
                <c:pt idx="107">
                  <c:v>5022370</c:v>
                </c:pt>
                <c:pt idx="108">
                  <c:v>5041935</c:v>
                </c:pt>
                <c:pt idx="109">
                  <c:v>5053836</c:v>
                </c:pt>
                <c:pt idx="110">
                  <c:v>5066702</c:v>
                </c:pt>
                <c:pt idx="111">
                  <c:v>5055155</c:v>
                </c:pt>
                <c:pt idx="112">
                  <c:v>5049092</c:v>
                </c:pt>
                <c:pt idx="113">
                  <c:v>5045146</c:v>
                </c:pt>
                <c:pt idx="114">
                  <c:v>5061936</c:v>
                </c:pt>
                <c:pt idx="115">
                  <c:v>5149512</c:v>
                </c:pt>
                <c:pt idx="116">
                  <c:v>5222886</c:v>
                </c:pt>
                <c:pt idx="117">
                  <c:v>5283638</c:v>
                </c:pt>
                <c:pt idx="118">
                  <c:v>5354057</c:v>
                </c:pt>
                <c:pt idx="119">
                  <c:v>5427616</c:v>
                </c:pt>
                <c:pt idx="120">
                  <c:v>5507248</c:v>
                </c:pt>
                <c:pt idx="121">
                  <c:v>5576205</c:v>
                </c:pt>
                <c:pt idx="122">
                  <c:v>5662990</c:v>
                </c:pt>
                <c:pt idx="123">
                  <c:v>5747575</c:v>
                </c:pt>
                <c:pt idx="124">
                  <c:v>5845444</c:v>
                </c:pt>
                <c:pt idx="125">
                  <c:v>5956570</c:v>
                </c:pt>
                <c:pt idx="126">
                  <c:v>6061401</c:v>
                </c:pt>
                <c:pt idx="127">
                  <c:v>6192521</c:v>
                </c:pt>
                <c:pt idx="128">
                  <c:v>6308574</c:v>
                </c:pt>
                <c:pt idx="129">
                  <c:v>6436208</c:v>
                </c:pt>
                <c:pt idx="130">
                  <c:v>6562648</c:v>
                </c:pt>
                <c:pt idx="131">
                  <c:v>6672824</c:v>
                </c:pt>
                <c:pt idx="132">
                  <c:v>6775694</c:v>
                </c:pt>
                <c:pt idx="133">
                  <c:v>6866545</c:v>
                </c:pt>
              </c:numCache>
            </c:numRef>
          </c:val>
          <c:smooth val="0"/>
          <c:extLst>
            <c:ext xmlns:c16="http://schemas.microsoft.com/office/drawing/2014/chart" uri="{C3380CC4-5D6E-409C-BE32-E72D297353CC}">
              <c16:uniqueId val="{00000000-DD82-4CEE-85F3-373B2A6CA533}"/>
            </c:ext>
          </c:extLst>
        </c:ser>
        <c:dLbls>
          <c:showLegendKey val="0"/>
          <c:showVal val="0"/>
          <c:showCatName val="0"/>
          <c:showSerName val="0"/>
          <c:showPercent val="0"/>
          <c:showBubbleSize val="0"/>
        </c:dLbls>
        <c:marker val="1"/>
        <c:smooth val="0"/>
        <c:axId val="1894800528"/>
        <c:axId val="1"/>
      </c:lineChart>
      <c:lineChart>
        <c:grouping val="standard"/>
        <c:varyColors val="0"/>
        <c:ser>
          <c:idx val="1"/>
          <c:order val="1"/>
          <c:tx>
            <c:strRef>
              <c:f>'Numero cuentas'!$G$4</c:f>
              <c:strCache>
                <c:ptCount val="1"/>
                <c:pt idx="0">
                  <c:v>Número de cuentas corrientes en moneda extranjera (ed)</c:v>
                </c:pt>
              </c:strCache>
            </c:strRef>
          </c:tx>
          <c:spPr>
            <a:ln>
              <a:solidFill>
                <a:srgbClr val="FF0000"/>
              </a:solidFill>
            </a:ln>
          </c:spPr>
          <c:marker>
            <c:symbol val="none"/>
          </c:marker>
          <c:cat>
            <c:numRef>
              <c:f>'Numero cuentas'!$A$5:$A$138</c:f>
              <c:numCache>
                <c:formatCode>mmm/yyyy</c:formatCode>
                <c:ptCount val="13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numCache>
            </c:numRef>
          </c:cat>
          <c:val>
            <c:numRef>
              <c:f>'Numero cuentas'!$G$5:$G$138</c:f>
              <c:numCache>
                <c:formatCode>#,##0</c:formatCode>
                <c:ptCount val="134"/>
                <c:pt idx="0">
                  <c:v>57386</c:v>
                </c:pt>
                <c:pt idx="1">
                  <c:v>57793</c:v>
                </c:pt>
                <c:pt idx="2">
                  <c:v>58325</c:v>
                </c:pt>
                <c:pt idx="3">
                  <c:v>58454</c:v>
                </c:pt>
                <c:pt idx="4">
                  <c:v>59327</c:v>
                </c:pt>
                <c:pt idx="5">
                  <c:v>57820</c:v>
                </c:pt>
                <c:pt idx="6">
                  <c:v>59810</c:v>
                </c:pt>
                <c:pt idx="7">
                  <c:v>60862</c:v>
                </c:pt>
                <c:pt idx="8">
                  <c:v>61230</c:v>
                </c:pt>
                <c:pt idx="9">
                  <c:v>62045</c:v>
                </c:pt>
                <c:pt idx="10">
                  <c:v>63176</c:v>
                </c:pt>
                <c:pt idx="11">
                  <c:v>63213</c:v>
                </c:pt>
                <c:pt idx="12">
                  <c:v>62933</c:v>
                </c:pt>
                <c:pt idx="13">
                  <c:v>62288</c:v>
                </c:pt>
                <c:pt idx="14">
                  <c:v>62656</c:v>
                </c:pt>
                <c:pt idx="15">
                  <c:v>62962</c:v>
                </c:pt>
                <c:pt idx="16">
                  <c:v>63227</c:v>
                </c:pt>
                <c:pt idx="17">
                  <c:v>63736</c:v>
                </c:pt>
                <c:pt idx="18">
                  <c:v>64046</c:v>
                </c:pt>
                <c:pt idx="19">
                  <c:v>64678</c:v>
                </c:pt>
                <c:pt idx="20">
                  <c:v>64757</c:v>
                </c:pt>
                <c:pt idx="21">
                  <c:v>65414</c:v>
                </c:pt>
                <c:pt idx="22">
                  <c:v>65797</c:v>
                </c:pt>
                <c:pt idx="23">
                  <c:v>66119</c:v>
                </c:pt>
                <c:pt idx="24">
                  <c:v>66483</c:v>
                </c:pt>
                <c:pt idx="25">
                  <c:v>66752</c:v>
                </c:pt>
                <c:pt idx="26">
                  <c:v>67311</c:v>
                </c:pt>
                <c:pt idx="27">
                  <c:v>67772</c:v>
                </c:pt>
                <c:pt idx="28">
                  <c:v>68186</c:v>
                </c:pt>
                <c:pt idx="29">
                  <c:v>68662</c:v>
                </c:pt>
                <c:pt idx="30">
                  <c:v>69135</c:v>
                </c:pt>
                <c:pt idx="31">
                  <c:v>69636</c:v>
                </c:pt>
                <c:pt idx="32">
                  <c:v>70024</c:v>
                </c:pt>
                <c:pt idx="33">
                  <c:v>70549</c:v>
                </c:pt>
                <c:pt idx="34">
                  <c:v>71085</c:v>
                </c:pt>
                <c:pt idx="35">
                  <c:v>71483</c:v>
                </c:pt>
                <c:pt idx="36">
                  <c:v>71886</c:v>
                </c:pt>
                <c:pt idx="37">
                  <c:v>72239</c:v>
                </c:pt>
                <c:pt idx="38">
                  <c:v>72791</c:v>
                </c:pt>
                <c:pt idx="39">
                  <c:v>73236</c:v>
                </c:pt>
                <c:pt idx="40">
                  <c:v>73686</c:v>
                </c:pt>
                <c:pt idx="41">
                  <c:v>74222</c:v>
                </c:pt>
                <c:pt idx="42">
                  <c:v>74687</c:v>
                </c:pt>
                <c:pt idx="43">
                  <c:v>75336</c:v>
                </c:pt>
                <c:pt idx="44">
                  <c:v>75827</c:v>
                </c:pt>
                <c:pt idx="45">
                  <c:v>76489</c:v>
                </c:pt>
                <c:pt idx="46">
                  <c:v>77023</c:v>
                </c:pt>
                <c:pt idx="47">
                  <c:v>77608</c:v>
                </c:pt>
                <c:pt idx="48">
                  <c:v>77994</c:v>
                </c:pt>
                <c:pt idx="49">
                  <c:v>78333</c:v>
                </c:pt>
                <c:pt idx="50">
                  <c:v>78932</c:v>
                </c:pt>
                <c:pt idx="51">
                  <c:v>79446</c:v>
                </c:pt>
                <c:pt idx="52">
                  <c:v>79987</c:v>
                </c:pt>
                <c:pt idx="53">
                  <c:v>80621</c:v>
                </c:pt>
                <c:pt idx="54">
                  <c:v>81196</c:v>
                </c:pt>
                <c:pt idx="55">
                  <c:v>81856</c:v>
                </c:pt>
                <c:pt idx="56">
                  <c:v>82504</c:v>
                </c:pt>
                <c:pt idx="57">
                  <c:v>82983</c:v>
                </c:pt>
                <c:pt idx="58">
                  <c:v>83739</c:v>
                </c:pt>
                <c:pt idx="59">
                  <c:v>84225</c:v>
                </c:pt>
                <c:pt idx="60">
                  <c:v>84547</c:v>
                </c:pt>
                <c:pt idx="61">
                  <c:v>84816</c:v>
                </c:pt>
                <c:pt idx="62">
                  <c:v>85694</c:v>
                </c:pt>
                <c:pt idx="63">
                  <c:v>86280</c:v>
                </c:pt>
                <c:pt idx="64">
                  <c:v>86884</c:v>
                </c:pt>
                <c:pt idx="65">
                  <c:v>87446</c:v>
                </c:pt>
                <c:pt idx="66">
                  <c:v>88171</c:v>
                </c:pt>
                <c:pt idx="67">
                  <c:v>88835</c:v>
                </c:pt>
                <c:pt idx="68">
                  <c:v>89319</c:v>
                </c:pt>
                <c:pt idx="69">
                  <c:v>89931</c:v>
                </c:pt>
                <c:pt idx="70">
                  <c:v>90554</c:v>
                </c:pt>
                <c:pt idx="71">
                  <c:v>91112</c:v>
                </c:pt>
                <c:pt idx="72">
                  <c:v>91487</c:v>
                </c:pt>
                <c:pt idx="73">
                  <c:v>91899</c:v>
                </c:pt>
                <c:pt idx="74">
                  <c:v>92609</c:v>
                </c:pt>
                <c:pt idx="75">
                  <c:v>92937</c:v>
                </c:pt>
                <c:pt idx="76">
                  <c:v>93539</c:v>
                </c:pt>
                <c:pt idx="77">
                  <c:v>93944</c:v>
                </c:pt>
                <c:pt idx="78">
                  <c:v>95147</c:v>
                </c:pt>
                <c:pt idx="79">
                  <c:v>96603</c:v>
                </c:pt>
                <c:pt idx="80">
                  <c:v>97956</c:v>
                </c:pt>
                <c:pt idx="81">
                  <c:v>99168</c:v>
                </c:pt>
                <c:pt idx="82">
                  <c:v>100521</c:v>
                </c:pt>
                <c:pt idx="83">
                  <c:v>101500</c:v>
                </c:pt>
                <c:pt idx="84">
                  <c:v>102745</c:v>
                </c:pt>
                <c:pt idx="85">
                  <c:v>103692</c:v>
                </c:pt>
                <c:pt idx="86">
                  <c:v>104990</c:v>
                </c:pt>
                <c:pt idx="87">
                  <c:v>105779</c:v>
                </c:pt>
                <c:pt idx="88">
                  <c:v>106654</c:v>
                </c:pt>
                <c:pt idx="89">
                  <c:v>107419</c:v>
                </c:pt>
                <c:pt idx="90">
                  <c:v>107960</c:v>
                </c:pt>
                <c:pt idx="91">
                  <c:v>108771</c:v>
                </c:pt>
                <c:pt idx="92">
                  <c:v>109140</c:v>
                </c:pt>
                <c:pt idx="93">
                  <c:v>110202</c:v>
                </c:pt>
                <c:pt idx="94">
                  <c:v>111145</c:v>
                </c:pt>
                <c:pt idx="95">
                  <c:v>111688</c:v>
                </c:pt>
                <c:pt idx="96">
                  <c:v>112282</c:v>
                </c:pt>
                <c:pt idx="97">
                  <c:v>112686</c:v>
                </c:pt>
                <c:pt idx="98">
                  <c:v>113498</c:v>
                </c:pt>
                <c:pt idx="99">
                  <c:v>114449</c:v>
                </c:pt>
                <c:pt idx="100">
                  <c:v>115288</c:v>
                </c:pt>
                <c:pt idx="101">
                  <c:v>116105</c:v>
                </c:pt>
                <c:pt idx="102">
                  <c:v>117103</c:v>
                </c:pt>
                <c:pt idx="103">
                  <c:v>117884</c:v>
                </c:pt>
                <c:pt idx="104">
                  <c:v>118262</c:v>
                </c:pt>
                <c:pt idx="105">
                  <c:v>119137</c:v>
                </c:pt>
                <c:pt idx="106">
                  <c:v>121086</c:v>
                </c:pt>
                <c:pt idx="107">
                  <c:v>123203</c:v>
                </c:pt>
                <c:pt idx="108">
                  <c:v>124857</c:v>
                </c:pt>
                <c:pt idx="109">
                  <c:v>126110</c:v>
                </c:pt>
                <c:pt idx="110">
                  <c:v>127859</c:v>
                </c:pt>
                <c:pt idx="111">
                  <c:v>129442</c:v>
                </c:pt>
                <c:pt idx="112">
                  <c:v>130783</c:v>
                </c:pt>
                <c:pt idx="113">
                  <c:v>132366</c:v>
                </c:pt>
                <c:pt idx="114">
                  <c:v>134411</c:v>
                </c:pt>
                <c:pt idx="115">
                  <c:v>137070</c:v>
                </c:pt>
                <c:pt idx="116">
                  <c:v>139388</c:v>
                </c:pt>
                <c:pt idx="117">
                  <c:v>141678</c:v>
                </c:pt>
                <c:pt idx="118">
                  <c:v>144519</c:v>
                </c:pt>
                <c:pt idx="119">
                  <c:v>146782</c:v>
                </c:pt>
                <c:pt idx="120">
                  <c:v>149424</c:v>
                </c:pt>
                <c:pt idx="121">
                  <c:v>151311</c:v>
                </c:pt>
                <c:pt idx="122">
                  <c:v>153494</c:v>
                </c:pt>
                <c:pt idx="123">
                  <c:v>155899</c:v>
                </c:pt>
                <c:pt idx="124">
                  <c:v>159354</c:v>
                </c:pt>
                <c:pt idx="125">
                  <c:v>163569</c:v>
                </c:pt>
                <c:pt idx="126">
                  <c:v>167444</c:v>
                </c:pt>
                <c:pt idx="127">
                  <c:v>171293</c:v>
                </c:pt>
                <c:pt idx="128">
                  <c:v>174805</c:v>
                </c:pt>
                <c:pt idx="129">
                  <c:v>181847</c:v>
                </c:pt>
                <c:pt idx="130">
                  <c:v>221059</c:v>
                </c:pt>
                <c:pt idx="131">
                  <c:v>241993</c:v>
                </c:pt>
                <c:pt idx="132">
                  <c:v>256580</c:v>
                </c:pt>
                <c:pt idx="133">
                  <c:v>264311</c:v>
                </c:pt>
              </c:numCache>
            </c:numRef>
          </c:val>
          <c:smooth val="0"/>
          <c:extLst>
            <c:ext xmlns:c16="http://schemas.microsoft.com/office/drawing/2014/chart" uri="{C3380CC4-5D6E-409C-BE32-E72D297353CC}">
              <c16:uniqueId val="{00000001-DD82-4CEE-85F3-373B2A6CA533}"/>
            </c:ext>
          </c:extLst>
        </c:ser>
        <c:dLbls>
          <c:showLegendKey val="0"/>
          <c:showVal val="0"/>
          <c:showCatName val="0"/>
          <c:showSerName val="0"/>
          <c:showPercent val="0"/>
          <c:showBubbleSize val="0"/>
        </c:dLbls>
        <c:marker val="1"/>
        <c:smooth val="0"/>
        <c:axId val="3"/>
        <c:axId val="4"/>
      </c:lineChart>
      <c:dateAx>
        <c:axId val="1894800528"/>
        <c:scaling>
          <c:orientation val="minMax"/>
        </c:scaling>
        <c:delete val="0"/>
        <c:axPos val="b"/>
        <c:numFmt formatCode="mmm/yyyy" sourceLinked="0"/>
        <c:majorTickMark val="out"/>
        <c:minorTickMark val="none"/>
        <c:tickLblPos val="nextTo"/>
        <c:spPr>
          <a:noFill/>
          <a:ln w="9525" cap="flat" cmpd="sng" algn="ctr">
            <a:solidFill>
              <a:schemeClr val="tx1"/>
            </a:solidFill>
            <a:round/>
          </a:ln>
          <a:effectLst/>
        </c:spPr>
        <c:txPr>
          <a:bodyPr rot="0" vert="horz"/>
          <a:lstStyle/>
          <a:p>
            <a:pPr>
              <a:defRPr/>
            </a:pPr>
            <a:endParaRPr lang="en-US"/>
          </a:p>
        </c:txPr>
        <c:crossAx val="1"/>
        <c:crosses val="autoZero"/>
        <c:auto val="1"/>
        <c:lblOffset val="100"/>
        <c:baseTimeUnit val="months"/>
        <c:majorUnit val="2"/>
        <c:majorTimeUnit val="year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ln w="6350">
            <a:solidFill>
              <a:schemeClr val="tx1"/>
            </a:solidFill>
          </a:ln>
        </c:spPr>
        <c:txPr>
          <a:bodyPr rot="-60000000" vert="horz"/>
          <a:lstStyle/>
          <a:p>
            <a:pPr>
              <a:defRPr/>
            </a:pPr>
            <a:endParaRPr lang="en-US"/>
          </a:p>
        </c:txPr>
        <c:crossAx val="1894800528"/>
        <c:crosses val="autoZero"/>
        <c:crossBetween val="between"/>
      </c:valAx>
      <c:dateAx>
        <c:axId val="3"/>
        <c:scaling>
          <c:orientation val="minMax"/>
        </c:scaling>
        <c:delete val="1"/>
        <c:axPos val="t"/>
        <c:numFmt formatCode="mmm/yyyy" sourceLinked="1"/>
        <c:majorTickMark val="out"/>
        <c:minorTickMark val="none"/>
        <c:tickLblPos val="nextTo"/>
        <c:crossAx val="4"/>
        <c:crosses val="max"/>
        <c:auto val="1"/>
        <c:lblOffset val="100"/>
        <c:baseTimeUnit val="months"/>
      </c:dateAx>
      <c:valAx>
        <c:axId val="4"/>
        <c:scaling>
          <c:orientation val="minMax"/>
        </c:scaling>
        <c:delete val="0"/>
        <c:axPos val="r"/>
        <c:numFmt formatCode="#,##0" sourceLinked="1"/>
        <c:majorTickMark val="out"/>
        <c:minorTickMark val="none"/>
        <c:tickLblPos val="nextTo"/>
        <c:spPr>
          <a:ln/>
        </c:spPr>
        <c:txPr>
          <a:bodyPr/>
          <a:lstStyle/>
          <a:p>
            <a:pPr>
              <a:defRPr sz="900"/>
            </a:pPr>
            <a:endParaRPr lang="en-US"/>
          </a:p>
        </c:txPr>
        <c:crossAx val="3"/>
        <c:crosses val="max"/>
        <c:crossBetween val="between"/>
      </c:valAx>
      <c:spPr>
        <a:noFill/>
        <a:ln w="25400">
          <a:noFill/>
        </a:ln>
      </c:spPr>
    </c:plotArea>
    <c:legend>
      <c:legendPos val="b"/>
      <c:layout>
        <c:manualLayout>
          <c:xMode val="edge"/>
          <c:yMode val="edge"/>
          <c:x val="1.5486575561592454E-2"/>
          <c:y val="0.8896096858860385"/>
          <c:w val="0.9713617496587007"/>
          <c:h val="9.3074252815172343E-2"/>
        </c:manualLayout>
      </c:layout>
      <c:overlay val="0"/>
      <c:spPr>
        <a:noFill/>
        <a:ln w="25400">
          <a:noFill/>
        </a:ln>
      </c:spPr>
    </c:legend>
    <c:plotVisOnly val="1"/>
    <c:dispBlanksAs val="gap"/>
    <c:showDLblsOverMax val="0"/>
  </c:chart>
  <c:spPr>
    <a:noFill/>
    <a:ln w="6350">
      <a:noFill/>
    </a:ln>
  </c:spPr>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latin typeface="Helvetica" panose="020B0604020202020204" pitchFamily="34" charset="0"/>
                <a:cs typeface="Helvetica" panose="020B0604020202020204" pitchFamily="34" charset="0"/>
              </a:rPr>
              <a:t>Saldos en cuentas corrientes 
</a:t>
            </a:r>
            <a:r>
              <a:rPr lang="en-US" sz="1400" b="0">
                <a:latin typeface="Helvetica" panose="020B0604020202020204" pitchFamily="34" charset="0"/>
                <a:cs typeface="Helvetica" panose="020B0604020202020204" pitchFamily="34" charset="0"/>
              </a:rPr>
              <a:t>(millones de pesos) </a:t>
            </a:r>
          </a:p>
        </c:rich>
      </c:tx>
      <c:overlay val="0"/>
    </c:title>
    <c:autoTitleDeleted val="0"/>
    <c:plotArea>
      <c:layout/>
      <c:lineChart>
        <c:grouping val="standard"/>
        <c:varyColors val="0"/>
        <c:ser>
          <c:idx val="0"/>
          <c:order val="1"/>
          <c:tx>
            <c:strRef>
              <c:f>'https://haciendachile-my.sharepoint.com/personal/garriaza_hacienda_gov_cl/Documents/Documentos/Presentación ESE/[cuentas corrientes.xls]Saldos cuentas corrientes'!$J$4</c:f>
              <c:strCache>
                <c:ptCount val="1"/>
                <c:pt idx="0">
                  <c:v>Saldos en moneda nacional</c:v>
                </c:pt>
              </c:strCache>
            </c:strRef>
          </c:tx>
          <c:spPr>
            <a:ln>
              <a:solidFill>
                <a:srgbClr val="0000FF"/>
              </a:solidFill>
            </a:ln>
          </c:spPr>
          <c:marker>
            <c:symbol val="none"/>
          </c:marker>
          <c:cat>
            <c:numRef>
              <c:f>'[19]Saldos cuentas corrientes'!$A$5:$A$138</c:f>
              <c:numCache>
                <c:formatCode>General</c:formatCode>
                <c:ptCount val="13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numCache>
            </c:numRef>
          </c:cat>
          <c:val>
            <c:numRef>
              <c:f>'[19]Saldos cuentas corrientes'!$J$5:$J$138</c:f>
              <c:numCache>
                <c:formatCode>General</c:formatCode>
                <c:ptCount val="134"/>
                <c:pt idx="0">
                  <c:v>13410090.728952</c:v>
                </c:pt>
                <c:pt idx="1">
                  <c:v>12689149.057971999</c:v>
                </c:pt>
                <c:pt idx="2">
                  <c:v>13288441.264051</c:v>
                </c:pt>
                <c:pt idx="3">
                  <c:v>13314842.218913</c:v>
                </c:pt>
                <c:pt idx="4">
                  <c:v>13466950.598408001</c:v>
                </c:pt>
                <c:pt idx="5">
                  <c:v>13568854.212459002</c:v>
                </c:pt>
                <c:pt idx="6">
                  <c:v>12244832.978621</c:v>
                </c:pt>
                <c:pt idx="7">
                  <c:v>13397802.592736</c:v>
                </c:pt>
                <c:pt idx="8">
                  <c:v>13563849.120289002</c:v>
                </c:pt>
                <c:pt idx="9">
                  <c:v>13416693.480745999</c:v>
                </c:pt>
                <c:pt idx="10">
                  <c:v>13563485.211199</c:v>
                </c:pt>
                <c:pt idx="11">
                  <c:v>14685581.301131001</c:v>
                </c:pt>
                <c:pt idx="12">
                  <c:v>14850702.648125999</c:v>
                </c:pt>
                <c:pt idx="13">
                  <c:v>14445006.819430001</c:v>
                </c:pt>
                <c:pt idx="14">
                  <c:v>14480875.793065</c:v>
                </c:pt>
                <c:pt idx="15">
                  <c:v>14598734.652445</c:v>
                </c:pt>
                <c:pt idx="16">
                  <c:v>14797430.00316</c:v>
                </c:pt>
                <c:pt idx="17">
                  <c:v>14782283.895461001</c:v>
                </c:pt>
                <c:pt idx="18">
                  <c:v>14662751.127446</c:v>
                </c:pt>
                <c:pt idx="19">
                  <c:v>14172790.982463</c:v>
                </c:pt>
                <c:pt idx="20">
                  <c:v>14394977.083733</c:v>
                </c:pt>
                <c:pt idx="21">
                  <c:v>14411401.802257</c:v>
                </c:pt>
                <c:pt idx="22">
                  <c:v>14473456.524807001</c:v>
                </c:pt>
                <c:pt idx="23">
                  <c:v>15874520.809016999</c:v>
                </c:pt>
                <c:pt idx="24">
                  <c:v>16644164.077947</c:v>
                </c:pt>
                <c:pt idx="25">
                  <c:v>15797999.947197</c:v>
                </c:pt>
                <c:pt idx="26">
                  <c:v>15900423.132098</c:v>
                </c:pt>
                <c:pt idx="27">
                  <c:v>16038270.934955999</c:v>
                </c:pt>
                <c:pt idx="28">
                  <c:v>15928460.731287001</c:v>
                </c:pt>
                <c:pt idx="29">
                  <c:v>16278872.088745002</c:v>
                </c:pt>
                <c:pt idx="30">
                  <c:v>16136145.491424</c:v>
                </c:pt>
                <c:pt idx="31">
                  <c:v>15891312.688873</c:v>
                </c:pt>
                <c:pt idx="32">
                  <c:v>16148172.330218999</c:v>
                </c:pt>
                <c:pt idx="33">
                  <c:v>16032900.772294</c:v>
                </c:pt>
                <c:pt idx="34">
                  <c:v>16285571.422589</c:v>
                </c:pt>
                <c:pt idx="35">
                  <c:v>17829727.378966</c:v>
                </c:pt>
                <c:pt idx="36">
                  <c:v>17844486.07728</c:v>
                </c:pt>
                <c:pt idx="37">
                  <c:v>17216446.889339998</c:v>
                </c:pt>
                <c:pt idx="38">
                  <c:v>17255765.264597997</c:v>
                </c:pt>
                <c:pt idx="39">
                  <c:v>17434268.751608998</c:v>
                </c:pt>
                <c:pt idx="40">
                  <c:v>17330797.622016001</c:v>
                </c:pt>
                <c:pt idx="41">
                  <c:v>17596634.977405999</c:v>
                </c:pt>
                <c:pt idx="42">
                  <c:v>17253685.943177</c:v>
                </c:pt>
                <c:pt idx="43">
                  <c:v>17309359.499915998</c:v>
                </c:pt>
                <c:pt idx="44">
                  <c:v>17681593.457367003</c:v>
                </c:pt>
                <c:pt idx="45">
                  <c:v>17334358.529335</c:v>
                </c:pt>
                <c:pt idx="46">
                  <c:v>17967728.082640998</c:v>
                </c:pt>
                <c:pt idx="47">
                  <c:v>20218609.133081999</c:v>
                </c:pt>
                <c:pt idx="48">
                  <c:v>20010721.936651003</c:v>
                </c:pt>
                <c:pt idx="49">
                  <c:v>19578290.179819997</c:v>
                </c:pt>
                <c:pt idx="50">
                  <c:v>19595548.839706</c:v>
                </c:pt>
                <c:pt idx="51">
                  <c:v>19652321.597422998</c:v>
                </c:pt>
                <c:pt idx="52">
                  <c:v>19739177.231771998</c:v>
                </c:pt>
                <c:pt idx="53">
                  <c:v>20349603.451905001</c:v>
                </c:pt>
                <c:pt idx="54">
                  <c:v>20199305.041850001</c:v>
                </c:pt>
                <c:pt idx="55">
                  <c:v>20225186.977940999</c:v>
                </c:pt>
                <c:pt idx="56">
                  <c:v>20236198.453667</c:v>
                </c:pt>
                <c:pt idx="57">
                  <c:v>20206672.877409</c:v>
                </c:pt>
                <c:pt idx="58">
                  <c:v>20716036.157106001</c:v>
                </c:pt>
                <c:pt idx="59">
                  <c:v>22329714.095227998</c:v>
                </c:pt>
                <c:pt idx="60">
                  <c:v>22977002.122035999</c:v>
                </c:pt>
                <c:pt idx="61">
                  <c:v>22180999.053684</c:v>
                </c:pt>
                <c:pt idx="62">
                  <c:v>21498975.734896</c:v>
                </c:pt>
                <c:pt idx="63">
                  <c:v>21620015.836465001</c:v>
                </c:pt>
                <c:pt idx="64">
                  <c:v>21759044.992428999</c:v>
                </c:pt>
                <c:pt idx="65">
                  <c:v>21737002.159043003</c:v>
                </c:pt>
                <c:pt idx="66">
                  <c:v>21472794.490242001</c:v>
                </c:pt>
                <c:pt idx="67">
                  <c:v>21523577.460416999</c:v>
                </c:pt>
                <c:pt idx="68">
                  <c:v>21518380.583064999</c:v>
                </c:pt>
                <c:pt idx="69">
                  <c:v>21448601.747812998</c:v>
                </c:pt>
                <c:pt idx="70">
                  <c:v>22135456.526838001</c:v>
                </c:pt>
                <c:pt idx="71">
                  <c:v>23793013.472211</c:v>
                </c:pt>
                <c:pt idx="72">
                  <c:v>23680838.123985998</c:v>
                </c:pt>
                <c:pt idx="73">
                  <c:v>22995197.628764</c:v>
                </c:pt>
                <c:pt idx="74">
                  <c:v>23412026.994674999</c:v>
                </c:pt>
                <c:pt idx="75">
                  <c:v>23639080.781996999</c:v>
                </c:pt>
                <c:pt idx="76">
                  <c:v>23925410.581870999</c:v>
                </c:pt>
                <c:pt idx="77">
                  <c:v>24089413.369385999</c:v>
                </c:pt>
                <c:pt idx="78">
                  <c:v>23720619.918804999</c:v>
                </c:pt>
                <c:pt idx="79">
                  <c:v>23795444.878889002</c:v>
                </c:pt>
                <c:pt idx="80">
                  <c:v>23962981.069046002</c:v>
                </c:pt>
                <c:pt idx="81">
                  <c:v>23999217.824819997</c:v>
                </c:pt>
                <c:pt idx="82">
                  <c:v>23954590.787528999</c:v>
                </c:pt>
                <c:pt idx="83">
                  <c:v>25999208.423752002</c:v>
                </c:pt>
                <c:pt idx="84">
                  <c:v>26256044.636882003</c:v>
                </c:pt>
                <c:pt idx="85">
                  <c:v>25698943.686579</c:v>
                </c:pt>
                <c:pt idx="86">
                  <c:v>26017598.451761</c:v>
                </c:pt>
                <c:pt idx="87">
                  <c:v>26199074.580717999</c:v>
                </c:pt>
                <c:pt idx="88">
                  <c:v>26847155.152217001</c:v>
                </c:pt>
                <c:pt idx="89">
                  <c:v>27129971.294043001</c:v>
                </c:pt>
                <c:pt idx="90">
                  <c:v>27080178.958357997</c:v>
                </c:pt>
                <c:pt idx="91">
                  <c:v>26874549.088553999</c:v>
                </c:pt>
                <c:pt idx="92">
                  <c:v>26757139.803374998</c:v>
                </c:pt>
                <c:pt idx="93">
                  <c:v>27208254.899090998</c:v>
                </c:pt>
                <c:pt idx="94">
                  <c:v>27365753.145645</c:v>
                </c:pt>
                <c:pt idx="95">
                  <c:v>28966400.173858002</c:v>
                </c:pt>
                <c:pt idx="96">
                  <c:v>29011615.044009</c:v>
                </c:pt>
                <c:pt idx="97">
                  <c:v>27685196.099617001</c:v>
                </c:pt>
                <c:pt idx="98">
                  <c:v>28353647.062971</c:v>
                </c:pt>
                <c:pt idx="99">
                  <c:v>29221155.742503002</c:v>
                </c:pt>
                <c:pt idx="100">
                  <c:v>29595235.834350001</c:v>
                </c:pt>
                <c:pt idx="101">
                  <c:v>29614068.721159</c:v>
                </c:pt>
                <c:pt idx="102">
                  <c:v>29015356.043035999</c:v>
                </c:pt>
                <c:pt idx="103">
                  <c:v>29485962.627209</c:v>
                </c:pt>
                <c:pt idx="104">
                  <c:v>30166339.487367999</c:v>
                </c:pt>
                <c:pt idx="105">
                  <c:v>30843108.529212002</c:v>
                </c:pt>
                <c:pt idx="106">
                  <c:v>32754808.823655002</c:v>
                </c:pt>
                <c:pt idx="107">
                  <c:v>33978406.978656001</c:v>
                </c:pt>
                <c:pt idx="108">
                  <c:v>33127761.688564003</c:v>
                </c:pt>
                <c:pt idx="109">
                  <c:v>32397478.061612997</c:v>
                </c:pt>
                <c:pt idx="110">
                  <c:v>34444664.734530002</c:v>
                </c:pt>
                <c:pt idx="111">
                  <c:v>37929781.845275998</c:v>
                </c:pt>
                <c:pt idx="112">
                  <c:v>39248146.619756997</c:v>
                </c:pt>
                <c:pt idx="113">
                  <c:v>41826710.917520002</c:v>
                </c:pt>
                <c:pt idx="114">
                  <c:v>42466757.020121999</c:v>
                </c:pt>
                <c:pt idx="115">
                  <c:v>45122662.897085004</c:v>
                </c:pt>
                <c:pt idx="116">
                  <c:v>46206909.082894996</c:v>
                </c:pt>
                <c:pt idx="117">
                  <c:v>46939596.054636002</c:v>
                </c:pt>
                <c:pt idx="118">
                  <c:v>46363871.261914022</c:v>
                </c:pt>
                <c:pt idx="119">
                  <c:v>48345888.013929978</c:v>
                </c:pt>
                <c:pt idx="120">
                  <c:v>47894596.004647039</c:v>
                </c:pt>
                <c:pt idx="121">
                  <c:v>47880903.075040981</c:v>
                </c:pt>
                <c:pt idx="122">
                  <c:v>49145618.447382972</c:v>
                </c:pt>
                <c:pt idx="123">
                  <c:v>49526195.002995998</c:v>
                </c:pt>
                <c:pt idx="124">
                  <c:v>52388707.070059024</c:v>
                </c:pt>
                <c:pt idx="125">
                  <c:v>54018333.900325038</c:v>
                </c:pt>
                <c:pt idx="126">
                  <c:v>54905119.258446023</c:v>
                </c:pt>
                <c:pt idx="127">
                  <c:v>55116048.9168</c:v>
                </c:pt>
                <c:pt idx="128">
                  <c:v>54860013.897447035</c:v>
                </c:pt>
                <c:pt idx="129">
                  <c:v>55397063.006686009</c:v>
                </c:pt>
                <c:pt idx="130">
                  <c:v>54079176.64264001</c:v>
                </c:pt>
                <c:pt idx="131">
                  <c:v>55078005.848306045</c:v>
                </c:pt>
                <c:pt idx="132">
                  <c:v>53788637.523855977</c:v>
                </c:pt>
                <c:pt idx="133">
                  <c:v>51632458.497131974</c:v>
                </c:pt>
              </c:numCache>
            </c:numRef>
          </c:val>
          <c:smooth val="0"/>
          <c:extLst>
            <c:ext xmlns:c16="http://schemas.microsoft.com/office/drawing/2014/chart" uri="{C3380CC4-5D6E-409C-BE32-E72D297353CC}">
              <c16:uniqueId val="{00000000-8D86-4416-9A6D-2FC776B61024}"/>
            </c:ext>
          </c:extLst>
        </c:ser>
        <c:dLbls>
          <c:showLegendKey val="0"/>
          <c:showVal val="0"/>
          <c:showCatName val="0"/>
          <c:showSerName val="0"/>
          <c:showPercent val="0"/>
          <c:showBubbleSize val="0"/>
        </c:dLbls>
        <c:marker val="1"/>
        <c:smooth val="0"/>
        <c:axId val="828651856"/>
        <c:axId val="1"/>
      </c:lineChart>
      <c:lineChart>
        <c:grouping val="standard"/>
        <c:varyColors val="0"/>
        <c:ser>
          <c:idx val="1"/>
          <c:order val="0"/>
          <c:tx>
            <c:strRef>
              <c:f>'https://haciendachile-my.sharepoint.com/personal/garriaza_hacienda_gov_cl/Documents/Documentos/Presentación ESE/[cuentas corrientes.xls]Saldos cuentas corrientes'!$K$4</c:f>
              <c:strCache>
                <c:ptCount val="1"/>
                <c:pt idx="0">
                  <c:v>Saldos en moneda extranjera (ed)</c:v>
                </c:pt>
              </c:strCache>
            </c:strRef>
          </c:tx>
          <c:spPr>
            <a:ln w="25400">
              <a:solidFill>
                <a:srgbClr val="FF0000"/>
              </a:solidFill>
              <a:prstDash val="solid"/>
            </a:ln>
          </c:spPr>
          <c:marker>
            <c:symbol val="none"/>
          </c:marker>
          <c:cat>
            <c:numRef>
              <c:f>'[19]Saldos cuentas corrientes'!$A$5:$A$138</c:f>
              <c:numCache>
                <c:formatCode>General</c:formatCode>
                <c:ptCount val="13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numCache>
            </c:numRef>
          </c:cat>
          <c:val>
            <c:numRef>
              <c:f>'[19]Saldos cuentas corrientes'!$K$5:$K$138</c:f>
              <c:numCache>
                <c:formatCode>General</c:formatCode>
                <c:ptCount val="134"/>
                <c:pt idx="0">
                  <c:v>1715032.910649</c:v>
                </c:pt>
                <c:pt idx="1">
                  <c:v>1799929.743087</c:v>
                </c:pt>
                <c:pt idx="2">
                  <c:v>1787377.4670299999</c:v>
                </c:pt>
                <c:pt idx="3">
                  <c:v>1763655.7417649999</c:v>
                </c:pt>
                <c:pt idx="4">
                  <c:v>1885269.0624770001</c:v>
                </c:pt>
                <c:pt idx="5">
                  <c:v>1917053.8408980002</c:v>
                </c:pt>
                <c:pt idx="6">
                  <c:v>1853200.7639830001</c:v>
                </c:pt>
                <c:pt idx="7">
                  <c:v>1948636.1268</c:v>
                </c:pt>
                <c:pt idx="8">
                  <c:v>2145583.9492929997</c:v>
                </c:pt>
                <c:pt idx="9">
                  <c:v>1970713.2253429999</c:v>
                </c:pt>
                <c:pt idx="10">
                  <c:v>1990375.3223649999</c:v>
                </c:pt>
                <c:pt idx="11">
                  <c:v>2031627.5197010001</c:v>
                </c:pt>
                <c:pt idx="12">
                  <c:v>2002316.9455290001</c:v>
                </c:pt>
                <c:pt idx="13">
                  <c:v>1953998.7663989998</c:v>
                </c:pt>
                <c:pt idx="14">
                  <c:v>1977716.640962</c:v>
                </c:pt>
                <c:pt idx="15">
                  <c:v>2010981.03073</c:v>
                </c:pt>
                <c:pt idx="16">
                  <c:v>2224065.3939129999</c:v>
                </c:pt>
                <c:pt idx="17">
                  <c:v>2202557.70945</c:v>
                </c:pt>
                <c:pt idx="18">
                  <c:v>1964498.868665</c:v>
                </c:pt>
                <c:pt idx="19">
                  <c:v>2005879.8695650001</c:v>
                </c:pt>
                <c:pt idx="20">
                  <c:v>2093226.1390819999</c:v>
                </c:pt>
                <c:pt idx="21">
                  <c:v>2157200.855395</c:v>
                </c:pt>
                <c:pt idx="22">
                  <c:v>2080182.4932659999</c:v>
                </c:pt>
                <c:pt idx="23">
                  <c:v>2307896.9058010001</c:v>
                </c:pt>
                <c:pt idx="24">
                  <c:v>2317885.0052680001</c:v>
                </c:pt>
                <c:pt idx="25">
                  <c:v>2197439.5188369998</c:v>
                </c:pt>
                <c:pt idx="26">
                  <c:v>2123672.917469</c:v>
                </c:pt>
                <c:pt idx="27">
                  <c:v>2188587.6204210003</c:v>
                </c:pt>
                <c:pt idx="28">
                  <c:v>2254830.637786</c:v>
                </c:pt>
                <c:pt idx="29">
                  <c:v>2212503.510429</c:v>
                </c:pt>
                <c:pt idx="30">
                  <c:v>2378501.1858089999</c:v>
                </c:pt>
                <c:pt idx="31">
                  <c:v>2335602.5399249997</c:v>
                </c:pt>
                <c:pt idx="32">
                  <c:v>2315701.3166740001</c:v>
                </c:pt>
                <c:pt idx="33">
                  <c:v>2432893.9216839997</c:v>
                </c:pt>
                <c:pt idx="34">
                  <c:v>2335663.5923099997</c:v>
                </c:pt>
                <c:pt idx="35">
                  <c:v>2586338.6427909997</c:v>
                </c:pt>
                <c:pt idx="36">
                  <c:v>2443982.3819229999</c:v>
                </c:pt>
                <c:pt idx="37">
                  <c:v>2698757.08592</c:v>
                </c:pt>
                <c:pt idx="38">
                  <c:v>2829461.5210510003</c:v>
                </c:pt>
                <c:pt idx="39">
                  <c:v>3018412.837297</c:v>
                </c:pt>
                <c:pt idx="40">
                  <c:v>3004108.9233579999</c:v>
                </c:pt>
                <c:pt idx="41">
                  <c:v>2891356.6109639998</c:v>
                </c:pt>
                <c:pt idx="42">
                  <c:v>2874664.2877560002</c:v>
                </c:pt>
                <c:pt idx="43">
                  <c:v>2974375.7684670002</c:v>
                </c:pt>
                <c:pt idx="44">
                  <c:v>3138352.6876949999</c:v>
                </c:pt>
                <c:pt idx="45">
                  <c:v>3149981.7753750002</c:v>
                </c:pt>
                <c:pt idx="46">
                  <c:v>3327456.2368409997</c:v>
                </c:pt>
                <c:pt idx="47">
                  <c:v>3841903.3397340002</c:v>
                </c:pt>
                <c:pt idx="48">
                  <c:v>3563734.1256320002</c:v>
                </c:pt>
                <c:pt idx="49">
                  <c:v>3686329.5564010004</c:v>
                </c:pt>
                <c:pt idx="50">
                  <c:v>3613578.6756849997</c:v>
                </c:pt>
                <c:pt idx="51">
                  <c:v>3644945.6861399999</c:v>
                </c:pt>
                <c:pt idx="52">
                  <c:v>3787959.6286809999</c:v>
                </c:pt>
                <c:pt idx="53">
                  <c:v>3768290.26975</c:v>
                </c:pt>
                <c:pt idx="54">
                  <c:v>3655753.148695</c:v>
                </c:pt>
                <c:pt idx="55">
                  <c:v>3873500.6454690001</c:v>
                </c:pt>
                <c:pt idx="56">
                  <c:v>4029473.507127</c:v>
                </c:pt>
                <c:pt idx="57">
                  <c:v>4054043.1067530001</c:v>
                </c:pt>
                <c:pt idx="58">
                  <c:v>3988326.5326530002</c:v>
                </c:pt>
                <c:pt idx="59">
                  <c:v>4492961.6008489998</c:v>
                </c:pt>
                <c:pt idx="60">
                  <c:v>4074759.3307869998</c:v>
                </c:pt>
                <c:pt idx="61">
                  <c:v>4413243.4902480002</c:v>
                </c:pt>
                <c:pt idx="62">
                  <c:v>4245156.5101810005</c:v>
                </c:pt>
                <c:pt idx="63">
                  <c:v>4467930.5157310003</c:v>
                </c:pt>
                <c:pt idx="64">
                  <c:v>4642039.8551430004</c:v>
                </c:pt>
                <c:pt idx="65">
                  <c:v>4742464.5886159996</c:v>
                </c:pt>
                <c:pt idx="66">
                  <c:v>4728112.3374610003</c:v>
                </c:pt>
                <c:pt idx="67">
                  <c:v>4861537.6809660103</c:v>
                </c:pt>
                <c:pt idx="68">
                  <c:v>4557265.752843</c:v>
                </c:pt>
                <c:pt idx="69">
                  <c:v>4260702.123621</c:v>
                </c:pt>
                <c:pt idx="70">
                  <c:v>4549293.2213629996</c:v>
                </c:pt>
                <c:pt idx="71">
                  <c:v>4711026.888754</c:v>
                </c:pt>
                <c:pt idx="72">
                  <c:v>4564074.6132619996</c:v>
                </c:pt>
                <c:pt idx="73">
                  <c:v>4731077.7454810003</c:v>
                </c:pt>
                <c:pt idx="74">
                  <c:v>4731697.4347879998</c:v>
                </c:pt>
                <c:pt idx="75">
                  <c:v>4750047.9803160001</c:v>
                </c:pt>
                <c:pt idx="76">
                  <c:v>4514411.6417119997</c:v>
                </c:pt>
                <c:pt idx="77">
                  <c:v>4491509.593165</c:v>
                </c:pt>
                <c:pt idx="78">
                  <c:v>4277435.0215809997</c:v>
                </c:pt>
                <c:pt idx="79">
                  <c:v>4099210.3845219999</c:v>
                </c:pt>
                <c:pt idx="80">
                  <c:v>4155707.7736249999</c:v>
                </c:pt>
                <c:pt idx="81">
                  <c:v>4037317.9497099998</c:v>
                </c:pt>
                <c:pt idx="82">
                  <c:v>3917797.2093989998</c:v>
                </c:pt>
                <c:pt idx="83">
                  <c:v>4019825.9303560001</c:v>
                </c:pt>
                <c:pt idx="84">
                  <c:v>4090998.4144859998</c:v>
                </c:pt>
                <c:pt idx="85">
                  <c:v>4091551.959576</c:v>
                </c:pt>
                <c:pt idx="86">
                  <c:v>3810253.23208</c:v>
                </c:pt>
                <c:pt idx="87">
                  <c:v>4171103.950766</c:v>
                </c:pt>
                <c:pt idx="88">
                  <c:v>3937162.8601640002</c:v>
                </c:pt>
                <c:pt idx="89">
                  <c:v>4358479.2561579999</c:v>
                </c:pt>
                <c:pt idx="90">
                  <c:v>3815121.5574670001</c:v>
                </c:pt>
                <c:pt idx="91">
                  <c:v>4055401.2628859999</c:v>
                </c:pt>
                <c:pt idx="92">
                  <c:v>3706084.9273680001</c:v>
                </c:pt>
                <c:pt idx="93">
                  <c:v>3815204.2249179999</c:v>
                </c:pt>
                <c:pt idx="94">
                  <c:v>3890792.6262110001</c:v>
                </c:pt>
                <c:pt idx="95">
                  <c:v>4304215.1421999997</c:v>
                </c:pt>
                <c:pt idx="96">
                  <c:v>3780474.5451210001</c:v>
                </c:pt>
                <c:pt idx="97">
                  <c:v>3951960.529844</c:v>
                </c:pt>
                <c:pt idx="98">
                  <c:v>3994867.9228349999</c:v>
                </c:pt>
                <c:pt idx="99">
                  <c:v>4086885.8914629999</c:v>
                </c:pt>
                <c:pt idx="100">
                  <c:v>3928235.9774210001</c:v>
                </c:pt>
                <c:pt idx="101">
                  <c:v>4194229.9523700001</c:v>
                </c:pt>
                <c:pt idx="102">
                  <c:v>3826085.7202360001</c:v>
                </c:pt>
                <c:pt idx="103">
                  <c:v>3695306.5925400001</c:v>
                </c:pt>
                <c:pt idx="104">
                  <c:v>3928053.1666859998</c:v>
                </c:pt>
                <c:pt idx="105">
                  <c:v>3867779.7498770002</c:v>
                </c:pt>
                <c:pt idx="106">
                  <c:v>4503040.2048230004</c:v>
                </c:pt>
                <c:pt idx="107">
                  <c:v>5167147.1608239999</c:v>
                </c:pt>
                <c:pt idx="108">
                  <c:v>4855119.7149839997</c:v>
                </c:pt>
                <c:pt idx="109">
                  <c:v>4778157.2600640003</c:v>
                </c:pt>
                <c:pt idx="110">
                  <c:v>5494045.5320730004</c:v>
                </c:pt>
                <c:pt idx="111">
                  <c:v>6121986.0107380003</c:v>
                </c:pt>
                <c:pt idx="112">
                  <c:v>6053158.6731749997</c:v>
                </c:pt>
                <c:pt idx="113">
                  <c:v>6372452.6984850001</c:v>
                </c:pt>
                <c:pt idx="114">
                  <c:v>6127590.4046759997</c:v>
                </c:pt>
                <c:pt idx="115">
                  <c:v>6385619.8727160003</c:v>
                </c:pt>
                <c:pt idx="116">
                  <c:v>6926693.1659859996</c:v>
                </c:pt>
                <c:pt idx="117">
                  <c:v>6667124.3231410002</c:v>
                </c:pt>
                <c:pt idx="118">
                  <c:v>7051624.7553830035</c:v>
                </c:pt>
                <c:pt idx="119">
                  <c:v>7104176.3455140023</c:v>
                </c:pt>
                <c:pt idx="120">
                  <c:v>6976397.0868159942</c:v>
                </c:pt>
                <c:pt idx="121">
                  <c:v>6897366.1095970012</c:v>
                </c:pt>
                <c:pt idx="122">
                  <c:v>6842918.7933440041</c:v>
                </c:pt>
                <c:pt idx="123">
                  <c:v>7270730.7785230028</c:v>
                </c:pt>
                <c:pt idx="124">
                  <c:v>7773469.5735440021</c:v>
                </c:pt>
                <c:pt idx="125">
                  <c:v>8045874.998033002</c:v>
                </c:pt>
                <c:pt idx="126">
                  <c:v>8586638.977150999</c:v>
                </c:pt>
                <c:pt idx="127">
                  <c:v>8332097.2454969967</c:v>
                </c:pt>
                <c:pt idx="128">
                  <c:v>8695043.8661390021</c:v>
                </c:pt>
                <c:pt idx="129">
                  <c:v>9200558.8551089969</c:v>
                </c:pt>
                <c:pt idx="130">
                  <c:v>9972468.3507200014</c:v>
                </c:pt>
                <c:pt idx="131">
                  <c:v>10593674.667790001</c:v>
                </c:pt>
                <c:pt idx="132">
                  <c:v>10221012.013853002</c:v>
                </c:pt>
                <c:pt idx="133">
                  <c:v>10129104.983341008</c:v>
                </c:pt>
              </c:numCache>
            </c:numRef>
          </c:val>
          <c:smooth val="0"/>
          <c:extLst>
            <c:ext xmlns:c16="http://schemas.microsoft.com/office/drawing/2014/chart" uri="{C3380CC4-5D6E-409C-BE32-E72D297353CC}">
              <c16:uniqueId val="{00000001-8D86-4416-9A6D-2FC776B61024}"/>
            </c:ext>
          </c:extLst>
        </c:ser>
        <c:dLbls>
          <c:showLegendKey val="0"/>
          <c:showVal val="0"/>
          <c:showCatName val="0"/>
          <c:showSerName val="0"/>
          <c:showPercent val="0"/>
          <c:showBubbleSize val="0"/>
        </c:dLbls>
        <c:marker val="1"/>
        <c:smooth val="0"/>
        <c:axId val="3"/>
        <c:axId val="4"/>
      </c:lineChart>
      <c:dateAx>
        <c:axId val="828651856"/>
        <c:scaling>
          <c:orientation val="minMax"/>
        </c:scaling>
        <c:delete val="0"/>
        <c:axPos val="b"/>
        <c:numFmt formatCode="mmm/yyyy" sourceLinked="0"/>
        <c:majorTickMark val="out"/>
        <c:minorTickMark val="none"/>
        <c:tickLblPos val="nextTo"/>
        <c:spPr>
          <a:noFill/>
          <a:ln w="9525" cap="flat" cmpd="sng" algn="ctr">
            <a:solidFill>
              <a:schemeClr val="tx1"/>
            </a:solidFill>
            <a:round/>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
        <c:crosses val="autoZero"/>
        <c:auto val="0"/>
        <c:lblOffset val="100"/>
        <c:baseTimeUnit val="months"/>
        <c:majorUnit val="2"/>
        <c:majorTimeUnit val="year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ln w="6350">
            <a:solidFill>
              <a:schemeClr val="tx1"/>
            </a:solidFill>
          </a:ln>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2865185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0"/>
        <c:majorTickMark val="out"/>
        <c:minorTickMark val="none"/>
        <c:tickLblPos val="nextTo"/>
        <c:crossAx val="3"/>
        <c:crosses val="max"/>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6350">
      <a:noFill/>
    </a:ln>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rgbClr val="000000"/>
                </a:solidFill>
                <a:latin typeface="Helvetica"/>
                <a:ea typeface="Helvetica"/>
                <a:cs typeface="Helvetica"/>
              </a:defRPr>
            </a:pPr>
            <a:r>
              <a:rPr lang="es-CL" b="1"/>
              <a:t>Tasas</a:t>
            </a:r>
            <a:r>
              <a:rPr lang="es-CL" b="1" baseline="0"/>
              <a:t> a 10 años</a:t>
            </a:r>
          </a:p>
          <a:p>
            <a:pPr>
              <a:defRPr sz="1080" b="0" i="0" u="none" strike="noStrike" kern="1200" spc="0" baseline="0">
                <a:solidFill>
                  <a:srgbClr val="000000"/>
                </a:solidFill>
                <a:latin typeface="Helvetica"/>
                <a:ea typeface="Helvetica"/>
                <a:cs typeface="Helvetica"/>
              </a:defRPr>
            </a:pPr>
            <a:r>
              <a:rPr lang="es-CL"/>
              <a:t>(puntos bases)</a:t>
            </a:r>
          </a:p>
        </c:rich>
      </c:tx>
      <c:overlay val="0"/>
      <c:spPr>
        <a:noFill/>
        <a:ln>
          <a:noFill/>
        </a:ln>
        <a:effectLst/>
      </c:spPr>
      <c:txPr>
        <a:bodyPr rot="0" spcFirstLastPara="1" vertOverflow="ellipsis" vert="horz" wrap="square" anchor="ctr" anchorCtr="1"/>
        <a:lstStyle/>
        <a:p>
          <a:pPr>
            <a:defRPr sz="1080" b="0" i="0" u="none" strike="noStrike" kern="1200" spc="0" baseline="0">
              <a:solidFill>
                <a:srgbClr val="000000"/>
              </a:solidFill>
              <a:latin typeface="Helvetica"/>
              <a:ea typeface="Helvetica"/>
              <a:cs typeface="Helvetica"/>
            </a:defRPr>
          </a:pPr>
          <a:endParaRPr lang="en-US"/>
        </a:p>
      </c:txPr>
    </c:title>
    <c:autoTitleDeleted val="0"/>
    <c:plotArea>
      <c:layout/>
      <c:barChart>
        <c:barDir val="bar"/>
        <c:grouping val="stacked"/>
        <c:varyColors val="0"/>
        <c:ser>
          <c:idx val="0"/>
          <c:order val="0"/>
          <c:tx>
            <c:strRef>
              <c:f>Figura_Bonos!$P$14</c:f>
              <c:strCache>
                <c:ptCount val="1"/>
                <c:pt idx="0">
                  <c:v>7D</c:v>
                </c:pt>
              </c:strCache>
            </c:strRef>
          </c:tx>
          <c:spPr>
            <a:solidFill>
              <a:srgbClr val="002060"/>
            </a:solidFill>
            <a:ln>
              <a:solidFill>
                <a:srgbClr val="002060"/>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Figura_Bonos!$P$15:$P$46</c:f>
              <c:numCache>
                <c:formatCode>General</c:formatCode>
                <c:ptCount val="32"/>
                <c:pt idx="0">
                  <c:v>0</c:v>
                </c:pt>
                <c:pt idx="1">
                  <c:v>0</c:v>
                </c:pt>
                <c:pt idx="2">
                  <c:v>-28.499999999999972</c:v>
                </c:pt>
                <c:pt idx="3">
                  <c:v>-25.150000000000006</c:v>
                </c:pt>
                <c:pt idx="4">
                  <c:v>-23.4</c:v>
                </c:pt>
                <c:pt idx="5">
                  <c:v>-22.100000000000009</c:v>
                </c:pt>
                <c:pt idx="6">
                  <c:v>-21.499999999999986</c:v>
                </c:pt>
                <c:pt idx="7">
                  <c:v>-20.299999999999983</c:v>
                </c:pt>
                <c:pt idx="8">
                  <c:v>-19.700000000000006</c:v>
                </c:pt>
                <c:pt idx="9">
                  <c:v>-19.299999999999962</c:v>
                </c:pt>
                <c:pt idx="10">
                  <c:v>-19.099999999999984</c:v>
                </c:pt>
                <c:pt idx="11">
                  <c:v>-18.500000000000007</c:v>
                </c:pt>
                <c:pt idx="12">
                  <c:v>-18.500000000000007</c:v>
                </c:pt>
                <c:pt idx="13">
                  <c:v>-17.999999999999972</c:v>
                </c:pt>
                <c:pt idx="14">
                  <c:v>-17.399999999999991</c:v>
                </c:pt>
                <c:pt idx="15">
                  <c:v>-16.900000000000006</c:v>
                </c:pt>
                <c:pt idx="16">
                  <c:v>-13.800000000000034</c:v>
                </c:pt>
                <c:pt idx="17">
                  <c:v>0</c:v>
                </c:pt>
                <c:pt idx="18">
                  <c:v>-12.799999999999967</c:v>
                </c:pt>
                <c:pt idx="19">
                  <c:v>-6.7500000000000338</c:v>
                </c:pt>
                <c:pt idx="20">
                  <c:v>0</c:v>
                </c:pt>
                <c:pt idx="21">
                  <c:v>0</c:v>
                </c:pt>
                <c:pt idx="22">
                  <c:v>0</c:v>
                </c:pt>
                <c:pt idx="23">
                  <c:v>0</c:v>
                </c:pt>
                <c:pt idx="24">
                  <c:v>0</c:v>
                </c:pt>
                <c:pt idx="25">
                  <c:v>0.30000000000000027</c:v>
                </c:pt>
                <c:pt idx="26">
                  <c:v>1.499999999999968</c:v>
                </c:pt>
                <c:pt idx="27">
                  <c:v>0</c:v>
                </c:pt>
                <c:pt idx="28">
                  <c:v>0</c:v>
                </c:pt>
                <c:pt idx="29">
                  <c:v>0</c:v>
                </c:pt>
                <c:pt idx="30">
                  <c:v>0</c:v>
                </c:pt>
                <c:pt idx="31">
                  <c:v>0</c:v>
                </c:pt>
              </c:numCache>
            </c:numRef>
          </c:val>
          <c:extLst>
            <c:ext xmlns:c16="http://schemas.microsoft.com/office/drawing/2014/chart" uri="{C3380CC4-5D6E-409C-BE32-E72D297353CC}">
              <c16:uniqueId val="{00000000-50E3-4D99-906D-A62D7DF03E14}"/>
            </c:ext>
          </c:extLst>
        </c:ser>
        <c:ser>
          <c:idx val="1"/>
          <c:order val="1"/>
          <c:tx>
            <c:strRef>
              <c:f>Figura_Bonos!$Q$14</c:f>
              <c:strCache>
                <c:ptCount val="1"/>
                <c:pt idx="0">
                  <c:v>7D</c:v>
                </c:pt>
              </c:strCache>
            </c:strRef>
          </c:tx>
          <c:spPr>
            <a:solidFill>
              <a:srgbClr val="C00000"/>
            </a:solidFill>
            <a:ln>
              <a:solidFill>
                <a:srgbClr val="C00000"/>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Figura_Bonos!$Q$15:$Q$46</c:f>
              <c:numCache>
                <c:formatCode>General</c:formatCode>
                <c:ptCount val="32"/>
                <c:pt idx="0">
                  <c:v>-37.699999999999974</c:v>
                </c:pt>
                <c:pt idx="1">
                  <c:v>-33.999999999999986</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-5.7000000000000384</c:v>
                </c:pt>
                <c:pt idx="21">
                  <c:v>0</c:v>
                </c:pt>
                <c:pt idx="22">
                  <c:v>0</c:v>
                </c:pt>
                <c:pt idx="23">
                  <c:v>0</c:v>
                </c:pt>
                <c:pt idx="24">
                  <c:v>0</c:v>
                </c:pt>
                <c:pt idx="25">
                  <c:v>0</c:v>
                </c:pt>
                <c:pt idx="26">
                  <c:v>0</c:v>
                </c:pt>
                <c:pt idx="27">
                  <c:v>2.6942391855330428</c:v>
                </c:pt>
                <c:pt idx="28">
                  <c:v>0</c:v>
                </c:pt>
                <c:pt idx="29">
                  <c:v>0</c:v>
                </c:pt>
                <c:pt idx="30">
                  <c:v>0</c:v>
                </c:pt>
                <c:pt idx="31">
                  <c:v>41.999999999999993</c:v>
                </c:pt>
              </c:numCache>
            </c:numRef>
          </c:val>
          <c:extLst>
            <c:ext xmlns:c16="http://schemas.microsoft.com/office/drawing/2014/chart" uri="{C3380CC4-5D6E-409C-BE32-E72D297353CC}">
              <c16:uniqueId val="{00000001-50E3-4D99-906D-A62D7DF03E14}"/>
            </c:ext>
          </c:extLst>
        </c:ser>
        <c:ser>
          <c:idx val="2"/>
          <c:order val="2"/>
          <c:tx>
            <c:strRef>
              <c:f>Figura_Bonos!$R$14</c:f>
              <c:strCache>
                <c:ptCount val="1"/>
                <c:pt idx="0">
                  <c:v>7D</c:v>
                </c:pt>
              </c:strCache>
            </c:strRef>
          </c:tx>
          <c:spPr>
            <a:solidFill>
              <a:srgbClr val="00B050"/>
            </a:solidFill>
            <a:ln>
              <a:solidFill>
                <a:srgbClr val="00B050"/>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Figura_Bonos!$R$15:$R$46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-13.200000000000056</c:v>
                </c:pt>
                <c:pt idx="18">
                  <c:v>0</c:v>
                </c:pt>
                <c:pt idx="19">
                  <c:v>0</c:v>
                </c:pt>
                <c:pt idx="20">
                  <c:v>0</c:v>
                </c:pt>
                <c:pt idx="21">
                  <c:v>-3.2000000000000028</c:v>
                </c:pt>
                <c:pt idx="22">
                  <c:v>-1.399999999999979</c:v>
                </c:pt>
                <c:pt idx="23">
                  <c:v>0</c:v>
                </c:pt>
                <c:pt idx="24">
                  <c:v>0</c:v>
                </c:pt>
                <c:pt idx="25">
                  <c:v>0</c:v>
                </c:pt>
                <c:pt idx="26">
                  <c:v>0</c:v>
                </c:pt>
                <c:pt idx="27">
                  <c:v>0</c:v>
                </c:pt>
                <c:pt idx="28">
                  <c:v>14.300000000000024</c:v>
                </c:pt>
                <c:pt idx="29">
                  <c:v>15.09999999999998</c:v>
                </c:pt>
                <c:pt idx="30">
                  <c:v>39.700000000000024</c:v>
                </c:pt>
                <c:pt idx="31">
                  <c:v>0</c:v>
                </c:pt>
              </c:numCache>
            </c:numRef>
          </c:val>
          <c:extLst>
            <c:ext xmlns:c16="http://schemas.microsoft.com/office/drawing/2014/chart" uri="{C3380CC4-5D6E-409C-BE32-E72D297353CC}">
              <c16:uniqueId val="{00000002-50E3-4D99-906D-A62D7DF03E14}"/>
            </c:ext>
          </c:extLst>
        </c:ser>
        <c:ser>
          <c:idx val="3"/>
          <c:order val="3"/>
          <c:tx>
            <c:strRef>
              <c:f>Figura_Bonos!$S$14</c:f>
              <c:strCache>
                <c:ptCount val="1"/>
                <c:pt idx="0">
                  <c:v>30D</c:v>
                </c:pt>
              </c:strCache>
            </c:strRef>
          </c:tx>
          <c:spPr>
            <a:pattFill prst="dkDnDiag">
              <a:fgClr>
                <a:srgbClr val="002060"/>
              </a:fgClr>
              <a:bgClr>
                <a:schemeClr val="bg1"/>
              </a:bgClr>
            </a:pattFill>
            <a:ln>
              <a:solidFill>
                <a:srgbClr val="002060"/>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Figura_Bonos!$S$15:$S$46</c:f>
              <c:numCache>
                <c:formatCode>General</c:formatCode>
                <c:ptCount val="32"/>
                <c:pt idx="0">
                  <c:v>0</c:v>
                </c:pt>
                <c:pt idx="1">
                  <c:v>0</c:v>
                </c:pt>
                <c:pt idx="2">
                  <c:v>47.700000000000031</c:v>
                </c:pt>
                <c:pt idx="3">
                  <c:v>0</c:v>
                </c:pt>
                <c:pt idx="4">
                  <c:v>29.900000000000016</c:v>
                </c:pt>
                <c:pt idx="5">
                  <c:v>33.199999999999989</c:v>
                </c:pt>
                <c:pt idx="6">
                  <c:v>21.300000000000008</c:v>
                </c:pt>
                <c:pt idx="7">
                  <c:v>29.600000000000005</c:v>
                </c:pt>
                <c:pt idx="8">
                  <c:v>19.700000000000006</c:v>
                </c:pt>
                <c:pt idx="9">
                  <c:v>23.600000000000023</c:v>
                </c:pt>
                <c:pt idx="10">
                  <c:v>0</c:v>
                </c:pt>
                <c:pt idx="11">
                  <c:v>17.999999999999993</c:v>
                </c:pt>
                <c:pt idx="12">
                  <c:v>17.999999999999993</c:v>
                </c:pt>
                <c:pt idx="13">
                  <c:v>15.500000000000025</c:v>
                </c:pt>
                <c:pt idx="14">
                  <c:v>19.500000000000007</c:v>
                </c:pt>
                <c:pt idx="15">
                  <c:v>31.999999999999986</c:v>
                </c:pt>
                <c:pt idx="16">
                  <c:v>4.9999999999999822</c:v>
                </c:pt>
                <c:pt idx="17">
                  <c:v>0</c:v>
                </c:pt>
                <c:pt idx="18">
                  <c:v>18.999999999999993</c:v>
                </c:pt>
                <c:pt idx="19">
                  <c:v>32.869999999999997</c:v>
                </c:pt>
                <c:pt idx="20">
                  <c:v>0</c:v>
                </c:pt>
                <c:pt idx="21">
                  <c:v>0</c:v>
                </c:pt>
                <c:pt idx="22">
                  <c:v>0</c:v>
                </c:pt>
                <c:pt idx="23">
                  <c:v>0</c:v>
                </c:pt>
                <c:pt idx="24">
                  <c:v>0</c:v>
                </c:pt>
                <c:pt idx="25">
                  <c:v>0.10000000000000009</c:v>
                </c:pt>
                <c:pt idx="26">
                  <c:v>99.699999999999989</c:v>
                </c:pt>
                <c:pt idx="27">
                  <c:v>0</c:v>
                </c:pt>
                <c:pt idx="28">
                  <c:v>0</c:v>
                </c:pt>
                <c:pt idx="29">
                  <c:v>0</c:v>
                </c:pt>
                <c:pt idx="30">
                  <c:v>0</c:v>
                </c:pt>
                <c:pt idx="31">
                  <c:v>0</c:v>
                </c:pt>
              </c:numCache>
            </c:numRef>
          </c:val>
          <c:extLst>
            <c:ext xmlns:c16="http://schemas.microsoft.com/office/drawing/2014/chart" uri="{C3380CC4-5D6E-409C-BE32-E72D297353CC}">
              <c16:uniqueId val="{00000003-50E3-4D99-906D-A62D7DF03E14}"/>
            </c:ext>
          </c:extLst>
        </c:ser>
        <c:ser>
          <c:idx val="4"/>
          <c:order val="4"/>
          <c:tx>
            <c:strRef>
              <c:f>Figura_Bonos!$V$14</c:f>
              <c:strCache>
                <c:ptCount val="1"/>
                <c:pt idx="0">
                  <c:v>YTD</c:v>
                </c:pt>
              </c:strCache>
            </c:strRef>
          </c:tx>
          <c:spPr>
            <a:noFill/>
            <a:ln>
              <a:solidFill>
                <a:schemeClr val="tx1"/>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Figura_Bonos!$V$15:$V$46</c:f>
              <c:numCache>
                <c:formatCode>0</c:formatCode>
                <c:ptCount val="32"/>
                <c:pt idx="0">
                  <c:v>139.10000000000002</c:v>
                </c:pt>
                <c:pt idx="1">
                  <c:v>125.70000000000006</c:v>
                </c:pt>
                <c:pt idx="2">
                  <c:v>120.2</c:v>
                </c:pt>
                <c:pt idx="3">
                  <c:v>77.459999999999994</c:v>
                </c:pt>
                <c:pt idx="4">
                  <c:v>113.7</c:v>
                </c:pt>
                <c:pt idx="5">
                  <c:v>124.70000000000002</c:v>
                </c:pt>
                <c:pt idx="6">
                  <c:v>97.5</c:v>
                </c:pt>
                <c:pt idx="7">
                  <c:v>129.80000000000001</c:v>
                </c:pt>
                <c:pt idx="8">
                  <c:v>106.59999999999998</c:v>
                </c:pt>
                <c:pt idx="9">
                  <c:v>119</c:v>
                </c:pt>
                <c:pt idx="10">
                  <c:v>100.20000000000002</c:v>
                </c:pt>
                <c:pt idx="11">
                  <c:v>94.6</c:v>
                </c:pt>
                <c:pt idx="12">
                  <c:v>94.6</c:v>
                </c:pt>
                <c:pt idx="13">
                  <c:v>107.2</c:v>
                </c:pt>
                <c:pt idx="14">
                  <c:v>107.29999999999998</c:v>
                </c:pt>
                <c:pt idx="15">
                  <c:v>121.2</c:v>
                </c:pt>
                <c:pt idx="16">
                  <c:v>109.89999999999999</c:v>
                </c:pt>
                <c:pt idx="17">
                  <c:v>75.900000000000034</c:v>
                </c:pt>
                <c:pt idx="18">
                  <c:v>130.9</c:v>
                </c:pt>
                <c:pt idx="19">
                  <c:v>140.38</c:v>
                </c:pt>
                <c:pt idx="20">
                  <c:v>124.67000000000006</c:v>
                </c:pt>
                <c:pt idx="21">
                  <c:v>45.800000000000026</c:v>
                </c:pt>
                <c:pt idx="22">
                  <c:v>5.500000000000016</c:v>
                </c:pt>
                <c:pt idx="23">
                  <c:v>74.100000000000051</c:v>
                </c:pt>
                <c:pt idx="24">
                  <c:v>753.99999999999989</c:v>
                </c:pt>
                <c:pt idx="25">
                  <c:v>17.199999999999996</c:v>
                </c:pt>
                <c:pt idx="26">
                  <c:v>215.1</c:v>
                </c:pt>
                <c:pt idx="27">
                  <c:v>87.034860090666911</c:v>
                </c:pt>
                <c:pt idx="28">
                  <c:v>48.000000000000028</c:v>
                </c:pt>
                <c:pt idx="29">
                  <c:v>207.59999999999997</c:v>
                </c:pt>
                <c:pt idx="30">
                  <c:v>54.999999999999993</c:v>
                </c:pt>
                <c:pt idx="31">
                  <c:v>135.7000000000001</c:v>
                </c:pt>
              </c:numCache>
            </c:numRef>
          </c:val>
          <c:extLst>
            <c:ext xmlns:c16="http://schemas.microsoft.com/office/drawing/2014/chart" uri="{C3380CC4-5D6E-409C-BE32-E72D297353CC}">
              <c16:uniqueId val="{00000004-50E3-4D99-906D-A62D7DF03E14}"/>
            </c:ext>
          </c:extLst>
        </c:ser>
        <c:ser>
          <c:idx val="5"/>
          <c:order val="5"/>
          <c:tx>
            <c:strRef>
              <c:f>Figura_Bonos!$T$14</c:f>
              <c:strCache>
                <c:ptCount val="1"/>
                <c:pt idx="0">
                  <c:v>30D</c:v>
                </c:pt>
              </c:strCache>
            </c:strRef>
          </c:tx>
          <c:spPr>
            <a:pattFill prst="dkDnDiag">
              <a:fgClr>
                <a:srgbClr val="C00000"/>
              </a:fgClr>
              <a:bgClr>
                <a:schemeClr val="bg1"/>
              </a:bgClr>
            </a:pattFill>
            <a:ln>
              <a:solidFill>
                <a:srgbClr val="C00000"/>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Figura_Bonos!$T$15:$T$46</c:f>
              <c:numCache>
                <c:formatCode>General</c:formatCode>
                <c:ptCount val="32"/>
                <c:pt idx="0">
                  <c:v>62.900000000000048</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56.429999999999936</c:v>
                </c:pt>
                <c:pt idx="21">
                  <c:v>0</c:v>
                </c:pt>
                <c:pt idx="22">
                  <c:v>0</c:v>
                </c:pt>
                <c:pt idx="23">
                  <c:v>0</c:v>
                </c:pt>
                <c:pt idx="24">
                  <c:v>0</c:v>
                </c:pt>
                <c:pt idx="25">
                  <c:v>0</c:v>
                </c:pt>
                <c:pt idx="26">
                  <c:v>0</c:v>
                </c:pt>
                <c:pt idx="27">
                  <c:v>20.185106068385039</c:v>
                </c:pt>
                <c:pt idx="28">
                  <c:v>0</c:v>
                </c:pt>
                <c:pt idx="29">
                  <c:v>0</c:v>
                </c:pt>
                <c:pt idx="30">
                  <c:v>0</c:v>
                </c:pt>
                <c:pt idx="31">
                  <c:v>120.69999999999987</c:v>
                </c:pt>
              </c:numCache>
            </c:numRef>
          </c:val>
          <c:extLst>
            <c:ext xmlns:c16="http://schemas.microsoft.com/office/drawing/2014/chart" uri="{C3380CC4-5D6E-409C-BE32-E72D297353CC}">
              <c16:uniqueId val="{00000005-50E3-4D99-906D-A62D7DF03E14}"/>
            </c:ext>
          </c:extLst>
        </c:ser>
        <c:ser>
          <c:idx val="6"/>
          <c:order val="6"/>
          <c:tx>
            <c:strRef>
              <c:f>Figura_Bonos!$U$14</c:f>
              <c:strCache>
                <c:ptCount val="1"/>
                <c:pt idx="0">
                  <c:v>30D</c:v>
                </c:pt>
              </c:strCache>
            </c:strRef>
          </c:tx>
          <c:spPr>
            <a:pattFill prst="dkDnDiag">
              <a:fgClr>
                <a:srgbClr val="00B050"/>
              </a:fgClr>
              <a:bgClr>
                <a:schemeClr val="bg1"/>
              </a:bgClr>
            </a:pattFill>
            <a:ln>
              <a:solidFill>
                <a:srgbClr val="00B050"/>
              </a:solidFill>
            </a:ln>
            <a:effectLst/>
          </c:spPr>
          <c:invertIfNegative val="0"/>
          <c:cat>
            <c:strRef>
              <c:f>Figura_Bonos!$N$15:$N$46</c:f>
              <c:strCache>
                <c:ptCount val="32"/>
                <c:pt idx="0">
                  <c:v>Perú</c:v>
                </c:pt>
                <c:pt idx="1">
                  <c:v>Mexico</c:v>
                </c:pt>
                <c:pt idx="2">
                  <c:v>Italia</c:v>
                </c:pt>
                <c:pt idx="3">
                  <c:v>Reino Unido</c:v>
                </c:pt>
                <c:pt idx="4">
                  <c:v>España</c:v>
                </c:pt>
                <c:pt idx="5">
                  <c:v>Suecia</c:v>
                </c:pt>
                <c:pt idx="6">
                  <c:v>Dinamarca</c:v>
                </c:pt>
                <c:pt idx="7">
                  <c:v>Portugal</c:v>
                </c:pt>
                <c:pt idx="8">
                  <c:v>Francia</c:v>
                </c:pt>
                <c:pt idx="9">
                  <c:v>Estados Unidos</c:v>
                </c:pt>
                <c:pt idx="10">
                  <c:v>Corea del Sur</c:v>
                </c:pt>
                <c:pt idx="11">
                  <c:v>Alemania</c:v>
                </c:pt>
                <c:pt idx="12">
                  <c:v>Eurozona</c:v>
                </c:pt>
                <c:pt idx="13">
                  <c:v>Nueva Zelanda</c:v>
                </c:pt>
                <c:pt idx="14">
                  <c:v>Holanda</c:v>
                </c:pt>
                <c:pt idx="15">
                  <c:v>Canadá</c:v>
                </c:pt>
                <c:pt idx="16">
                  <c:v>Noruega</c:v>
                </c:pt>
                <c:pt idx="17">
                  <c:v>India</c:v>
                </c:pt>
                <c:pt idx="18">
                  <c:v>Hong Kong</c:v>
                </c:pt>
                <c:pt idx="19">
                  <c:v>Australia</c:v>
                </c:pt>
                <c:pt idx="20">
                  <c:v>Brasil</c:v>
                </c:pt>
                <c:pt idx="21">
                  <c:v>Malasia</c:v>
                </c:pt>
                <c:pt idx="22">
                  <c:v>China</c:v>
                </c:pt>
                <c:pt idx="23">
                  <c:v>Filipinas</c:v>
                </c:pt>
                <c:pt idx="24">
                  <c:v>Rusia</c:v>
                </c:pt>
                <c:pt idx="25">
                  <c:v>Japón</c:v>
                </c:pt>
                <c:pt idx="26">
                  <c:v>Polonia</c:v>
                </c:pt>
                <c:pt idx="27">
                  <c:v>Chile</c:v>
                </c:pt>
                <c:pt idx="28">
                  <c:v>Tailandia</c:v>
                </c:pt>
                <c:pt idx="29">
                  <c:v>Hungria</c:v>
                </c:pt>
                <c:pt idx="30">
                  <c:v>Indonesia</c:v>
                </c:pt>
                <c:pt idx="31">
                  <c:v>Colombia</c:v>
                </c:pt>
              </c:strCache>
            </c:strRef>
          </c:cat>
          <c:val>
            <c:numRef>
              <c:f>Figura_Bonos!$U$15:$U$46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10.199999999999942</c:v>
                </c:pt>
                <c:pt idx="18">
                  <c:v>0</c:v>
                </c:pt>
                <c:pt idx="19">
                  <c:v>0</c:v>
                </c:pt>
                <c:pt idx="20">
                  <c:v>0</c:v>
                </c:pt>
                <c:pt idx="21">
                  <c:v>37.399999999999963</c:v>
                </c:pt>
                <c:pt idx="22">
                  <c:v>5.500000000000016</c:v>
                </c:pt>
                <c:pt idx="23">
                  <c:v>0</c:v>
                </c:pt>
                <c:pt idx="24">
                  <c:v>0</c:v>
                </c:pt>
                <c:pt idx="25">
                  <c:v>0</c:v>
                </c:pt>
                <c:pt idx="26">
                  <c:v>0</c:v>
                </c:pt>
                <c:pt idx="27">
                  <c:v>0</c:v>
                </c:pt>
                <c:pt idx="28">
                  <c:v>77.299999999999969</c:v>
                </c:pt>
                <c:pt idx="29">
                  <c:v>71</c:v>
                </c:pt>
                <c:pt idx="30">
                  <c:v>5.6000000000000014</c:v>
                </c:pt>
                <c:pt idx="31">
                  <c:v>0</c:v>
                </c:pt>
              </c:numCache>
            </c:numRef>
          </c:val>
          <c:extLst>
            <c:ext xmlns:c16="http://schemas.microsoft.com/office/drawing/2014/chart" uri="{C3380CC4-5D6E-409C-BE32-E72D297353CC}">
              <c16:uniqueId val="{00000006-50E3-4D99-906D-A62D7DF03E14}"/>
            </c:ext>
          </c:extLst>
        </c:ser>
        <c:dLbls>
          <c:showLegendKey val="0"/>
          <c:showVal val="0"/>
          <c:showCatName val="0"/>
          <c:showSerName val="0"/>
          <c:showPercent val="0"/>
          <c:showBubbleSize val="0"/>
        </c:dLbls>
        <c:gapWidth val="219"/>
        <c:overlap val="100"/>
        <c:axId val="1210681376"/>
        <c:axId val="1210678048"/>
      </c:barChart>
      <c:catAx>
        <c:axId val="1210681376"/>
        <c:scaling>
          <c:orientation val="minMax"/>
        </c:scaling>
        <c:delete val="0"/>
        <c:axPos val="l"/>
        <c:numFmt formatCode="mmm\-yy" sourceLinked="0"/>
        <c:majorTickMark val="none"/>
        <c:minorTickMark val="none"/>
        <c:tickLblPos val="low"/>
        <c:spPr>
          <a:noFill/>
          <a:ln w="9525" cap="flat" cmpd="sng" algn="ctr">
            <a:solidFill>
              <a:srgbClr val="000000"/>
            </a:solidFill>
            <a:round/>
          </a:ln>
          <a:effectLst/>
        </c:spPr>
        <c:txPr>
          <a:bodyPr rot="0" spcFirstLastPara="1" vertOverflow="ellipsis" wrap="square" anchor="ctr" anchorCtr="1"/>
          <a:lstStyle/>
          <a:p>
            <a:pPr>
              <a:defRPr sz="700" b="0" i="0" u="none" strike="noStrike" kern="1200" baseline="0">
                <a:solidFill>
                  <a:srgbClr val="000000"/>
                </a:solidFill>
                <a:latin typeface="Helvetica"/>
                <a:ea typeface="Helvetica"/>
                <a:cs typeface="Helvetica"/>
              </a:defRPr>
            </a:pPr>
            <a:endParaRPr lang="en-US"/>
          </a:p>
        </c:txPr>
        <c:crossAx val="1210678048"/>
        <c:crosses val="autoZero"/>
        <c:auto val="1"/>
        <c:lblAlgn val="ctr"/>
        <c:lblOffset val="100"/>
        <c:noMultiLvlLbl val="0"/>
      </c:catAx>
      <c:valAx>
        <c:axId val="1210678048"/>
        <c:scaling>
          <c:orientation val="minMax"/>
          <c:max val="320"/>
          <c:min val="-80"/>
        </c:scaling>
        <c:delete val="0"/>
        <c:axPos val="b"/>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Helvetica"/>
                <a:ea typeface="Helvetica"/>
                <a:cs typeface="Helvetica"/>
              </a:defRPr>
            </a:pPr>
            <a:endParaRPr lang="en-US"/>
          </a:p>
        </c:txPr>
        <c:crossAx val="1210681376"/>
        <c:crosses val="autoZero"/>
        <c:crossBetween val="between"/>
      </c:valAx>
      <c:spPr>
        <a:noFill/>
        <a:ln>
          <a:noFill/>
        </a:ln>
        <a:effectLst/>
      </c:spPr>
    </c:plotArea>
    <c:legend>
      <c:legendPos val="t"/>
      <c:legendEntry>
        <c:idx val="1"/>
        <c:delete val="1"/>
      </c:legendEntry>
      <c:legendEntry>
        <c:idx val="2"/>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Helvetica"/>
              <a:ea typeface="Helvetica"/>
              <a:cs typeface="Helvetica"/>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Helvetica"/>
          <a:ea typeface="Helvetica"/>
          <a:cs typeface="Helvetica"/>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r>
              <a:rPr lang="es-CL"/>
              <a:t>tipo de cambio
</a:t>
            </a:r>
            <a:r>
              <a:rPr lang="es-CL" sz="1200" b="0"/>
              <a:t>(cambio, %)</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endParaRPr lang="en-US"/>
        </a:p>
      </c:txPr>
    </c:title>
    <c:autoTitleDeleted val="0"/>
    <c:plotArea>
      <c:layout/>
      <c:barChart>
        <c:barDir val="bar"/>
        <c:grouping val="stacked"/>
        <c:varyColors val="0"/>
        <c:ser>
          <c:idx val="0"/>
          <c:order val="0"/>
          <c:tx>
            <c:strRef>
              <c:f>Figura_Monedas!$P$14</c:f>
              <c:strCache>
                <c:ptCount val="1"/>
                <c:pt idx="0">
                  <c:v>7D</c:v>
                </c:pt>
              </c:strCache>
            </c:strRef>
          </c:tx>
          <c:spPr>
            <a:solidFill>
              <a:srgbClr val="002060"/>
            </a:solidFill>
            <a:ln>
              <a:solidFill>
                <a:srgbClr val="002060"/>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Figura_Monedas!$P$15:$P$46</c:f>
              <c:numCache>
                <c:formatCode>0.0%</c:formatCode>
                <c:ptCount val="32"/>
                <c:pt idx="0">
                  <c:v>-1.4111871410429022E-2</c:v>
                </c:pt>
                <c:pt idx="1">
                  <c:v>0</c:v>
                </c:pt>
                <c:pt idx="2">
                  <c:v>0</c:v>
                </c:pt>
                <c:pt idx="3">
                  <c:v>0</c:v>
                </c:pt>
                <c:pt idx="4">
                  <c:v>0</c:v>
                </c:pt>
                <c:pt idx="5">
                  <c:v>0</c:v>
                </c:pt>
                <c:pt idx="6">
                  <c:v>5.2232293570986243E-5</c:v>
                </c:pt>
                <c:pt idx="7">
                  <c:v>3.8291856960885884E-3</c:v>
                </c:pt>
                <c:pt idx="8">
                  <c:v>4.1964620959951127E-3</c:v>
                </c:pt>
                <c:pt idx="9">
                  <c:v>4.5841408949187645E-3</c:v>
                </c:pt>
                <c:pt idx="10">
                  <c:v>5.5517052181697224E-3</c:v>
                </c:pt>
                <c:pt idx="11">
                  <c:v>0</c:v>
                </c:pt>
                <c:pt idx="12">
                  <c:v>0</c:v>
                </c:pt>
                <c:pt idx="13">
                  <c:v>0</c:v>
                </c:pt>
                <c:pt idx="14">
                  <c:v>0</c:v>
                </c:pt>
                <c:pt idx="15">
                  <c:v>8.5211654755361632E-3</c:v>
                </c:pt>
                <c:pt idx="16">
                  <c:v>0</c:v>
                </c:pt>
                <c:pt idx="17">
                  <c:v>0</c:v>
                </c:pt>
                <c:pt idx="18">
                  <c:v>1.0904836271787399E-2</c:v>
                </c:pt>
                <c:pt idx="19">
                  <c:v>0</c:v>
                </c:pt>
                <c:pt idx="20">
                  <c:v>0</c:v>
                </c:pt>
                <c:pt idx="21">
                  <c:v>0</c:v>
                </c:pt>
                <c:pt idx="22">
                  <c:v>1.3772043358679875E-2</c:v>
                </c:pt>
                <c:pt idx="23">
                  <c:v>0</c:v>
                </c:pt>
                <c:pt idx="24">
                  <c:v>1.4202024040083971E-2</c:v>
                </c:pt>
                <c:pt idx="25">
                  <c:v>0</c:v>
                </c:pt>
                <c:pt idx="26">
                  <c:v>0</c:v>
                </c:pt>
                <c:pt idx="27">
                  <c:v>2.1096718052480146E-2</c:v>
                </c:pt>
                <c:pt idx="28">
                  <c:v>2.1782444630947584E-2</c:v>
                </c:pt>
                <c:pt idx="29">
                  <c:v>0</c:v>
                </c:pt>
                <c:pt idx="30">
                  <c:v>3.0869337898291827E-2</c:v>
                </c:pt>
                <c:pt idx="31">
                  <c:v>0</c:v>
                </c:pt>
              </c:numCache>
            </c:numRef>
          </c:val>
          <c:extLst>
            <c:ext xmlns:c16="http://schemas.microsoft.com/office/drawing/2014/chart" uri="{C3380CC4-5D6E-409C-BE32-E72D297353CC}">
              <c16:uniqueId val="{00000000-DE7F-4744-A85C-FE69EA9B0D7A}"/>
            </c:ext>
          </c:extLst>
        </c:ser>
        <c:ser>
          <c:idx val="1"/>
          <c:order val="1"/>
          <c:tx>
            <c:strRef>
              <c:f>Figura_Monedas!$Q$14</c:f>
              <c:strCache>
                <c:ptCount val="1"/>
                <c:pt idx="0">
                  <c:v>7D</c:v>
                </c:pt>
              </c:strCache>
            </c:strRef>
          </c:tx>
          <c:spPr>
            <a:solidFill>
              <a:srgbClr val="C00000"/>
            </a:solidFill>
            <a:ln>
              <a:solidFill>
                <a:srgbClr val="C00000"/>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Figura_Monedas!$Q$15:$Q$46</c:f>
              <c:numCache>
                <c:formatCode>0.0%</c:formatCode>
                <c:ptCount val="32"/>
                <c:pt idx="0">
                  <c:v>0</c:v>
                </c:pt>
                <c:pt idx="1">
                  <c:v>-6.6850176956350094E-3</c:v>
                </c:pt>
                <c:pt idx="2">
                  <c:v>-5.0518473893208515E-3</c:v>
                </c:pt>
                <c:pt idx="3">
                  <c:v>-8.3670657584777874E-4</c:v>
                </c:pt>
                <c:pt idx="4">
                  <c:v>0</c:v>
                </c:pt>
                <c:pt idx="5">
                  <c:v>0</c:v>
                </c:pt>
                <c:pt idx="6">
                  <c:v>0</c:v>
                </c:pt>
                <c:pt idx="7">
                  <c:v>0</c:v>
                </c:pt>
                <c:pt idx="8">
                  <c:v>0</c:v>
                </c:pt>
                <c:pt idx="9">
                  <c:v>0</c:v>
                </c:pt>
                <c:pt idx="10">
                  <c:v>0</c:v>
                </c:pt>
                <c:pt idx="11">
                  <c:v>5.5961070559609194E-3</c:v>
                </c:pt>
                <c:pt idx="12">
                  <c:v>0</c:v>
                </c:pt>
                <c:pt idx="13">
                  <c:v>0</c:v>
                </c:pt>
                <c:pt idx="14">
                  <c:v>0</c:v>
                </c:pt>
                <c:pt idx="15">
                  <c:v>0</c:v>
                </c:pt>
                <c:pt idx="16">
                  <c:v>9.5944696894787462E-3</c:v>
                </c:pt>
                <c:pt idx="17">
                  <c:v>0</c:v>
                </c:pt>
                <c:pt idx="18">
                  <c:v>0</c:v>
                </c:pt>
                <c:pt idx="19">
                  <c:v>0</c:v>
                </c:pt>
                <c:pt idx="20">
                  <c:v>0</c:v>
                </c:pt>
                <c:pt idx="21">
                  <c:v>0</c:v>
                </c:pt>
                <c:pt idx="22">
                  <c:v>0</c:v>
                </c:pt>
                <c:pt idx="23">
                  <c:v>1.3801439345819233E-2</c:v>
                </c:pt>
                <c:pt idx="24">
                  <c:v>0</c:v>
                </c:pt>
                <c:pt idx="25">
                  <c:v>0</c:v>
                </c:pt>
                <c:pt idx="26">
                  <c:v>0</c:v>
                </c:pt>
                <c:pt idx="27">
                  <c:v>0</c:v>
                </c:pt>
                <c:pt idx="28">
                  <c:v>0</c:v>
                </c:pt>
                <c:pt idx="29">
                  <c:v>0</c:v>
                </c:pt>
                <c:pt idx="30">
                  <c:v>0</c:v>
                </c:pt>
                <c:pt idx="31">
                  <c:v>0</c:v>
                </c:pt>
              </c:numCache>
            </c:numRef>
          </c:val>
          <c:extLst>
            <c:ext xmlns:c16="http://schemas.microsoft.com/office/drawing/2014/chart" uri="{C3380CC4-5D6E-409C-BE32-E72D297353CC}">
              <c16:uniqueId val="{00000001-DE7F-4744-A85C-FE69EA9B0D7A}"/>
            </c:ext>
          </c:extLst>
        </c:ser>
        <c:ser>
          <c:idx val="2"/>
          <c:order val="2"/>
          <c:tx>
            <c:strRef>
              <c:f>Figura_Monedas!$R$14</c:f>
              <c:strCache>
                <c:ptCount val="1"/>
                <c:pt idx="0">
                  <c:v>7D</c:v>
                </c:pt>
              </c:strCache>
            </c:strRef>
          </c:tx>
          <c:spPr>
            <a:solidFill>
              <a:srgbClr val="00B050"/>
            </a:solidFill>
            <a:ln>
              <a:solidFill>
                <a:srgbClr val="00B050"/>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Figura_Monedas!$R$15:$R$46</c:f>
              <c:numCache>
                <c:formatCode>0.0%</c:formatCode>
                <c:ptCount val="32"/>
                <c:pt idx="0">
                  <c:v>0</c:v>
                </c:pt>
                <c:pt idx="1">
                  <c:v>0</c:v>
                </c:pt>
                <c:pt idx="2">
                  <c:v>0</c:v>
                </c:pt>
                <c:pt idx="3">
                  <c:v>0</c:v>
                </c:pt>
                <c:pt idx="4">
                  <c:v>-7.619410448116426E-4</c:v>
                </c:pt>
                <c:pt idx="5">
                  <c:v>0</c:v>
                </c:pt>
                <c:pt idx="6">
                  <c:v>0</c:v>
                </c:pt>
                <c:pt idx="7">
                  <c:v>0</c:v>
                </c:pt>
                <c:pt idx="8">
                  <c:v>0</c:v>
                </c:pt>
                <c:pt idx="9">
                  <c:v>0</c:v>
                </c:pt>
                <c:pt idx="10">
                  <c:v>0</c:v>
                </c:pt>
                <c:pt idx="11">
                  <c:v>0</c:v>
                </c:pt>
                <c:pt idx="12">
                  <c:v>6.6943975042244031E-3</c:v>
                </c:pt>
                <c:pt idx="13">
                  <c:v>7.3857780831327879E-3</c:v>
                </c:pt>
                <c:pt idx="14">
                  <c:v>7.9671656204731711E-3</c:v>
                </c:pt>
                <c:pt idx="15">
                  <c:v>0</c:v>
                </c:pt>
                <c:pt idx="16">
                  <c:v>0</c:v>
                </c:pt>
                <c:pt idx="17">
                  <c:v>1.0475720976090841E-2</c:v>
                </c:pt>
                <c:pt idx="18">
                  <c:v>0</c:v>
                </c:pt>
                <c:pt idx="19">
                  <c:v>1.1842760843621569E-2</c:v>
                </c:pt>
                <c:pt idx="20">
                  <c:v>1.273838986752085E-2</c:v>
                </c:pt>
                <c:pt idx="21">
                  <c:v>1.3746547366400685E-2</c:v>
                </c:pt>
                <c:pt idx="22">
                  <c:v>0</c:v>
                </c:pt>
                <c:pt idx="23">
                  <c:v>0</c:v>
                </c:pt>
                <c:pt idx="24">
                  <c:v>0</c:v>
                </c:pt>
                <c:pt idx="25">
                  <c:v>1.5304882986476587E-2</c:v>
                </c:pt>
                <c:pt idx="26">
                  <c:v>1.8367132657346907E-2</c:v>
                </c:pt>
                <c:pt idx="27">
                  <c:v>0</c:v>
                </c:pt>
                <c:pt idx="28">
                  <c:v>0</c:v>
                </c:pt>
                <c:pt idx="29">
                  <c:v>2.4797751287288561E-2</c:v>
                </c:pt>
                <c:pt idx="30">
                  <c:v>0</c:v>
                </c:pt>
                <c:pt idx="31">
                  <c:v>3.5816830673311095E-2</c:v>
                </c:pt>
              </c:numCache>
            </c:numRef>
          </c:val>
          <c:extLst>
            <c:ext xmlns:c16="http://schemas.microsoft.com/office/drawing/2014/chart" uri="{C3380CC4-5D6E-409C-BE32-E72D297353CC}">
              <c16:uniqueId val="{00000002-DE7F-4744-A85C-FE69EA9B0D7A}"/>
            </c:ext>
          </c:extLst>
        </c:ser>
        <c:ser>
          <c:idx val="3"/>
          <c:order val="3"/>
          <c:tx>
            <c:strRef>
              <c:f>Figura_Monedas!$S$14</c:f>
              <c:strCache>
                <c:ptCount val="1"/>
                <c:pt idx="0">
                  <c:v>30D</c:v>
                </c:pt>
              </c:strCache>
            </c:strRef>
          </c:tx>
          <c:spPr>
            <a:pattFill prst="dkDnDiag">
              <a:fgClr>
                <a:srgbClr val="002060"/>
              </a:fgClr>
              <a:bgClr>
                <a:schemeClr val="bg1"/>
              </a:bgClr>
            </a:pattFill>
            <a:ln>
              <a:solidFill>
                <a:srgbClr val="002060"/>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Figura_Monedas!$S$15:$S$46</c:f>
              <c:numCache>
                <c:formatCode>0.0%</c:formatCode>
                <c:ptCount val="32"/>
                <c:pt idx="0">
                  <c:v>-3.0504827247763822E-2</c:v>
                </c:pt>
                <c:pt idx="1">
                  <c:v>0</c:v>
                </c:pt>
                <c:pt idx="2">
                  <c:v>0</c:v>
                </c:pt>
                <c:pt idx="3">
                  <c:v>0</c:v>
                </c:pt>
                <c:pt idx="4">
                  <c:v>0</c:v>
                </c:pt>
                <c:pt idx="5">
                  <c:v>0</c:v>
                </c:pt>
                <c:pt idx="6">
                  <c:v>1.298641564915215E-3</c:v>
                </c:pt>
                <c:pt idx="7">
                  <c:v>2.4594689722670093E-2</c:v>
                </c:pt>
                <c:pt idx="8">
                  <c:v>5.6499005785605849E-2</c:v>
                </c:pt>
                <c:pt idx="9">
                  <c:v>2.0471749044892018E-2</c:v>
                </c:pt>
                <c:pt idx="10">
                  <c:v>1.6806063115420544E-2</c:v>
                </c:pt>
                <c:pt idx="11">
                  <c:v>0</c:v>
                </c:pt>
                <c:pt idx="12">
                  <c:v>0</c:v>
                </c:pt>
                <c:pt idx="13">
                  <c:v>0</c:v>
                </c:pt>
                <c:pt idx="14">
                  <c:v>0</c:v>
                </c:pt>
                <c:pt idx="15">
                  <c:v>3.7842656076714887E-2</c:v>
                </c:pt>
                <c:pt idx="16">
                  <c:v>0</c:v>
                </c:pt>
                <c:pt idx="17">
                  <c:v>0</c:v>
                </c:pt>
                <c:pt idx="18">
                  <c:v>5.0439449013197191E-2</c:v>
                </c:pt>
                <c:pt idx="19">
                  <c:v>0</c:v>
                </c:pt>
                <c:pt idx="20">
                  <c:v>0</c:v>
                </c:pt>
                <c:pt idx="21">
                  <c:v>0</c:v>
                </c:pt>
                <c:pt idx="22">
                  <c:v>5.9573637371886479E-2</c:v>
                </c:pt>
                <c:pt idx="23">
                  <c:v>0</c:v>
                </c:pt>
                <c:pt idx="24">
                  <c:v>3.2859761386160979E-2</c:v>
                </c:pt>
                <c:pt idx="25">
                  <c:v>0</c:v>
                </c:pt>
                <c:pt idx="26">
                  <c:v>0</c:v>
                </c:pt>
                <c:pt idx="27">
                  <c:v>5.4787919408291863E-2</c:v>
                </c:pt>
                <c:pt idx="28">
                  <c:v>6.2232834581710694E-2</c:v>
                </c:pt>
                <c:pt idx="29">
                  <c:v>0</c:v>
                </c:pt>
                <c:pt idx="30">
                  <c:v>8.6386672447591462E-2</c:v>
                </c:pt>
                <c:pt idx="31">
                  <c:v>0</c:v>
                </c:pt>
              </c:numCache>
            </c:numRef>
          </c:val>
          <c:extLst>
            <c:ext xmlns:c16="http://schemas.microsoft.com/office/drawing/2014/chart" uri="{C3380CC4-5D6E-409C-BE32-E72D297353CC}">
              <c16:uniqueId val="{00000003-DE7F-4744-A85C-FE69EA9B0D7A}"/>
            </c:ext>
          </c:extLst>
        </c:ser>
        <c:ser>
          <c:idx val="4"/>
          <c:order val="4"/>
          <c:tx>
            <c:strRef>
              <c:f>Figura_Monedas!$T$14</c:f>
              <c:strCache>
                <c:ptCount val="1"/>
                <c:pt idx="0">
                  <c:v>30D</c:v>
                </c:pt>
              </c:strCache>
            </c:strRef>
          </c:tx>
          <c:spPr>
            <a:pattFill prst="dkDnDiag">
              <a:fgClr>
                <a:srgbClr val="C00000"/>
              </a:fgClr>
              <a:bgClr>
                <a:schemeClr val="bg1"/>
              </a:bgClr>
            </a:pattFill>
            <a:ln>
              <a:solidFill>
                <a:srgbClr val="C00000"/>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Figura_Monedas!$T$15:$T$46</c:f>
              <c:numCache>
                <c:formatCode>0.0%</c:formatCode>
                <c:ptCount val="32"/>
                <c:pt idx="0">
                  <c:v>0</c:v>
                </c:pt>
                <c:pt idx="1">
                  <c:v>1.472951258703814E-2</c:v>
                </c:pt>
                <c:pt idx="2">
                  <c:v>7.7307280719332017E-2</c:v>
                </c:pt>
                <c:pt idx="3">
                  <c:v>1.6233712089628094E-2</c:v>
                </c:pt>
                <c:pt idx="4">
                  <c:v>0</c:v>
                </c:pt>
                <c:pt idx="5">
                  <c:v>0</c:v>
                </c:pt>
                <c:pt idx="6">
                  <c:v>0</c:v>
                </c:pt>
                <c:pt idx="7">
                  <c:v>0</c:v>
                </c:pt>
                <c:pt idx="8">
                  <c:v>0</c:v>
                </c:pt>
                <c:pt idx="9">
                  <c:v>0</c:v>
                </c:pt>
                <c:pt idx="10">
                  <c:v>0</c:v>
                </c:pt>
                <c:pt idx="11">
                  <c:v>7.0265705446363125E-2</c:v>
                </c:pt>
                <c:pt idx="12">
                  <c:v>0</c:v>
                </c:pt>
                <c:pt idx="13">
                  <c:v>0</c:v>
                </c:pt>
                <c:pt idx="14">
                  <c:v>0</c:v>
                </c:pt>
                <c:pt idx="15">
                  <c:v>0</c:v>
                </c:pt>
                <c:pt idx="16">
                  <c:v>3.0112798143630215E-2</c:v>
                </c:pt>
                <c:pt idx="17">
                  <c:v>0</c:v>
                </c:pt>
                <c:pt idx="18">
                  <c:v>0</c:v>
                </c:pt>
                <c:pt idx="19">
                  <c:v>0</c:v>
                </c:pt>
                <c:pt idx="20">
                  <c:v>0</c:v>
                </c:pt>
                <c:pt idx="21">
                  <c:v>0</c:v>
                </c:pt>
                <c:pt idx="22">
                  <c:v>0</c:v>
                </c:pt>
                <c:pt idx="23">
                  <c:v>9.0113414266858705E-2</c:v>
                </c:pt>
                <c:pt idx="24">
                  <c:v>0</c:v>
                </c:pt>
                <c:pt idx="25">
                  <c:v>0</c:v>
                </c:pt>
                <c:pt idx="26">
                  <c:v>0</c:v>
                </c:pt>
                <c:pt idx="27">
                  <c:v>0</c:v>
                </c:pt>
                <c:pt idx="28">
                  <c:v>0</c:v>
                </c:pt>
                <c:pt idx="29">
                  <c:v>0</c:v>
                </c:pt>
                <c:pt idx="30">
                  <c:v>0</c:v>
                </c:pt>
                <c:pt idx="31">
                  <c:v>0</c:v>
                </c:pt>
              </c:numCache>
            </c:numRef>
          </c:val>
          <c:extLst>
            <c:ext xmlns:c16="http://schemas.microsoft.com/office/drawing/2014/chart" uri="{C3380CC4-5D6E-409C-BE32-E72D297353CC}">
              <c16:uniqueId val="{00000004-DE7F-4744-A85C-FE69EA9B0D7A}"/>
            </c:ext>
          </c:extLst>
        </c:ser>
        <c:ser>
          <c:idx val="5"/>
          <c:order val="5"/>
          <c:tx>
            <c:strRef>
              <c:f>Figura_Monedas!$U$14</c:f>
              <c:strCache>
                <c:ptCount val="1"/>
                <c:pt idx="0">
                  <c:v>30D</c:v>
                </c:pt>
              </c:strCache>
            </c:strRef>
          </c:tx>
          <c:spPr>
            <a:pattFill prst="dkDnDiag">
              <a:fgClr>
                <a:srgbClr val="00B050"/>
              </a:fgClr>
              <a:bgClr>
                <a:schemeClr val="bg1"/>
              </a:bgClr>
            </a:pattFill>
            <a:ln>
              <a:solidFill>
                <a:srgbClr val="00B050"/>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Figura_Monedas!$U$15:$U$46</c:f>
              <c:numCache>
                <c:formatCode>0.0%</c:formatCode>
                <c:ptCount val="32"/>
                <c:pt idx="0">
                  <c:v>0</c:v>
                </c:pt>
                <c:pt idx="1">
                  <c:v>0</c:v>
                </c:pt>
                <c:pt idx="2">
                  <c:v>0</c:v>
                </c:pt>
                <c:pt idx="3">
                  <c:v>0</c:v>
                </c:pt>
                <c:pt idx="4">
                  <c:v>8.1679719406140272E-3</c:v>
                </c:pt>
                <c:pt idx="5">
                  <c:v>0</c:v>
                </c:pt>
                <c:pt idx="6">
                  <c:v>0</c:v>
                </c:pt>
                <c:pt idx="7">
                  <c:v>0</c:v>
                </c:pt>
                <c:pt idx="8">
                  <c:v>0</c:v>
                </c:pt>
                <c:pt idx="9">
                  <c:v>0</c:v>
                </c:pt>
                <c:pt idx="10">
                  <c:v>0</c:v>
                </c:pt>
                <c:pt idx="11">
                  <c:v>0</c:v>
                </c:pt>
                <c:pt idx="12">
                  <c:v>9.9110107394089209E-3</c:v>
                </c:pt>
                <c:pt idx="13">
                  <c:v>3.2139213054761528E-2</c:v>
                </c:pt>
                <c:pt idx="14">
                  <c:v>9.4038571463581633E-3</c:v>
                </c:pt>
                <c:pt idx="15">
                  <c:v>0</c:v>
                </c:pt>
                <c:pt idx="16">
                  <c:v>0</c:v>
                </c:pt>
                <c:pt idx="17">
                  <c:v>4.7757681976059896E-2</c:v>
                </c:pt>
                <c:pt idx="18">
                  <c:v>0</c:v>
                </c:pt>
                <c:pt idx="19">
                  <c:v>9.9482648564157561E-2</c:v>
                </c:pt>
                <c:pt idx="20">
                  <c:v>2.338016836899981E-2</c:v>
                </c:pt>
                <c:pt idx="21">
                  <c:v>3.3064718700607454E-2</c:v>
                </c:pt>
                <c:pt idx="22">
                  <c:v>0</c:v>
                </c:pt>
                <c:pt idx="23">
                  <c:v>0</c:v>
                </c:pt>
                <c:pt idx="24">
                  <c:v>0</c:v>
                </c:pt>
                <c:pt idx="25">
                  <c:v>3.1855473360962172E-2</c:v>
                </c:pt>
                <c:pt idx="26">
                  <c:v>4.7750451589378962E-2</c:v>
                </c:pt>
                <c:pt idx="27">
                  <c:v>0</c:v>
                </c:pt>
                <c:pt idx="28">
                  <c:v>0</c:v>
                </c:pt>
                <c:pt idx="29">
                  <c:v>4.5101687474235597E-2</c:v>
                </c:pt>
                <c:pt idx="30">
                  <c:v>0</c:v>
                </c:pt>
                <c:pt idx="31">
                  <c:v>2.4963578881086024E-2</c:v>
                </c:pt>
              </c:numCache>
            </c:numRef>
          </c:val>
          <c:extLst>
            <c:ext xmlns:c16="http://schemas.microsoft.com/office/drawing/2014/chart" uri="{C3380CC4-5D6E-409C-BE32-E72D297353CC}">
              <c16:uniqueId val="{00000005-DE7F-4744-A85C-FE69EA9B0D7A}"/>
            </c:ext>
          </c:extLst>
        </c:ser>
        <c:ser>
          <c:idx val="6"/>
          <c:order val="6"/>
          <c:tx>
            <c:strRef>
              <c:f>Figura_Monedas!$V$14</c:f>
              <c:strCache>
                <c:ptCount val="1"/>
                <c:pt idx="0">
                  <c:v>YTD</c:v>
                </c:pt>
              </c:strCache>
            </c:strRef>
          </c:tx>
          <c:spPr>
            <a:noFill/>
            <a:ln>
              <a:solidFill>
                <a:schemeClr val="tx1"/>
              </a:solidFill>
            </a:ln>
            <a:effectLst/>
          </c:spPr>
          <c:invertIfNegative val="0"/>
          <c:cat>
            <c:strRef>
              <c:f>Figura_Monedas!$N$15:$N$46</c:f>
              <c:strCache>
                <c:ptCount val="32"/>
                <c:pt idx="0">
                  <c:v>Eurzona</c:v>
                </c:pt>
                <c:pt idx="1">
                  <c:v>Perú</c:v>
                </c:pt>
                <c:pt idx="2">
                  <c:v>Brasil</c:v>
                </c:pt>
                <c:pt idx="3">
                  <c:v>México</c:v>
                </c:pt>
                <c:pt idx="4">
                  <c:v>Filipinas</c:v>
                </c:pt>
                <c:pt idx="5">
                  <c:v>Rusia</c:v>
                </c:pt>
                <c:pt idx="6">
                  <c:v>Hong Kong</c:v>
                </c:pt>
                <c:pt idx="7">
                  <c:v>Canadá</c:v>
                </c:pt>
                <c:pt idx="8">
                  <c:v>Republica Checa</c:v>
                </c:pt>
                <c:pt idx="9">
                  <c:v>Taiwan</c:v>
                </c:pt>
                <c:pt idx="10">
                  <c:v>Singapur</c:v>
                </c:pt>
                <c:pt idx="11">
                  <c:v>Chile</c:v>
                </c:pt>
                <c:pt idx="12">
                  <c:v>India</c:v>
                </c:pt>
                <c:pt idx="13">
                  <c:v>Malasia</c:v>
                </c:pt>
                <c:pt idx="14">
                  <c:v>Indonesia</c:v>
                </c:pt>
                <c:pt idx="15">
                  <c:v>Corea del sur</c:v>
                </c:pt>
                <c:pt idx="16">
                  <c:v>Argentina</c:v>
                </c:pt>
                <c:pt idx="17">
                  <c:v>Polonia</c:v>
                </c:pt>
                <c:pt idx="18">
                  <c:v>Suecia</c:v>
                </c:pt>
                <c:pt idx="19">
                  <c:v>Sudáfrica</c:v>
                </c:pt>
                <c:pt idx="20">
                  <c:v>Tailandia</c:v>
                </c:pt>
                <c:pt idx="21">
                  <c:v>Rumania</c:v>
                </c:pt>
                <c:pt idx="22">
                  <c:v>Suiza</c:v>
                </c:pt>
                <c:pt idx="23">
                  <c:v>Colombia</c:v>
                </c:pt>
                <c:pt idx="24">
                  <c:v>Dinamarca</c:v>
                </c:pt>
                <c:pt idx="25">
                  <c:v>Bulgaria</c:v>
                </c:pt>
                <c:pt idx="26">
                  <c:v>China</c:v>
                </c:pt>
                <c:pt idx="27">
                  <c:v>Australia</c:v>
                </c:pt>
                <c:pt idx="28">
                  <c:v>Nueva Zelanda</c:v>
                </c:pt>
                <c:pt idx="29">
                  <c:v>Hungría</c:v>
                </c:pt>
                <c:pt idx="30">
                  <c:v>Noruega</c:v>
                </c:pt>
                <c:pt idx="31">
                  <c:v>Turquía</c:v>
                </c:pt>
              </c:strCache>
            </c:strRef>
          </c:cat>
          <c:val>
            <c:numRef>
              <c:f>Figura_Monedas!$V$15:$V$46</c:f>
              <c:numCache>
                <c:formatCode>0.0%</c:formatCode>
                <c:ptCount val="32"/>
                <c:pt idx="0">
                  <c:v>-4.0451508946229509E-2</c:v>
                </c:pt>
                <c:pt idx="1">
                  <c:v>-4.6420067897267603E-2</c:v>
                </c:pt>
                <c:pt idx="2">
                  <c:v>-8.8587069497643722E-2</c:v>
                </c:pt>
                <c:pt idx="3">
                  <c:v>-1.9606200342386915E-2</c:v>
                </c:pt>
                <c:pt idx="4">
                  <c:v>2.0612181030556842E-2</c:v>
                </c:pt>
                <c:pt idx="5">
                  <c:v>0.5893321870917938</c:v>
                </c:pt>
                <c:pt idx="6">
                  <c:v>5.4944264587037939E-3</c:v>
                </c:pt>
                <c:pt idx="7">
                  <c:v>2.8423875418758682E-2</c:v>
                </c:pt>
                <c:pt idx="8">
                  <c:v>2.7197419132389156E-2</c:v>
                </c:pt>
                <c:pt idx="9">
                  <c:v>5.1640701523493648E-2</c:v>
                </c:pt>
                <c:pt idx="10">
                  <c:v>1.0147791340242129E-2</c:v>
                </c:pt>
                <c:pt idx="11">
                  <c:v>7.5861812502324044E-2</c:v>
                </c:pt>
                <c:pt idx="12">
                  <c:v>2.5197321442289589E-2</c:v>
                </c:pt>
                <c:pt idx="13">
                  <c:v>1.6343947892350386E-2</c:v>
                </c:pt>
                <c:pt idx="14">
                  <c:v>7.8877037723723564E-3</c:v>
                </c:pt>
                <c:pt idx="15">
                  <c:v>3.3752252129303217E-2</c:v>
                </c:pt>
                <c:pt idx="16">
                  <c:v>0.10322588120909626</c:v>
                </c:pt>
                <c:pt idx="17">
                  <c:v>5.9308695854585203E-2</c:v>
                </c:pt>
                <c:pt idx="18">
                  <c:v>5.0359181819929821E-2</c:v>
                </c:pt>
                <c:pt idx="19">
                  <c:v>0.11132540940777913</c:v>
                </c:pt>
                <c:pt idx="20">
                  <c:v>5.1177836284694855E-3</c:v>
                </c:pt>
                <c:pt idx="21">
                  <c:v>4.5136683242382958E-2</c:v>
                </c:pt>
                <c:pt idx="22">
                  <c:v>2.4890708797311811E-2</c:v>
                </c:pt>
                <c:pt idx="23">
                  <c:v>1.3801439345819233E-2</c:v>
                </c:pt>
                <c:pt idx="24">
                  <c:v>4.665682328908427E-2</c:v>
                </c:pt>
                <c:pt idx="25">
                  <c:v>4.6683247340001399E-2</c:v>
                </c:pt>
                <c:pt idx="26">
                  <c:v>2.037952603991311E-3</c:v>
                </c:pt>
                <c:pt idx="27">
                  <c:v>7.5884637460772009E-2</c:v>
                </c:pt>
                <c:pt idx="28">
                  <c:v>6.724081070748289E-3</c:v>
                </c:pt>
                <c:pt idx="29">
                  <c:v>7.2850713798713995E-2</c:v>
                </c:pt>
                <c:pt idx="30">
                  <c:v>0.11725601034588329</c:v>
                </c:pt>
                <c:pt idx="31">
                  <c:v>0.10331860442487839</c:v>
                </c:pt>
              </c:numCache>
            </c:numRef>
          </c:val>
          <c:extLst>
            <c:ext xmlns:c16="http://schemas.microsoft.com/office/drawing/2014/chart" uri="{C3380CC4-5D6E-409C-BE32-E72D297353CC}">
              <c16:uniqueId val="{00000006-DE7F-4744-A85C-FE69EA9B0D7A}"/>
            </c:ext>
          </c:extLst>
        </c:ser>
        <c:dLbls>
          <c:showLegendKey val="0"/>
          <c:showVal val="0"/>
          <c:showCatName val="0"/>
          <c:showSerName val="0"/>
          <c:showPercent val="0"/>
          <c:showBubbleSize val="0"/>
        </c:dLbls>
        <c:gapWidth val="150"/>
        <c:overlap val="100"/>
        <c:axId val="1931035807"/>
        <c:axId val="1931030815"/>
      </c:barChart>
      <c:catAx>
        <c:axId val="1931035807"/>
        <c:scaling>
          <c:orientation val="minMax"/>
        </c:scaling>
        <c:delete val="0"/>
        <c:axPos val="l"/>
        <c:numFmt formatCode="mmm\-yy" sourceLinked="0"/>
        <c:majorTickMark val="none"/>
        <c:minorTickMark val="none"/>
        <c:tickLblPos val="low"/>
        <c:spPr>
          <a:noFill/>
          <a:ln w="9525" cap="flat" cmpd="sng" algn="ctr">
            <a:solidFill>
              <a:srgbClr val="000000"/>
            </a:solidFill>
            <a:round/>
          </a:ln>
          <a:effectLst/>
        </c:spPr>
        <c:txPr>
          <a:bodyPr rot="0" spcFirstLastPara="1" vertOverflow="ellipsis" wrap="square" anchor="ctr" anchorCtr="1"/>
          <a:lstStyle/>
          <a:p>
            <a:pPr>
              <a:defRPr sz="700" b="0" i="0" u="none" strike="noStrike" kern="1200" baseline="0">
                <a:solidFill>
                  <a:srgbClr val="000000"/>
                </a:solidFill>
                <a:latin typeface="Helvetica"/>
                <a:ea typeface="Helvetica"/>
                <a:cs typeface="Helvetica"/>
              </a:defRPr>
            </a:pPr>
            <a:endParaRPr lang="en-US"/>
          </a:p>
        </c:txPr>
        <c:crossAx val="1931030815"/>
        <c:crosses val="autoZero"/>
        <c:auto val="1"/>
        <c:lblAlgn val="ctr"/>
        <c:lblOffset val="100"/>
        <c:noMultiLvlLbl val="0"/>
      </c:catAx>
      <c:valAx>
        <c:axId val="1931030815"/>
        <c:scaling>
          <c:orientation val="minMax"/>
          <c:max val="0.30000000000000004"/>
          <c:min val="-0.1"/>
        </c:scaling>
        <c:delete val="0"/>
        <c:axPos val="b"/>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Helvetica"/>
                <a:ea typeface="Helvetica"/>
                <a:cs typeface="Helvetica"/>
              </a:defRPr>
            </a:pPr>
            <a:endParaRPr lang="en-US"/>
          </a:p>
        </c:txPr>
        <c:crossAx val="1931035807"/>
        <c:crosses val="autoZero"/>
        <c:crossBetween val="between"/>
      </c:valAx>
      <c:spPr>
        <a:noFill/>
        <a:ln>
          <a:noFill/>
        </a:ln>
        <a:effectLst/>
      </c:spPr>
    </c:plotArea>
    <c:legend>
      <c:legendPos val="t"/>
      <c:legendEntry>
        <c:idx val="1"/>
        <c:delete val="1"/>
      </c:legendEntry>
      <c:legendEntry>
        <c:idx val="2"/>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r>
              <a:rPr lang="es-CL"/>
              <a:t>Indice bursátiles en USD
</a:t>
            </a:r>
            <a:r>
              <a:rPr lang="es-CL" sz="1200" b="0"/>
              <a:t>(cambio, %)</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endParaRPr lang="en-US"/>
        </a:p>
      </c:txPr>
    </c:title>
    <c:autoTitleDeleted val="0"/>
    <c:plotArea>
      <c:layout/>
      <c:barChart>
        <c:barDir val="bar"/>
        <c:grouping val="stacked"/>
        <c:varyColors val="0"/>
        <c:ser>
          <c:idx val="0"/>
          <c:order val="0"/>
          <c:tx>
            <c:strRef>
              <c:f>Figura_Bolsas!$P$14</c:f>
              <c:strCache>
                <c:ptCount val="1"/>
                <c:pt idx="0">
                  <c:v>7D</c:v>
                </c:pt>
              </c:strCache>
            </c:strRef>
          </c:tx>
          <c:spPr>
            <a:solidFill>
              <a:srgbClr val="002060"/>
            </a:solidFill>
            <a:ln>
              <a:solidFill>
                <a:srgbClr val="002060"/>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Figura_Bolsas!$P$15:$P$41</c:f>
              <c:numCache>
                <c:formatCode>0.0%</c:formatCode>
                <c:ptCount val="27"/>
                <c:pt idx="0">
                  <c:v>0</c:v>
                </c:pt>
                <c:pt idx="1">
                  <c:v>-6.3691273050048292E-2</c:v>
                </c:pt>
                <c:pt idx="2">
                  <c:v>0</c:v>
                </c:pt>
                <c:pt idx="3">
                  <c:v>0</c:v>
                </c:pt>
                <c:pt idx="4">
                  <c:v>-4.2723778765411891E-2</c:v>
                </c:pt>
                <c:pt idx="5">
                  <c:v>0</c:v>
                </c:pt>
                <c:pt idx="6">
                  <c:v>0</c:v>
                </c:pt>
                <c:pt idx="7">
                  <c:v>-3.6931355499342455E-2</c:v>
                </c:pt>
                <c:pt idx="8">
                  <c:v>-2.9441497556912832E-2</c:v>
                </c:pt>
                <c:pt idx="9">
                  <c:v>-2.747772436907947E-2</c:v>
                </c:pt>
                <c:pt idx="10">
                  <c:v>-2.4558541266794576E-2</c:v>
                </c:pt>
                <c:pt idx="11">
                  <c:v>-2.2281014470520222E-2</c:v>
                </c:pt>
                <c:pt idx="12">
                  <c:v>-1.3308337223176925E-2</c:v>
                </c:pt>
                <c:pt idx="13">
                  <c:v>-1.3233303565912347E-2</c:v>
                </c:pt>
                <c:pt idx="14">
                  <c:v>-5.7429309416563434E-3</c:v>
                </c:pt>
                <c:pt idx="15">
                  <c:v>-5.1970007853954225E-3</c:v>
                </c:pt>
                <c:pt idx="16">
                  <c:v>0</c:v>
                </c:pt>
                <c:pt idx="17">
                  <c:v>1.2779877920447991E-3</c:v>
                </c:pt>
                <c:pt idx="18">
                  <c:v>0</c:v>
                </c:pt>
                <c:pt idx="19">
                  <c:v>5.0108771485819492E-3</c:v>
                </c:pt>
                <c:pt idx="20">
                  <c:v>8.6656967958529396E-3</c:v>
                </c:pt>
                <c:pt idx="21">
                  <c:v>8.8820116643328895E-3</c:v>
                </c:pt>
                <c:pt idx="22">
                  <c:v>0</c:v>
                </c:pt>
                <c:pt idx="23">
                  <c:v>1.0331538929383433E-2</c:v>
                </c:pt>
                <c:pt idx="24">
                  <c:v>0</c:v>
                </c:pt>
                <c:pt idx="25">
                  <c:v>0</c:v>
                </c:pt>
                <c:pt idx="26">
                  <c:v>0</c:v>
                </c:pt>
              </c:numCache>
            </c:numRef>
          </c:val>
          <c:extLst>
            <c:ext xmlns:c16="http://schemas.microsoft.com/office/drawing/2014/chart" uri="{C3380CC4-5D6E-409C-BE32-E72D297353CC}">
              <c16:uniqueId val="{00000000-370D-470E-B965-E1A31AA849D2}"/>
            </c:ext>
          </c:extLst>
        </c:ser>
        <c:ser>
          <c:idx val="1"/>
          <c:order val="1"/>
          <c:tx>
            <c:strRef>
              <c:f>Figura_Bolsas!$Q$14</c:f>
              <c:strCache>
                <c:ptCount val="1"/>
                <c:pt idx="0">
                  <c:v>7D</c:v>
                </c:pt>
              </c:strCache>
            </c:strRef>
          </c:tx>
          <c:spPr>
            <a:solidFill>
              <a:srgbClr val="C00000"/>
            </a:solidFill>
            <a:ln>
              <a:solidFill>
                <a:srgbClr val="C00000"/>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Figura_Bolsas!$Q$15:$Q$41</c:f>
              <c:numCache>
                <c:formatCode>0.0%</c:formatCode>
                <c:ptCount val="27"/>
                <c:pt idx="0">
                  <c:v>0</c:v>
                </c:pt>
                <c:pt idx="1">
                  <c:v>0</c:v>
                </c:pt>
                <c:pt idx="2">
                  <c:v>-4.4897747326897108E-2</c:v>
                </c:pt>
                <c:pt idx="3">
                  <c:v>0</c:v>
                </c:pt>
                <c:pt idx="4">
                  <c:v>0</c:v>
                </c:pt>
                <c:pt idx="5">
                  <c:v>-4.1556149293250022E-2</c:v>
                </c:pt>
                <c:pt idx="6">
                  <c:v>0</c:v>
                </c:pt>
                <c:pt idx="7">
                  <c:v>0</c:v>
                </c:pt>
                <c:pt idx="8">
                  <c:v>0</c:v>
                </c:pt>
                <c:pt idx="9">
                  <c:v>0</c:v>
                </c:pt>
                <c:pt idx="10">
                  <c:v>0</c:v>
                </c:pt>
                <c:pt idx="11">
                  <c:v>0</c:v>
                </c:pt>
                <c:pt idx="12">
                  <c:v>0</c:v>
                </c:pt>
                <c:pt idx="13">
                  <c:v>0</c:v>
                </c:pt>
                <c:pt idx="14">
                  <c:v>0</c:v>
                </c:pt>
                <c:pt idx="15">
                  <c:v>0</c:v>
                </c:pt>
                <c:pt idx="16">
                  <c:v>-1.1868711155998968E-3</c:v>
                </c:pt>
                <c:pt idx="17">
                  <c:v>0</c:v>
                </c:pt>
                <c:pt idx="18">
                  <c:v>3.4287431182120631E-3</c:v>
                </c:pt>
                <c:pt idx="19">
                  <c:v>0</c:v>
                </c:pt>
                <c:pt idx="20">
                  <c:v>0</c:v>
                </c:pt>
                <c:pt idx="21">
                  <c:v>0</c:v>
                </c:pt>
                <c:pt idx="22">
                  <c:v>0</c:v>
                </c:pt>
                <c:pt idx="23">
                  <c:v>0</c:v>
                </c:pt>
                <c:pt idx="24">
                  <c:v>1.4313118601492869E-2</c:v>
                </c:pt>
                <c:pt idx="25">
                  <c:v>1.6467839489015423E-2</c:v>
                </c:pt>
                <c:pt idx="26">
                  <c:v>0</c:v>
                </c:pt>
              </c:numCache>
            </c:numRef>
          </c:val>
          <c:extLst>
            <c:ext xmlns:c16="http://schemas.microsoft.com/office/drawing/2014/chart" uri="{C3380CC4-5D6E-409C-BE32-E72D297353CC}">
              <c16:uniqueId val="{00000001-370D-470E-B965-E1A31AA849D2}"/>
            </c:ext>
          </c:extLst>
        </c:ser>
        <c:ser>
          <c:idx val="2"/>
          <c:order val="2"/>
          <c:tx>
            <c:strRef>
              <c:f>Figura_Bolsas!$R$14</c:f>
              <c:strCache>
                <c:ptCount val="1"/>
                <c:pt idx="0">
                  <c:v>7D</c:v>
                </c:pt>
              </c:strCache>
            </c:strRef>
          </c:tx>
          <c:spPr>
            <a:solidFill>
              <a:srgbClr val="00B050"/>
            </a:solidFill>
            <a:ln>
              <a:solidFill>
                <a:srgbClr val="00B050"/>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Figura_Bolsas!$R$15:$R$41</c:f>
              <c:numCache>
                <c:formatCode>0.0%</c:formatCode>
                <c:ptCount val="27"/>
                <c:pt idx="0">
                  <c:v>-9.5702811244979924E-2</c:v>
                </c:pt>
                <c:pt idx="1">
                  <c:v>0</c:v>
                </c:pt>
                <c:pt idx="2">
                  <c:v>0</c:v>
                </c:pt>
                <c:pt idx="3">
                  <c:v>-4.4199463432437192E-2</c:v>
                </c:pt>
                <c:pt idx="4">
                  <c:v>0</c:v>
                </c:pt>
                <c:pt idx="5">
                  <c:v>0</c:v>
                </c:pt>
                <c:pt idx="6">
                  <c:v>-3.9065742585089658E-2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9.0044930179313809E-3</c:v>
                </c:pt>
                <c:pt idx="23">
                  <c:v>0</c:v>
                </c:pt>
                <c:pt idx="24">
                  <c:v>0</c:v>
                </c:pt>
                <c:pt idx="25">
                  <c:v>0</c:v>
                </c:pt>
                <c:pt idx="26">
                  <c:v>4.0633444238157512E-2</c:v>
                </c:pt>
              </c:numCache>
            </c:numRef>
          </c:val>
          <c:extLst>
            <c:ext xmlns:c16="http://schemas.microsoft.com/office/drawing/2014/chart" uri="{C3380CC4-5D6E-409C-BE32-E72D297353CC}">
              <c16:uniqueId val="{00000002-370D-470E-B965-E1A31AA849D2}"/>
            </c:ext>
          </c:extLst>
        </c:ser>
        <c:ser>
          <c:idx val="3"/>
          <c:order val="3"/>
          <c:tx>
            <c:strRef>
              <c:f>Figura_Bolsas!$S$14</c:f>
              <c:strCache>
                <c:ptCount val="1"/>
                <c:pt idx="0">
                  <c:v>30D</c:v>
                </c:pt>
              </c:strCache>
            </c:strRef>
          </c:tx>
          <c:spPr>
            <a:pattFill prst="dkDnDiag">
              <a:fgClr>
                <a:srgbClr val="002060"/>
              </a:fgClr>
              <a:bgClr>
                <a:schemeClr val="bg1"/>
              </a:bgClr>
            </a:pattFill>
            <a:ln>
              <a:solidFill>
                <a:srgbClr val="002060"/>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Figura_Bolsas!$S$15:$S$41</c:f>
              <c:numCache>
                <c:formatCode>0.0%</c:formatCode>
                <c:ptCount val="27"/>
                <c:pt idx="0">
                  <c:v>0</c:v>
                </c:pt>
                <c:pt idx="1">
                  <c:v>-6.9399767677875368E-2</c:v>
                </c:pt>
                <c:pt idx="2">
                  <c:v>0</c:v>
                </c:pt>
                <c:pt idx="3">
                  <c:v>0</c:v>
                </c:pt>
                <c:pt idx="4">
                  <c:v>-7.6890516995672509E-2</c:v>
                </c:pt>
                <c:pt idx="5">
                  <c:v>0</c:v>
                </c:pt>
                <c:pt idx="6">
                  <c:v>0</c:v>
                </c:pt>
                <c:pt idx="7">
                  <c:v>-2.916878058718253E-2</c:v>
                </c:pt>
                <c:pt idx="8">
                  <c:v>-7.4333986004587072E-2</c:v>
                </c:pt>
                <c:pt idx="9">
                  <c:v>-7.0698630995368328E-2</c:v>
                </c:pt>
                <c:pt idx="10">
                  <c:v>-6.0753865928965034E-2</c:v>
                </c:pt>
                <c:pt idx="11">
                  <c:v>-0.10060394101465975</c:v>
                </c:pt>
                <c:pt idx="12">
                  <c:v>-3.0872691360443683E-2</c:v>
                </c:pt>
                <c:pt idx="13">
                  <c:v>-6.1278337430139551E-2</c:v>
                </c:pt>
                <c:pt idx="14">
                  <c:v>-7.9832853698781348E-2</c:v>
                </c:pt>
                <c:pt idx="15">
                  <c:v>-6.5226492584765872E-2</c:v>
                </c:pt>
                <c:pt idx="16">
                  <c:v>0</c:v>
                </c:pt>
                <c:pt idx="17">
                  <c:v>-6.9705287778640379E-2</c:v>
                </c:pt>
                <c:pt idx="18">
                  <c:v>0</c:v>
                </c:pt>
                <c:pt idx="19">
                  <c:v>-7.4586438685685486E-2</c:v>
                </c:pt>
                <c:pt idx="20">
                  <c:v>-9.6986397212387443E-2</c:v>
                </c:pt>
                <c:pt idx="21">
                  <c:v>-6.9539238564901074E-2</c:v>
                </c:pt>
                <c:pt idx="22">
                  <c:v>0</c:v>
                </c:pt>
                <c:pt idx="23">
                  <c:v>-4.6762675366270434E-2</c:v>
                </c:pt>
                <c:pt idx="24">
                  <c:v>0</c:v>
                </c:pt>
                <c:pt idx="25">
                  <c:v>0</c:v>
                </c:pt>
                <c:pt idx="26">
                  <c:v>0</c:v>
                </c:pt>
              </c:numCache>
            </c:numRef>
          </c:val>
          <c:extLst>
            <c:ext xmlns:c16="http://schemas.microsoft.com/office/drawing/2014/chart" uri="{C3380CC4-5D6E-409C-BE32-E72D297353CC}">
              <c16:uniqueId val="{00000003-370D-470E-B965-E1A31AA849D2}"/>
            </c:ext>
          </c:extLst>
        </c:ser>
        <c:ser>
          <c:idx val="4"/>
          <c:order val="4"/>
          <c:tx>
            <c:strRef>
              <c:f>Figura_Bolsas!$T$14</c:f>
              <c:strCache>
                <c:ptCount val="1"/>
                <c:pt idx="0">
                  <c:v>30D</c:v>
                </c:pt>
              </c:strCache>
            </c:strRef>
          </c:tx>
          <c:spPr>
            <a:pattFill prst="dkDnDiag">
              <a:fgClr>
                <a:srgbClr val="C00000"/>
              </a:fgClr>
              <a:bgClr>
                <a:schemeClr val="bg1"/>
              </a:bgClr>
            </a:pattFill>
            <a:ln>
              <a:solidFill>
                <a:srgbClr val="C00000"/>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Figura_Bolsas!$T$15:$T$41</c:f>
              <c:numCache>
                <c:formatCode>0.0%</c:formatCode>
                <c:ptCount val="27"/>
                <c:pt idx="0">
                  <c:v>0</c:v>
                </c:pt>
                <c:pt idx="1">
                  <c:v>0</c:v>
                </c:pt>
                <c:pt idx="2">
                  <c:v>-0.10664115757223835</c:v>
                </c:pt>
                <c:pt idx="3">
                  <c:v>0</c:v>
                </c:pt>
                <c:pt idx="4">
                  <c:v>0</c:v>
                </c:pt>
                <c:pt idx="5">
                  <c:v>-0.13022232763788133</c:v>
                </c:pt>
                <c:pt idx="6">
                  <c:v>0</c:v>
                </c:pt>
                <c:pt idx="7">
                  <c:v>0</c:v>
                </c:pt>
                <c:pt idx="8">
                  <c:v>0</c:v>
                </c:pt>
                <c:pt idx="9">
                  <c:v>0</c:v>
                </c:pt>
                <c:pt idx="10">
                  <c:v>0</c:v>
                </c:pt>
                <c:pt idx="11">
                  <c:v>0</c:v>
                </c:pt>
                <c:pt idx="12">
                  <c:v>0</c:v>
                </c:pt>
                <c:pt idx="13">
                  <c:v>0</c:v>
                </c:pt>
                <c:pt idx="14">
                  <c:v>0</c:v>
                </c:pt>
                <c:pt idx="15">
                  <c:v>0</c:v>
                </c:pt>
                <c:pt idx="16">
                  <c:v>-9.9667464202699008E-2</c:v>
                </c:pt>
                <c:pt idx="17">
                  <c:v>0</c:v>
                </c:pt>
                <c:pt idx="18">
                  <c:v>-6.7985534154465399E-2</c:v>
                </c:pt>
                <c:pt idx="19">
                  <c:v>0</c:v>
                </c:pt>
                <c:pt idx="20">
                  <c:v>0</c:v>
                </c:pt>
                <c:pt idx="21">
                  <c:v>0</c:v>
                </c:pt>
                <c:pt idx="22">
                  <c:v>0</c:v>
                </c:pt>
                <c:pt idx="23">
                  <c:v>0</c:v>
                </c:pt>
                <c:pt idx="24">
                  <c:v>-0.15547157782582377</c:v>
                </c:pt>
                <c:pt idx="25">
                  <c:v>-6.220960377479412E-2</c:v>
                </c:pt>
                <c:pt idx="26">
                  <c:v>0</c:v>
                </c:pt>
              </c:numCache>
            </c:numRef>
          </c:val>
          <c:extLst>
            <c:ext xmlns:c16="http://schemas.microsoft.com/office/drawing/2014/chart" uri="{C3380CC4-5D6E-409C-BE32-E72D297353CC}">
              <c16:uniqueId val="{00000004-370D-470E-B965-E1A31AA849D2}"/>
            </c:ext>
          </c:extLst>
        </c:ser>
        <c:ser>
          <c:idx val="5"/>
          <c:order val="5"/>
          <c:tx>
            <c:strRef>
              <c:f>Figura_Bolsas!$U$14</c:f>
              <c:strCache>
                <c:ptCount val="1"/>
                <c:pt idx="0">
                  <c:v>30D</c:v>
                </c:pt>
              </c:strCache>
            </c:strRef>
          </c:tx>
          <c:spPr>
            <a:pattFill prst="dkDnDiag">
              <a:fgClr>
                <a:srgbClr val="00B050"/>
              </a:fgClr>
              <a:bgClr>
                <a:schemeClr val="bg1"/>
              </a:bgClr>
            </a:pattFill>
            <a:ln>
              <a:solidFill>
                <a:srgbClr val="00B050"/>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Figura_Bolsas!$U$15:$U$41</c:f>
              <c:numCache>
                <c:formatCode>0.0%</c:formatCode>
                <c:ptCount val="27"/>
                <c:pt idx="0">
                  <c:v>-1.3945271000967097E-2</c:v>
                </c:pt>
                <c:pt idx="1">
                  <c:v>0</c:v>
                </c:pt>
                <c:pt idx="2">
                  <c:v>0</c:v>
                </c:pt>
                <c:pt idx="3">
                  <c:v>-6.8553019148621774E-2</c:v>
                </c:pt>
                <c:pt idx="4">
                  <c:v>0</c:v>
                </c:pt>
                <c:pt idx="5">
                  <c:v>0</c:v>
                </c:pt>
                <c:pt idx="6">
                  <c:v>-6.9670983639545048E-2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-9.2204598965584972E-2</c:v>
                </c:pt>
                <c:pt idx="23">
                  <c:v>0</c:v>
                </c:pt>
                <c:pt idx="24">
                  <c:v>0</c:v>
                </c:pt>
                <c:pt idx="25">
                  <c:v>0</c:v>
                </c:pt>
                <c:pt idx="26">
                  <c:v>9.4957906159018224E-2</c:v>
                </c:pt>
              </c:numCache>
            </c:numRef>
          </c:val>
          <c:extLst>
            <c:ext xmlns:c16="http://schemas.microsoft.com/office/drawing/2014/chart" uri="{C3380CC4-5D6E-409C-BE32-E72D297353CC}">
              <c16:uniqueId val="{00000005-370D-470E-B965-E1A31AA849D2}"/>
            </c:ext>
          </c:extLst>
        </c:ser>
        <c:ser>
          <c:idx val="6"/>
          <c:order val="6"/>
          <c:tx>
            <c:strRef>
              <c:f>Figura_Bolsas!$V$14</c:f>
              <c:strCache>
                <c:ptCount val="1"/>
                <c:pt idx="0">
                  <c:v>YTD</c:v>
                </c:pt>
              </c:strCache>
            </c:strRef>
          </c:tx>
          <c:spPr>
            <a:noFill/>
            <a:ln>
              <a:solidFill>
                <a:schemeClr val="tx1"/>
              </a:solidFill>
            </a:ln>
            <a:effectLst/>
          </c:spPr>
          <c:invertIfNegative val="0"/>
          <c:cat>
            <c:strRef>
              <c:f>Figura_Bolsas!$N$15:$N$41</c:f>
              <c:strCache>
                <c:ptCount val="27"/>
                <c:pt idx="0">
                  <c:v>Indonesia</c:v>
                </c:pt>
                <c:pt idx="1">
                  <c:v>Nueva Zelanda</c:v>
                </c:pt>
                <c:pt idx="2">
                  <c:v>Colombia</c:v>
                </c:pt>
                <c:pt idx="3">
                  <c:v>India</c:v>
                </c:pt>
                <c:pt idx="4">
                  <c:v>Australia</c:v>
                </c:pt>
                <c:pt idx="5">
                  <c:v>Perú</c:v>
                </c:pt>
                <c:pt idx="6">
                  <c:v>Taiwan</c:v>
                </c:pt>
                <c:pt idx="7">
                  <c:v>Singapur</c:v>
                </c:pt>
                <c:pt idx="8">
                  <c:v>Canadá</c:v>
                </c:pt>
                <c:pt idx="9">
                  <c:v>Estados Unidos</c:v>
                </c:pt>
                <c:pt idx="10">
                  <c:v>Corea</c:v>
                </c:pt>
                <c:pt idx="11">
                  <c:v>Suiza</c:v>
                </c:pt>
                <c:pt idx="12">
                  <c:v>Japón</c:v>
                </c:pt>
                <c:pt idx="13">
                  <c:v>España</c:v>
                </c:pt>
                <c:pt idx="14">
                  <c:v>Reino Unido</c:v>
                </c:pt>
                <c:pt idx="15">
                  <c:v>Hong Kong</c:v>
                </c:pt>
                <c:pt idx="16">
                  <c:v>México</c:v>
                </c:pt>
                <c:pt idx="17">
                  <c:v>Francia</c:v>
                </c:pt>
                <c:pt idx="18">
                  <c:v>Chile</c:v>
                </c:pt>
                <c:pt idx="19">
                  <c:v>Europa</c:v>
                </c:pt>
                <c:pt idx="20">
                  <c:v>Suecia</c:v>
                </c:pt>
                <c:pt idx="21">
                  <c:v>Italia</c:v>
                </c:pt>
                <c:pt idx="22">
                  <c:v>China</c:v>
                </c:pt>
                <c:pt idx="23">
                  <c:v>Alemania</c:v>
                </c:pt>
                <c:pt idx="24">
                  <c:v>Brasil</c:v>
                </c:pt>
                <c:pt idx="25">
                  <c:v>Argentina</c:v>
                </c:pt>
                <c:pt idx="26">
                  <c:v>Rusia</c:v>
                </c:pt>
              </c:strCache>
            </c:strRef>
          </c:cat>
          <c:val>
            <c:numRef>
              <c:f>Figura_Bolsas!$V$15:$V$41</c:f>
              <c:numCache>
                <c:formatCode>0.0%</c:formatCode>
                <c:ptCount val="27"/>
                <c:pt idx="0">
                  <c:v>-9.5702811244979924E-2</c:v>
                </c:pt>
                <c:pt idx="1">
                  <c:v>-9.2068791433368657E-2</c:v>
                </c:pt>
                <c:pt idx="2">
                  <c:v>6.1800346220427071E-2</c:v>
                </c:pt>
                <c:pt idx="3">
                  <c:v>-1.2266727269494848E-2</c:v>
                </c:pt>
                <c:pt idx="4">
                  <c:v>-0.1196142957610844</c:v>
                </c:pt>
                <c:pt idx="5">
                  <c:v>-4.1556149293250022E-2</c:v>
                </c:pt>
                <c:pt idx="6">
                  <c:v>-8.4376356346548054E-2</c:v>
                </c:pt>
                <c:pt idx="7">
                  <c:v>-3.6931355499342455E-2</c:v>
                </c:pt>
                <c:pt idx="8">
                  <c:v>-0.1037754835614999</c:v>
                </c:pt>
                <c:pt idx="9">
                  <c:v>-6.0470611388801165E-2</c:v>
                </c:pt>
                <c:pt idx="10">
                  <c:v>-0.10137415734095467</c:v>
                </c:pt>
                <c:pt idx="11">
                  <c:v>-5.146266190231541E-2</c:v>
                </c:pt>
                <c:pt idx="12">
                  <c:v>-0.13860725314968458</c:v>
                </c:pt>
                <c:pt idx="13">
                  <c:v>-4.5222320139563399E-2</c:v>
                </c:pt>
                <c:pt idx="14">
                  <c:v>-6.2829994089936836E-3</c:v>
                </c:pt>
                <c:pt idx="15">
                  <c:v>-8.4804812955191045E-2</c:v>
                </c:pt>
                <c:pt idx="16">
                  <c:v>-0.1008543353182989</c:v>
                </c:pt>
                <c:pt idx="17">
                  <c:v>-0.11711247838732197</c:v>
                </c:pt>
                <c:pt idx="18">
                  <c:v>0.12095682501094451</c:v>
                </c:pt>
                <c:pt idx="19">
                  <c:v>-0.13776414753623112</c:v>
                </c:pt>
                <c:pt idx="20">
                  <c:v>-0.15504334832307443</c:v>
                </c:pt>
                <c:pt idx="21">
                  <c:v>-0.1214921923013369</c:v>
                </c:pt>
                <c:pt idx="22">
                  <c:v>-0.11448062586618724</c:v>
                </c:pt>
                <c:pt idx="23">
                  <c:v>-0.14084718340113944</c:v>
                </c:pt>
                <c:pt idx="24">
                  <c:v>0.10551464948682843</c:v>
                </c:pt>
                <c:pt idx="25">
                  <c:v>-7.5708594022849685E-3</c:v>
                </c:pt>
                <c:pt idx="26">
                  <c:v>-0.29047601143029023</c:v>
                </c:pt>
              </c:numCache>
            </c:numRef>
          </c:val>
          <c:extLst>
            <c:ext xmlns:c16="http://schemas.microsoft.com/office/drawing/2014/chart" uri="{C3380CC4-5D6E-409C-BE32-E72D297353CC}">
              <c16:uniqueId val="{00000006-370D-470E-B965-E1A31AA849D2}"/>
            </c:ext>
          </c:extLst>
        </c:ser>
        <c:dLbls>
          <c:showLegendKey val="0"/>
          <c:showVal val="0"/>
          <c:showCatName val="0"/>
          <c:showSerName val="0"/>
          <c:showPercent val="0"/>
          <c:showBubbleSize val="0"/>
        </c:dLbls>
        <c:gapWidth val="150"/>
        <c:overlap val="100"/>
        <c:axId val="1020980943"/>
        <c:axId val="1020975119"/>
      </c:barChart>
      <c:catAx>
        <c:axId val="1020980943"/>
        <c:scaling>
          <c:orientation val="minMax"/>
        </c:scaling>
        <c:delete val="0"/>
        <c:axPos val="l"/>
        <c:numFmt formatCode="mmm\-yy" sourceLinked="0"/>
        <c:majorTickMark val="none"/>
        <c:minorTickMark val="none"/>
        <c:tickLblPos val="low"/>
        <c:spPr>
          <a:noFill/>
          <a:ln w="9525" cap="flat" cmpd="sng" algn="ctr">
            <a:solidFill>
              <a:srgbClr val="000000"/>
            </a:solidFill>
            <a:round/>
          </a:ln>
          <a:effectLst/>
        </c:spPr>
        <c:txPr>
          <a:bodyPr rot="0" spcFirstLastPara="1" vertOverflow="ellipsis" wrap="square" anchor="ctr" anchorCtr="1"/>
          <a:lstStyle/>
          <a:p>
            <a:pPr>
              <a:defRPr sz="800" b="0" i="0" u="none" strike="noStrike" kern="1200" baseline="0">
                <a:solidFill>
                  <a:srgbClr val="000000"/>
                </a:solidFill>
                <a:latin typeface="Helvetica"/>
                <a:ea typeface="Helvetica"/>
                <a:cs typeface="Helvetica"/>
              </a:defRPr>
            </a:pPr>
            <a:endParaRPr lang="en-US"/>
          </a:p>
        </c:txPr>
        <c:crossAx val="1020975119"/>
        <c:crosses val="autoZero"/>
        <c:auto val="1"/>
        <c:lblAlgn val="ctr"/>
        <c:lblOffset val="100"/>
        <c:noMultiLvlLbl val="0"/>
      </c:catAx>
      <c:valAx>
        <c:axId val="1020975119"/>
        <c:scaling>
          <c:orientation val="minMax"/>
          <c:max val="0.15000000000000002"/>
          <c:min val="-0.35000000000000003"/>
        </c:scaling>
        <c:delete val="0"/>
        <c:axPos val="b"/>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Helvetica"/>
                <a:ea typeface="Helvetica"/>
                <a:cs typeface="Helvetica"/>
              </a:defRPr>
            </a:pPr>
            <a:endParaRPr lang="en-US"/>
          </a:p>
        </c:txPr>
        <c:crossAx val="1020980943"/>
        <c:crosses val="autoZero"/>
        <c:crossBetween val="between"/>
      </c:valAx>
      <c:spPr>
        <a:noFill/>
        <a:ln>
          <a:noFill/>
        </a:ln>
        <a:effectLst/>
      </c:spPr>
    </c:plotArea>
    <c:legend>
      <c:legendPos val="t"/>
      <c:legendEntry>
        <c:idx val="1"/>
        <c:delete val="1"/>
      </c:legendEntry>
      <c:legendEntry>
        <c:idx val="2"/>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L" b="1">
                <a:solidFill>
                  <a:sysClr val="windowText" lastClr="000000"/>
                </a:solidFill>
              </a:rPr>
              <a:t>Tasa</a:t>
            </a:r>
            <a:r>
              <a:rPr lang="es-CL" b="1" baseline="0">
                <a:solidFill>
                  <a:sysClr val="windowText" lastClr="000000"/>
                </a:solidFill>
              </a:rPr>
              <a:t> y flujos de largo plazo</a:t>
            </a:r>
          </a:p>
          <a:p>
            <a:pPr>
              <a:defRPr sz="14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L" baseline="0">
                <a:solidFill>
                  <a:sysClr val="windowText" lastClr="000000"/>
                </a:solidFill>
              </a:rPr>
              <a:t>(Porcentaje, miles de millones de pesos)</a:t>
            </a:r>
            <a:endParaRPr lang="es-CL">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autoTitleDeleted val="0"/>
    <c:plotArea>
      <c:layout/>
      <c:barChart>
        <c:barDir val="col"/>
        <c:grouping val="clustered"/>
        <c:varyColors val="0"/>
        <c:ser>
          <c:idx val="3"/>
          <c:order val="3"/>
          <c:tx>
            <c:v>Flujo vivienda (ed)</c:v>
          </c:tx>
          <c:spPr>
            <a:solidFill>
              <a:schemeClr val="accent1">
                <a:lumMod val="60000"/>
              </a:schemeClr>
            </a:solidFill>
            <a:ln>
              <a:noFill/>
            </a:ln>
            <a:effectLst/>
          </c:spPr>
          <c:invertIfNegative val="0"/>
          <c:val>
            <c:numRef>
              <c:f>Canasta!$E$137:$E$164</c:f>
              <c:numCache>
                <c:formatCode>#,##0.00</c:formatCode>
                <c:ptCount val="28"/>
                <c:pt idx="0">
                  <c:v>716.53</c:v>
                </c:pt>
                <c:pt idx="1">
                  <c:v>577.76</c:v>
                </c:pt>
                <c:pt idx="2">
                  <c:v>428.89</c:v>
                </c:pt>
                <c:pt idx="3">
                  <c:v>410.82</c:v>
                </c:pt>
                <c:pt idx="4">
                  <c:v>306.76</c:v>
                </c:pt>
                <c:pt idx="5">
                  <c:v>302.7</c:v>
                </c:pt>
                <c:pt idx="6">
                  <c:v>312.69</c:v>
                </c:pt>
                <c:pt idx="7">
                  <c:v>284.23</c:v>
                </c:pt>
                <c:pt idx="8">
                  <c:v>369.13</c:v>
                </c:pt>
                <c:pt idx="9">
                  <c:v>372.5</c:v>
                </c:pt>
                <c:pt idx="10">
                  <c:v>529.16</c:v>
                </c:pt>
                <c:pt idx="11">
                  <c:v>509.17</c:v>
                </c:pt>
                <c:pt idx="12">
                  <c:v>520.54999999999995</c:v>
                </c:pt>
                <c:pt idx="13">
                  <c:v>542.65</c:v>
                </c:pt>
                <c:pt idx="14">
                  <c:v>726.27</c:v>
                </c:pt>
                <c:pt idx="15">
                  <c:v>651.24</c:v>
                </c:pt>
                <c:pt idx="16">
                  <c:v>633.4</c:v>
                </c:pt>
                <c:pt idx="17">
                  <c:v>618.27</c:v>
                </c:pt>
                <c:pt idx="18">
                  <c:v>645.24</c:v>
                </c:pt>
                <c:pt idx="19">
                  <c:v>636.42999999999995</c:v>
                </c:pt>
                <c:pt idx="20">
                  <c:v>615.15</c:v>
                </c:pt>
                <c:pt idx="21">
                  <c:v>573.36</c:v>
                </c:pt>
                <c:pt idx="22">
                  <c:v>574.27</c:v>
                </c:pt>
                <c:pt idx="23">
                  <c:v>517.65</c:v>
                </c:pt>
                <c:pt idx="24">
                  <c:v>367.61</c:v>
                </c:pt>
                <c:pt idx="25">
                  <c:v>295.93</c:v>
                </c:pt>
                <c:pt idx="26">
                  <c:v>341.94</c:v>
                </c:pt>
                <c:pt idx="27">
                  <c:v>309.70999999999998</c:v>
                </c:pt>
              </c:numCache>
            </c:numRef>
          </c:val>
          <c:extLst>
            <c:ext xmlns:c16="http://schemas.microsoft.com/office/drawing/2014/chart" uri="{C3380CC4-5D6E-409C-BE32-E72D297353CC}">
              <c16:uniqueId val="{00000000-48E8-498C-8FD6-EF014AA83CEB}"/>
            </c:ext>
          </c:extLst>
        </c:ser>
        <c:dLbls>
          <c:showLegendKey val="0"/>
          <c:showVal val="0"/>
          <c:showCatName val="0"/>
          <c:showSerName val="0"/>
          <c:showPercent val="0"/>
          <c:showBubbleSize val="0"/>
        </c:dLbls>
        <c:gapWidth val="150"/>
        <c:axId val="1557679935"/>
        <c:axId val="1557670367"/>
      </c:barChart>
      <c:lineChart>
        <c:grouping val="standard"/>
        <c:varyColors val="0"/>
        <c:ser>
          <c:idx val="0"/>
          <c:order val="0"/>
          <c:tx>
            <c:v>Tasa colocación vivienda</c:v>
          </c:tx>
          <c:spPr>
            <a:ln w="28575" cap="rnd">
              <a:solidFill>
                <a:srgbClr val="FF0000"/>
              </a:solidFill>
              <a:round/>
            </a:ln>
            <a:effectLst/>
          </c:spPr>
          <c:marker>
            <c:symbol val="none"/>
          </c:marker>
          <c:cat>
            <c:numRef>
              <c:f>Canasta!$A$137:$A$164</c:f>
              <c:numCache>
                <c:formatCode>mmm\.yyyy</c:formatCode>
                <c:ptCount val="2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numCache>
            </c:numRef>
          </c:cat>
          <c:val>
            <c:numRef>
              <c:f>Canasta!$B$137:$B$164</c:f>
              <c:numCache>
                <c:formatCode>#,##0.00</c:formatCode>
                <c:ptCount val="28"/>
                <c:pt idx="0">
                  <c:v>2.4</c:v>
                </c:pt>
                <c:pt idx="1">
                  <c:v>2.5</c:v>
                </c:pt>
                <c:pt idx="2">
                  <c:v>2.6</c:v>
                </c:pt>
                <c:pt idx="3">
                  <c:v>2.93</c:v>
                </c:pt>
                <c:pt idx="4">
                  <c:v>2.86</c:v>
                </c:pt>
                <c:pt idx="5">
                  <c:v>2.79</c:v>
                </c:pt>
                <c:pt idx="6">
                  <c:v>2.64</c:v>
                </c:pt>
                <c:pt idx="7">
                  <c:v>2.58</c:v>
                </c:pt>
                <c:pt idx="8">
                  <c:v>2.35</c:v>
                </c:pt>
                <c:pt idx="9">
                  <c:v>2.4700000000000002</c:v>
                </c:pt>
                <c:pt idx="10">
                  <c:v>2.42</c:v>
                </c:pt>
                <c:pt idx="11">
                  <c:v>2.39</c:v>
                </c:pt>
                <c:pt idx="12">
                  <c:v>2.34</c:v>
                </c:pt>
                <c:pt idx="13">
                  <c:v>2.34</c:v>
                </c:pt>
                <c:pt idx="14">
                  <c:v>2.31</c:v>
                </c:pt>
                <c:pt idx="15">
                  <c:v>2.36</c:v>
                </c:pt>
                <c:pt idx="16">
                  <c:v>2.4</c:v>
                </c:pt>
                <c:pt idx="17">
                  <c:v>2.5099999999999998</c:v>
                </c:pt>
                <c:pt idx="18">
                  <c:v>2.81</c:v>
                </c:pt>
                <c:pt idx="19">
                  <c:v>3.1</c:v>
                </c:pt>
                <c:pt idx="20">
                  <c:v>3.29</c:v>
                </c:pt>
                <c:pt idx="21">
                  <c:v>3.56</c:v>
                </c:pt>
                <c:pt idx="22">
                  <c:v>3.91</c:v>
                </c:pt>
                <c:pt idx="23">
                  <c:v>4</c:v>
                </c:pt>
                <c:pt idx="24">
                  <c:v>4.2</c:v>
                </c:pt>
                <c:pt idx="25">
                  <c:v>4.3899999999999997</c:v>
                </c:pt>
                <c:pt idx="26">
                  <c:v>4.45</c:v>
                </c:pt>
                <c:pt idx="27">
                  <c:v>4.41</c:v>
                </c:pt>
              </c:numCache>
            </c:numRef>
          </c:val>
          <c:smooth val="0"/>
          <c:extLst>
            <c:ext xmlns:c16="http://schemas.microsoft.com/office/drawing/2014/chart" uri="{C3380CC4-5D6E-409C-BE32-E72D297353CC}">
              <c16:uniqueId val="{00000001-48E8-498C-8FD6-EF014AA83CEB}"/>
            </c:ext>
          </c:extLst>
        </c:ser>
        <c:ser>
          <c:idx val="1"/>
          <c:order val="1"/>
          <c:tx>
            <c:v>BCU-10</c:v>
          </c:tx>
          <c:spPr>
            <a:ln w="28575" cap="rnd">
              <a:solidFill>
                <a:schemeClr val="tx1"/>
              </a:solidFill>
              <a:round/>
            </a:ln>
            <a:effectLst/>
          </c:spPr>
          <c:marker>
            <c:symbol val="none"/>
          </c:marker>
          <c:dLbls>
            <c:dLbl>
              <c:idx val="27"/>
              <c:layout>
                <c:manualLayout>
                  <c:x val="-3.9399289016725673E-2"/>
                  <c:y val="-8.017092418080179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E8-498C-8FD6-EF014AA83C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Canasta!$A$137:$A$164</c:f>
              <c:numCache>
                <c:formatCode>mmm\.yyyy</c:formatCode>
                <c:ptCount val="2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numCache>
            </c:numRef>
          </c:cat>
          <c:val>
            <c:numRef>
              <c:f>Canasta!$C$137:$C$164</c:f>
              <c:numCache>
                <c:formatCode>#,##0.00</c:formatCode>
                <c:ptCount val="28"/>
                <c:pt idx="0">
                  <c:v>0.35088823174530098</c:v>
                </c:pt>
                <c:pt idx="1">
                  <c:v>0.54249446455282202</c:v>
                </c:pt>
                <c:pt idx="2">
                  <c:v>0.503583877848784</c:v>
                </c:pt>
                <c:pt idx="3">
                  <c:v>0.37484816857873299</c:v>
                </c:pt>
                <c:pt idx="4">
                  <c:v>-0.142981879741755</c:v>
                </c:pt>
                <c:pt idx="5">
                  <c:v>-0.125099473689888</c:v>
                </c:pt>
                <c:pt idx="6">
                  <c:v>-0.183314384432199</c:v>
                </c:pt>
                <c:pt idx="7">
                  <c:v>-0.34447468932751601</c:v>
                </c:pt>
                <c:pt idx="8">
                  <c:v>-0.252882617610306</c:v>
                </c:pt>
                <c:pt idx="9">
                  <c:v>-0.11679387050901199</c:v>
                </c:pt>
                <c:pt idx="10">
                  <c:v>-0.20564856598032599</c:v>
                </c:pt>
                <c:pt idx="11">
                  <c:v>-0.12465927030297699</c:v>
                </c:pt>
                <c:pt idx="12">
                  <c:v>-0.353665055054244</c:v>
                </c:pt>
                <c:pt idx="13">
                  <c:v>-0.41825293431213501</c:v>
                </c:pt>
                <c:pt idx="14">
                  <c:v>0.138930372985857</c:v>
                </c:pt>
                <c:pt idx="15">
                  <c:v>0.57007882242791896</c:v>
                </c:pt>
                <c:pt idx="16">
                  <c:v>0.76517236890465701</c:v>
                </c:pt>
                <c:pt idx="17">
                  <c:v>1.2196566014108301</c:v>
                </c:pt>
                <c:pt idx="18">
                  <c:v>1.5216835318139099</c:v>
                </c:pt>
                <c:pt idx="19">
                  <c:v>1.56976865958811</c:v>
                </c:pt>
                <c:pt idx="20">
                  <c:v>1.99873543533441</c:v>
                </c:pt>
                <c:pt idx="21">
                  <c:v>2.9466782985411601</c:v>
                </c:pt>
                <c:pt idx="22">
                  <c:v>2.2390173044271</c:v>
                </c:pt>
                <c:pt idx="23">
                  <c:v>2.2792281574280202</c:v>
                </c:pt>
                <c:pt idx="24">
                  <c:v>2.2879825526081801</c:v>
                </c:pt>
                <c:pt idx="25">
                  <c:v>2.1842138949005601</c:v>
                </c:pt>
                <c:pt idx="26">
                  <c:v>1.9278268168975401</c:v>
                </c:pt>
                <c:pt idx="27">
                  <c:v>1.8973957614158601</c:v>
                </c:pt>
              </c:numCache>
            </c:numRef>
          </c:val>
          <c:smooth val="0"/>
          <c:extLst>
            <c:ext xmlns:c16="http://schemas.microsoft.com/office/drawing/2014/chart" uri="{C3380CC4-5D6E-409C-BE32-E72D297353CC}">
              <c16:uniqueId val="{00000002-48E8-498C-8FD6-EF014AA83CEB}"/>
            </c:ext>
          </c:extLst>
        </c:ser>
        <c:dLbls>
          <c:showLegendKey val="0"/>
          <c:showVal val="0"/>
          <c:showCatName val="0"/>
          <c:showSerName val="0"/>
          <c:showPercent val="0"/>
          <c:showBubbleSize val="0"/>
        </c:dLbls>
        <c:marker val="1"/>
        <c:smooth val="0"/>
        <c:axId val="1475357743"/>
        <c:axId val="1475358159"/>
        <c:extLst>
          <c:ext xmlns:c15="http://schemas.microsoft.com/office/drawing/2012/chart" uri="{02D57815-91ED-43cb-92C2-25804820EDAC}">
            <c15:filteredLineSeries>
              <c15:ser>
                <c:idx val="2"/>
                <c:order val="2"/>
                <c:tx>
                  <c:v>BCP-10</c:v>
                </c:tx>
                <c:spPr>
                  <a:ln w="28575" cap="rnd">
                    <a:solidFill>
                      <a:schemeClr val="accent5"/>
                    </a:solidFill>
                    <a:round/>
                  </a:ln>
                  <a:effectLst/>
                </c:spPr>
                <c:marker>
                  <c:symbol val="circle"/>
                  <c:size val="5"/>
                  <c:spPr>
                    <a:solidFill>
                      <a:schemeClr val="accent5"/>
                    </a:solidFill>
                    <a:ln w="9525">
                      <a:solidFill>
                        <a:schemeClr val="accent5"/>
                      </a:solidFill>
                    </a:ln>
                    <a:effectLst/>
                  </c:spPr>
                </c:marker>
                <c:val>
                  <c:numRef>
                    <c:extLst>
                      <c:ext uri="{02D57815-91ED-43cb-92C2-25804820EDAC}">
                        <c15:formulaRef>
                          <c15:sqref>Canasta!$D$137:$D$164</c15:sqref>
                        </c15:formulaRef>
                      </c:ext>
                    </c:extLst>
                    <c:numCache>
                      <c:formatCode>#,##0.00</c:formatCode>
                      <c:ptCount val="28"/>
                      <c:pt idx="0">
                        <c:v>3.30150052452603</c:v>
                      </c:pt>
                      <c:pt idx="1">
                        <c:v>3.4881109811281199</c:v>
                      </c:pt>
                      <c:pt idx="2">
                        <c:v>3.4104950278607502</c:v>
                      </c:pt>
                      <c:pt idx="3">
                        <c:v>3.0484716538543899</c:v>
                      </c:pt>
                      <c:pt idx="4">
                        <c:v>2.3971136134305402</c:v>
                      </c:pt>
                      <c:pt idx="5">
                        <c:v>2.42893281830237</c:v>
                      </c:pt>
                      <c:pt idx="6">
                        <c:v>2.5045366468691199</c:v>
                      </c:pt>
                      <c:pt idx="7">
                        <c:v>2.4326222067055898</c:v>
                      </c:pt>
                      <c:pt idx="8">
                        <c:v>2.5884194383102401</c:v>
                      </c:pt>
                      <c:pt idx="9">
                        <c:v>2.60637141106784</c:v>
                      </c:pt>
                      <c:pt idx="10">
                        <c:v>2.6281141452366001</c:v>
                      </c:pt>
                      <c:pt idx="11">
                        <c:v>2.7480692888031801</c:v>
                      </c:pt>
                      <c:pt idx="12">
                        <c:v>2.6446227317786399</c:v>
                      </c:pt>
                      <c:pt idx="13">
                        <c:v>2.7168563533275001</c:v>
                      </c:pt>
                      <c:pt idx="14">
                        <c:v>3.1756001469545199</c:v>
                      </c:pt>
                      <c:pt idx="15">
                        <c:v>3.55421741051136</c:v>
                      </c:pt>
                      <c:pt idx="16">
                        <c:v>3.71121605621896</c:v>
                      </c:pt>
                      <c:pt idx="17">
                        <c:v>4.2632695216230898</c:v>
                      </c:pt>
                      <c:pt idx="18">
                        <c:v>4.4875798490060896</c:v>
                      </c:pt>
                      <c:pt idx="19">
                        <c:v>4.7048396982533296</c:v>
                      </c:pt>
                      <c:pt idx="20">
                        <c:v>5.2253131968978703</c:v>
                      </c:pt>
                      <c:pt idx="21">
                        <c:v>6.3359266054080097</c:v>
                      </c:pt>
                      <c:pt idx="22">
                        <c:v>5.8267426009329304</c:v>
                      </c:pt>
                      <c:pt idx="23">
                        <c:v>5.6928969531048104</c:v>
                      </c:pt>
                      <c:pt idx="24">
                        <c:v>5.8861669176009803</c:v>
                      </c:pt>
                      <c:pt idx="25">
                        <c:v>5.8188154402837098</c:v>
                      </c:pt>
                      <c:pt idx="26">
                        <c:v>6.1032090520685403</c:v>
                      </c:pt>
                      <c:pt idx="27">
                        <c:v>6.5311658318476402</c:v>
                      </c:pt>
                    </c:numCache>
                  </c:numRef>
                </c:val>
                <c:smooth val="0"/>
                <c:extLst>
                  <c:ext xmlns:c16="http://schemas.microsoft.com/office/drawing/2014/chart" uri="{C3380CC4-5D6E-409C-BE32-E72D297353CC}">
                    <c16:uniqueId val="{00000003-48E8-498C-8FD6-EF014AA83CEB}"/>
                  </c:ext>
                </c:extLst>
              </c15:ser>
            </c15:filteredLineSeries>
          </c:ext>
        </c:extLst>
      </c:lineChart>
      <c:dateAx>
        <c:axId val="1475357743"/>
        <c:scaling>
          <c:orientation val="minMax"/>
        </c:scaling>
        <c:delete val="0"/>
        <c:axPos val="b"/>
        <c:numFmt formatCode="mmm\.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75358159"/>
        <c:crosses val="autoZero"/>
        <c:auto val="1"/>
        <c:lblOffset val="100"/>
        <c:baseTimeUnit val="months"/>
      </c:dateAx>
      <c:valAx>
        <c:axId val="147535815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475357743"/>
        <c:crosses val="autoZero"/>
        <c:crossBetween val="between"/>
      </c:valAx>
      <c:valAx>
        <c:axId val="1557670367"/>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557679935"/>
        <c:crosses val="max"/>
        <c:crossBetween val="between"/>
      </c:valAx>
      <c:catAx>
        <c:axId val="1557679935"/>
        <c:scaling>
          <c:orientation val="minMax"/>
        </c:scaling>
        <c:delete val="1"/>
        <c:axPos val="b"/>
        <c:majorTickMark val="out"/>
        <c:minorTickMark val="none"/>
        <c:tickLblPos val="nextTo"/>
        <c:crossAx val="15576703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18827160493839E-2"/>
          <c:y val="2.2514682539682539E-2"/>
          <c:w val="0.86386388888888888"/>
          <c:h val="0.80318293650793637"/>
        </c:manualLayout>
      </c:layout>
      <c:lineChart>
        <c:grouping val="standard"/>
        <c:varyColors val="0"/>
        <c:ser>
          <c:idx val="0"/>
          <c:order val="0"/>
          <c:tx>
            <c:strRef>
              <c:f>Canasta!$E$3</c:f>
              <c:strCache>
                <c:ptCount val="1"/>
                <c:pt idx="0">
                  <c:v>Tasa colocación de 90d a un año</c:v>
                </c:pt>
              </c:strCache>
            </c:strRef>
          </c:tx>
          <c:spPr>
            <a:ln w="28575" cap="rnd">
              <a:solidFill>
                <a:srgbClr val="0070C0"/>
              </a:solidFill>
              <a:round/>
            </a:ln>
            <a:effectLst/>
          </c:spPr>
          <c:marker>
            <c:symbol val="none"/>
          </c:marker>
          <c:cat>
            <c:numRef>
              <c:f>Canasta!$A$5:$A$236</c:f>
              <c:numCache>
                <c:formatCode>mmm\.yyyy</c:formatCode>
                <c:ptCount val="232"/>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numCache>
            </c:numRef>
          </c:cat>
          <c:val>
            <c:numRef>
              <c:f>Canasta!$E$5:$E$236</c:f>
              <c:numCache>
                <c:formatCode>General</c:formatCode>
                <c:ptCount val="232"/>
                <c:pt idx="0">
                  <c:v>4.4072727272727201</c:v>
                </c:pt>
                <c:pt idx="1">
                  <c:v>4.9161904761904802</c:v>
                </c:pt>
                <c:pt idx="2">
                  <c:v>4.3219047619047597</c:v>
                </c:pt>
                <c:pt idx="3">
                  <c:v>4.2628571428571602</c:v>
                </c:pt>
                <c:pt idx="4">
                  <c:v>4.0199999999999996</c:v>
                </c:pt>
                <c:pt idx="5">
                  <c:v>4.5542857142857196</c:v>
                </c:pt>
                <c:pt idx="6">
                  <c:v>4.18260869565216</c:v>
                </c:pt>
                <c:pt idx="7">
                  <c:v>4.6180000000000003</c:v>
                </c:pt>
                <c:pt idx="8">
                  <c:v>4.4359999999999999</c:v>
                </c:pt>
                <c:pt idx="9">
                  <c:v>4.5686956521739202</c:v>
                </c:pt>
                <c:pt idx="10">
                  <c:v>4.5380000000000003</c:v>
                </c:pt>
                <c:pt idx="11">
                  <c:v>4.2560000000000002</c:v>
                </c:pt>
                <c:pt idx="12">
                  <c:v>3.8419047619047602</c:v>
                </c:pt>
                <c:pt idx="13">
                  <c:v>3.71</c:v>
                </c:pt>
                <c:pt idx="14">
                  <c:v>3.5252173913043481</c:v>
                </c:pt>
                <c:pt idx="15">
                  <c:v>3.52</c:v>
                </c:pt>
                <c:pt idx="16">
                  <c:v>3.7280000000000002</c:v>
                </c:pt>
                <c:pt idx="17">
                  <c:v>3.702</c:v>
                </c:pt>
                <c:pt idx="18">
                  <c:v>3.8545454545454558</c:v>
                </c:pt>
                <c:pt idx="19">
                  <c:v>3.8745454545454558</c:v>
                </c:pt>
                <c:pt idx="20">
                  <c:v>3.7504761904761881</c:v>
                </c:pt>
                <c:pt idx="21">
                  <c:v>3.81</c:v>
                </c:pt>
                <c:pt idx="22">
                  <c:v>4.2457142857142802</c:v>
                </c:pt>
                <c:pt idx="23">
                  <c:v>3.64</c:v>
                </c:pt>
                <c:pt idx="24">
                  <c:v>3.9695238095238081</c:v>
                </c:pt>
                <c:pt idx="25">
                  <c:v>4.3440000000000003</c:v>
                </c:pt>
                <c:pt idx="26">
                  <c:v>4.3418181818181996</c:v>
                </c:pt>
                <c:pt idx="27">
                  <c:v>4.6399999999999997</c:v>
                </c:pt>
                <c:pt idx="28">
                  <c:v>4.8609523809523996</c:v>
                </c:pt>
                <c:pt idx="29">
                  <c:v>4.69333333333332</c:v>
                </c:pt>
                <c:pt idx="30">
                  <c:v>4.8761904761904802</c:v>
                </c:pt>
                <c:pt idx="31">
                  <c:v>4.9527272727272802</c:v>
                </c:pt>
                <c:pt idx="32">
                  <c:v>4.8</c:v>
                </c:pt>
                <c:pt idx="33">
                  <c:v>4.75</c:v>
                </c:pt>
                <c:pt idx="34">
                  <c:v>4.8819047619047602</c:v>
                </c:pt>
                <c:pt idx="35">
                  <c:v>4.4838095238095201</c:v>
                </c:pt>
                <c:pt idx="36">
                  <c:v>5.0109090909090801</c:v>
                </c:pt>
                <c:pt idx="37">
                  <c:v>5.1740000000000004</c:v>
                </c:pt>
                <c:pt idx="38">
                  <c:v>5</c:v>
                </c:pt>
                <c:pt idx="39">
                  <c:v>4.9536842105263199</c:v>
                </c:pt>
                <c:pt idx="40">
                  <c:v>5.1690909090909196</c:v>
                </c:pt>
                <c:pt idx="41">
                  <c:v>4.96</c:v>
                </c:pt>
                <c:pt idx="42">
                  <c:v>4.7657142857142798</c:v>
                </c:pt>
                <c:pt idx="43">
                  <c:v>4.8309090909090804</c:v>
                </c:pt>
                <c:pt idx="44">
                  <c:v>5.0021052631578797</c:v>
                </c:pt>
                <c:pt idx="45">
                  <c:v>4.9257142857142799</c:v>
                </c:pt>
                <c:pt idx="46">
                  <c:v>4.9085714285714399</c:v>
                </c:pt>
                <c:pt idx="47">
                  <c:v>4.57052631578948</c:v>
                </c:pt>
                <c:pt idx="48">
                  <c:v>4.68</c:v>
                </c:pt>
                <c:pt idx="49">
                  <c:v>4.9800000000000004</c:v>
                </c:pt>
                <c:pt idx="50">
                  <c:v>4.9527272727272802</c:v>
                </c:pt>
                <c:pt idx="51">
                  <c:v>4.7560000000000002</c:v>
                </c:pt>
                <c:pt idx="52">
                  <c:v>4.5980952380952402</c:v>
                </c:pt>
                <c:pt idx="53">
                  <c:v>4.3961904761904798</c:v>
                </c:pt>
                <c:pt idx="54">
                  <c:v>4.5039999999999996</c:v>
                </c:pt>
                <c:pt idx="55">
                  <c:v>4.5872727272727198</c:v>
                </c:pt>
                <c:pt idx="56">
                  <c:v>4.8776470588235199</c:v>
                </c:pt>
                <c:pt idx="57">
                  <c:v>5.0454545454545601</c:v>
                </c:pt>
                <c:pt idx="58">
                  <c:v>4.7942857142857198</c:v>
                </c:pt>
                <c:pt idx="59">
                  <c:v>4.6526315789473598</c:v>
                </c:pt>
                <c:pt idx="60">
                  <c:v>4.7509090909090803</c:v>
                </c:pt>
                <c:pt idx="61">
                  <c:v>4.8914285714285599</c:v>
                </c:pt>
                <c:pt idx="62">
                  <c:v>5.5428571428571596</c:v>
                </c:pt>
                <c:pt idx="63">
                  <c:v>5.2254545454545598</c:v>
                </c:pt>
                <c:pt idx="64">
                  <c:v>4.75</c:v>
                </c:pt>
                <c:pt idx="65">
                  <c:v>4.9580952380952397</c:v>
                </c:pt>
                <c:pt idx="66">
                  <c:v>5.1981818181817996</c:v>
                </c:pt>
                <c:pt idx="67">
                  <c:v>5.2380000000000004</c:v>
                </c:pt>
                <c:pt idx="68">
                  <c:v>5.7359999999999998</c:v>
                </c:pt>
                <c:pt idx="69">
                  <c:v>5.8208695652174001</c:v>
                </c:pt>
                <c:pt idx="70">
                  <c:v>5.8719999999999999</c:v>
                </c:pt>
                <c:pt idx="71">
                  <c:v>5.8620000000000001</c:v>
                </c:pt>
                <c:pt idx="72">
                  <c:v>5.6190476190476</c:v>
                </c:pt>
                <c:pt idx="73">
                  <c:v>5.1360000000000001</c:v>
                </c:pt>
                <c:pt idx="74">
                  <c:v>5.0218181818182002</c:v>
                </c:pt>
                <c:pt idx="75">
                  <c:v>4.4914285714285596</c:v>
                </c:pt>
                <c:pt idx="76">
                  <c:v>4.25473684210528</c:v>
                </c:pt>
                <c:pt idx="77">
                  <c:v>4.6552380952380803</c:v>
                </c:pt>
                <c:pt idx="78">
                  <c:v>4.06909090909092</c:v>
                </c:pt>
                <c:pt idx="79">
                  <c:v>3.7919999999999998</c:v>
                </c:pt>
                <c:pt idx="80">
                  <c:v>3.866666666666668</c:v>
                </c:pt>
                <c:pt idx="81">
                  <c:v>4.1295238095237998</c:v>
                </c:pt>
                <c:pt idx="82">
                  <c:v>4.08</c:v>
                </c:pt>
                <c:pt idx="83">
                  <c:v>3.52</c:v>
                </c:pt>
                <c:pt idx="84">
                  <c:v>4.1239999999999997</c:v>
                </c:pt>
                <c:pt idx="85">
                  <c:v>4.8179999999999996</c:v>
                </c:pt>
                <c:pt idx="86">
                  <c:v>4.0556521739130398</c:v>
                </c:pt>
                <c:pt idx="87">
                  <c:v>4.0495238095237998</c:v>
                </c:pt>
                <c:pt idx="88">
                  <c:v>4.3360000000000003</c:v>
                </c:pt>
                <c:pt idx="89">
                  <c:v>4.0723809523809598</c:v>
                </c:pt>
                <c:pt idx="90">
                  <c:v>4.3104761904761997</c:v>
                </c:pt>
                <c:pt idx="91">
                  <c:v>4.6581818181818004</c:v>
                </c:pt>
                <c:pt idx="92">
                  <c:v>4.1820000000000004</c:v>
                </c:pt>
                <c:pt idx="93">
                  <c:v>4.0460000000000003</c:v>
                </c:pt>
                <c:pt idx="94">
                  <c:v>3.8571428571428559</c:v>
                </c:pt>
                <c:pt idx="95">
                  <c:v>3.9142857142857119</c:v>
                </c:pt>
                <c:pt idx="96">
                  <c:v>4.0247619047619203</c:v>
                </c:pt>
                <c:pt idx="97">
                  <c:v>4.5819999999999999</c:v>
                </c:pt>
                <c:pt idx="98">
                  <c:v>4.6365217391304396</c:v>
                </c:pt>
                <c:pt idx="99">
                  <c:v>4.532</c:v>
                </c:pt>
                <c:pt idx="100">
                  <c:v>4.3327272727272801</c:v>
                </c:pt>
                <c:pt idx="101">
                  <c:v>4.3885714285714403</c:v>
                </c:pt>
                <c:pt idx="102">
                  <c:v>4.5085714285714404</c:v>
                </c:pt>
                <c:pt idx="103">
                  <c:v>4.3672727272727201</c:v>
                </c:pt>
                <c:pt idx="104">
                  <c:v>4.6457142857142797</c:v>
                </c:pt>
                <c:pt idx="105">
                  <c:v>4.4842105263157999</c:v>
                </c:pt>
                <c:pt idx="106">
                  <c:v>4.1733333333333196</c:v>
                </c:pt>
                <c:pt idx="107">
                  <c:v>3.994285714285716</c:v>
                </c:pt>
                <c:pt idx="108">
                  <c:v>4.1018181818182002</c:v>
                </c:pt>
                <c:pt idx="109">
                  <c:v>4.6672727272727199</c:v>
                </c:pt>
                <c:pt idx="110">
                  <c:v>4.60909090909092</c:v>
                </c:pt>
                <c:pt idx="111">
                  <c:v>5.1260000000000003</c:v>
                </c:pt>
                <c:pt idx="112">
                  <c:v>4.7054545454545602</c:v>
                </c:pt>
                <c:pt idx="113">
                  <c:v>4.7390476190476001</c:v>
                </c:pt>
                <c:pt idx="114">
                  <c:v>4.766</c:v>
                </c:pt>
                <c:pt idx="115">
                  <c:v>4.92545454545456</c:v>
                </c:pt>
                <c:pt idx="116">
                  <c:v>4.9073684210526398</c:v>
                </c:pt>
                <c:pt idx="117">
                  <c:v>4.7547826086956402</c:v>
                </c:pt>
                <c:pt idx="118">
                  <c:v>4.8533333333333202</c:v>
                </c:pt>
                <c:pt idx="119">
                  <c:v>4.5136842105263204</c:v>
                </c:pt>
                <c:pt idx="120">
                  <c:v>4.3072727272727196</c:v>
                </c:pt>
                <c:pt idx="121">
                  <c:v>4.8739999999999997</c:v>
                </c:pt>
                <c:pt idx="122">
                  <c:v>4.7679999999999998</c:v>
                </c:pt>
                <c:pt idx="123">
                  <c:v>4.4243460170909197</c:v>
                </c:pt>
                <c:pt idx="124">
                  <c:v>4.7190464231839204</c:v>
                </c:pt>
                <c:pt idx="125">
                  <c:v>4.2960000000000003</c:v>
                </c:pt>
                <c:pt idx="126">
                  <c:v>4.6945454545454401</c:v>
                </c:pt>
                <c:pt idx="127">
                  <c:v>4.5580952380952402</c:v>
                </c:pt>
                <c:pt idx="128">
                  <c:v>4.4422222222222398</c:v>
                </c:pt>
                <c:pt idx="129">
                  <c:v>4.7545454545454398</c:v>
                </c:pt>
                <c:pt idx="130">
                  <c:v>4.5179999999999998</c:v>
                </c:pt>
                <c:pt idx="131">
                  <c:v>4.0780000000000003</c:v>
                </c:pt>
                <c:pt idx="132">
                  <c:v>4.1054545454545597</c:v>
                </c:pt>
                <c:pt idx="133">
                  <c:v>4.2104096559125601</c:v>
                </c:pt>
                <c:pt idx="134">
                  <c:v>4.2605086002006001</c:v>
                </c:pt>
                <c:pt idx="135">
                  <c:v>4.2048364404152796</c:v>
                </c:pt>
                <c:pt idx="136">
                  <c:v>4.1871437090638803</c:v>
                </c:pt>
                <c:pt idx="137">
                  <c:v>3.8997105307786559</c:v>
                </c:pt>
                <c:pt idx="138">
                  <c:v>3.8703095450523</c:v>
                </c:pt>
                <c:pt idx="139">
                  <c:v>3.764491830828848</c:v>
                </c:pt>
                <c:pt idx="140">
                  <c:v>3.3455614607318238</c:v>
                </c:pt>
                <c:pt idx="141">
                  <c:v>3.2790891931453281</c:v>
                </c:pt>
                <c:pt idx="142">
                  <c:v>3.4506455949638561</c:v>
                </c:pt>
                <c:pt idx="143">
                  <c:v>3.0111455932942919</c:v>
                </c:pt>
                <c:pt idx="144">
                  <c:v>3.312584628690316</c:v>
                </c:pt>
                <c:pt idx="145">
                  <c:v>3.7980791507363318</c:v>
                </c:pt>
                <c:pt idx="146">
                  <c:v>3.5796278989076682</c:v>
                </c:pt>
                <c:pt idx="147">
                  <c:v>3.554120081623048</c:v>
                </c:pt>
                <c:pt idx="148">
                  <c:v>3.6302779434739758</c:v>
                </c:pt>
                <c:pt idx="149">
                  <c:v>3.472928274118948</c:v>
                </c:pt>
                <c:pt idx="150">
                  <c:v>3.0407316041556638</c:v>
                </c:pt>
                <c:pt idx="151">
                  <c:v>3.4510951949058279</c:v>
                </c:pt>
                <c:pt idx="152">
                  <c:v>3.0094600175942801</c:v>
                </c:pt>
                <c:pt idx="153">
                  <c:v>2.8895582790147398</c:v>
                </c:pt>
                <c:pt idx="154">
                  <c:v>3.116799748366688</c:v>
                </c:pt>
                <c:pt idx="155">
                  <c:v>2.9879066462389039</c:v>
                </c:pt>
                <c:pt idx="156">
                  <c:v>3.2029175161950678</c:v>
                </c:pt>
                <c:pt idx="157">
                  <c:v>3.6213573940802681</c:v>
                </c:pt>
                <c:pt idx="158">
                  <c:v>3.6214737515368718</c:v>
                </c:pt>
                <c:pt idx="159">
                  <c:v>3.6706672517474361</c:v>
                </c:pt>
                <c:pt idx="160">
                  <c:v>3.4861782948253839</c:v>
                </c:pt>
                <c:pt idx="161">
                  <c:v>3.6003209347342122</c:v>
                </c:pt>
                <c:pt idx="162">
                  <c:v>3.2795649572846242</c:v>
                </c:pt>
                <c:pt idx="163">
                  <c:v>3.7381721248177522</c:v>
                </c:pt>
                <c:pt idx="164">
                  <c:v>3.9112348346565202</c:v>
                </c:pt>
                <c:pt idx="165">
                  <c:v>3.8969434000013718</c:v>
                </c:pt>
                <c:pt idx="166">
                  <c:v>3.649227921349508</c:v>
                </c:pt>
                <c:pt idx="167">
                  <c:v>3.8627603424803039</c:v>
                </c:pt>
                <c:pt idx="168">
                  <c:v>4.2374639312100797</c:v>
                </c:pt>
                <c:pt idx="169">
                  <c:v>4.6233243943757998</c:v>
                </c:pt>
                <c:pt idx="170">
                  <c:v>4.3130434782608802</c:v>
                </c:pt>
                <c:pt idx="171">
                  <c:v>3.9577777777777801</c:v>
                </c:pt>
                <c:pt idx="172">
                  <c:v>3.5672727272727278</c:v>
                </c:pt>
                <c:pt idx="173">
                  <c:v>3.7257142857142842</c:v>
                </c:pt>
                <c:pt idx="174">
                  <c:v>3.6457142857142841</c:v>
                </c:pt>
                <c:pt idx="175">
                  <c:v>3.6</c:v>
                </c:pt>
                <c:pt idx="176">
                  <c:v>3.8568421052631559</c:v>
                </c:pt>
                <c:pt idx="177">
                  <c:v>3.528</c:v>
                </c:pt>
                <c:pt idx="178">
                  <c:v>3.7466666666666679</c:v>
                </c:pt>
                <c:pt idx="179">
                  <c:v>3.6189473684210518</c:v>
                </c:pt>
                <c:pt idx="180">
                  <c:v>3.6854545454545442</c:v>
                </c:pt>
                <c:pt idx="181">
                  <c:v>4.0419999999999998</c:v>
                </c:pt>
                <c:pt idx="182">
                  <c:v>3.8704761904761922</c:v>
                </c:pt>
                <c:pt idx="183">
                  <c:v>3.5923809523809518</c:v>
                </c:pt>
                <c:pt idx="184">
                  <c:v>3.451428571428572</c:v>
                </c:pt>
                <c:pt idx="185">
                  <c:v>3.6666666666666679</c:v>
                </c:pt>
                <c:pt idx="186">
                  <c:v>3.32</c:v>
                </c:pt>
                <c:pt idx="187">
                  <c:v>3.5527272727272718</c:v>
                </c:pt>
                <c:pt idx="188">
                  <c:v>3.7364705882352962</c:v>
                </c:pt>
                <c:pt idx="189">
                  <c:v>3.5018181818181802</c:v>
                </c:pt>
                <c:pt idx="190">
                  <c:v>3.4820000000000002</c:v>
                </c:pt>
                <c:pt idx="191">
                  <c:v>3.7157894736842079</c:v>
                </c:pt>
                <c:pt idx="192">
                  <c:v>3.643636363636364</c:v>
                </c:pt>
                <c:pt idx="193">
                  <c:v>3.528</c:v>
                </c:pt>
                <c:pt idx="194">
                  <c:v>3.4057142857142879</c:v>
                </c:pt>
                <c:pt idx="195">
                  <c:v>3.13904761904762</c:v>
                </c:pt>
                <c:pt idx="196">
                  <c:v>3.116190476190476</c:v>
                </c:pt>
                <c:pt idx="197">
                  <c:v>3.214</c:v>
                </c:pt>
                <c:pt idx="198">
                  <c:v>2.9981818181818198</c:v>
                </c:pt>
                <c:pt idx="199">
                  <c:v>2.9561904761904758</c:v>
                </c:pt>
                <c:pt idx="200">
                  <c:v>2.602222222222224</c:v>
                </c:pt>
                <c:pt idx="201">
                  <c:v>2.6327272727272719</c:v>
                </c:pt>
                <c:pt idx="202">
                  <c:v>2.38</c:v>
                </c:pt>
                <c:pt idx="203">
                  <c:v>2.5019999999999998</c:v>
                </c:pt>
                <c:pt idx="204">
                  <c:v>3.0072727272727282</c:v>
                </c:pt>
                <c:pt idx="205">
                  <c:v>3.5579999999999998</c:v>
                </c:pt>
                <c:pt idx="206">
                  <c:v>2.856363636363636</c:v>
                </c:pt>
                <c:pt idx="207">
                  <c:v>2.3885714285714279</c:v>
                </c:pt>
                <c:pt idx="208">
                  <c:v>2.5515789473684198</c:v>
                </c:pt>
                <c:pt idx="209">
                  <c:v>2.548571428571428</c:v>
                </c:pt>
                <c:pt idx="210">
                  <c:v>2.38</c:v>
                </c:pt>
                <c:pt idx="211">
                  <c:v>2.5866666666666678</c:v>
                </c:pt>
                <c:pt idx="212">
                  <c:v>2.6</c:v>
                </c:pt>
                <c:pt idx="213">
                  <c:v>2.9085714285714279</c:v>
                </c:pt>
                <c:pt idx="214">
                  <c:v>3.0476190476190479</c:v>
                </c:pt>
                <c:pt idx="215">
                  <c:v>2.8679999999999999</c:v>
                </c:pt>
                <c:pt idx="216">
                  <c:v>3.2120000000000002</c:v>
                </c:pt>
                <c:pt idx="217">
                  <c:v>3.3039999999999998</c:v>
                </c:pt>
                <c:pt idx="218">
                  <c:v>3.033043478260868</c:v>
                </c:pt>
                <c:pt idx="219">
                  <c:v>3.21904761904762</c:v>
                </c:pt>
                <c:pt idx="220">
                  <c:v>2.8279999999999998</c:v>
                </c:pt>
                <c:pt idx="221">
                  <c:v>3.1</c:v>
                </c:pt>
                <c:pt idx="222">
                  <c:v>2.9371428571428559</c:v>
                </c:pt>
                <c:pt idx="223">
                  <c:v>3.3090909090909082</c:v>
                </c:pt>
                <c:pt idx="224">
                  <c:v>3.32</c:v>
                </c:pt>
                <c:pt idx="225">
                  <c:v>3.7919999999999998</c:v>
                </c:pt>
                <c:pt idx="226">
                  <c:v>4.3885714285714403</c:v>
                </c:pt>
                <c:pt idx="227">
                  <c:v>4.4857142857142804</c:v>
                </c:pt>
                <c:pt idx="228">
                  <c:v>4.8</c:v>
                </c:pt>
                <c:pt idx="229">
                  <c:v>5.1260000000000003</c:v>
                </c:pt>
                <c:pt idx="230">
                  <c:v>5.2747826086956522</c:v>
                </c:pt>
                <c:pt idx="231">
                  <c:v>5.4</c:v>
                </c:pt>
              </c:numCache>
            </c:numRef>
          </c:val>
          <c:smooth val="0"/>
          <c:extLst>
            <c:ext xmlns:c16="http://schemas.microsoft.com/office/drawing/2014/chart" uri="{C3380CC4-5D6E-409C-BE32-E72D297353CC}">
              <c16:uniqueId val="{00000000-8271-40BE-91F8-574C1CF97BE8}"/>
            </c:ext>
          </c:extLst>
        </c:ser>
        <c:ser>
          <c:idx val="1"/>
          <c:order val="1"/>
          <c:tx>
            <c:strRef>
              <c:f>Canasta!$F$3</c:f>
              <c:strCache>
                <c:ptCount val="1"/>
                <c:pt idx="0">
                  <c:v>Tasa captación de 90d a un año</c:v>
                </c:pt>
              </c:strCache>
            </c:strRef>
          </c:tx>
          <c:spPr>
            <a:ln w="28575" cap="rnd">
              <a:solidFill>
                <a:srgbClr val="FF0000"/>
              </a:solidFill>
              <a:round/>
            </a:ln>
            <a:effectLst/>
          </c:spPr>
          <c:marker>
            <c:symbol val="none"/>
          </c:marker>
          <c:cat>
            <c:numRef>
              <c:f>Canasta!$A$5:$A$236</c:f>
              <c:numCache>
                <c:formatCode>mmm\.yyyy</c:formatCode>
                <c:ptCount val="232"/>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numCache>
            </c:numRef>
          </c:cat>
          <c:val>
            <c:numRef>
              <c:f>Canasta!$F$5:$F$236</c:f>
              <c:numCache>
                <c:formatCode>General</c:formatCode>
                <c:ptCount val="232"/>
                <c:pt idx="0">
                  <c:v>1.04</c:v>
                </c:pt>
                <c:pt idx="1">
                  <c:v>1.05</c:v>
                </c:pt>
                <c:pt idx="2">
                  <c:v>1.0266666666666679</c:v>
                </c:pt>
                <c:pt idx="3">
                  <c:v>1.022857142857144</c:v>
                </c:pt>
                <c:pt idx="4">
                  <c:v>1.0980000000000001</c:v>
                </c:pt>
                <c:pt idx="5">
                  <c:v>1.1047619047619039</c:v>
                </c:pt>
                <c:pt idx="6">
                  <c:v>1.128695652173912</c:v>
                </c:pt>
                <c:pt idx="7">
                  <c:v>1.1399999999999999</c:v>
                </c:pt>
                <c:pt idx="8">
                  <c:v>1.1559999999999999</c:v>
                </c:pt>
                <c:pt idx="9">
                  <c:v>1.1234782608695639</c:v>
                </c:pt>
                <c:pt idx="10">
                  <c:v>1.07</c:v>
                </c:pt>
                <c:pt idx="11">
                  <c:v>0.99199999999999999</c:v>
                </c:pt>
                <c:pt idx="12">
                  <c:v>0.83047619047619203</c:v>
                </c:pt>
                <c:pt idx="13">
                  <c:v>0.71399999999999997</c:v>
                </c:pt>
                <c:pt idx="14">
                  <c:v>0.67304347826086797</c:v>
                </c:pt>
                <c:pt idx="15">
                  <c:v>0.67809523809523997</c:v>
                </c:pt>
                <c:pt idx="16">
                  <c:v>0.69799999999999995</c:v>
                </c:pt>
                <c:pt idx="17">
                  <c:v>0.74399999999999999</c:v>
                </c:pt>
                <c:pt idx="18">
                  <c:v>0.75636363636363602</c:v>
                </c:pt>
                <c:pt idx="19">
                  <c:v>0.73454545454545594</c:v>
                </c:pt>
                <c:pt idx="20">
                  <c:v>0.796190476190476</c:v>
                </c:pt>
                <c:pt idx="21">
                  <c:v>0.87</c:v>
                </c:pt>
                <c:pt idx="22">
                  <c:v>0.90285714285714402</c:v>
                </c:pt>
                <c:pt idx="23">
                  <c:v>1.106666666666668</c:v>
                </c:pt>
                <c:pt idx="24">
                  <c:v>1.1523809523809521</c:v>
                </c:pt>
                <c:pt idx="25">
                  <c:v>1.18</c:v>
                </c:pt>
                <c:pt idx="26">
                  <c:v>1.245454545454544</c:v>
                </c:pt>
                <c:pt idx="27">
                  <c:v>1.312380952380952</c:v>
                </c:pt>
                <c:pt idx="28">
                  <c:v>1.5676190476190479</c:v>
                </c:pt>
                <c:pt idx="29">
                  <c:v>1.4895238095238079</c:v>
                </c:pt>
                <c:pt idx="30">
                  <c:v>1.474285714285716</c:v>
                </c:pt>
                <c:pt idx="31">
                  <c:v>1.4690909090909079</c:v>
                </c:pt>
                <c:pt idx="32">
                  <c:v>1.5276190476190481</c:v>
                </c:pt>
                <c:pt idx="33">
                  <c:v>1.6879999999999999</c:v>
                </c:pt>
                <c:pt idx="34">
                  <c:v>1.9352380952380961</c:v>
                </c:pt>
                <c:pt idx="35">
                  <c:v>2.028571428571428</c:v>
                </c:pt>
                <c:pt idx="36">
                  <c:v>1.8236363636363639</c:v>
                </c:pt>
                <c:pt idx="37">
                  <c:v>1.724</c:v>
                </c:pt>
                <c:pt idx="38">
                  <c:v>1.775652173913044</c:v>
                </c:pt>
                <c:pt idx="39">
                  <c:v>1.833684210526316</c:v>
                </c:pt>
                <c:pt idx="40">
                  <c:v>1.8509090909090919</c:v>
                </c:pt>
                <c:pt idx="41">
                  <c:v>1.8160000000000001</c:v>
                </c:pt>
                <c:pt idx="42">
                  <c:v>1.826666666666668</c:v>
                </c:pt>
                <c:pt idx="43">
                  <c:v>1.86</c:v>
                </c:pt>
                <c:pt idx="44">
                  <c:v>1.8463157894736839</c:v>
                </c:pt>
                <c:pt idx="45">
                  <c:v>1.8590476190476199</c:v>
                </c:pt>
                <c:pt idx="46">
                  <c:v>1.832380952380952</c:v>
                </c:pt>
                <c:pt idx="47">
                  <c:v>1.8863157894736839</c:v>
                </c:pt>
                <c:pt idx="48">
                  <c:v>1.7854545454545441</c:v>
                </c:pt>
                <c:pt idx="49">
                  <c:v>1.786</c:v>
                </c:pt>
                <c:pt idx="50">
                  <c:v>1.781818181818184</c:v>
                </c:pt>
                <c:pt idx="51">
                  <c:v>1.806</c:v>
                </c:pt>
                <c:pt idx="52">
                  <c:v>1.872380952380952</c:v>
                </c:pt>
                <c:pt idx="53">
                  <c:v>1.89904761904762</c:v>
                </c:pt>
                <c:pt idx="54">
                  <c:v>1.96</c:v>
                </c:pt>
                <c:pt idx="55">
                  <c:v>2.0163636363636361</c:v>
                </c:pt>
                <c:pt idx="56">
                  <c:v>2.1341176470588241</c:v>
                </c:pt>
                <c:pt idx="57">
                  <c:v>2.1327272727272719</c:v>
                </c:pt>
                <c:pt idx="58">
                  <c:v>2.121904761904764</c:v>
                </c:pt>
                <c:pt idx="59">
                  <c:v>2.2799999999999998</c:v>
                </c:pt>
                <c:pt idx="60">
                  <c:v>2.23818181818182</c:v>
                </c:pt>
                <c:pt idx="61">
                  <c:v>2.2038095238095239</c:v>
                </c:pt>
                <c:pt idx="62">
                  <c:v>2.3104761904761921</c:v>
                </c:pt>
                <c:pt idx="63">
                  <c:v>2.3290909090909082</c:v>
                </c:pt>
                <c:pt idx="64">
                  <c:v>2.3180000000000001</c:v>
                </c:pt>
                <c:pt idx="65">
                  <c:v>2.4342857142857159</c:v>
                </c:pt>
                <c:pt idx="66">
                  <c:v>2.5109090909090921</c:v>
                </c:pt>
                <c:pt idx="67">
                  <c:v>2.7280000000000002</c:v>
                </c:pt>
                <c:pt idx="68">
                  <c:v>3.12</c:v>
                </c:pt>
                <c:pt idx="69">
                  <c:v>3.3860869565217402</c:v>
                </c:pt>
                <c:pt idx="70">
                  <c:v>2.952</c:v>
                </c:pt>
                <c:pt idx="71">
                  <c:v>2.8959999999999999</c:v>
                </c:pt>
                <c:pt idx="72">
                  <c:v>2.2685714285714278</c:v>
                </c:pt>
                <c:pt idx="73">
                  <c:v>1.6379999999999999</c:v>
                </c:pt>
                <c:pt idx="74">
                  <c:v>1</c:v>
                </c:pt>
                <c:pt idx="75">
                  <c:v>0.82476190476190403</c:v>
                </c:pt>
                <c:pt idx="76">
                  <c:v>0.63157894736842002</c:v>
                </c:pt>
                <c:pt idx="77">
                  <c:v>0.55619047619047601</c:v>
                </c:pt>
                <c:pt idx="78">
                  <c:v>0.44727272727272799</c:v>
                </c:pt>
                <c:pt idx="79">
                  <c:v>0.25800000000000001</c:v>
                </c:pt>
                <c:pt idx="80">
                  <c:v>0.36190476190476201</c:v>
                </c:pt>
                <c:pt idx="81">
                  <c:v>0.41142857142857198</c:v>
                </c:pt>
                <c:pt idx="82">
                  <c:v>0.476190476190476</c:v>
                </c:pt>
                <c:pt idx="83">
                  <c:v>0.48399999999999999</c:v>
                </c:pt>
                <c:pt idx="84">
                  <c:v>0.38800000000000001</c:v>
                </c:pt>
                <c:pt idx="85">
                  <c:v>0.52600000000000002</c:v>
                </c:pt>
                <c:pt idx="86">
                  <c:v>0.43304347826086798</c:v>
                </c:pt>
                <c:pt idx="87">
                  <c:v>0.3885714285714284</c:v>
                </c:pt>
                <c:pt idx="88">
                  <c:v>0.59</c:v>
                </c:pt>
                <c:pt idx="89">
                  <c:v>0.69904761904762003</c:v>
                </c:pt>
                <c:pt idx="90">
                  <c:v>0.916190476190476</c:v>
                </c:pt>
                <c:pt idx="91">
                  <c:v>1.2363636363636361</c:v>
                </c:pt>
                <c:pt idx="92">
                  <c:v>1.35</c:v>
                </c:pt>
                <c:pt idx="93">
                  <c:v>1.456</c:v>
                </c:pt>
                <c:pt idx="94">
                  <c:v>1.401904761904764</c:v>
                </c:pt>
                <c:pt idx="95">
                  <c:v>1.52</c:v>
                </c:pt>
                <c:pt idx="96">
                  <c:v>1.48</c:v>
                </c:pt>
                <c:pt idx="97">
                  <c:v>1.6040000000000001</c:v>
                </c:pt>
                <c:pt idx="98">
                  <c:v>1.7165217391304359</c:v>
                </c:pt>
                <c:pt idx="99">
                  <c:v>1.8640000000000001</c:v>
                </c:pt>
                <c:pt idx="100">
                  <c:v>2.0272727272727278</c:v>
                </c:pt>
                <c:pt idx="101">
                  <c:v>2.005714285714284</c:v>
                </c:pt>
                <c:pt idx="102">
                  <c:v>2.0304761904761919</c:v>
                </c:pt>
                <c:pt idx="103">
                  <c:v>1.952727272727272</c:v>
                </c:pt>
                <c:pt idx="104">
                  <c:v>1.864761904761904</c:v>
                </c:pt>
                <c:pt idx="105">
                  <c:v>1.917894736842108</c:v>
                </c:pt>
                <c:pt idx="106">
                  <c:v>1.977142857142856</c:v>
                </c:pt>
                <c:pt idx="107">
                  <c:v>2.0361904761904759</c:v>
                </c:pt>
                <c:pt idx="108">
                  <c:v>1.8381818181818199</c:v>
                </c:pt>
                <c:pt idx="109">
                  <c:v>1.827272727272728</c:v>
                </c:pt>
                <c:pt idx="110">
                  <c:v>1.9981818181818161</c:v>
                </c:pt>
                <c:pt idx="111">
                  <c:v>2.0099999999999998</c:v>
                </c:pt>
                <c:pt idx="112">
                  <c:v>2.0181818181818199</c:v>
                </c:pt>
                <c:pt idx="113">
                  <c:v>2.034285714285712</c:v>
                </c:pt>
                <c:pt idx="114">
                  <c:v>1.89</c:v>
                </c:pt>
                <c:pt idx="115">
                  <c:v>1.8254545454545441</c:v>
                </c:pt>
                <c:pt idx="116">
                  <c:v>1.949473684210528</c:v>
                </c:pt>
                <c:pt idx="117">
                  <c:v>2.0556521739130438</c:v>
                </c:pt>
                <c:pt idx="118">
                  <c:v>2.0152380952380962</c:v>
                </c:pt>
                <c:pt idx="119">
                  <c:v>2.0273684210526319</c:v>
                </c:pt>
                <c:pt idx="120">
                  <c:v>1.843636363636364</c:v>
                </c:pt>
                <c:pt idx="121">
                  <c:v>1.8160000000000001</c:v>
                </c:pt>
                <c:pt idx="122">
                  <c:v>1.81</c:v>
                </c:pt>
                <c:pt idx="123">
                  <c:v>1.6491247953916199</c:v>
                </c:pt>
                <c:pt idx="124">
                  <c:v>1.6738462331833319</c:v>
                </c:pt>
                <c:pt idx="125">
                  <c:v>1.73782514179572</c:v>
                </c:pt>
                <c:pt idx="126">
                  <c:v>1.77690118534838</c:v>
                </c:pt>
                <c:pt idx="127">
                  <c:v>1.7752380952380959</c:v>
                </c:pt>
                <c:pt idx="128">
                  <c:v>1.7933333333333319</c:v>
                </c:pt>
                <c:pt idx="129">
                  <c:v>1.7509090909090921</c:v>
                </c:pt>
                <c:pt idx="130">
                  <c:v>1.5980000000000001</c:v>
                </c:pt>
                <c:pt idx="131">
                  <c:v>1.5820000000000001</c:v>
                </c:pt>
                <c:pt idx="132">
                  <c:v>1.505454545454544</c:v>
                </c:pt>
                <c:pt idx="133">
                  <c:v>1.4840061739113479</c:v>
                </c:pt>
                <c:pt idx="134">
                  <c:v>1.36765052655376</c:v>
                </c:pt>
                <c:pt idx="135">
                  <c:v>1.3071574908913881</c:v>
                </c:pt>
                <c:pt idx="136">
                  <c:v>1.3491506122408721</c:v>
                </c:pt>
                <c:pt idx="137">
                  <c:v>1.4032747370602481</c:v>
                </c:pt>
                <c:pt idx="138">
                  <c:v>1.331330482238404</c:v>
                </c:pt>
                <c:pt idx="139">
                  <c:v>1.205256225216816</c:v>
                </c:pt>
                <c:pt idx="140">
                  <c:v>1.1159569466672961</c:v>
                </c:pt>
                <c:pt idx="141">
                  <c:v>1.1416366080362359</c:v>
                </c:pt>
                <c:pt idx="142">
                  <c:v>1.1896801903782721</c:v>
                </c:pt>
                <c:pt idx="143">
                  <c:v>1.2184163263275201</c:v>
                </c:pt>
                <c:pt idx="144">
                  <c:v>1.097462771142828</c:v>
                </c:pt>
                <c:pt idx="145">
                  <c:v>1.085876351280844</c:v>
                </c:pt>
                <c:pt idx="146">
                  <c:v>1.15479425064074</c:v>
                </c:pt>
                <c:pt idx="147">
                  <c:v>1.2144692835870761</c:v>
                </c:pt>
                <c:pt idx="148">
                  <c:v>1.2426537920732079</c:v>
                </c:pt>
                <c:pt idx="149">
                  <c:v>1.2465111385754479</c:v>
                </c:pt>
                <c:pt idx="150">
                  <c:v>1.235264405707768</c:v>
                </c:pt>
                <c:pt idx="151">
                  <c:v>1.2411630518019401</c:v>
                </c:pt>
                <c:pt idx="152">
                  <c:v>1.301042504341916</c:v>
                </c:pt>
                <c:pt idx="153">
                  <c:v>1.3510482121268761</c:v>
                </c:pt>
                <c:pt idx="154">
                  <c:v>1.457664940788636</c:v>
                </c:pt>
                <c:pt idx="155">
                  <c:v>1.5001711755038201</c:v>
                </c:pt>
                <c:pt idx="156">
                  <c:v>1.5034857348597119</c:v>
                </c:pt>
                <c:pt idx="157">
                  <c:v>1.439698269771988</c:v>
                </c:pt>
                <c:pt idx="158">
                  <c:v>1.4077063372980481</c:v>
                </c:pt>
                <c:pt idx="159">
                  <c:v>1.3362736764747201</c:v>
                </c:pt>
                <c:pt idx="160">
                  <c:v>1.316185012040948</c:v>
                </c:pt>
                <c:pt idx="161">
                  <c:v>1.32756060883112</c:v>
                </c:pt>
                <c:pt idx="162">
                  <c:v>1.335538362599612</c:v>
                </c:pt>
                <c:pt idx="163">
                  <c:v>1.2999989757773081</c:v>
                </c:pt>
                <c:pt idx="164">
                  <c:v>1.3059089732054039</c:v>
                </c:pt>
                <c:pt idx="165">
                  <c:v>1.31803487276724</c:v>
                </c:pt>
                <c:pt idx="166">
                  <c:v>1.324685441384776</c:v>
                </c:pt>
                <c:pt idx="167">
                  <c:v>1.337359770646652</c:v>
                </c:pt>
                <c:pt idx="168">
                  <c:v>1.1950647224023601</c:v>
                </c:pt>
                <c:pt idx="169">
                  <c:v>1.1065041565648079</c:v>
                </c:pt>
                <c:pt idx="170">
                  <c:v>1.1008695652173921</c:v>
                </c:pt>
                <c:pt idx="171">
                  <c:v>1.024444444444444</c:v>
                </c:pt>
                <c:pt idx="172">
                  <c:v>0.97454545454545605</c:v>
                </c:pt>
                <c:pt idx="173">
                  <c:v>0.94857142857142795</c:v>
                </c:pt>
                <c:pt idx="174">
                  <c:v>0.97142857142857197</c:v>
                </c:pt>
                <c:pt idx="175">
                  <c:v>0.95090909090909204</c:v>
                </c:pt>
                <c:pt idx="176">
                  <c:v>0.92210526315789598</c:v>
                </c:pt>
                <c:pt idx="177">
                  <c:v>0.93799999999999994</c:v>
                </c:pt>
                <c:pt idx="178">
                  <c:v>0.963809523809524</c:v>
                </c:pt>
                <c:pt idx="179">
                  <c:v>1.025263157894736</c:v>
                </c:pt>
                <c:pt idx="180">
                  <c:v>0.93272727272727196</c:v>
                </c:pt>
                <c:pt idx="181">
                  <c:v>0.92400000000000004</c:v>
                </c:pt>
                <c:pt idx="182">
                  <c:v>0.93714285714285595</c:v>
                </c:pt>
                <c:pt idx="183">
                  <c:v>0.97333333333333205</c:v>
                </c:pt>
                <c:pt idx="184">
                  <c:v>0.91428571428571603</c:v>
                </c:pt>
                <c:pt idx="185">
                  <c:v>0.93333333333333202</c:v>
                </c:pt>
                <c:pt idx="186">
                  <c:v>0.95799999999999996</c:v>
                </c:pt>
                <c:pt idx="187">
                  <c:v>0.94909090909090799</c:v>
                </c:pt>
                <c:pt idx="188">
                  <c:v>0.997647058823528</c:v>
                </c:pt>
                <c:pt idx="189">
                  <c:v>1.0781818181818199</c:v>
                </c:pt>
                <c:pt idx="190">
                  <c:v>1.1679999999999999</c:v>
                </c:pt>
                <c:pt idx="191">
                  <c:v>1.1431578947368439</c:v>
                </c:pt>
                <c:pt idx="192">
                  <c:v>1.076363636363636</c:v>
                </c:pt>
                <c:pt idx="193">
                  <c:v>1.0860000000000001</c:v>
                </c:pt>
                <c:pt idx="194">
                  <c:v>1.08</c:v>
                </c:pt>
                <c:pt idx="195">
                  <c:v>1.0819047619047599</c:v>
                </c:pt>
                <c:pt idx="196">
                  <c:v>1.0533333333333319</c:v>
                </c:pt>
                <c:pt idx="197">
                  <c:v>0.94399999999999995</c:v>
                </c:pt>
                <c:pt idx="198">
                  <c:v>0.86181818181818404</c:v>
                </c:pt>
                <c:pt idx="199">
                  <c:v>0.80761904761904801</c:v>
                </c:pt>
                <c:pt idx="200">
                  <c:v>0.70444444444444398</c:v>
                </c:pt>
                <c:pt idx="201">
                  <c:v>0.7</c:v>
                </c:pt>
                <c:pt idx="202">
                  <c:v>0.74199999999999999</c:v>
                </c:pt>
                <c:pt idx="203">
                  <c:v>0.73</c:v>
                </c:pt>
                <c:pt idx="204">
                  <c:v>0.67272727272727195</c:v>
                </c:pt>
                <c:pt idx="205">
                  <c:v>0.70399999999999996</c:v>
                </c:pt>
                <c:pt idx="206">
                  <c:v>0.69818181818182001</c:v>
                </c:pt>
                <c:pt idx="207">
                  <c:v>0.28952380952380963</c:v>
                </c:pt>
                <c:pt idx="208">
                  <c:v>0.1789473684210528</c:v>
                </c:pt>
                <c:pt idx="209">
                  <c:v>0.1504761904761904</c:v>
                </c:pt>
                <c:pt idx="210">
                  <c:v>0.14545454545454559</c:v>
                </c:pt>
                <c:pt idx="211">
                  <c:v>0.13523809523809521</c:v>
                </c:pt>
                <c:pt idx="212">
                  <c:v>0.13142857142857159</c:v>
                </c:pt>
                <c:pt idx="213">
                  <c:v>0.121904761904762</c:v>
                </c:pt>
                <c:pt idx="214">
                  <c:v>0.1161904761904764</c:v>
                </c:pt>
                <c:pt idx="215">
                  <c:v>0.13</c:v>
                </c:pt>
                <c:pt idx="216">
                  <c:v>0.13</c:v>
                </c:pt>
                <c:pt idx="217">
                  <c:v>0.128</c:v>
                </c:pt>
                <c:pt idx="218">
                  <c:v>0.13217391304347839</c:v>
                </c:pt>
                <c:pt idx="219">
                  <c:v>0.14285714285714279</c:v>
                </c:pt>
                <c:pt idx="220">
                  <c:v>0.154</c:v>
                </c:pt>
                <c:pt idx="221">
                  <c:v>0.20399999999999999</c:v>
                </c:pt>
                <c:pt idx="222">
                  <c:v>0.34857142857142881</c:v>
                </c:pt>
                <c:pt idx="223">
                  <c:v>0.44181818181818</c:v>
                </c:pt>
                <c:pt idx="224">
                  <c:v>0.832380952380952</c:v>
                </c:pt>
                <c:pt idx="225">
                  <c:v>1.234</c:v>
                </c:pt>
                <c:pt idx="226">
                  <c:v>1.4495238095238081</c:v>
                </c:pt>
                <c:pt idx="227">
                  <c:v>1.6742857142857159</c:v>
                </c:pt>
                <c:pt idx="228">
                  <c:v>1.8019047619047599</c:v>
                </c:pt>
                <c:pt idx="229">
                  <c:v>2.1800000000000002</c:v>
                </c:pt>
                <c:pt idx="230">
                  <c:v>2.5930434782608693</c:v>
                </c:pt>
                <c:pt idx="231">
                  <c:v>2.6611764705882348</c:v>
                </c:pt>
              </c:numCache>
            </c:numRef>
          </c:val>
          <c:smooth val="0"/>
          <c:extLst>
            <c:ext xmlns:c16="http://schemas.microsoft.com/office/drawing/2014/chart" uri="{C3380CC4-5D6E-409C-BE32-E72D297353CC}">
              <c16:uniqueId val="{00000001-8271-40BE-91F8-574C1CF97BE8}"/>
            </c:ext>
          </c:extLst>
        </c:ser>
        <c:ser>
          <c:idx val="2"/>
          <c:order val="2"/>
          <c:tx>
            <c:strRef>
              <c:f>Canasta!$G$3</c:f>
              <c:strCache>
                <c:ptCount val="1"/>
                <c:pt idx="0">
                  <c:v>Tasa de captación prime a un año</c:v>
                </c:pt>
              </c:strCache>
            </c:strRef>
          </c:tx>
          <c:spPr>
            <a:ln w="28575" cap="rnd">
              <a:solidFill>
                <a:srgbClr val="00B050"/>
              </a:solidFill>
              <a:round/>
            </a:ln>
            <a:effectLst/>
          </c:spPr>
          <c:marker>
            <c:symbol val="none"/>
          </c:marker>
          <c:cat>
            <c:numRef>
              <c:f>Canasta!$A$5:$A$236</c:f>
              <c:numCache>
                <c:formatCode>mmm\.yyyy</c:formatCode>
                <c:ptCount val="232"/>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numCache>
            </c:numRef>
          </c:cat>
          <c:val>
            <c:numRef>
              <c:f>Canasta!$G$5:$G$236</c:f>
              <c:numCache>
                <c:formatCode>General</c:formatCode>
                <c:ptCount val="232"/>
                <c:pt idx="5">
                  <c:v>3.6495000000000002</c:v>
                </c:pt>
                <c:pt idx="6">
                  <c:v>3.7726086956521798</c:v>
                </c:pt>
                <c:pt idx="7">
                  <c:v>3.7685000000000102</c:v>
                </c:pt>
                <c:pt idx="8">
                  <c:v>3.9015</c:v>
                </c:pt>
                <c:pt idx="9">
                  <c:v>3.7821739130434802</c:v>
                </c:pt>
                <c:pt idx="10" formatCode="#,##0.00">
                  <c:v>3.4965000000000002</c:v>
                </c:pt>
                <c:pt idx="11">
                  <c:v>3.1785000000000001</c:v>
                </c:pt>
                <c:pt idx="12">
                  <c:v>2.7476190476190401</c:v>
                </c:pt>
                <c:pt idx="13">
                  <c:v>2.5489999999999999</c:v>
                </c:pt>
                <c:pt idx="14">
                  <c:v>2.3956521739130499</c:v>
                </c:pt>
                <c:pt idx="15">
                  <c:v>2.3633333333333399</c:v>
                </c:pt>
                <c:pt idx="16">
                  <c:v>2.4845000000000002</c:v>
                </c:pt>
                <c:pt idx="17">
                  <c:v>2.6385000000000001</c:v>
                </c:pt>
                <c:pt idx="18">
                  <c:v>2.6682608695652101</c:v>
                </c:pt>
                <c:pt idx="19">
                  <c:v>2.6245454545454501</c:v>
                </c:pt>
                <c:pt idx="20">
                  <c:v>2.7880952380952402</c:v>
                </c:pt>
                <c:pt idx="21">
                  <c:v>3.1575000000000002</c:v>
                </c:pt>
                <c:pt idx="22">
                  <c:v>3.343</c:v>
                </c:pt>
                <c:pt idx="23">
                  <c:v>3.6128571428571399</c:v>
                </c:pt>
                <c:pt idx="24">
                  <c:v>3.67904761904762</c:v>
                </c:pt>
                <c:pt idx="25">
                  <c:v>3.8374999999999999</c:v>
                </c:pt>
                <c:pt idx="26">
                  <c:v>3.9522727272727201</c:v>
                </c:pt>
                <c:pt idx="27">
                  <c:v>4.39190476190476</c:v>
                </c:pt>
                <c:pt idx="28">
                  <c:v>4.8304761904761904</c:v>
                </c:pt>
                <c:pt idx="29">
                  <c:v>4.7052380952380997</c:v>
                </c:pt>
                <c:pt idx="30">
                  <c:v>4.6622835059189702</c:v>
                </c:pt>
                <c:pt idx="31">
                  <c:v>4.7223412806757299</c:v>
                </c:pt>
                <c:pt idx="32">
                  <c:v>5.0077438843766302</c:v>
                </c:pt>
                <c:pt idx="33">
                  <c:v>5.44011494710979</c:v>
                </c:pt>
                <c:pt idx="34">
                  <c:v>6.0912365982895196</c:v>
                </c:pt>
                <c:pt idx="35">
                  <c:v>6.2638473526683098</c:v>
                </c:pt>
                <c:pt idx="36">
                  <c:v>5.8846749958769697</c:v>
                </c:pt>
                <c:pt idx="37">
                  <c:v>5.7266387169399398</c:v>
                </c:pt>
                <c:pt idx="38">
                  <c:v>5.7871106036847602</c:v>
                </c:pt>
                <c:pt idx="39">
                  <c:v>5.8322539932071296</c:v>
                </c:pt>
                <c:pt idx="40">
                  <c:v>5.9572254815644401</c:v>
                </c:pt>
                <c:pt idx="41">
                  <c:v>5.9054167097654799</c:v>
                </c:pt>
                <c:pt idx="42">
                  <c:v>5.9055584556781202</c:v>
                </c:pt>
                <c:pt idx="43">
                  <c:v>5.8901335241112598</c:v>
                </c:pt>
                <c:pt idx="44">
                  <c:v>5.7982466235411598</c:v>
                </c:pt>
                <c:pt idx="45">
                  <c:v>5.7523234689566198</c:v>
                </c:pt>
                <c:pt idx="46">
                  <c:v>5.70078783684587</c:v>
                </c:pt>
                <c:pt idx="47">
                  <c:v>5.7466954955074501</c:v>
                </c:pt>
                <c:pt idx="48">
                  <c:v>5.5837459577123001</c:v>
                </c:pt>
                <c:pt idx="49">
                  <c:v>5.4916889785577601</c:v>
                </c:pt>
                <c:pt idx="50">
                  <c:v>5.4381463828991299</c:v>
                </c:pt>
                <c:pt idx="51">
                  <c:v>5.4866666666666699</c:v>
                </c:pt>
                <c:pt idx="52">
                  <c:v>5.72</c:v>
                </c:pt>
                <c:pt idx="53">
                  <c:v>6.06</c:v>
                </c:pt>
                <c:pt idx="54">
                  <c:v>6.218</c:v>
                </c:pt>
                <c:pt idx="55">
                  <c:v>6.4136363636363596</c:v>
                </c:pt>
                <c:pt idx="56">
                  <c:v>6.6494117647058797</c:v>
                </c:pt>
                <c:pt idx="57">
                  <c:v>6.7522727272727296</c:v>
                </c:pt>
                <c:pt idx="58">
                  <c:v>6.7028571428571402</c:v>
                </c:pt>
                <c:pt idx="59">
                  <c:v>6.8650000000000002</c:v>
                </c:pt>
                <c:pt idx="60">
                  <c:v>7.08590909090909</c:v>
                </c:pt>
                <c:pt idx="61">
                  <c:v>6.9847619047619096</c:v>
                </c:pt>
                <c:pt idx="62">
                  <c:v>7.2329999999999997</c:v>
                </c:pt>
                <c:pt idx="63">
                  <c:v>7.2304545454545499</c:v>
                </c:pt>
                <c:pt idx="64">
                  <c:v>7.274</c:v>
                </c:pt>
                <c:pt idx="65">
                  <c:v>7.6333333333333302</c:v>
                </c:pt>
                <c:pt idx="66">
                  <c:v>8.1431818181818194</c:v>
                </c:pt>
                <c:pt idx="67">
                  <c:v>8.5340000000000007</c:v>
                </c:pt>
                <c:pt idx="68">
                  <c:v>9.4875000000000007</c:v>
                </c:pt>
                <c:pt idx="69">
                  <c:v>9.8395454545454601</c:v>
                </c:pt>
                <c:pt idx="70">
                  <c:v>8.9254999999999995</c:v>
                </c:pt>
                <c:pt idx="71">
                  <c:v>8.3819999999999997</c:v>
                </c:pt>
                <c:pt idx="72">
                  <c:v>6.3576190476190497</c:v>
                </c:pt>
                <c:pt idx="73">
                  <c:v>4.5134999999999996</c:v>
                </c:pt>
                <c:pt idx="74">
                  <c:v>2.9386363636363599</c:v>
                </c:pt>
                <c:pt idx="75">
                  <c:v>2.71</c:v>
                </c:pt>
                <c:pt idx="76">
                  <c:v>2.09</c:v>
                </c:pt>
                <c:pt idx="77">
                  <c:v>1.9719047619047601</c:v>
                </c:pt>
                <c:pt idx="78">
                  <c:v>1.5268181818181801</c:v>
                </c:pt>
                <c:pt idx="79">
                  <c:v>1.11333333333333</c:v>
                </c:pt>
                <c:pt idx="80">
                  <c:v>1.53238095238095</c:v>
                </c:pt>
                <c:pt idx="81">
                  <c:v>1.86333333333333</c:v>
                </c:pt>
                <c:pt idx="82">
                  <c:v>1.95333333333333</c:v>
                </c:pt>
                <c:pt idx="83">
                  <c:v>2.2885</c:v>
                </c:pt>
                <c:pt idx="84">
                  <c:v>1.998</c:v>
                </c:pt>
                <c:pt idx="85">
                  <c:v>2.3595000000000002</c:v>
                </c:pt>
                <c:pt idx="86">
                  <c:v>2.3021739130434802</c:v>
                </c:pt>
                <c:pt idx="87">
                  <c:v>2.3523809523809498</c:v>
                </c:pt>
                <c:pt idx="88">
                  <c:v>3.0514999999999999</c:v>
                </c:pt>
                <c:pt idx="89">
                  <c:v>3.4028571428571399</c:v>
                </c:pt>
                <c:pt idx="90">
                  <c:v>4.18</c:v>
                </c:pt>
                <c:pt idx="91">
                  <c:v>4.9759090909090897</c:v>
                </c:pt>
                <c:pt idx="92">
                  <c:v>5.173</c:v>
                </c:pt>
                <c:pt idx="93">
                  <c:v>5.3220000000000001</c:v>
                </c:pt>
                <c:pt idx="94">
                  <c:v>5.2757142857142796</c:v>
                </c:pt>
                <c:pt idx="95">
                  <c:v>5.3404761904761902</c:v>
                </c:pt>
                <c:pt idx="96">
                  <c:v>5.4490476190476196</c:v>
                </c:pt>
                <c:pt idx="97">
                  <c:v>5.6580000000000004</c:v>
                </c:pt>
                <c:pt idx="98">
                  <c:v>5.9578260869565201</c:v>
                </c:pt>
                <c:pt idx="99">
                  <c:v>6.2705000000000002</c:v>
                </c:pt>
                <c:pt idx="100">
                  <c:v>6.4468181818181796</c:v>
                </c:pt>
                <c:pt idx="101">
                  <c:v>6.3504761904761899</c:v>
                </c:pt>
                <c:pt idx="102">
                  <c:v>6.3147619047619097</c:v>
                </c:pt>
                <c:pt idx="103">
                  <c:v>6.0154545454545501</c:v>
                </c:pt>
                <c:pt idx="104">
                  <c:v>5.6493638660993604</c:v>
                </c:pt>
                <c:pt idx="105">
                  <c:v>5.6752631578947401</c:v>
                </c:pt>
                <c:pt idx="106">
                  <c:v>6.00285714285714</c:v>
                </c:pt>
                <c:pt idx="107">
                  <c:v>6.2666666666666702</c:v>
                </c:pt>
                <c:pt idx="108">
                  <c:v>5.6259090909090901</c:v>
                </c:pt>
                <c:pt idx="109">
                  <c:v>5.6809523809523803</c:v>
                </c:pt>
                <c:pt idx="110">
                  <c:v>6.2754545454545401</c:v>
                </c:pt>
                <c:pt idx="111">
                  <c:v>6.4355000000000002</c:v>
                </c:pt>
                <c:pt idx="112">
                  <c:v>6.3757142857142899</c:v>
                </c:pt>
                <c:pt idx="113">
                  <c:v>6.2571428571428598</c:v>
                </c:pt>
                <c:pt idx="114">
                  <c:v>5.9424999999999999</c:v>
                </c:pt>
                <c:pt idx="115">
                  <c:v>5.9590909090909099</c:v>
                </c:pt>
                <c:pt idx="116">
                  <c:v>6.19470588235294</c:v>
                </c:pt>
                <c:pt idx="117">
                  <c:v>6.4222727272727296</c:v>
                </c:pt>
                <c:pt idx="118">
                  <c:v>6.399</c:v>
                </c:pt>
                <c:pt idx="119">
                  <c:v>6.4142105263157898</c:v>
                </c:pt>
                <c:pt idx="120">
                  <c:v>6.2340909090909102</c:v>
                </c:pt>
                <c:pt idx="121">
                  <c:v>6.0395000000000003</c:v>
                </c:pt>
                <c:pt idx="122">
                  <c:v>5.9405000000000001</c:v>
                </c:pt>
                <c:pt idx="123">
                  <c:v>5.6563636363636398</c:v>
                </c:pt>
                <c:pt idx="124">
                  <c:v>5.4085714285714301</c:v>
                </c:pt>
                <c:pt idx="125">
                  <c:v>5.2889999999999997</c:v>
                </c:pt>
                <c:pt idx="126">
                  <c:v>5.36241894679035</c:v>
                </c:pt>
                <c:pt idx="127">
                  <c:v>5.4409049507604301</c:v>
                </c:pt>
                <c:pt idx="128">
                  <c:v>5.5898962307277698</c:v>
                </c:pt>
                <c:pt idx="129">
                  <c:v>5.3623679982262802</c:v>
                </c:pt>
                <c:pt idx="130">
                  <c:v>4.8258314846332597</c:v>
                </c:pt>
                <c:pt idx="131">
                  <c:v>4.9315410730103801</c:v>
                </c:pt>
                <c:pt idx="132">
                  <c:v>4.8618801777916003</c:v>
                </c:pt>
                <c:pt idx="133">
                  <c:v>4.5567080250199101</c:v>
                </c:pt>
                <c:pt idx="134">
                  <c:v>4.3837287530650704</c:v>
                </c:pt>
                <c:pt idx="135">
                  <c:v>4.07196576681556</c:v>
                </c:pt>
                <c:pt idx="136">
                  <c:v>4.1610680505504298</c:v>
                </c:pt>
                <c:pt idx="137">
                  <c:v>4.2811954692782903</c:v>
                </c:pt>
                <c:pt idx="138">
                  <c:v>4.0286363636363598</c:v>
                </c:pt>
                <c:pt idx="139">
                  <c:v>3.5539999999999998</c:v>
                </c:pt>
                <c:pt idx="140">
                  <c:v>3.4455</c:v>
                </c:pt>
                <c:pt idx="141">
                  <c:v>3.6349999999999998</c:v>
                </c:pt>
                <c:pt idx="142">
                  <c:v>3.7374999999999998</c:v>
                </c:pt>
                <c:pt idx="143">
                  <c:v>3.6785000000000001</c:v>
                </c:pt>
                <c:pt idx="144">
                  <c:v>3.4023809523809501</c:v>
                </c:pt>
                <c:pt idx="145">
                  <c:v>3.456</c:v>
                </c:pt>
                <c:pt idx="146">
                  <c:v>3.5681818181818201</c:v>
                </c:pt>
                <c:pt idx="147">
                  <c:v>3.76571428571429</c:v>
                </c:pt>
                <c:pt idx="148">
                  <c:v>3.8631578947368399</c:v>
                </c:pt>
                <c:pt idx="149">
                  <c:v>3.7828571428571398</c:v>
                </c:pt>
                <c:pt idx="150">
                  <c:v>3.78045454545454</c:v>
                </c:pt>
                <c:pt idx="151">
                  <c:v>3.8233333333333301</c:v>
                </c:pt>
                <c:pt idx="152">
                  <c:v>4.2004761904761896</c:v>
                </c:pt>
                <c:pt idx="153">
                  <c:v>4.38904761904762</c:v>
                </c:pt>
                <c:pt idx="154">
                  <c:v>4.6171428571428601</c:v>
                </c:pt>
                <c:pt idx="155">
                  <c:v>4.7815000000000003</c:v>
                </c:pt>
                <c:pt idx="156">
                  <c:v>4.8159999999999998</c:v>
                </c:pt>
                <c:pt idx="157">
                  <c:v>4.6257142857142899</c:v>
                </c:pt>
                <c:pt idx="158">
                  <c:v>4.4776434448671996</c:v>
                </c:pt>
                <c:pt idx="159">
                  <c:v>4.13391687969348</c:v>
                </c:pt>
                <c:pt idx="160">
                  <c:v>4.0807748500226904</c:v>
                </c:pt>
                <c:pt idx="161">
                  <c:v>4.0950974745985702</c:v>
                </c:pt>
                <c:pt idx="162">
                  <c:v>4.0653894776362396</c:v>
                </c:pt>
                <c:pt idx="163">
                  <c:v>3.9552976272134002</c:v>
                </c:pt>
                <c:pt idx="164">
                  <c:v>3.9563349655438</c:v>
                </c:pt>
                <c:pt idx="165">
                  <c:v>4.01775448245691</c:v>
                </c:pt>
                <c:pt idx="166">
                  <c:v>4.0287720271278298</c:v>
                </c:pt>
                <c:pt idx="167">
                  <c:v>4.00850925128554</c:v>
                </c:pt>
                <c:pt idx="168">
                  <c:v>3.5873820545030801</c:v>
                </c:pt>
                <c:pt idx="169">
                  <c:v>3.4680754802233702</c:v>
                </c:pt>
                <c:pt idx="170">
                  <c:v>3.3943546759946601</c:v>
                </c:pt>
                <c:pt idx="171">
                  <c:v>3.1447053292710399</c:v>
                </c:pt>
                <c:pt idx="172">
                  <c:v>3.1124989839117498</c:v>
                </c:pt>
                <c:pt idx="173">
                  <c:v>3.0727399491099501</c:v>
                </c:pt>
                <c:pt idx="174">
                  <c:v>3.0614552295383599</c:v>
                </c:pt>
                <c:pt idx="175">
                  <c:v>3.0187592863644799</c:v>
                </c:pt>
                <c:pt idx="176">
                  <c:v>3.0632501327952699</c:v>
                </c:pt>
                <c:pt idx="177">
                  <c:v>3.0777439047534099</c:v>
                </c:pt>
                <c:pt idx="178">
                  <c:v>3.1256628369750401</c:v>
                </c:pt>
                <c:pt idx="179">
                  <c:v>3.1915567171391501</c:v>
                </c:pt>
                <c:pt idx="180">
                  <c:v>3.0743987565788502</c:v>
                </c:pt>
                <c:pt idx="181">
                  <c:v>3.0608063817952602</c:v>
                </c:pt>
                <c:pt idx="182">
                  <c:v>3.1109134899831599</c:v>
                </c:pt>
                <c:pt idx="183">
                  <c:v>3.0764322676348499</c:v>
                </c:pt>
                <c:pt idx="184">
                  <c:v>3.1252640289176399</c:v>
                </c:pt>
                <c:pt idx="185">
                  <c:v>3.1643786169833601</c:v>
                </c:pt>
                <c:pt idx="186">
                  <c:v>3.1835111433358398</c:v>
                </c:pt>
                <c:pt idx="187">
                  <c:v>3.2105038049226602</c:v>
                </c:pt>
                <c:pt idx="188">
                  <c:v>3.3177174457802199</c:v>
                </c:pt>
                <c:pt idx="189">
                  <c:v>3.7195599358813798</c:v>
                </c:pt>
                <c:pt idx="190">
                  <c:v>3.8662938352537499</c:v>
                </c:pt>
                <c:pt idx="191">
                  <c:v>3.7911842695860298</c:v>
                </c:pt>
                <c:pt idx="192">
                  <c:v>3.6413923496735801</c:v>
                </c:pt>
                <c:pt idx="193">
                  <c:v>3.55682841846816</c:v>
                </c:pt>
                <c:pt idx="194">
                  <c:v>3.4447206673126001</c:v>
                </c:pt>
                <c:pt idx="195">
                  <c:v>3.3792848847044099</c:v>
                </c:pt>
                <c:pt idx="196">
                  <c:v>3.3212033702790298</c:v>
                </c:pt>
                <c:pt idx="197">
                  <c:v>2.8338895129323798</c:v>
                </c:pt>
                <c:pt idx="198">
                  <c:v>2.6386320159861998</c:v>
                </c:pt>
                <c:pt idx="199">
                  <c:v>2.3769487434990899</c:v>
                </c:pt>
                <c:pt idx="200">
                  <c:v>2.07352029668212</c:v>
                </c:pt>
                <c:pt idx="201">
                  <c:v>2.0818227196597601</c:v>
                </c:pt>
                <c:pt idx="202">
                  <c:v>2.2843725042167602</c:v>
                </c:pt>
                <c:pt idx="203">
                  <c:v>2.4021443265812401</c:v>
                </c:pt>
                <c:pt idx="204">
                  <c:v>2.2899850681384799</c:v>
                </c:pt>
                <c:pt idx="205">
                  <c:v>2.3179924937965999</c:v>
                </c:pt>
                <c:pt idx="206">
                  <c:v>2.2560060436925302</c:v>
                </c:pt>
                <c:pt idx="207">
                  <c:v>1.29733936012172</c:v>
                </c:pt>
                <c:pt idx="208">
                  <c:v>0.84642645389206805</c:v>
                </c:pt>
                <c:pt idx="209">
                  <c:v>0.56369467476485702</c:v>
                </c:pt>
                <c:pt idx="210">
                  <c:v>0.44090909090909097</c:v>
                </c:pt>
                <c:pt idx="211">
                  <c:v>0.474761904761905</c:v>
                </c:pt>
                <c:pt idx="212">
                  <c:v>0.420476190476191</c:v>
                </c:pt>
                <c:pt idx="213">
                  <c:v>0.42714285714285699</c:v>
                </c:pt>
                <c:pt idx="214">
                  <c:v>0.42142857142857099</c:v>
                </c:pt>
                <c:pt idx="215">
                  <c:v>0.41699999999999998</c:v>
                </c:pt>
                <c:pt idx="216">
                  <c:v>0.41049999999999998</c:v>
                </c:pt>
                <c:pt idx="217">
                  <c:v>0.40500000000000003</c:v>
                </c:pt>
                <c:pt idx="218">
                  <c:v>0.41478260869565198</c:v>
                </c:pt>
                <c:pt idx="219">
                  <c:v>0.45428571428571501</c:v>
                </c:pt>
                <c:pt idx="220">
                  <c:v>0.59799999999999998</c:v>
                </c:pt>
                <c:pt idx="221">
                  <c:v>1.0375000000000001</c:v>
                </c:pt>
                <c:pt idx="222">
                  <c:v>1.71285714285714</c:v>
                </c:pt>
                <c:pt idx="223">
                  <c:v>2.17227272727273</c:v>
                </c:pt>
                <c:pt idx="224">
                  <c:v>3.4414285714285699</c:v>
                </c:pt>
                <c:pt idx="225">
                  <c:v>4.8975</c:v>
                </c:pt>
                <c:pt idx="226">
                  <c:v>5.9457142857142804</c:v>
                </c:pt>
                <c:pt idx="227">
                  <c:v>6.2095238095238097</c:v>
                </c:pt>
                <c:pt idx="228">
                  <c:v>6.82095238095238</c:v>
                </c:pt>
                <c:pt idx="229">
                  <c:v>7.8825000000000003</c:v>
                </c:pt>
                <c:pt idx="230">
                  <c:v>8.7691304347826069</c:v>
                </c:pt>
                <c:pt idx="231">
                  <c:v>8.57</c:v>
                </c:pt>
              </c:numCache>
            </c:numRef>
          </c:val>
          <c:smooth val="0"/>
          <c:extLst>
            <c:ext xmlns:c16="http://schemas.microsoft.com/office/drawing/2014/chart" uri="{C3380CC4-5D6E-409C-BE32-E72D297353CC}">
              <c16:uniqueId val="{00000002-8271-40BE-91F8-574C1CF97BE8}"/>
            </c:ext>
          </c:extLst>
        </c:ser>
        <c:dLbls>
          <c:showLegendKey val="0"/>
          <c:showVal val="0"/>
          <c:showCatName val="0"/>
          <c:showSerName val="0"/>
          <c:showPercent val="0"/>
          <c:showBubbleSize val="0"/>
        </c:dLbls>
        <c:smooth val="0"/>
        <c:axId val="1055837743"/>
        <c:axId val="1055836495"/>
      </c:lineChart>
      <c:dateAx>
        <c:axId val="1055837743"/>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Helvetica"/>
                <a:ea typeface="Helvetica"/>
                <a:cs typeface="Helvetica"/>
              </a:defRPr>
            </a:pPr>
            <a:endParaRPr lang="en-US"/>
          </a:p>
        </c:txPr>
        <c:crossAx val="1055836495"/>
        <c:crosses val="autoZero"/>
        <c:auto val="1"/>
        <c:lblOffset val="100"/>
        <c:baseTimeUnit val="months"/>
      </c:dateAx>
      <c:valAx>
        <c:axId val="1055836495"/>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crossAx val="1055837743"/>
        <c:crosses val="autoZero"/>
        <c:crossBetween val="between"/>
      </c:valAx>
      <c:spPr>
        <a:noFill/>
        <a:ln>
          <a:noFill/>
        </a:ln>
        <a:effectLst/>
      </c:spPr>
    </c:plotArea>
    <c:legend>
      <c:legendPos val="t"/>
      <c:layout>
        <c:manualLayout>
          <c:xMode val="edge"/>
          <c:yMode val="edge"/>
          <c:x val="0.3195336419753087"/>
          <c:y val="0"/>
          <c:w val="0.65883364197530869"/>
          <c:h val="0.2773678571428571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r>
              <a:rPr lang="es-CL" sz="1440" b="1" i="0" u="none" strike="noStrike" baseline="0">
                <a:effectLst/>
              </a:rPr>
              <a:t>Saldos en cuentas Corrientes, depósitos a plazo de personas y depósitos de ahorro a plazo (*) </a:t>
            </a:r>
            <a:r>
              <a:rPr lang="es-CL"/>
              <a:t>
</a:t>
            </a:r>
            <a:r>
              <a:rPr lang="es-CL" sz="1200" b="0"/>
              <a:t>(millones de dólares)</a:t>
            </a:r>
          </a:p>
        </c:rich>
      </c:tx>
      <c:layout>
        <c:manualLayout>
          <c:xMode val="edge"/>
          <c:yMode val="edge"/>
          <c:x val="0.1423925925925926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endParaRPr lang="en-US"/>
        </a:p>
      </c:txPr>
    </c:title>
    <c:autoTitleDeleted val="0"/>
    <c:plotArea>
      <c:layout>
        <c:manualLayout>
          <c:layoutTarget val="inner"/>
          <c:xMode val="edge"/>
          <c:yMode val="edge"/>
          <c:x val="0.11607589285714286"/>
          <c:y val="0.32368097014925373"/>
          <c:w val="0.84927628968253965"/>
          <c:h val="0.53475103648424549"/>
        </c:manualLayout>
      </c:layout>
      <c:lineChart>
        <c:grouping val="standard"/>
        <c:varyColors val="0"/>
        <c:ser>
          <c:idx val="0"/>
          <c:order val="0"/>
          <c:tx>
            <c:strRef>
              <c:f>'Gr2 (personas) (USD=800)'!$S$2</c:f>
              <c:strCache>
                <c:ptCount val="1"/>
                <c:pt idx="0">
                  <c:v>Cuentas corrientes personas</c:v>
                </c:pt>
              </c:strCache>
            </c:strRef>
          </c:tx>
          <c:spPr>
            <a:ln w="28575" cap="rnd">
              <a:solidFill>
                <a:srgbClr val="0070C0"/>
              </a:solidFill>
              <a:round/>
            </a:ln>
            <a:effectLst/>
          </c:spPr>
          <c:marker>
            <c:symbol val="none"/>
          </c:marker>
          <c:cat>
            <c:numRef>
              <c:f>'Gr2 (personas) (USD=800)'!$R$3:$R$150</c:f>
              <c:numCache>
                <c:formatCode>mmm\-yy</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'Gr2 (personas) (USD=800)'!$S$3:$S$150</c:f>
              <c:numCache>
                <c:formatCode>0</c:formatCode>
                <c:ptCount val="148"/>
                <c:pt idx="0">
                  <c:v>4678.9889526030374</c:v>
                </c:pt>
                <c:pt idx="1">
                  <c:v>4830.4756778480378</c:v>
                </c:pt>
                <c:pt idx="2">
                  <c:v>4846.4192445187255</c:v>
                </c:pt>
                <c:pt idx="3">
                  <c:v>5030.4841270108373</c:v>
                </c:pt>
                <c:pt idx="4">
                  <c:v>5166.4087135266127</c:v>
                </c:pt>
                <c:pt idx="5">
                  <c:v>5116.7741677974873</c:v>
                </c:pt>
                <c:pt idx="6">
                  <c:v>5146.4296288308506</c:v>
                </c:pt>
                <c:pt idx="7">
                  <c:v>5086.4058548922749</c:v>
                </c:pt>
                <c:pt idx="8">
                  <c:v>5096.0024411258</c:v>
                </c:pt>
                <c:pt idx="9">
                  <c:v>5105.3355389502758</c:v>
                </c:pt>
                <c:pt idx="10">
                  <c:v>5056.2977793486752</c:v>
                </c:pt>
                <c:pt idx="11">
                  <c:v>5393.9460007707121</c:v>
                </c:pt>
                <c:pt idx="12">
                  <c:v>5398.6273419074378</c:v>
                </c:pt>
                <c:pt idx="13">
                  <c:v>5447.2534455878367</c:v>
                </c:pt>
                <c:pt idx="14">
                  <c:v>5523.1263468909629</c:v>
                </c:pt>
                <c:pt idx="15">
                  <c:v>5522.6495670457998</c:v>
                </c:pt>
                <c:pt idx="16">
                  <c:v>5617.3704083852381</c:v>
                </c:pt>
                <c:pt idx="17">
                  <c:v>5576.834458643425</c:v>
                </c:pt>
                <c:pt idx="18">
                  <c:v>5561.2698228830504</c:v>
                </c:pt>
                <c:pt idx="19">
                  <c:v>5525.3389898104497</c:v>
                </c:pt>
                <c:pt idx="20">
                  <c:v>5627.667699464313</c:v>
                </c:pt>
                <c:pt idx="21">
                  <c:v>5697.4335747165633</c:v>
                </c:pt>
                <c:pt idx="22">
                  <c:v>5648.9285358572752</c:v>
                </c:pt>
                <c:pt idx="23">
                  <c:v>5242.5879042241504</c:v>
                </c:pt>
                <c:pt idx="24">
                  <c:v>5207.2943291699012</c:v>
                </c:pt>
                <c:pt idx="25">
                  <c:v>5225.3178128671752</c:v>
                </c:pt>
                <c:pt idx="26">
                  <c:v>5399.1834208457994</c:v>
                </c:pt>
                <c:pt idx="27">
                  <c:v>5343.8451425537887</c:v>
                </c:pt>
                <c:pt idx="28">
                  <c:v>5571.5712876615871</c:v>
                </c:pt>
                <c:pt idx="29">
                  <c:v>5642.6942124580255</c:v>
                </c:pt>
                <c:pt idx="30">
                  <c:v>5429.5649293768629</c:v>
                </c:pt>
                <c:pt idx="31">
                  <c:v>5375.3703005825882</c:v>
                </c:pt>
                <c:pt idx="32">
                  <c:v>5435.4986460770251</c:v>
                </c:pt>
                <c:pt idx="33">
                  <c:v>5318.5829272600622</c:v>
                </c:pt>
                <c:pt idx="34">
                  <c:v>5459.0320804364501</c:v>
                </c:pt>
                <c:pt idx="35">
                  <c:v>5885.8210683405505</c:v>
                </c:pt>
                <c:pt idx="36">
                  <c:v>5813.8479561142503</c:v>
                </c:pt>
                <c:pt idx="37">
                  <c:v>5923.7219549955753</c:v>
                </c:pt>
                <c:pt idx="38">
                  <c:v>6093.4028783307122</c:v>
                </c:pt>
                <c:pt idx="39">
                  <c:v>5907.8442180339762</c:v>
                </c:pt>
                <c:pt idx="40">
                  <c:v>6253.8537987086002</c:v>
                </c:pt>
                <c:pt idx="41">
                  <c:v>6356.1862268537761</c:v>
                </c:pt>
                <c:pt idx="42">
                  <c:v>6119.4235000423878</c:v>
                </c:pt>
                <c:pt idx="43">
                  <c:v>6152.956920978475</c:v>
                </c:pt>
                <c:pt idx="44">
                  <c:v>6068.1084601101875</c:v>
                </c:pt>
                <c:pt idx="45">
                  <c:v>6197.510754142213</c:v>
                </c:pt>
                <c:pt idx="46">
                  <c:v>6304.0887374656868</c:v>
                </c:pt>
                <c:pt idx="47">
                  <c:v>6510.4000785347753</c:v>
                </c:pt>
                <c:pt idx="48">
                  <c:v>6607.8457575304246</c:v>
                </c:pt>
                <c:pt idx="49">
                  <c:v>6692.7363904441372</c:v>
                </c:pt>
                <c:pt idx="50">
                  <c:v>6715.9650461543633</c:v>
                </c:pt>
                <c:pt idx="51">
                  <c:v>6719.3248610906503</c:v>
                </c:pt>
                <c:pt idx="52">
                  <c:v>7089.6043527111124</c:v>
                </c:pt>
                <c:pt idx="53">
                  <c:v>6946.2146590671127</c:v>
                </c:pt>
                <c:pt idx="54">
                  <c:v>6825.0163055444627</c:v>
                </c:pt>
                <c:pt idx="55">
                  <c:v>6905.458458558599</c:v>
                </c:pt>
                <c:pt idx="56">
                  <c:v>6860.0542231831878</c:v>
                </c:pt>
                <c:pt idx="57">
                  <c:v>6935.0335334958509</c:v>
                </c:pt>
                <c:pt idx="58">
                  <c:v>7136.8627423208627</c:v>
                </c:pt>
                <c:pt idx="59">
                  <c:v>7413.4360457530747</c:v>
                </c:pt>
                <c:pt idx="60">
                  <c:v>7600.7073485831124</c:v>
                </c:pt>
                <c:pt idx="61">
                  <c:v>7757.2193091280242</c:v>
                </c:pt>
                <c:pt idx="62">
                  <c:v>7748.3972613951137</c:v>
                </c:pt>
                <c:pt idx="63">
                  <c:v>7770.219115269063</c:v>
                </c:pt>
                <c:pt idx="64">
                  <c:v>8198.3097630422253</c:v>
                </c:pt>
                <c:pt idx="65">
                  <c:v>7956.7417705951375</c:v>
                </c:pt>
                <c:pt idx="66">
                  <c:v>7990.6436551520137</c:v>
                </c:pt>
                <c:pt idx="67">
                  <c:v>7907.6822162208628</c:v>
                </c:pt>
                <c:pt idx="68">
                  <c:v>8072.3478343582619</c:v>
                </c:pt>
                <c:pt idx="69">
                  <c:v>8106.9812346763374</c:v>
                </c:pt>
                <c:pt idx="70">
                  <c:v>8106.2842222785621</c:v>
                </c:pt>
                <c:pt idx="71">
                  <c:v>8507.0643007106992</c:v>
                </c:pt>
                <c:pt idx="72">
                  <c:v>8736.3682046823251</c:v>
                </c:pt>
                <c:pt idx="73">
                  <c:v>8577.9098521339365</c:v>
                </c:pt>
                <c:pt idx="74">
                  <c:v>8642.8594911927376</c:v>
                </c:pt>
                <c:pt idx="75">
                  <c:v>8781.2058221469379</c:v>
                </c:pt>
                <c:pt idx="76">
                  <c:v>8905.6857499181497</c:v>
                </c:pt>
                <c:pt idx="77">
                  <c:v>8759.8049407234248</c:v>
                </c:pt>
                <c:pt idx="78">
                  <c:v>8660.3485729805125</c:v>
                </c:pt>
                <c:pt idx="79">
                  <c:v>8543.2540447763622</c:v>
                </c:pt>
                <c:pt idx="80">
                  <c:v>8604.0023286079995</c:v>
                </c:pt>
                <c:pt idx="81">
                  <c:v>8673.2879599081753</c:v>
                </c:pt>
                <c:pt idx="82">
                  <c:v>8639.8573697005868</c:v>
                </c:pt>
                <c:pt idx="83">
                  <c:v>9217.1007927417377</c:v>
                </c:pt>
                <c:pt idx="84">
                  <c:v>9254.2903151146384</c:v>
                </c:pt>
                <c:pt idx="85">
                  <c:v>9119.117951047625</c:v>
                </c:pt>
                <c:pt idx="86">
                  <c:v>9414.1225353630507</c:v>
                </c:pt>
                <c:pt idx="87">
                  <c:v>9731.444679295013</c:v>
                </c:pt>
                <c:pt idx="88">
                  <c:v>9755.2669542309741</c:v>
                </c:pt>
                <c:pt idx="89">
                  <c:v>9733.1816911266887</c:v>
                </c:pt>
                <c:pt idx="90">
                  <c:v>9534.485477122189</c:v>
                </c:pt>
                <c:pt idx="91">
                  <c:v>9463.7924462105002</c:v>
                </c:pt>
                <c:pt idx="92">
                  <c:v>9618.6765752221381</c:v>
                </c:pt>
                <c:pt idx="93">
                  <c:v>9331.4451421517515</c:v>
                </c:pt>
                <c:pt idx="94">
                  <c:v>9365.4387388937885</c:v>
                </c:pt>
                <c:pt idx="95">
                  <c:v>10038.676924317313</c:v>
                </c:pt>
                <c:pt idx="96">
                  <c:v>10021.5889707359</c:v>
                </c:pt>
                <c:pt idx="97">
                  <c:v>10020.631527018611</c:v>
                </c:pt>
                <c:pt idx="98">
                  <c:v>10483.636194998911</c:v>
                </c:pt>
                <c:pt idx="99">
                  <c:v>10264.470887436262</c:v>
                </c:pt>
                <c:pt idx="100">
                  <c:v>10503.171030433361</c:v>
                </c:pt>
                <c:pt idx="101">
                  <c:v>10708.213344929025</c:v>
                </c:pt>
                <c:pt idx="102">
                  <c:v>10146.624564604625</c:v>
                </c:pt>
                <c:pt idx="103">
                  <c:v>10351.473591617512</c:v>
                </c:pt>
                <c:pt idx="104">
                  <c:v>10417.307020637712</c:v>
                </c:pt>
                <c:pt idx="105">
                  <c:v>10201.901623131225</c:v>
                </c:pt>
                <c:pt idx="106">
                  <c:v>10372.175189283362</c:v>
                </c:pt>
                <c:pt idx="107">
                  <c:v>10963.365653441124</c:v>
                </c:pt>
                <c:pt idx="108">
                  <c:v>10765.133502273964</c:v>
                </c:pt>
                <c:pt idx="109">
                  <c:v>10896.775938913024</c:v>
                </c:pt>
                <c:pt idx="110">
                  <c:v>11096.145348391887</c:v>
                </c:pt>
                <c:pt idx="111">
                  <c:v>11076.927972104975</c:v>
                </c:pt>
                <c:pt idx="112">
                  <c:v>11517.261173807401</c:v>
                </c:pt>
                <c:pt idx="113">
                  <c:v>11516.44661061545</c:v>
                </c:pt>
                <c:pt idx="114">
                  <c:v>11280.635628250462</c:v>
                </c:pt>
                <c:pt idx="115">
                  <c:v>11430.529446509199</c:v>
                </c:pt>
                <c:pt idx="116">
                  <c:v>11420.850747499462</c:v>
                </c:pt>
                <c:pt idx="117">
                  <c:v>11994.229642652374</c:v>
                </c:pt>
                <c:pt idx="118">
                  <c:v>12526.729880463125</c:v>
                </c:pt>
                <c:pt idx="119">
                  <c:v>12654.60555622725</c:v>
                </c:pt>
                <c:pt idx="120">
                  <c:v>12573.921548644626</c:v>
                </c:pt>
                <c:pt idx="121">
                  <c:v>12854.961863333499</c:v>
                </c:pt>
                <c:pt idx="122">
                  <c:v>13647.177508672999</c:v>
                </c:pt>
                <c:pt idx="123">
                  <c:v>14064.761520956125</c:v>
                </c:pt>
                <c:pt idx="124">
                  <c:v>15164.55030655775</c:v>
                </c:pt>
                <c:pt idx="125">
                  <c:v>15610.109278802625</c:v>
                </c:pt>
                <c:pt idx="126">
                  <c:v>16189.827131929751</c:v>
                </c:pt>
                <c:pt idx="127">
                  <c:v>17500.254802069125</c:v>
                </c:pt>
                <c:pt idx="128">
                  <c:v>18464.819409493626</c:v>
                </c:pt>
                <c:pt idx="129">
                  <c:v>18658.834952043126</c:v>
                </c:pt>
                <c:pt idx="130">
                  <c:v>18488.660078579</c:v>
                </c:pt>
                <c:pt idx="131">
                  <c:v>19752.196046705001</c:v>
                </c:pt>
                <c:pt idx="132">
                  <c:v>20484.546569946</c:v>
                </c:pt>
                <c:pt idx="133">
                  <c:v>20847.187207974999</c:v>
                </c:pt>
                <c:pt idx="134">
                  <c:v>21153.822478025751</c:v>
                </c:pt>
                <c:pt idx="135">
                  <c:v>21463.430883175126</c:v>
                </c:pt>
                <c:pt idx="136">
                  <c:v>23077.9340372605</c:v>
                </c:pt>
                <c:pt idx="137">
                  <c:v>23742.638207421372</c:v>
                </c:pt>
                <c:pt idx="138">
                  <c:v>24251.977785193998</c:v>
                </c:pt>
                <c:pt idx="139">
                  <c:v>24069.564951230503</c:v>
                </c:pt>
                <c:pt idx="140">
                  <c:v>24127.561196617622</c:v>
                </c:pt>
                <c:pt idx="141">
                  <c:v>23956.276776152499</c:v>
                </c:pt>
                <c:pt idx="142">
                  <c:v>23290.865072571873</c:v>
                </c:pt>
                <c:pt idx="143">
                  <c:v>24021.091036331003</c:v>
                </c:pt>
                <c:pt idx="144">
                  <c:v>23008.766838411622</c:v>
                </c:pt>
                <c:pt idx="145">
                  <c:v>22249.607395066625</c:v>
                </c:pt>
                <c:pt idx="146">
                  <c:v>21737.424037617253</c:v>
                </c:pt>
                <c:pt idx="147">
                  <c:v>21196.592472251872</c:v>
                </c:pt>
              </c:numCache>
            </c:numRef>
          </c:val>
          <c:smooth val="0"/>
          <c:extLst>
            <c:ext xmlns:c16="http://schemas.microsoft.com/office/drawing/2014/chart" uri="{C3380CC4-5D6E-409C-BE32-E72D297353CC}">
              <c16:uniqueId val="{00000000-DE49-4D5C-BD0E-2EC299C554D3}"/>
            </c:ext>
          </c:extLst>
        </c:ser>
        <c:ser>
          <c:idx val="1"/>
          <c:order val="1"/>
          <c:tx>
            <c:strRef>
              <c:f>'Gr2 (personas) (USD=800)'!$T$2</c:f>
              <c:strCache>
                <c:ptCount val="1"/>
                <c:pt idx="0">
                  <c:v>Cuentas vista personas</c:v>
                </c:pt>
              </c:strCache>
            </c:strRef>
          </c:tx>
          <c:spPr>
            <a:ln w="28575" cap="rnd">
              <a:solidFill>
                <a:srgbClr val="FF0000"/>
              </a:solidFill>
              <a:round/>
            </a:ln>
            <a:effectLst/>
          </c:spPr>
          <c:marker>
            <c:symbol val="none"/>
          </c:marker>
          <c:cat>
            <c:numRef>
              <c:f>'Gr2 (personas) (USD=800)'!$R$3:$R$150</c:f>
              <c:numCache>
                <c:formatCode>mmm\-yy</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'Gr2 (personas) (USD=800)'!$T$3:$T$150</c:f>
              <c:numCache>
                <c:formatCode>General</c:formatCode>
                <c:ptCount val="148"/>
                <c:pt idx="108" formatCode="0">
                  <c:v>3938.3427514099999</c:v>
                </c:pt>
                <c:pt idx="109" formatCode="0">
                  <c:v>3979.4019168987502</c:v>
                </c:pt>
                <c:pt idx="110" formatCode="0">
                  <c:v>4046.1522115962498</c:v>
                </c:pt>
                <c:pt idx="111" formatCode="0">
                  <c:v>3975.1804281099994</c:v>
                </c:pt>
                <c:pt idx="112" formatCode="0">
                  <c:v>4203.9191785262501</c:v>
                </c:pt>
                <c:pt idx="113" formatCode="0">
                  <c:v>4230.4638899575002</c:v>
                </c:pt>
                <c:pt idx="114" formatCode="0">
                  <c:v>4064.2033054712497</c:v>
                </c:pt>
                <c:pt idx="115" formatCode="0">
                  <c:v>4268.3485055487499</c:v>
                </c:pt>
                <c:pt idx="116" formatCode="0">
                  <c:v>4068.8436447775002</c:v>
                </c:pt>
                <c:pt idx="117" formatCode="0">
                  <c:v>4349.1431245512504</c:v>
                </c:pt>
                <c:pt idx="118" formatCode="0">
                  <c:v>4419.4666378974998</c:v>
                </c:pt>
                <c:pt idx="119" formatCode="0">
                  <c:v>4501.1941423525004</c:v>
                </c:pt>
                <c:pt idx="120" formatCode="0">
                  <c:v>4717.8568260499997</c:v>
                </c:pt>
                <c:pt idx="121" formatCode="0">
                  <c:v>4732.3007460925</c:v>
                </c:pt>
                <c:pt idx="122" formatCode="0">
                  <c:v>4857.1000254475002</c:v>
                </c:pt>
                <c:pt idx="123" formatCode="0">
                  <c:v>5469.5427249425002</c:v>
                </c:pt>
                <c:pt idx="124" formatCode="0">
                  <c:v>5790.7629055587495</c:v>
                </c:pt>
                <c:pt idx="125" formatCode="0">
                  <c:v>5787.1235343525004</c:v>
                </c:pt>
                <c:pt idx="126" formatCode="0">
                  <c:v>6329.2721875762509</c:v>
                </c:pt>
                <c:pt idx="127" formatCode="0">
                  <c:v>11681.308174185</c:v>
                </c:pt>
                <c:pt idx="128" formatCode="0">
                  <c:v>11896.1786940825</c:v>
                </c:pt>
                <c:pt idx="129" formatCode="0">
                  <c:v>11009.131951676249</c:v>
                </c:pt>
                <c:pt idx="130" formatCode="0">
                  <c:v>10013.13049350375</c:v>
                </c:pt>
                <c:pt idx="131" formatCode="0">
                  <c:v>14414.217566647501</c:v>
                </c:pt>
                <c:pt idx="132" formatCode="0">
                  <c:v>13778.0632363925</c:v>
                </c:pt>
                <c:pt idx="133" formatCode="0">
                  <c:v>12818.698954580001</c:v>
                </c:pt>
                <c:pt idx="134" formatCode="0">
                  <c:v>12311.226145107501</c:v>
                </c:pt>
                <c:pt idx="135" formatCode="0">
                  <c:v>12743.523527575</c:v>
                </c:pt>
                <c:pt idx="136" formatCode="0">
                  <c:v>17108.863578342498</c:v>
                </c:pt>
                <c:pt idx="137" formatCode="0">
                  <c:v>16348.272362926251</c:v>
                </c:pt>
                <c:pt idx="138" formatCode="0">
                  <c:v>16123.598554728751</c:v>
                </c:pt>
                <c:pt idx="139" formatCode="0">
                  <c:v>15439.92719990875</c:v>
                </c:pt>
                <c:pt idx="140" formatCode="0">
                  <c:v>15231.38432984125</c:v>
                </c:pt>
                <c:pt idx="141" formatCode="0">
                  <c:v>14761.28536365875</c:v>
                </c:pt>
                <c:pt idx="142" formatCode="0">
                  <c:v>14373.76745711375</c:v>
                </c:pt>
                <c:pt idx="143" formatCode="0">
                  <c:v>14425.514260869999</c:v>
                </c:pt>
                <c:pt idx="144" formatCode="0">
                  <c:v>13342.684974350001</c:v>
                </c:pt>
                <c:pt idx="145" formatCode="0">
                  <c:v>12666.18947361625</c:v>
                </c:pt>
                <c:pt idx="146" formatCode="0">
                  <c:v>12096.199878452502</c:v>
                </c:pt>
                <c:pt idx="147" formatCode="0">
                  <c:v>11809.95844500125</c:v>
                </c:pt>
              </c:numCache>
            </c:numRef>
          </c:val>
          <c:smooth val="0"/>
          <c:extLst>
            <c:ext xmlns:c16="http://schemas.microsoft.com/office/drawing/2014/chart" uri="{C3380CC4-5D6E-409C-BE32-E72D297353CC}">
              <c16:uniqueId val="{00000001-DE49-4D5C-BD0E-2EC299C554D3}"/>
            </c:ext>
          </c:extLst>
        </c:ser>
        <c:ser>
          <c:idx val="4"/>
          <c:order val="2"/>
          <c:tx>
            <c:strRef>
              <c:f>'Gr2 (personas) (USD=800)'!$W$2</c:f>
              <c:strCache>
                <c:ptCount val="1"/>
                <c:pt idx="0">
                  <c:v>D. a plazo personas + Total d. de ahorro a plazo</c:v>
                </c:pt>
              </c:strCache>
            </c:strRef>
          </c:tx>
          <c:spPr>
            <a:ln w="28575" cap="rnd">
              <a:solidFill>
                <a:sysClr val="windowText" lastClr="000000"/>
              </a:solidFill>
              <a:round/>
            </a:ln>
            <a:effectLst/>
          </c:spPr>
          <c:marker>
            <c:symbol val="none"/>
          </c:marker>
          <c:cat>
            <c:numRef>
              <c:f>'Gr2 (personas) (USD=800)'!$R$3:$R$150</c:f>
              <c:numCache>
                <c:formatCode>mmm\-yy</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'Gr2 (personas) (USD=800)'!$W$3:$W$150</c:f>
              <c:numCache>
                <c:formatCode>General</c:formatCode>
                <c:ptCount val="148"/>
                <c:pt idx="108" formatCode="0">
                  <c:v>26386.599230010001</c:v>
                </c:pt>
                <c:pt idx="109" formatCode="0">
                  <c:v>26127.988273843752</c:v>
                </c:pt>
                <c:pt idx="110" formatCode="0">
                  <c:v>26248.379603771249</c:v>
                </c:pt>
                <c:pt idx="111" formatCode="0">
                  <c:v>26397.35298458</c:v>
                </c:pt>
                <c:pt idx="112" formatCode="0">
                  <c:v>26716.055855658749</c:v>
                </c:pt>
                <c:pt idx="113" formatCode="0">
                  <c:v>26469.834086931252</c:v>
                </c:pt>
                <c:pt idx="114" formatCode="0">
                  <c:v>26250.716858145002</c:v>
                </c:pt>
                <c:pt idx="115" formatCode="0">
                  <c:v>26102.62088539125</c:v>
                </c:pt>
                <c:pt idx="116" formatCode="0">
                  <c:v>25825.974377415001</c:v>
                </c:pt>
                <c:pt idx="117" formatCode="0">
                  <c:v>25963.345862297498</c:v>
                </c:pt>
                <c:pt idx="118" formatCode="0">
                  <c:v>26398.850036938751</c:v>
                </c:pt>
                <c:pt idx="119" formatCode="0">
                  <c:v>26457.312140803748</c:v>
                </c:pt>
                <c:pt idx="120" formatCode="0">
                  <c:v>26492.35761829</c:v>
                </c:pt>
                <c:pt idx="121" formatCode="0">
                  <c:v>26206.7204950175</c:v>
                </c:pt>
                <c:pt idx="122" formatCode="0">
                  <c:v>26873.233830037498</c:v>
                </c:pt>
                <c:pt idx="123" formatCode="0">
                  <c:v>26511.197824027498</c:v>
                </c:pt>
                <c:pt idx="124" formatCode="0">
                  <c:v>26704.011822973749</c:v>
                </c:pt>
                <c:pt idx="125" formatCode="0">
                  <c:v>26845.330841716248</c:v>
                </c:pt>
                <c:pt idx="126" formatCode="0">
                  <c:v>27125.017091596248</c:v>
                </c:pt>
                <c:pt idx="127" formatCode="0">
                  <c:v>28272.300833734997</c:v>
                </c:pt>
                <c:pt idx="128" formatCode="0">
                  <c:v>28609.385084176251</c:v>
                </c:pt>
                <c:pt idx="129" formatCode="0">
                  <c:v>28877.559721096251</c:v>
                </c:pt>
                <c:pt idx="130" formatCode="0">
                  <c:v>28619.466674816249</c:v>
                </c:pt>
                <c:pt idx="131" formatCode="0">
                  <c:v>29320.178661118753</c:v>
                </c:pt>
                <c:pt idx="132" formatCode="0">
                  <c:v>29268.058687280001</c:v>
                </c:pt>
                <c:pt idx="133" formatCode="0">
                  <c:v>29179.332050763751</c:v>
                </c:pt>
                <c:pt idx="134" formatCode="0">
                  <c:v>29608.335293563752</c:v>
                </c:pt>
                <c:pt idx="135" formatCode="0">
                  <c:v>30058.571290916254</c:v>
                </c:pt>
                <c:pt idx="136" formatCode="0">
                  <c:v>31797.962623536252</c:v>
                </c:pt>
                <c:pt idx="137" formatCode="0">
                  <c:v>32593.403759383749</c:v>
                </c:pt>
                <c:pt idx="138" formatCode="0">
                  <c:v>33445.404499823751</c:v>
                </c:pt>
                <c:pt idx="139" formatCode="0">
                  <c:v>34131.484026124999</c:v>
                </c:pt>
                <c:pt idx="140" formatCode="0">
                  <c:v>35183.061579775</c:v>
                </c:pt>
                <c:pt idx="141" formatCode="0">
                  <c:v>36385.172760483751</c:v>
                </c:pt>
                <c:pt idx="142" formatCode="0">
                  <c:v>37009.682947474997</c:v>
                </c:pt>
                <c:pt idx="143" formatCode="0">
                  <c:v>37896.220526015008</c:v>
                </c:pt>
                <c:pt idx="144" formatCode="0">
                  <c:v>37480.213558911244</c:v>
                </c:pt>
                <c:pt idx="145" formatCode="0">
                  <c:v>38384.8705353525</c:v>
                </c:pt>
                <c:pt idx="146" formatCode="0">
                  <c:v>39532.125837071246</c:v>
                </c:pt>
                <c:pt idx="147" formatCode="0">
                  <c:v>40590.928622613748</c:v>
                </c:pt>
              </c:numCache>
            </c:numRef>
          </c:val>
          <c:smooth val="0"/>
          <c:extLst>
            <c:ext xmlns:c16="http://schemas.microsoft.com/office/drawing/2014/chart" uri="{C3380CC4-5D6E-409C-BE32-E72D297353CC}">
              <c16:uniqueId val="{00000002-DE49-4D5C-BD0E-2EC299C554D3}"/>
            </c:ext>
          </c:extLst>
        </c:ser>
        <c:dLbls>
          <c:showLegendKey val="0"/>
          <c:showVal val="0"/>
          <c:showCatName val="0"/>
          <c:showSerName val="0"/>
          <c:showPercent val="0"/>
          <c:showBubbleSize val="0"/>
        </c:dLbls>
        <c:marker val="1"/>
        <c:smooth val="0"/>
        <c:axId val="1055837743"/>
        <c:axId val="1055836495"/>
      </c:lineChart>
      <c:lineChart>
        <c:grouping val="standard"/>
        <c:varyColors val="0"/>
        <c:ser>
          <c:idx val="2"/>
          <c:order val="3"/>
          <c:tx>
            <c:strRef>
              <c:f>'Gr2 (personas) (USD=800)'!$X$2</c:f>
              <c:strCache>
                <c:ptCount val="1"/>
                <c:pt idx="0">
                  <c:v>Cuentas corrientes de personas naturales en moneda extranjera (der.)</c:v>
                </c:pt>
              </c:strCache>
            </c:strRef>
          </c:tx>
          <c:spPr>
            <a:ln w="28575" cap="rnd">
              <a:solidFill>
                <a:schemeClr val="accent2"/>
              </a:solidFill>
              <a:round/>
            </a:ln>
            <a:effectLst/>
          </c:spPr>
          <c:marker>
            <c:symbol val="none"/>
          </c:marker>
          <c:val>
            <c:numRef>
              <c:f>'Gr2 (personas) (USD=800)'!$X$3:$X$150</c:f>
              <c:numCache>
                <c:formatCode>General</c:formatCode>
                <c:ptCount val="148"/>
                <c:pt idx="12" formatCode="0">
                  <c:v>175.80412487249998</c:v>
                </c:pt>
                <c:pt idx="13" formatCode="0">
                  <c:v>180.62568528</c:v>
                </c:pt>
                <c:pt idx="14" formatCode="0">
                  <c:v>181.18024231250001</c:v>
                </c:pt>
                <c:pt idx="15" formatCode="0">
                  <c:v>178.627722785</c:v>
                </c:pt>
                <c:pt idx="16" formatCode="0">
                  <c:v>184.71170181375001</c:v>
                </c:pt>
                <c:pt idx="17" formatCode="0">
                  <c:v>182.65907381375001</c:v>
                </c:pt>
                <c:pt idx="18" formatCode="0">
                  <c:v>182.67899917</c:v>
                </c:pt>
                <c:pt idx="19" formatCode="0">
                  <c:v>175.85111893000001</c:v>
                </c:pt>
                <c:pt idx="20" formatCode="0">
                  <c:v>187.34348526875002</c:v>
                </c:pt>
                <c:pt idx="21" formatCode="0">
                  <c:v>176.87202763500002</c:v>
                </c:pt>
                <c:pt idx="22" formatCode="0">
                  <c:v>187.43818750999998</c:v>
                </c:pt>
                <c:pt idx="23" formatCode="0">
                  <c:v>190.38968981124998</c:v>
                </c:pt>
                <c:pt idx="24" formatCode="0">
                  <c:v>199.07689119999998</c:v>
                </c:pt>
                <c:pt idx="25" formatCode="0">
                  <c:v>204.86944541125001</c:v>
                </c:pt>
                <c:pt idx="26" formatCode="0">
                  <c:v>212.73940594875</c:v>
                </c:pt>
                <c:pt idx="27" formatCode="0">
                  <c:v>213.37591495249998</c:v>
                </c:pt>
                <c:pt idx="28" formatCode="0">
                  <c:v>219.30421700874999</c:v>
                </c:pt>
                <c:pt idx="29" formatCode="0">
                  <c:v>219.96526707375</c:v>
                </c:pt>
                <c:pt idx="30" formatCode="0">
                  <c:v>217.16379802874999</c:v>
                </c:pt>
                <c:pt idx="31" formatCode="0">
                  <c:v>225.16262886249999</c:v>
                </c:pt>
                <c:pt idx="32" formatCode="0">
                  <c:v>228.1655428725</c:v>
                </c:pt>
                <c:pt idx="33" formatCode="0">
                  <c:v>229.72062869125</c:v>
                </c:pt>
                <c:pt idx="34" formatCode="0">
                  <c:v>225.97383976</c:v>
                </c:pt>
                <c:pt idx="35" formatCode="0">
                  <c:v>224.34612522500001</c:v>
                </c:pt>
                <c:pt idx="36" formatCode="0">
                  <c:v>227.55954909125001</c:v>
                </c:pt>
                <c:pt idx="37" formatCode="0">
                  <c:v>229.42879331</c:v>
                </c:pt>
                <c:pt idx="38" formatCode="0">
                  <c:v>236.05556498999999</c:v>
                </c:pt>
                <c:pt idx="39" formatCode="0">
                  <c:v>248.99214880874999</c:v>
                </c:pt>
                <c:pt idx="40" formatCode="0">
                  <c:v>258.20793830125001</c:v>
                </c:pt>
                <c:pt idx="41" formatCode="0">
                  <c:v>256.60941323999998</c:v>
                </c:pt>
                <c:pt idx="42" formatCode="0">
                  <c:v>257.07880509</c:v>
                </c:pt>
                <c:pt idx="43" formatCode="0">
                  <c:v>251.825929855</c:v>
                </c:pt>
                <c:pt idx="44" formatCode="0">
                  <c:v>260.69162439749999</c:v>
                </c:pt>
                <c:pt idx="45" formatCode="0">
                  <c:v>267.19889872125003</c:v>
                </c:pt>
                <c:pt idx="46" formatCode="0">
                  <c:v>261.06147223749997</c:v>
                </c:pt>
                <c:pt idx="47" formatCode="0">
                  <c:v>254.76296636375</c:v>
                </c:pt>
                <c:pt idx="48" formatCode="0">
                  <c:v>264.67720013125</c:v>
                </c:pt>
                <c:pt idx="49" formatCode="0">
                  <c:v>270.32062340375001</c:v>
                </c:pt>
                <c:pt idx="50" formatCode="0">
                  <c:v>271.3645449</c:v>
                </c:pt>
                <c:pt idx="51" formatCode="0">
                  <c:v>290.24796004125</c:v>
                </c:pt>
                <c:pt idx="52" formatCode="0">
                  <c:v>299.18795752250003</c:v>
                </c:pt>
                <c:pt idx="53" formatCode="0">
                  <c:v>299.97295711125003</c:v>
                </c:pt>
                <c:pt idx="54" formatCode="0">
                  <c:v>304.37654546750002</c:v>
                </c:pt>
                <c:pt idx="55" formatCode="0">
                  <c:v>311.42326096749997</c:v>
                </c:pt>
                <c:pt idx="56" formatCode="0">
                  <c:v>335.79110554500005</c:v>
                </c:pt>
                <c:pt idx="57" formatCode="0">
                  <c:v>338.83798592250002</c:v>
                </c:pt>
                <c:pt idx="58" formatCode="0">
                  <c:v>355.52863656374996</c:v>
                </c:pt>
                <c:pt idx="59" formatCode="0">
                  <c:v>342.38349506999998</c:v>
                </c:pt>
                <c:pt idx="60" formatCode="0">
                  <c:v>358.47087836374999</c:v>
                </c:pt>
                <c:pt idx="61" formatCode="0">
                  <c:v>365.01096135124999</c:v>
                </c:pt>
                <c:pt idx="62" formatCode="0">
                  <c:v>370.57399211000006</c:v>
                </c:pt>
                <c:pt idx="63" formatCode="0">
                  <c:v>391.290141705</c:v>
                </c:pt>
                <c:pt idx="64" formatCode="0">
                  <c:v>441.02718839250002</c:v>
                </c:pt>
                <c:pt idx="65" formatCode="0">
                  <c:v>443.69349463500004</c:v>
                </c:pt>
                <c:pt idx="66" formatCode="0">
                  <c:v>450.06240633374995</c:v>
                </c:pt>
                <c:pt idx="67" formatCode="0">
                  <c:v>468.69455412374998</c:v>
                </c:pt>
                <c:pt idx="68" formatCode="0">
                  <c:v>485.41669413249997</c:v>
                </c:pt>
                <c:pt idx="69" formatCode="0">
                  <c:v>481.79970951249999</c:v>
                </c:pt>
                <c:pt idx="70" formatCode="0">
                  <c:v>489.57304399000003</c:v>
                </c:pt>
                <c:pt idx="71" formatCode="0">
                  <c:v>515.95345583249991</c:v>
                </c:pt>
                <c:pt idx="72" formatCode="0">
                  <c:v>512.34815826625004</c:v>
                </c:pt>
                <c:pt idx="73" formatCode="0">
                  <c:v>525.62056389375005</c:v>
                </c:pt>
                <c:pt idx="74" formatCode="0">
                  <c:v>547.99628319875001</c:v>
                </c:pt>
                <c:pt idx="75" formatCode="0">
                  <c:v>560.96874377874997</c:v>
                </c:pt>
                <c:pt idx="76" formatCode="0">
                  <c:v>593.96173069999998</c:v>
                </c:pt>
                <c:pt idx="77" formatCode="0">
                  <c:v>593.14392911250002</c:v>
                </c:pt>
                <c:pt idx="78" formatCode="0">
                  <c:v>611.41767276124995</c:v>
                </c:pt>
                <c:pt idx="79" formatCode="0">
                  <c:v>632.28694481874993</c:v>
                </c:pt>
                <c:pt idx="80" formatCode="0">
                  <c:v>612.94384764500001</c:v>
                </c:pt>
                <c:pt idx="81" formatCode="0">
                  <c:v>615.07844330875002</c:v>
                </c:pt>
                <c:pt idx="82" formatCode="0">
                  <c:v>632.91120203000003</c:v>
                </c:pt>
                <c:pt idx="83" formatCode="0">
                  <c:v>640.07242560250006</c:v>
                </c:pt>
                <c:pt idx="84" formatCode="0">
                  <c:v>683.11924198874999</c:v>
                </c:pt>
                <c:pt idx="85" formatCode="0">
                  <c:v>711.25870076875003</c:v>
                </c:pt>
                <c:pt idx="86" formatCode="0">
                  <c:v>728.33265114249991</c:v>
                </c:pt>
                <c:pt idx="87" formatCode="0">
                  <c:v>711.82373089250007</c:v>
                </c:pt>
                <c:pt idx="88" formatCode="0">
                  <c:v>671.02807235</c:v>
                </c:pt>
                <c:pt idx="89" formatCode="0">
                  <c:v>668.84794521999993</c:v>
                </c:pt>
                <c:pt idx="90" formatCode="0">
                  <c:v>650.99903607750002</c:v>
                </c:pt>
                <c:pt idx="91" formatCode="0">
                  <c:v>644.60319480750002</c:v>
                </c:pt>
                <c:pt idx="92" formatCode="0">
                  <c:v>645.43549135875003</c:v>
                </c:pt>
                <c:pt idx="93" formatCode="0">
                  <c:v>637.56873794249998</c:v>
                </c:pt>
                <c:pt idx="94" formatCode="0">
                  <c:v>629.64883983000004</c:v>
                </c:pt>
                <c:pt idx="95" formatCode="0">
                  <c:v>605.600992335</c:v>
                </c:pt>
                <c:pt idx="96" formatCode="0">
                  <c:v>601.86969963750005</c:v>
                </c:pt>
                <c:pt idx="97" formatCode="0">
                  <c:v>605.50030051875001</c:v>
                </c:pt>
                <c:pt idx="98" formatCode="0">
                  <c:v>614.74443563499995</c:v>
                </c:pt>
                <c:pt idx="99" formatCode="0">
                  <c:v>619.29926156750003</c:v>
                </c:pt>
                <c:pt idx="100" formatCode="0">
                  <c:v>613.33635320500002</c:v>
                </c:pt>
                <c:pt idx="101" formatCode="0">
                  <c:v>626.78293005249998</c:v>
                </c:pt>
                <c:pt idx="102" formatCode="0">
                  <c:v>602.89078642000004</c:v>
                </c:pt>
                <c:pt idx="103" formatCode="0">
                  <c:v>609.49636284500002</c:v>
                </c:pt>
                <c:pt idx="104" formatCode="0">
                  <c:v>567.50869647125</c:v>
                </c:pt>
                <c:pt idx="105" formatCode="0">
                  <c:v>583.41057332750006</c:v>
                </c:pt>
                <c:pt idx="106" formatCode="0">
                  <c:v>555.00693334375001</c:v>
                </c:pt>
                <c:pt idx="107" formatCode="0">
                  <c:v>565.37155505625003</c:v>
                </c:pt>
                <c:pt idx="108" formatCode="0">
                  <c:v>554.05434812999999</c:v>
                </c:pt>
                <c:pt idx="109" formatCode="0">
                  <c:v>557.76637541999992</c:v>
                </c:pt>
                <c:pt idx="110" formatCode="0">
                  <c:v>572.47293606375001</c:v>
                </c:pt>
                <c:pt idx="111" formatCode="0">
                  <c:v>581.07780918499998</c:v>
                </c:pt>
                <c:pt idx="112" formatCode="0">
                  <c:v>586.19079511874997</c:v>
                </c:pt>
                <c:pt idx="113" formatCode="0">
                  <c:v>554.75094917624995</c:v>
                </c:pt>
                <c:pt idx="114" formatCode="0">
                  <c:v>577.46694989875004</c:v>
                </c:pt>
                <c:pt idx="115" formatCode="0">
                  <c:v>555.34006471124997</c:v>
                </c:pt>
                <c:pt idx="116" formatCode="0">
                  <c:v>551.79384392250006</c:v>
                </c:pt>
                <c:pt idx="117" formatCode="0">
                  <c:v>556.15014563750003</c:v>
                </c:pt>
                <c:pt idx="118" formatCode="0">
                  <c:v>639.92460153624995</c:v>
                </c:pt>
                <c:pt idx="119" formatCode="0">
                  <c:v>759.96253275875006</c:v>
                </c:pt>
                <c:pt idx="120" formatCode="0">
                  <c:v>770.28516805124991</c:v>
                </c:pt>
                <c:pt idx="121" formatCode="0">
                  <c:v>749.88303593125011</c:v>
                </c:pt>
                <c:pt idx="122" formatCode="0">
                  <c:v>782.4603704187499</c:v>
                </c:pt>
                <c:pt idx="123" formatCode="0">
                  <c:v>839.95000869124999</c:v>
                </c:pt>
                <c:pt idx="124" formatCode="0">
                  <c:v>860.82658160874996</c:v>
                </c:pt>
                <c:pt idx="125" formatCode="0">
                  <c:v>914.81814175249997</c:v>
                </c:pt>
                <c:pt idx="126" formatCode="0">
                  <c:v>928.65822864125005</c:v>
                </c:pt>
                <c:pt idx="127" formatCode="0">
                  <c:v>948.13735536374998</c:v>
                </c:pt>
                <c:pt idx="128" formatCode="0">
                  <c:v>1028.4737853849999</c:v>
                </c:pt>
                <c:pt idx="129" formatCode="0">
                  <c:v>1073.5299779762499</c:v>
                </c:pt>
                <c:pt idx="130" formatCode="0">
                  <c:v>1116.8332055537501</c:v>
                </c:pt>
                <c:pt idx="131" formatCode="0">
                  <c:v>1139.7405122887501</c:v>
                </c:pt>
                <c:pt idx="132" formatCode="0">
                  <c:v>1176.4538425400001</c:v>
                </c:pt>
                <c:pt idx="133" formatCode="0">
                  <c:v>1189.9485717975001</c:v>
                </c:pt>
                <c:pt idx="134" formatCode="0">
                  <c:v>1224.8079436012499</c:v>
                </c:pt>
                <c:pt idx="135" formatCode="0">
                  <c:v>1259.5766707862501</c:v>
                </c:pt>
                <c:pt idx="136" formatCode="0">
                  <c:v>1340.1128985462501</c:v>
                </c:pt>
                <c:pt idx="137" formatCode="0">
                  <c:v>1445.9729058262499</c:v>
                </c:pt>
                <c:pt idx="138" formatCode="0">
                  <c:v>1465.72670996375</c:v>
                </c:pt>
                <c:pt idx="139" formatCode="0">
                  <c:v>1481.48108875875</c:v>
                </c:pt>
                <c:pt idx="140" formatCode="0">
                  <c:v>1500.7614045062501</c:v>
                </c:pt>
                <c:pt idx="141" formatCode="0">
                  <c:v>1612.623913485</c:v>
                </c:pt>
                <c:pt idx="142" formatCode="0">
                  <c:v>1705.1000344649999</c:v>
                </c:pt>
                <c:pt idx="143" formatCode="0">
                  <c:v>1840.7448698537501</c:v>
                </c:pt>
                <c:pt idx="144" formatCode="0">
                  <c:v>1898.4332251150001</c:v>
                </c:pt>
                <c:pt idx="145" formatCode="0">
                  <c:v>1840.0681784599999</c:v>
                </c:pt>
              </c:numCache>
            </c:numRef>
          </c:val>
          <c:smooth val="0"/>
          <c:extLst>
            <c:ext xmlns:c16="http://schemas.microsoft.com/office/drawing/2014/chart" uri="{C3380CC4-5D6E-409C-BE32-E72D297353CC}">
              <c16:uniqueId val="{00000003-DE49-4D5C-BD0E-2EC299C554D3}"/>
            </c:ext>
          </c:extLst>
        </c:ser>
        <c:dLbls>
          <c:showLegendKey val="0"/>
          <c:showVal val="0"/>
          <c:showCatName val="0"/>
          <c:showSerName val="0"/>
          <c:showPercent val="0"/>
          <c:showBubbleSize val="0"/>
        </c:dLbls>
        <c:marker val="1"/>
        <c:smooth val="0"/>
        <c:axId val="433241280"/>
        <c:axId val="433237120"/>
      </c:lineChart>
      <c:dateAx>
        <c:axId val="1055837743"/>
        <c:scaling>
          <c:orientation val="minMax"/>
          <c:min val="43466"/>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Helvetica"/>
                <a:ea typeface="Helvetica"/>
                <a:cs typeface="Helvetica"/>
              </a:defRPr>
            </a:pPr>
            <a:endParaRPr lang="en-US"/>
          </a:p>
        </c:txPr>
        <c:crossAx val="1055836495"/>
        <c:crosses val="autoZero"/>
        <c:auto val="1"/>
        <c:lblOffset val="100"/>
        <c:baseTimeUnit val="months"/>
      </c:dateAx>
      <c:valAx>
        <c:axId val="1055836495"/>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crossAx val="1055837743"/>
        <c:crosses val="autoZero"/>
        <c:crossBetween val="midCat"/>
      </c:valAx>
      <c:valAx>
        <c:axId val="433237120"/>
        <c:scaling>
          <c:orientation val="minMax"/>
          <c:max val="2700"/>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crossAx val="433241280"/>
        <c:crosses val="max"/>
        <c:crossBetween val="between"/>
        <c:majorUnit val="300"/>
      </c:valAx>
      <c:catAx>
        <c:axId val="433241280"/>
        <c:scaling>
          <c:orientation val="minMax"/>
        </c:scaling>
        <c:delete val="1"/>
        <c:axPos val="b"/>
        <c:majorTickMark val="out"/>
        <c:minorTickMark val="none"/>
        <c:tickLblPos val="nextTo"/>
        <c:crossAx val="433237120"/>
        <c:crosses val="autoZero"/>
        <c:auto val="1"/>
        <c:lblAlgn val="ctr"/>
        <c:lblOffset val="100"/>
        <c:noMultiLvlLbl val="0"/>
      </c:catAx>
      <c:spPr>
        <a:noFill/>
        <a:ln>
          <a:noFill/>
        </a:ln>
        <a:effectLst/>
      </c:spPr>
    </c:plotArea>
    <c:legend>
      <c:legendPos val="t"/>
      <c:layout>
        <c:manualLayout>
          <c:xMode val="edge"/>
          <c:yMode val="edge"/>
          <c:x val="0"/>
          <c:y val="0.14343910256410258"/>
          <c:w val="1"/>
          <c:h val="0.15672264957264959"/>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Helvetica"/>
              <a:ea typeface="Helvetica"/>
              <a:cs typeface="Helvetica"/>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400" b="1" i="0" u="none" strike="noStrike" kern="1200" spc="0" baseline="0">
                <a:solidFill>
                  <a:schemeClr val="tx1"/>
                </a:solidFill>
                <a:latin typeface="Helvetica" panose="020B0604020202020204" pitchFamily="34" charset="0"/>
                <a:ea typeface="Arial" charset="0"/>
                <a:cs typeface="Helvetica" panose="020B0604020202020204" pitchFamily="34" charset="0"/>
              </a:defRPr>
            </a:pPr>
            <a:r>
              <a:rPr lang="es-CL" b="1" dirty="0"/>
              <a:t>Crecimiento del crédito - Chile </a:t>
            </a:r>
          </a:p>
          <a:p>
            <a:pPr>
              <a:defRPr sz="1400" b="1" i="0" u="none" strike="noStrike" kern="1200" spc="0" baseline="0">
                <a:solidFill>
                  <a:schemeClr val="tx1"/>
                </a:solidFill>
                <a:latin typeface="Helvetica" panose="020B0604020202020204" pitchFamily="34" charset="0"/>
                <a:ea typeface="Arial" charset="0"/>
                <a:cs typeface="Helvetica" panose="020B0604020202020204" pitchFamily="34" charset="0"/>
              </a:defRPr>
            </a:pPr>
            <a:r>
              <a:rPr lang="es-CL" sz="1200" b="0" dirty="0"/>
              <a:t>(porcentaje del PIB)</a:t>
            </a:r>
            <a:endParaRPr lang="es-CL" b="0" dirty="0"/>
          </a:p>
        </c:rich>
      </c:tx>
      <c:overlay val="1"/>
      <c:spPr>
        <a:noFill/>
        <a:ln>
          <a:noFill/>
        </a:ln>
        <a:effectLst/>
      </c:spPr>
      <c:txPr>
        <a:bodyPr rot="0" spcFirstLastPara="1" vertOverflow="ellipsis" vert="horz" wrap="square" anchor="b" anchorCtr="1"/>
        <a:lstStyle/>
        <a:p>
          <a:pPr>
            <a:defRPr sz="1400" b="1" i="0" u="none" strike="noStrike" kern="1200" spc="0" baseline="0">
              <a:solidFill>
                <a:schemeClr val="tx1"/>
              </a:solidFill>
              <a:latin typeface="Helvetica" panose="020B0604020202020204" pitchFamily="34" charset="0"/>
              <a:ea typeface="Arial" charset="0"/>
              <a:cs typeface="Helvetica" panose="020B0604020202020204" pitchFamily="34" charset="0"/>
            </a:defRPr>
          </a:pPr>
          <a:endParaRPr lang="en-US"/>
        </a:p>
      </c:txPr>
    </c:title>
    <c:autoTitleDeleted val="0"/>
    <c:plotArea>
      <c:layout>
        <c:manualLayout>
          <c:layoutTarget val="inner"/>
          <c:xMode val="edge"/>
          <c:yMode val="edge"/>
          <c:x val="0.106498350550218"/>
          <c:y val="0.16079704322673952"/>
          <c:w val="0.82987627196295954"/>
          <c:h val="0.56516558806772532"/>
        </c:manualLayout>
      </c:layout>
      <c:lineChart>
        <c:grouping val="standard"/>
        <c:varyColors val="0"/>
        <c:ser>
          <c:idx val="1"/>
          <c:order val="0"/>
          <c:tx>
            <c:strRef>
              <c:f>'G.1.1a'!$D$2</c:f>
              <c:strCache>
                <c:ptCount val="1"/>
                <c:pt idx="0">
                  <c:v>Credito total al sector no-financiero </c:v>
                </c:pt>
              </c:strCache>
            </c:strRef>
          </c:tx>
          <c:spPr>
            <a:ln w="28575" cap="rnd">
              <a:solidFill>
                <a:schemeClr val="tx1"/>
              </a:solidFill>
              <a:prstDash val="sysDash"/>
              <a:round/>
            </a:ln>
            <a:effectLst/>
          </c:spPr>
          <c:marker>
            <c:symbol val="none"/>
          </c:marker>
          <c:cat>
            <c:numRef>
              <c:f>'G.1.1a'!$B$17:$B$55</c:f>
              <c:numCache>
                <c:formatCode>General</c:formatCode>
                <c:ptCount val="39"/>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numCache>
            </c:numRef>
          </c:cat>
          <c:val>
            <c:numRef>
              <c:f>'G.1.1a'!$D$17:$D$55</c:f>
              <c:numCache>
                <c:formatCode>General</c:formatCode>
                <c:ptCount val="39"/>
                <c:pt idx="15">
                  <c:v>103.8</c:v>
                </c:pt>
                <c:pt idx="16">
                  <c:v>117.7</c:v>
                </c:pt>
                <c:pt idx="17">
                  <c:v>123.1</c:v>
                </c:pt>
                <c:pt idx="18">
                  <c:v>129.19999999999999</c:v>
                </c:pt>
                <c:pt idx="19">
                  <c:v>133.19999999999999</c:v>
                </c:pt>
                <c:pt idx="20">
                  <c:v>119.4</c:v>
                </c:pt>
                <c:pt idx="21">
                  <c:v>110.7</c:v>
                </c:pt>
                <c:pt idx="22">
                  <c:v>104.1</c:v>
                </c:pt>
                <c:pt idx="23">
                  <c:v>99.4</c:v>
                </c:pt>
                <c:pt idx="24">
                  <c:v>101.9</c:v>
                </c:pt>
                <c:pt idx="25">
                  <c:v>119.6</c:v>
                </c:pt>
                <c:pt idx="26">
                  <c:v>117.6</c:v>
                </c:pt>
                <c:pt idx="27">
                  <c:v>114.2</c:v>
                </c:pt>
                <c:pt idx="28">
                  <c:v>123.5</c:v>
                </c:pt>
                <c:pt idx="29">
                  <c:v>130.6</c:v>
                </c:pt>
                <c:pt idx="30">
                  <c:v>139</c:v>
                </c:pt>
                <c:pt idx="31">
                  <c:v>153.4</c:v>
                </c:pt>
                <c:pt idx="32">
                  <c:v>166.5</c:v>
                </c:pt>
                <c:pt idx="33">
                  <c:v>167.4</c:v>
                </c:pt>
                <c:pt idx="34">
                  <c:v>163.80000000000001</c:v>
                </c:pt>
                <c:pt idx="35">
                  <c:v>173</c:v>
                </c:pt>
                <c:pt idx="36">
                  <c:v>191</c:v>
                </c:pt>
                <c:pt idx="37">
                  <c:v>202.5</c:v>
                </c:pt>
                <c:pt idx="38">
                  <c:v>188.3</c:v>
                </c:pt>
              </c:numCache>
            </c:numRef>
          </c:val>
          <c:smooth val="0"/>
          <c:extLst>
            <c:ext xmlns:c16="http://schemas.microsoft.com/office/drawing/2014/chart" uri="{C3380CC4-5D6E-409C-BE32-E72D297353CC}">
              <c16:uniqueId val="{00000000-6CF1-4CA4-9C98-0D53C20C3A59}"/>
            </c:ext>
          </c:extLst>
        </c:ser>
        <c:ser>
          <c:idx val="2"/>
          <c:order val="1"/>
          <c:tx>
            <c:strRef>
              <c:f>'G.1.1a'!$E$2</c:f>
              <c:strCache>
                <c:ptCount val="1"/>
                <c:pt idx="0">
                  <c:v>Credito total al sector privado no-financiero</c:v>
                </c:pt>
              </c:strCache>
            </c:strRef>
          </c:tx>
          <c:spPr>
            <a:ln w="28575" cap="rnd">
              <a:solidFill>
                <a:srgbClr val="FF0000"/>
              </a:solidFill>
              <a:round/>
            </a:ln>
            <a:effectLst/>
          </c:spPr>
          <c:marker>
            <c:symbol val="none"/>
          </c:marker>
          <c:cat>
            <c:numRef>
              <c:f>'G.1.1a'!$B$17:$B$55</c:f>
              <c:numCache>
                <c:formatCode>General</c:formatCode>
                <c:ptCount val="39"/>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numCache>
            </c:numRef>
          </c:cat>
          <c:val>
            <c:numRef>
              <c:f>'G.1.1a'!$E$17:$E$55</c:f>
              <c:numCache>
                <c:formatCode>General</c:formatCode>
                <c:ptCount val="39"/>
                <c:pt idx="0">
                  <c:v>70.7</c:v>
                </c:pt>
                <c:pt idx="1">
                  <c:v>82.4</c:v>
                </c:pt>
                <c:pt idx="2">
                  <c:v>70.599999999999994</c:v>
                </c:pt>
                <c:pt idx="3">
                  <c:v>58.4</c:v>
                </c:pt>
                <c:pt idx="4">
                  <c:v>54.8</c:v>
                </c:pt>
                <c:pt idx="5">
                  <c:v>52.8</c:v>
                </c:pt>
                <c:pt idx="6">
                  <c:v>60.7</c:v>
                </c:pt>
                <c:pt idx="7">
                  <c:v>62.1</c:v>
                </c:pt>
                <c:pt idx="8">
                  <c:v>56.8</c:v>
                </c:pt>
                <c:pt idx="9">
                  <c:v>60</c:v>
                </c:pt>
                <c:pt idx="10">
                  <c:v>67.3</c:v>
                </c:pt>
                <c:pt idx="11">
                  <c:v>66.2</c:v>
                </c:pt>
                <c:pt idx="12">
                  <c:v>71</c:v>
                </c:pt>
                <c:pt idx="13">
                  <c:v>78.900000000000006</c:v>
                </c:pt>
                <c:pt idx="14">
                  <c:v>86.1</c:v>
                </c:pt>
                <c:pt idx="15">
                  <c:v>93</c:v>
                </c:pt>
                <c:pt idx="16">
                  <c:v>102.6</c:v>
                </c:pt>
                <c:pt idx="17">
                  <c:v>107</c:v>
                </c:pt>
                <c:pt idx="18">
                  <c:v>110.2</c:v>
                </c:pt>
                <c:pt idx="19">
                  <c:v>111.1</c:v>
                </c:pt>
                <c:pt idx="20">
                  <c:v>100.8</c:v>
                </c:pt>
                <c:pt idx="21">
                  <c:v>94.3</c:v>
                </c:pt>
                <c:pt idx="22">
                  <c:v>92</c:v>
                </c:pt>
                <c:pt idx="23">
                  <c:v>89.7</c:v>
                </c:pt>
                <c:pt idx="24">
                  <c:v>94</c:v>
                </c:pt>
                <c:pt idx="25">
                  <c:v>113.7</c:v>
                </c:pt>
                <c:pt idx="26">
                  <c:v>110.9</c:v>
                </c:pt>
                <c:pt idx="27">
                  <c:v>103.3</c:v>
                </c:pt>
                <c:pt idx="28">
                  <c:v>110.1</c:v>
                </c:pt>
                <c:pt idx="29">
                  <c:v>116.7</c:v>
                </c:pt>
                <c:pt idx="30">
                  <c:v>124.6</c:v>
                </c:pt>
                <c:pt idx="31">
                  <c:v>135.6</c:v>
                </c:pt>
                <c:pt idx="32">
                  <c:v>146.9</c:v>
                </c:pt>
                <c:pt idx="33">
                  <c:v>144.1</c:v>
                </c:pt>
                <c:pt idx="34">
                  <c:v>138.9</c:v>
                </c:pt>
                <c:pt idx="35">
                  <c:v>145.69999999999999</c:v>
                </c:pt>
                <c:pt idx="36">
                  <c:v>157.9</c:v>
                </c:pt>
                <c:pt idx="37">
                  <c:v>164.2</c:v>
                </c:pt>
                <c:pt idx="38">
                  <c:v>153.30000000000001</c:v>
                </c:pt>
              </c:numCache>
            </c:numRef>
          </c:val>
          <c:smooth val="0"/>
          <c:extLst>
            <c:ext xmlns:c16="http://schemas.microsoft.com/office/drawing/2014/chart" uri="{C3380CC4-5D6E-409C-BE32-E72D297353CC}">
              <c16:uniqueId val="{00000001-6CF1-4CA4-9C98-0D53C20C3A59}"/>
            </c:ext>
          </c:extLst>
        </c:ser>
        <c:ser>
          <c:idx val="0"/>
          <c:order val="3"/>
          <c:tx>
            <c:strRef>
              <c:f>'G.1.1a'!$C$2</c:f>
              <c:strCache>
                <c:ptCount val="1"/>
                <c:pt idx="0">
                  <c:v>Crédito bancario al sector privado no-financiero</c:v>
                </c:pt>
              </c:strCache>
            </c:strRef>
          </c:tx>
          <c:spPr>
            <a:ln w="28575" cap="rnd">
              <a:solidFill>
                <a:schemeClr val="accent2">
                  <a:lumMod val="75000"/>
                </a:schemeClr>
              </a:solidFill>
              <a:round/>
            </a:ln>
            <a:effectLst/>
          </c:spPr>
          <c:marker>
            <c:symbol val="none"/>
          </c:marker>
          <c:cat>
            <c:numRef>
              <c:f>'G.1.1a'!$B$17:$B$55</c:f>
              <c:numCache>
                <c:formatCode>General</c:formatCode>
                <c:ptCount val="39"/>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numCache>
            </c:numRef>
          </c:cat>
          <c:val>
            <c:numRef>
              <c:f>'G.1.1a'!$C$17:$C$55</c:f>
              <c:numCache>
                <c:formatCode>0</c:formatCode>
                <c:ptCount val="39"/>
                <c:pt idx="0">
                  <c:v>48.3</c:v>
                </c:pt>
                <c:pt idx="1">
                  <c:v>56.3</c:v>
                </c:pt>
                <c:pt idx="2">
                  <c:v>50.6</c:v>
                </c:pt>
                <c:pt idx="3">
                  <c:v>45.7</c:v>
                </c:pt>
                <c:pt idx="4">
                  <c:v>42.9</c:v>
                </c:pt>
                <c:pt idx="5">
                  <c:v>41.4</c:v>
                </c:pt>
                <c:pt idx="6">
                  <c:v>44.4</c:v>
                </c:pt>
                <c:pt idx="7">
                  <c:v>42.7</c:v>
                </c:pt>
                <c:pt idx="8">
                  <c:v>40.1</c:v>
                </c:pt>
                <c:pt idx="9">
                  <c:v>42.8</c:v>
                </c:pt>
                <c:pt idx="10">
                  <c:v>46.5</c:v>
                </c:pt>
                <c:pt idx="11">
                  <c:v>45</c:v>
                </c:pt>
                <c:pt idx="12">
                  <c:v>47.2</c:v>
                </c:pt>
                <c:pt idx="13">
                  <c:v>51.8</c:v>
                </c:pt>
                <c:pt idx="14">
                  <c:v>55.7</c:v>
                </c:pt>
                <c:pt idx="15">
                  <c:v>58.2</c:v>
                </c:pt>
                <c:pt idx="16">
                  <c:v>60.8</c:v>
                </c:pt>
                <c:pt idx="17">
                  <c:v>61.8</c:v>
                </c:pt>
                <c:pt idx="18">
                  <c:v>61.9</c:v>
                </c:pt>
                <c:pt idx="19">
                  <c:v>61.9</c:v>
                </c:pt>
                <c:pt idx="20">
                  <c:v>58.9</c:v>
                </c:pt>
                <c:pt idx="21">
                  <c:v>58.1</c:v>
                </c:pt>
                <c:pt idx="22">
                  <c:v>60.2</c:v>
                </c:pt>
                <c:pt idx="23">
                  <c:v>59</c:v>
                </c:pt>
                <c:pt idx="24">
                  <c:v>64.8</c:v>
                </c:pt>
                <c:pt idx="25">
                  <c:v>74.2</c:v>
                </c:pt>
                <c:pt idx="26">
                  <c:v>71.2</c:v>
                </c:pt>
                <c:pt idx="27">
                  <c:v>66.3</c:v>
                </c:pt>
                <c:pt idx="28">
                  <c:v>70.8</c:v>
                </c:pt>
                <c:pt idx="29">
                  <c:v>74.599999999999994</c:v>
                </c:pt>
                <c:pt idx="30">
                  <c:v>77.3</c:v>
                </c:pt>
                <c:pt idx="31">
                  <c:v>79.2</c:v>
                </c:pt>
                <c:pt idx="32">
                  <c:v>81.8</c:v>
                </c:pt>
                <c:pt idx="33" formatCode="General">
                  <c:v>81</c:v>
                </c:pt>
                <c:pt idx="34" formatCode="General">
                  <c:v>80</c:v>
                </c:pt>
                <c:pt idx="35" formatCode="General">
                  <c:v>83</c:v>
                </c:pt>
                <c:pt idx="36">
                  <c:v>88.7</c:v>
                </c:pt>
                <c:pt idx="37">
                  <c:v>89.8</c:v>
                </c:pt>
                <c:pt idx="38" formatCode="General">
                  <c:v>83</c:v>
                </c:pt>
              </c:numCache>
            </c:numRef>
          </c:val>
          <c:smooth val="0"/>
          <c:extLst>
            <c:ext xmlns:c16="http://schemas.microsoft.com/office/drawing/2014/chart" uri="{C3380CC4-5D6E-409C-BE32-E72D297353CC}">
              <c16:uniqueId val="{00000002-6CF1-4CA4-9C98-0D53C20C3A59}"/>
            </c:ext>
          </c:extLst>
        </c:ser>
        <c:dLbls>
          <c:showLegendKey val="0"/>
          <c:showVal val="0"/>
          <c:showCatName val="0"/>
          <c:showSerName val="0"/>
          <c:showPercent val="0"/>
          <c:showBubbleSize val="0"/>
        </c:dLbls>
        <c:smooth val="0"/>
        <c:axId val="-2002012208"/>
        <c:axId val="-2002008576"/>
        <c:extLst>
          <c:ext xmlns:c15="http://schemas.microsoft.com/office/drawing/2012/chart" uri="{02D57815-91ED-43cb-92C2-25804820EDAC}">
            <c15:filteredLineSeries>
              <c15:ser>
                <c:idx val="3"/>
                <c:order val="2"/>
                <c:tx>
                  <c:strRef>
                    <c:extLst>
                      <c:ext uri="{02D57815-91ED-43cb-92C2-25804820EDAC}">
                        <c15:formulaRef>
                          <c15:sqref>'G.1.1a'!$F$2</c15:sqref>
                        </c15:formulaRef>
                      </c:ext>
                    </c:extLst>
                    <c:strCache>
                      <c:ptCount val="1"/>
                      <c:pt idx="0">
                        <c:v>Credito bancario (*)</c:v>
                      </c:pt>
                    </c:strCache>
                  </c:strRef>
                </c:tx>
                <c:spPr>
                  <a:ln w="28575" cap="rnd">
                    <a:solidFill>
                      <a:schemeClr val="accent4"/>
                    </a:solidFill>
                    <a:round/>
                  </a:ln>
                  <a:effectLst/>
                </c:spPr>
                <c:marker>
                  <c:symbol val="none"/>
                </c:marker>
                <c:cat>
                  <c:numRef>
                    <c:extLst>
                      <c:ext uri="{02D57815-91ED-43cb-92C2-25804820EDAC}">
                        <c15:formulaRef>
                          <c15:sqref>'G.1.1a'!$B$17:$B$55</c15:sqref>
                        </c15:formulaRef>
                      </c:ext>
                    </c:extLst>
                    <c:numCache>
                      <c:formatCode>General</c:formatCode>
                      <c:ptCount val="39"/>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pt idx="35">
                        <c:v>2018</c:v>
                      </c:pt>
                      <c:pt idx="36">
                        <c:v>2019</c:v>
                      </c:pt>
                      <c:pt idx="37">
                        <c:v>2020</c:v>
                      </c:pt>
                      <c:pt idx="38">
                        <c:v>2021</c:v>
                      </c:pt>
                    </c:numCache>
                  </c:numRef>
                </c:cat>
                <c:val>
                  <c:numRef>
                    <c:extLst>
                      <c:ext uri="{02D57815-91ED-43cb-92C2-25804820EDAC}">
                        <c15:formulaRef>
                          <c15:sqref>'G.1.1a'!$F$4:$F$52</c15:sqref>
                        </c15:formulaRef>
                      </c:ext>
                    </c:extLst>
                    <c:numCache>
                      <c:formatCode>0.0</c:formatCode>
                      <c:ptCount val="49"/>
                      <c:pt idx="0">
                        <c:v>10.493231439501713</c:v>
                      </c:pt>
                      <c:pt idx="1">
                        <c:v>12.782758608912337</c:v>
                      </c:pt>
                      <c:pt idx="2">
                        <c:v>15.789277634383669</c:v>
                      </c:pt>
                      <c:pt idx="3">
                        <c:v>23.147349517457741</c:v>
                      </c:pt>
                      <c:pt idx="4">
                        <c:v>14.524322432059636</c:v>
                      </c:pt>
                      <c:pt idx="5">
                        <c:v>16.437087908412163</c:v>
                      </c:pt>
                      <c:pt idx="6">
                        <c:v>19.48161483575586</c:v>
                      </c:pt>
                      <c:pt idx="7">
                        <c:v>25.56039702156334</c:v>
                      </c:pt>
                      <c:pt idx="8">
                        <c:v>31.732824158427952</c:v>
                      </c:pt>
                      <c:pt idx="9">
                        <c:v>36.035614904973237</c:v>
                      </c:pt>
                      <c:pt idx="10">
                        <c:v>49.468674440805316</c:v>
                      </c:pt>
                      <c:pt idx="11">
                        <c:v>55.264237048326734</c:v>
                      </c:pt>
                      <c:pt idx="12">
                        <c:v>82.240942111965367</c:v>
                      </c:pt>
                      <c:pt idx="13">
                        <c:v>68.252487309923922</c:v>
                      </c:pt>
                      <c:pt idx="14">
                        <c:v>75.486930340269382</c:v>
                      </c:pt>
                      <c:pt idx="15">
                        <c:v>63.279636281602137</c:v>
                      </c:pt>
                      <c:pt idx="16">
                        <c:v>57.38091914454381</c:v>
                      </c:pt>
                      <c:pt idx="17">
                        <c:v>54.154712745584078</c:v>
                      </c:pt>
                      <c:pt idx="18">
                        <c:v>50.783622510572499</c:v>
                      </c:pt>
                      <c:pt idx="19">
                        <c:v>54.145977198228891</c:v>
                      </c:pt>
                      <c:pt idx="20">
                        <c:v>50.617496069149851</c:v>
                      </c:pt>
                      <c:pt idx="21">
                        <c:v>47.275436048291837</c:v>
                      </c:pt>
                      <c:pt idx="22">
                        <c:v>50.341082620546551</c:v>
                      </c:pt>
                      <c:pt idx="23">
                        <c:v>54.258848613270402</c:v>
                      </c:pt>
                      <c:pt idx="24">
                        <c:v>51.503396127142665</c:v>
                      </c:pt>
                      <c:pt idx="25">
                        <c:v>54.029596449453145</c:v>
                      </c:pt>
                      <c:pt idx="26">
                        <c:v>58.020455256548473</c:v>
                      </c:pt>
                      <c:pt idx="27">
                        <c:v>62.769391593547532</c:v>
                      </c:pt>
                      <c:pt idx="28">
                        <c:v>64.986175928681149</c:v>
                      </c:pt>
                      <c:pt idx="29">
                        <c:v>67.099663289886649</c:v>
                      </c:pt>
                      <c:pt idx="30">
                        <c:v>66.674291210008761</c:v>
                      </c:pt>
                      <c:pt idx="31">
                        <c:v>66.840361335480239</c:v>
                      </c:pt>
                      <c:pt idx="32">
                        <c:v>65.540018146709883</c:v>
                      </c:pt>
                      <c:pt idx="33">
                        <c:v>63.598633489416848</c:v>
                      </c:pt>
                      <c:pt idx="34">
                        <c:v>62.485709062472402</c:v>
                      </c:pt>
                      <c:pt idx="35">
                        <c:v>65.086583035294126</c:v>
                      </c:pt>
                      <c:pt idx="36">
                        <c:v>64.354329568841024</c:v>
                      </c:pt>
                      <c:pt idx="37">
                        <c:v>70.51418939641934</c:v>
                      </c:pt>
                      <c:pt idx="38">
                        <c:v>80.062177017908667</c:v>
                      </c:pt>
                      <c:pt idx="39">
                        <c:v>75.721758551167966</c:v>
                      </c:pt>
                      <c:pt idx="40">
                        <c:v>71.219396925209637</c:v>
                      </c:pt>
                      <c:pt idx="41">
                        <c:v>76.209032444839821</c:v>
                      </c:pt>
                      <c:pt idx="42">
                        <c:v>80.520569431374639</c:v>
                      </c:pt>
                      <c:pt idx="43">
                        <c:v>83.368469475927157</c:v>
                      </c:pt>
                      <c:pt idx="44">
                        <c:v>85.175244289145553</c:v>
                      </c:pt>
                      <c:pt idx="45">
                        <c:v>87.934280377252108</c:v>
                      </c:pt>
                      <c:pt idx="46">
                        <c:v>87.32590748445179</c:v>
                      </c:pt>
                      <c:pt idx="47">
                        <c:v>85.0413637759696</c:v>
                      </c:pt>
                      <c:pt idx="48">
                        <c:v>88.153868609042789</c:v>
                      </c:pt>
                    </c:numCache>
                  </c:numRef>
                </c:val>
                <c:smooth val="0"/>
                <c:extLst>
                  <c:ext xmlns:c16="http://schemas.microsoft.com/office/drawing/2014/chart" uri="{C3380CC4-5D6E-409C-BE32-E72D297353CC}">
                    <c16:uniqueId val="{00000003-6CF1-4CA4-9C98-0D53C20C3A59}"/>
                  </c:ext>
                </c:extLst>
              </c15:ser>
            </c15:filteredLineSeries>
          </c:ext>
        </c:extLst>
      </c:lineChart>
      <c:catAx>
        <c:axId val="-200201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Helvetica" panose="020B0604020202020204" pitchFamily="34" charset="0"/>
                <a:ea typeface="Arial" charset="0"/>
                <a:cs typeface="Helvetica" panose="020B0604020202020204" pitchFamily="34" charset="0"/>
              </a:defRPr>
            </a:pPr>
            <a:endParaRPr lang="en-US"/>
          </a:p>
        </c:txPr>
        <c:crossAx val="-2002008576"/>
        <c:crosses val="autoZero"/>
        <c:auto val="1"/>
        <c:lblAlgn val="ctr"/>
        <c:lblOffset val="100"/>
        <c:noMultiLvlLbl val="0"/>
      </c:catAx>
      <c:valAx>
        <c:axId val="-200200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 panose="020B0604020202020204" pitchFamily="34" charset="0"/>
                <a:ea typeface="Arial" charset="0"/>
                <a:cs typeface="Helvetica" panose="020B0604020202020204" pitchFamily="34" charset="0"/>
              </a:defRPr>
            </a:pPr>
            <a:endParaRPr lang="en-US"/>
          </a:p>
        </c:txPr>
        <c:crossAx val="-2002012208"/>
        <c:crosses val="autoZero"/>
        <c:crossBetween val="between"/>
      </c:valAx>
      <c:spPr>
        <a:noFill/>
        <a:ln>
          <a:noFill/>
        </a:ln>
        <a:effectLst/>
      </c:spPr>
    </c:plotArea>
    <c:legend>
      <c:legendPos val="b"/>
      <c:layout>
        <c:manualLayout>
          <c:xMode val="edge"/>
          <c:yMode val="edge"/>
          <c:x val="2.5558043776637999E-2"/>
          <c:y val="0.82939516410006298"/>
          <c:w val="0.93813336077921505"/>
          <c:h val="0.1706049406161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Arial" charset="0"/>
              <a:cs typeface="Helvetica"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b="0">
          <a:solidFill>
            <a:schemeClr val="tx1"/>
          </a:solidFill>
          <a:latin typeface="Helvetica" panose="020B0604020202020204" pitchFamily="34" charset="0"/>
          <a:ea typeface="Arial" charset="0"/>
          <a:cs typeface="Helvetica"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8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ES" b="1" dirty="0"/>
              <a:t>Participación</a:t>
            </a:r>
            <a:r>
              <a:rPr lang="es-ES" b="1" baseline="0" dirty="0"/>
              <a:t> de no residentes en mercados FX locales según PIB per Cápita y restricciones al uso de moneda local en transacciones de capital</a:t>
            </a:r>
            <a:endParaRPr lang="es-CL" b="1" dirty="0"/>
          </a:p>
        </c:rich>
      </c:tx>
      <c:overlay val="0"/>
      <c:spPr>
        <a:noFill/>
        <a:ln>
          <a:noFill/>
        </a:ln>
        <a:effectLst/>
      </c:spPr>
      <c:txPr>
        <a:bodyPr rot="0" spcFirstLastPara="1" vertOverflow="ellipsis" vert="horz" wrap="square" anchor="ctr" anchorCtr="1"/>
        <a:lstStyle/>
        <a:p>
          <a:pPr algn="ctr">
            <a:defRPr sz="108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0.13702265069529301"/>
          <c:y val="0.26129198084222904"/>
          <c:w val="0.78811741508063538"/>
          <c:h val="0.62441212804835022"/>
        </c:manualLayout>
      </c:layout>
      <c:scatterChart>
        <c:scatterStyle val="lineMarker"/>
        <c:varyColors val="0"/>
        <c:ser>
          <c:idx val="1"/>
          <c:order val="0"/>
          <c:tx>
            <c:v>Sin restricciones</c:v>
          </c:tx>
          <c:spPr>
            <a:ln w="19050" cap="rnd">
              <a:noFill/>
              <a:round/>
            </a:ln>
            <a:effectLst/>
          </c:spPr>
          <c:marker>
            <c:symbol val="circle"/>
            <c:size val="4"/>
            <c:spPr>
              <a:solidFill>
                <a:srgbClr val="FFC000"/>
              </a:solidFill>
              <a:ln w="9525">
                <a:noFill/>
              </a:ln>
              <a:effectLst/>
            </c:spPr>
          </c:marker>
          <c:xVal>
            <c:numRef>
              <c:f>'G V.1'!$J$3:$J$45</c:f>
              <c:numCache>
                <c:formatCode>0</c:formatCode>
                <c:ptCount val="43"/>
                <c:pt idx="0">
                  <c:v>74942.721485618051</c:v>
                </c:pt>
                <c:pt idx="1">
                  <c:v>20567.301792106646</c:v>
                </c:pt>
                <c:pt idx="2">
                  <c:v>55509.593055789337</c:v>
                </c:pt>
                <c:pt idx="3">
                  <c:v>51601.783954428138</c:v>
                </c:pt>
                <c:pt idx="4">
                  <c:v>50366.679026355181</c:v>
                </c:pt>
                <c:pt idx="5">
                  <c:v>47219.841051951167</c:v>
                </c:pt>
                <c:pt idx="6">
                  <c:v>16068.019959844041</c:v>
                </c:pt>
                <c:pt idx="7">
                  <c:v>48106.893018714261</c:v>
                </c:pt>
                <c:pt idx="8">
                  <c:v>68095.780396138609</c:v>
                </c:pt>
                <c:pt idx="9">
                  <c:v>14999.443814643957</c:v>
                </c:pt>
                <c:pt idx="10">
                  <c:v>39743.597094141558</c:v>
                </c:pt>
                <c:pt idx="11">
                  <c:v>53735.200602835132</c:v>
                </c:pt>
                <c:pt idx="12">
                  <c:v>55105.036395792398</c:v>
                </c:pt>
                <c:pt idx="13">
                  <c:v>39915.47098739272</c:v>
                </c:pt>
                <c:pt idx="14">
                  <c:v>47930.19148744081</c:v>
                </c:pt>
                <c:pt idx="15">
                  <c:v>45342.395736083228</c:v>
                </c:pt>
                <c:pt idx="16">
                  <c:v>45489.109347511832</c:v>
                </c:pt>
                <c:pt idx="17">
                  <c:v>29592.152419616697</c:v>
                </c:pt>
                <c:pt idx="18">
                  <c:v>64487.596065145546</c:v>
                </c:pt>
                <c:pt idx="19">
                  <c:v>30673.079642046865</c:v>
                </c:pt>
                <c:pt idx="20">
                  <c:v>83203.394677092685</c:v>
                </c:pt>
                <c:pt idx="21">
                  <c:v>39822.487907194969</c:v>
                </c:pt>
                <c:pt idx="22">
                  <c:v>41630.448795275785</c:v>
                </c:pt>
                <c:pt idx="23">
                  <c:v>42793.95020459668</c:v>
                </c:pt>
                <c:pt idx="24">
                  <c:v>35343.419725002466</c:v>
                </c:pt>
                <c:pt idx="25">
                  <c:v>111103.13463466521</c:v>
                </c:pt>
                <c:pt idx="26">
                  <c:v>30692.23566671586</c:v>
                </c:pt>
                <c:pt idx="27">
                  <c:v>19887.922831774638</c:v>
                </c:pt>
                <c:pt idx="28">
                  <c:v>56328.941136330213</c:v>
                </c:pt>
                <c:pt idx="29">
                  <c:v>65598.752548288947</c:v>
                </c:pt>
                <c:pt idx="30">
                  <c:v>41025.635044460811</c:v>
                </c:pt>
                <c:pt idx="31">
                  <c:v>14393.451597397316</c:v>
                </c:pt>
                <c:pt idx="32">
                  <c:v>31342.973802999266</c:v>
                </c:pt>
                <c:pt idx="33">
                  <c:v>33041.180601210734</c:v>
                </c:pt>
                <c:pt idx="34">
                  <c:v>28206.357049756058</c:v>
                </c:pt>
                <c:pt idx="35">
                  <c:v>27147.333582245101</c:v>
                </c:pt>
                <c:pt idx="36">
                  <c:v>55119.914656848036</c:v>
                </c:pt>
                <c:pt idx="37">
                  <c:v>52725.217464924477</c:v>
                </c:pt>
                <c:pt idx="38">
                  <c:v>101352.57657376809</c:v>
                </c:pt>
                <c:pt idx="39">
                  <c:v>33917.198961096568</c:v>
                </c:pt>
                <c:pt idx="40">
                  <c:v>19017.735862853126</c:v>
                </c:pt>
                <c:pt idx="41">
                  <c:v>27892.51696162641</c:v>
                </c:pt>
                <c:pt idx="42">
                  <c:v>62641.014569928127</c:v>
                </c:pt>
              </c:numCache>
            </c:numRef>
          </c:xVal>
          <c:yVal>
            <c:numRef>
              <c:f>'G V.1'!$I$3:$I$45</c:f>
              <c:numCache>
                <c:formatCode>0.000</c:formatCode>
                <c:ptCount val="43"/>
                <c:pt idx="0">
                  <c:v>0.68022244440390023</c:v>
                </c:pt>
                <c:pt idx="1">
                  <c:v>9.2944675763704257E-2</c:v>
                </c:pt>
                <c:pt idx="2">
                  <c:v>0.92885138343695983</c:v>
                </c:pt>
                <c:pt idx="3">
                  <c:v>0.80509924736175309</c:v>
                </c:pt>
                <c:pt idx="4">
                  <c:v>0.76010078601327458</c:v>
                </c:pt>
                <c:pt idx="5">
                  <c:v>0.75713792482277986</c:v>
                </c:pt>
                <c:pt idx="6">
                  <c:v>0.51009012909989848</c:v>
                </c:pt>
                <c:pt idx="7">
                  <c:v>0.58749537081726533</c:v>
                </c:pt>
                <c:pt idx="8">
                  <c:v>0.89962533120388055</c:v>
                </c:pt>
                <c:pt idx="9">
                  <c:v>0.17226720542835283</c:v>
                </c:pt>
                <c:pt idx="10">
                  <c:v>0.87444522176118089</c:v>
                </c:pt>
                <c:pt idx="11">
                  <c:v>0.79475574982357255</c:v>
                </c:pt>
                <c:pt idx="12">
                  <c:v>0.93640070150250299</c:v>
                </c:pt>
                <c:pt idx="13">
                  <c:v>0.87610752856531382</c:v>
                </c:pt>
                <c:pt idx="14">
                  <c:v>0.55050585765292959</c:v>
                </c:pt>
                <c:pt idx="15">
                  <c:v>0.76122663607640872</c:v>
                </c:pt>
                <c:pt idx="16">
                  <c:v>0.42988938999415544</c:v>
                </c:pt>
                <c:pt idx="17">
                  <c:v>0.519864971424016</c:v>
                </c:pt>
                <c:pt idx="18">
                  <c:v>0.88566567883516112</c:v>
                </c:pt>
                <c:pt idx="19">
                  <c:v>0.57887589683766549</c:v>
                </c:pt>
                <c:pt idx="20">
                  <c:v>0.77498920096629598</c:v>
                </c:pt>
                <c:pt idx="21">
                  <c:v>0.59625019855613148</c:v>
                </c:pt>
                <c:pt idx="22">
                  <c:v>0.7419796980103267</c:v>
                </c:pt>
                <c:pt idx="23">
                  <c:v>0.61051805430602613</c:v>
                </c:pt>
                <c:pt idx="24">
                  <c:v>0.59172606452089649</c:v>
                </c:pt>
                <c:pt idx="25">
                  <c:v>0.60582724525863707</c:v>
                </c:pt>
                <c:pt idx="26">
                  <c:v>0.94829942256557642</c:v>
                </c:pt>
                <c:pt idx="27">
                  <c:v>0.56592995273579016</c:v>
                </c:pt>
                <c:pt idx="28">
                  <c:v>0.95614254423490097</c:v>
                </c:pt>
                <c:pt idx="29">
                  <c:v>0.52872371469610779</c:v>
                </c:pt>
                <c:pt idx="30">
                  <c:v>0.55844454725539716</c:v>
                </c:pt>
                <c:pt idx="31">
                  <c:v>0.12960790575896783</c:v>
                </c:pt>
                <c:pt idx="32">
                  <c:v>0.50630406852257104</c:v>
                </c:pt>
                <c:pt idx="33">
                  <c:v>0.80091498065710676</c:v>
                </c:pt>
                <c:pt idx="34">
                  <c:v>0.38891253857143254</c:v>
                </c:pt>
                <c:pt idx="35">
                  <c:v>0.34622908776972677</c:v>
                </c:pt>
                <c:pt idx="36">
                  <c:v>0.45635935702861791</c:v>
                </c:pt>
                <c:pt idx="37">
                  <c:v>0.80352998944431919</c:v>
                </c:pt>
                <c:pt idx="38">
                  <c:v>0.88440528944355101</c:v>
                </c:pt>
                <c:pt idx="39">
                  <c:v>0.68129742301226204</c:v>
                </c:pt>
                <c:pt idx="40">
                  <c:v>0.56954483911421783</c:v>
                </c:pt>
                <c:pt idx="41">
                  <c:v>0.87851954195103632</c:v>
                </c:pt>
                <c:pt idx="42">
                  <c:v>0.71995017485317137</c:v>
                </c:pt>
              </c:numCache>
            </c:numRef>
          </c:yVal>
          <c:smooth val="0"/>
          <c:extLst>
            <c:ext xmlns:c16="http://schemas.microsoft.com/office/drawing/2014/chart" uri="{C3380CC4-5D6E-409C-BE32-E72D297353CC}">
              <c16:uniqueId val="{00000000-47B1-4E9A-8099-07B329B4B987}"/>
            </c:ext>
          </c:extLst>
        </c:ser>
        <c:ser>
          <c:idx val="0"/>
          <c:order val="1"/>
          <c:tx>
            <c:v>Con restricciones</c:v>
          </c:tx>
          <c:spPr>
            <a:ln w="25400" cap="rnd">
              <a:noFill/>
              <a:round/>
            </a:ln>
            <a:effectLst/>
          </c:spPr>
          <c:marker>
            <c:symbol val="circle"/>
            <c:size val="4"/>
            <c:spPr>
              <a:solidFill>
                <a:srgbClr val="002060"/>
              </a:solidFill>
              <a:ln w="9525">
                <a:noFill/>
              </a:ln>
              <a:effectLst/>
            </c:spPr>
          </c:marker>
          <c:dPt>
            <c:idx val="1"/>
            <c:marker>
              <c:symbol val="circle"/>
              <c:size val="4"/>
              <c:spPr>
                <a:solidFill>
                  <a:srgbClr val="FF0000"/>
                </a:solidFill>
                <a:ln w="9525">
                  <a:noFill/>
                </a:ln>
                <a:effectLst/>
              </c:spPr>
            </c:marker>
            <c:bubble3D val="0"/>
            <c:extLst>
              <c:ext xmlns:c16="http://schemas.microsoft.com/office/drawing/2014/chart" uri="{C3380CC4-5D6E-409C-BE32-E72D297353CC}">
                <c16:uniqueId val="{00000001-47B1-4E9A-8099-07B329B4B987}"/>
              </c:ext>
            </c:extLst>
          </c:dPt>
          <c:dLbls>
            <c:dLbl>
              <c:idx val="0"/>
              <c:tx>
                <c:rich>
                  <a:bodyPr/>
                  <a:lstStyle/>
                  <a:p>
                    <a:fld id="{F523081E-7B9C-472F-88A1-45ED9702D8D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7B1-4E9A-8099-07B329B4B987}"/>
                </c:ext>
              </c:extLst>
            </c:dLbl>
            <c:dLbl>
              <c:idx val="1"/>
              <c:tx>
                <c:rich>
                  <a:bodyPr rot="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fld id="{4B96444B-6285-47C8-BDF1-910ED4E98762}" type="CELLRANGE">
                      <a:rPr lang="en-US">
                        <a:solidFill>
                          <a:srgbClr val="FF0000"/>
                        </a:solidFill>
                      </a:rPr>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7B1-4E9A-8099-07B329B4B987}"/>
                </c:ext>
              </c:extLst>
            </c:dLbl>
            <c:dLbl>
              <c:idx val="2"/>
              <c:tx>
                <c:rich>
                  <a:bodyPr/>
                  <a:lstStyle/>
                  <a:p>
                    <a:fld id="{67D53F6A-712D-4EF9-A638-8187D83E6A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7B1-4E9A-8099-07B329B4B987}"/>
                </c:ext>
              </c:extLst>
            </c:dLbl>
            <c:dLbl>
              <c:idx val="3"/>
              <c:tx>
                <c:rich>
                  <a:bodyPr/>
                  <a:lstStyle/>
                  <a:p>
                    <a:fld id="{F95CEA08-160A-437C-8495-12FC59A28F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7B1-4E9A-8099-07B329B4B987}"/>
                </c:ext>
              </c:extLst>
            </c:dLbl>
            <c:dLbl>
              <c:idx val="4"/>
              <c:tx>
                <c:rich>
                  <a:bodyPr/>
                  <a:lstStyle/>
                  <a:p>
                    <a:fld id="{F39CD720-CE7B-4759-BA9C-8007109518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7B1-4E9A-8099-07B329B4B987}"/>
                </c:ext>
              </c:extLst>
            </c:dLbl>
            <c:dLbl>
              <c:idx val="5"/>
              <c:tx>
                <c:rich>
                  <a:bodyPr/>
                  <a:lstStyle/>
                  <a:p>
                    <a:fld id="{1D127246-BDA4-4843-B087-9231D75010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7B1-4E9A-8099-07B329B4B987}"/>
                </c:ext>
              </c:extLst>
            </c:dLbl>
            <c:dLbl>
              <c:idx val="6"/>
              <c:tx>
                <c:rich>
                  <a:bodyPr/>
                  <a:lstStyle/>
                  <a:p>
                    <a:fld id="{F45018F8-4619-422C-B03F-42D739938D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7B1-4E9A-8099-07B329B4B987}"/>
                </c:ext>
              </c:extLst>
            </c:dLbl>
            <c:dLbl>
              <c:idx val="7"/>
              <c:tx>
                <c:rich>
                  <a:bodyPr/>
                  <a:lstStyle/>
                  <a:p>
                    <a:fld id="{92401588-B5F6-46B9-9FBB-6FA523FB51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7B1-4E9A-8099-07B329B4B987}"/>
                </c:ext>
              </c:extLst>
            </c:dLbl>
            <c:dLbl>
              <c:idx val="8"/>
              <c:tx>
                <c:rich>
                  <a:bodyPr/>
                  <a:lstStyle/>
                  <a:p>
                    <a:fld id="{16FCA7B7-7F1E-4937-AFB7-62EA780906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7B1-4E9A-8099-07B329B4B987}"/>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 V.1'!$J$46:$J$54</c:f>
              <c:numCache>
                <c:formatCode>0</c:formatCode>
                <c:ptCount val="9"/>
                <c:pt idx="0">
                  <c:v>21960.369942460493</c:v>
                </c:pt>
                <c:pt idx="1">
                  <c:v>25222.52777715</c:v>
                </c:pt>
                <c:pt idx="2">
                  <c:v>18210.093979862821</c:v>
                </c:pt>
                <c:pt idx="3">
                  <c:v>13056.553049882305</c:v>
                </c:pt>
                <c:pt idx="4">
                  <c:v>7761.5952965549468</c:v>
                </c:pt>
                <c:pt idx="5">
                  <c:v>40111.775757461473</c:v>
                </c:pt>
                <c:pt idx="6">
                  <c:v>31698.37147273865</c:v>
                </c:pt>
                <c:pt idx="7">
                  <c:v>8935.3001827434255</c:v>
                </c:pt>
                <c:pt idx="8">
                  <c:v>13730.32668551996</c:v>
                </c:pt>
              </c:numCache>
            </c:numRef>
          </c:xVal>
          <c:yVal>
            <c:numRef>
              <c:f>'G V.1'!$I$46:$I$54</c:f>
              <c:numCache>
                <c:formatCode>0.000</c:formatCode>
                <c:ptCount val="9"/>
                <c:pt idx="0">
                  <c:v>7.9120897997988424E-2</c:v>
                </c:pt>
                <c:pt idx="1">
                  <c:v>0.1504153573285931</c:v>
                </c:pt>
                <c:pt idx="2">
                  <c:v>0.20304708323455176</c:v>
                </c:pt>
                <c:pt idx="3">
                  <c:v>0.48425201639240223</c:v>
                </c:pt>
                <c:pt idx="4">
                  <c:v>0.268302224667261</c:v>
                </c:pt>
                <c:pt idx="5">
                  <c:v>0.27133839822621275</c:v>
                </c:pt>
                <c:pt idx="6">
                  <c:v>0.55248561887875636</c:v>
                </c:pt>
                <c:pt idx="7">
                  <c:v>0.32848238165475596</c:v>
                </c:pt>
                <c:pt idx="8">
                  <c:v>0.6981895815553073</c:v>
                </c:pt>
              </c:numCache>
            </c:numRef>
          </c:yVal>
          <c:smooth val="0"/>
          <c:extLst>
            <c:ext xmlns:c15="http://schemas.microsoft.com/office/drawing/2012/chart" uri="{02D57815-91ED-43cb-92C2-25804820EDAC}">
              <c15:datalabelsRange>
                <c15:f>{"Bulgaria"\"Chile"\"China"\"Indonesia"\"India"\"Corea del Sur"\"Malasia"\"Filipinas"\"Sud-África"}</c15:f>
                <c15:dlblRangeCache>
                  <c:ptCount val="9"/>
                  <c:pt idx="0">
                    <c:v>Bulgaria</c:v>
                  </c:pt>
                  <c:pt idx="1">
                    <c:v>Chile</c:v>
                  </c:pt>
                  <c:pt idx="2">
                    <c:v>China</c:v>
                  </c:pt>
                  <c:pt idx="3">
                    <c:v>Indonesia</c:v>
                  </c:pt>
                  <c:pt idx="4">
                    <c:v>India</c:v>
                  </c:pt>
                  <c:pt idx="5">
                    <c:v>Corea del Sur</c:v>
                  </c:pt>
                  <c:pt idx="6">
                    <c:v>Malasia</c:v>
                  </c:pt>
                  <c:pt idx="7">
                    <c:v>Filipinas</c:v>
                  </c:pt>
                  <c:pt idx="8">
                    <c:v>Sud-África</c:v>
                  </c:pt>
                </c15:dlblRangeCache>
              </c15:datalabelsRange>
            </c:ext>
            <c:ext xmlns:c16="http://schemas.microsoft.com/office/drawing/2014/chart" uri="{C3380CC4-5D6E-409C-BE32-E72D297353CC}">
              <c16:uniqueId val="{0000000A-47B1-4E9A-8099-07B329B4B987}"/>
            </c:ext>
          </c:extLst>
        </c:ser>
        <c:dLbls>
          <c:showLegendKey val="0"/>
          <c:showVal val="0"/>
          <c:showCatName val="0"/>
          <c:showSerName val="0"/>
          <c:showPercent val="0"/>
          <c:showBubbleSize val="0"/>
        </c:dLbls>
        <c:axId val="490673184"/>
        <c:axId val="485799008"/>
      </c:scatterChart>
      <c:valAx>
        <c:axId val="49067318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s-CL"/>
                  <a:t>PIB per Cápita (US$ PPA, 2018)</a:t>
                </a:r>
              </a:p>
            </c:rich>
          </c:tx>
          <c:layout>
            <c:manualLayout>
              <c:xMode val="edge"/>
              <c:yMode val="edge"/>
              <c:x val="0.32170795696692916"/>
              <c:y val="0.9486703687996704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General" sourceLinked="0"/>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85799008"/>
        <c:crosses val="autoZero"/>
        <c:crossBetween val="midCat"/>
      </c:valAx>
      <c:valAx>
        <c:axId val="485799008"/>
        <c:scaling>
          <c:orientation val="minMax"/>
          <c:max val="1"/>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s-CL"/>
                  <a:t>Participación de no-residentes</a:t>
                </a:r>
              </a:p>
            </c:rich>
          </c:tx>
          <c:layout>
            <c:manualLayout>
              <c:xMode val="edge"/>
              <c:yMode val="edge"/>
              <c:x val="1.3888888888888888E-2"/>
              <c:y val="0.26722586759988337"/>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sourceLinked="0"/>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90673184"/>
        <c:crosses val="autoZero"/>
        <c:crossBetween val="midCat"/>
        <c:majorUnit val="0.2"/>
      </c:valAx>
      <c:spPr>
        <a:noFill/>
        <a:ln>
          <a:noFill/>
        </a:ln>
        <a:effectLst/>
      </c:spPr>
    </c:plotArea>
    <c:legend>
      <c:legendPos val="b"/>
      <c:layout>
        <c:manualLayout>
          <c:xMode val="edge"/>
          <c:yMode val="edge"/>
          <c:x val="0.13012169366269188"/>
          <c:y val="0.18134083756534197"/>
          <c:w val="0.79561572222719579"/>
          <c:h val="8.362986193143105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b="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ES" sz="1080" b="1" dirty="0"/>
              <a:t>Porcentaje</a:t>
            </a:r>
            <a:r>
              <a:rPr lang="es-ES" sz="1080" b="1" baseline="0" dirty="0"/>
              <a:t> de transacciones spot entre bancos residentes en Norteamérica sobre el total de transacciones spot realizadas por estos bancos para cada moneda (*)</a:t>
            </a:r>
            <a:endParaRPr lang="es-CL" sz="1080" b="1" dirty="0"/>
          </a:p>
        </c:rich>
      </c:tx>
      <c:overlay val="0"/>
      <c:spPr>
        <a:noFill/>
        <a:ln>
          <a:noFill/>
        </a:ln>
        <a:effectLst/>
      </c:spPr>
      <c:txPr>
        <a:bodyPr rot="0" spcFirstLastPara="1" vertOverflow="ellipsis" vert="horz" wrap="square" anchor="ctr" anchorCtr="1"/>
        <a:lstStyle/>
        <a:p>
          <a:pPr>
            <a:defRPr sz="1080" b="1"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DB51-4193-BC28-491ECABCD5CE}"/>
              </c:ext>
            </c:extLst>
          </c:dPt>
          <c:cat>
            <c:strRef>
              <c:f>'G V.2'!$H$3:$H$24</c:f>
              <c:strCache>
                <c:ptCount val="22"/>
                <c:pt idx="0">
                  <c:v>Peso argentino</c:v>
                </c:pt>
                <c:pt idx="1">
                  <c:v>Peso chileno</c:v>
                </c:pt>
                <c:pt idx="2">
                  <c:v>Rupia india</c:v>
                </c:pt>
                <c:pt idx="3">
                  <c:v>Real brasilero</c:v>
                </c:pt>
                <c:pt idx="4">
                  <c:v>Otras</c:v>
                </c:pt>
                <c:pt idx="5">
                  <c:v>Won coreano</c:v>
                </c:pt>
                <c:pt idx="6">
                  <c:v>Lira turca</c:v>
                </c:pt>
                <c:pt idx="7">
                  <c:v>Dólar Neozelandés</c:v>
                </c:pt>
                <c:pt idx="8">
                  <c:v>Corona noruega</c:v>
                </c:pt>
                <c:pt idx="9">
                  <c:v>Libra Esterlina</c:v>
                </c:pt>
                <c:pt idx="10">
                  <c:v>Corona sueca</c:v>
                </c:pt>
                <c:pt idx="11">
                  <c:v>Peso mexicano</c:v>
                </c:pt>
                <c:pt idx="12">
                  <c:v>Rublo ruso</c:v>
                </c:pt>
                <c:pt idx="13">
                  <c:v>Franco suizo</c:v>
                </c:pt>
                <c:pt idx="14">
                  <c:v>Euro</c:v>
                </c:pt>
                <c:pt idx="15">
                  <c:v>Dólar de Hong Kong</c:v>
                </c:pt>
                <c:pt idx="16">
                  <c:v>Yen</c:v>
                </c:pt>
                <c:pt idx="17">
                  <c:v>Dólar australiano</c:v>
                </c:pt>
                <c:pt idx="18">
                  <c:v>Dólar canadiense</c:v>
                </c:pt>
                <c:pt idx="19">
                  <c:v>Rand sudafricano</c:v>
                </c:pt>
                <c:pt idx="20">
                  <c:v>Renminbi</c:v>
                </c:pt>
                <c:pt idx="21">
                  <c:v>Dólar de singapur</c:v>
                </c:pt>
              </c:strCache>
            </c:strRef>
          </c:cat>
          <c:val>
            <c:numRef>
              <c:f>'G V.2'!$I$3:$I$24</c:f>
              <c:numCache>
                <c:formatCode>0.0</c:formatCode>
                <c:ptCount val="22"/>
                <c:pt idx="0">
                  <c:v>0</c:v>
                </c:pt>
                <c:pt idx="1">
                  <c:v>3.6939313984168867</c:v>
                </c:pt>
                <c:pt idx="2">
                  <c:v>10.236220472440944</c:v>
                </c:pt>
                <c:pt idx="3">
                  <c:v>10.740924912978619</c:v>
                </c:pt>
                <c:pt idx="4">
                  <c:v>14.696742391770254</c:v>
                </c:pt>
                <c:pt idx="5">
                  <c:v>15</c:v>
                </c:pt>
                <c:pt idx="6">
                  <c:v>17.596405840509171</c:v>
                </c:pt>
                <c:pt idx="7">
                  <c:v>18.455180276471427</c:v>
                </c:pt>
                <c:pt idx="8">
                  <c:v>18.774774774774773</c:v>
                </c:pt>
                <c:pt idx="9">
                  <c:v>19.135020374619046</c:v>
                </c:pt>
                <c:pt idx="10">
                  <c:v>19.482917820867961</c:v>
                </c:pt>
                <c:pt idx="11">
                  <c:v>20.091058800736221</c:v>
                </c:pt>
                <c:pt idx="12">
                  <c:v>20.177748518762343</c:v>
                </c:pt>
                <c:pt idx="13">
                  <c:v>20.774945923069687</c:v>
                </c:pt>
                <c:pt idx="14">
                  <c:v>21.423203574405292</c:v>
                </c:pt>
                <c:pt idx="15">
                  <c:v>21.732522796352583</c:v>
                </c:pt>
                <c:pt idx="16">
                  <c:v>22.43918862048649</c:v>
                </c:pt>
                <c:pt idx="17">
                  <c:v>22.570474777448073</c:v>
                </c:pt>
                <c:pt idx="18">
                  <c:v>22.952280377532837</c:v>
                </c:pt>
                <c:pt idx="19">
                  <c:v>26.453790238836966</c:v>
                </c:pt>
                <c:pt idx="20">
                  <c:v>27.275132275132275</c:v>
                </c:pt>
                <c:pt idx="21">
                  <c:v>33.691577105723567</c:v>
                </c:pt>
              </c:numCache>
            </c:numRef>
          </c:val>
          <c:extLst>
            <c:ext xmlns:c16="http://schemas.microsoft.com/office/drawing/2014/chart" uri="{C3380CC4-5D6E-409C-BE32-E72D297353CC}">
              <c16:uniqueId val="{00000002-DB51-4193-BC28-491ECABCD5CE}"/>
            </c:ext>
          </c:extLst>
        </c:ser>
        <c:dLbls>
          <c:showLegendKey val="0"/>
          <c:showVal val="0"/>
          <c:showCatName val="0"/>
          <c:showSerName val="0"/>
          <c:showPercent val="0"/>
          <c:showBubbleSize val="0"/>
        </c:dLbls>
        <c:gapWidth val="33"/>
        <c:overlap val="-27"/>
        <c:axId val="514184496"/>
        <c:axId val="311853072"/>
      </c:barChart>
      <c:catAx>
        <c:axId val="514184496"/>
        <c:scaling>
          <c:orientation val="minMax"/>
        </c:scaling>
        <c:delete val="0"/>
        <c:axPos val="b"/>
        <c:numFmt formatCode="General" sourceLinked="1"/>
        <c:majorTickMark val="out"/>
        <c:minorTickMark val="none"/>
        <c:tickLblPos val="nextTo"/>
        <c:spPr>
          <a:noFill/>
          <a:ln w="25400"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311853072"/>
        <c:crosses val="autoZero"/>
        <c:auto val="1"/>
        <c:lblAlgn val="ctr"/>
        <c:lblOffset val="100"/>
        <c:noMultiLvlLbl val="0"/>
      </c:catAx>
      <c:valAx>
        <c:axId val="311853072"/>
        <c:scaling>
          <c:orientation val="minMax"/>
          <c:max val="40"/>
        </c:scaling>
        <c:delete val="0"/>
        <c:axPos val="l"/>
        <c:majorGridlines>
          <c:spPr>
            <a:ln w="9525" cap="flat" cmpd="sng" algn="ctr">
              <a:noFill/>
              <a:round/>
            </a:ln>
            <a:effectLst/>
          </c:spPr>
        </c:majorGridlines>
        <c:numFmt formatCode="#,##0" sourceLinked="0"/>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5141844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s-CL" sz="1400" b="1" dirty="0">
                <a:solidFill>
                  <a:schemeClr val="tx1"/>
                </a:solidFill>
              </a:rPr>
              <a:t>Tiene cuenta en institución financiera (mayor de 15 años)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[Gráficos.xlsx]BM!$D$6</c:f>
              <c:strCache>
                <c:ptCount val="1"/>
                <c:pt idx="0">
                  <c:v>Tiene cuenta en institución financiera (mayor de 15 años)</c:v>
                </c:pt>
              </c:strCache>
            </c:strRef>
          </c:tx>
          <c:spPr>
            <a:ln w="25400" cap="rnd">
              <a:noFill/>
              <a:round/>
            </a:ln>
            <a:effectLst/>
          </c:spPr>
          <c:marker>
            <c:symbol val="circle"/>
            <c:size val="5"/>
            <c:spPr>
              <a:solidFill>
                <a:srgbClr val="002060"/>
              </a:solidFill>
              <a:ln w="9525">
                <a:solidFill>
                  <a:schemeClr val="accent1"/>
                </a:solidFill>
              </a:ln>
              <a:effectLst/>
            </c:spPr>
          </c:marker>
          <c:dPt>
            <c:idx val="23"/>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0-8C03-42EE-970C-7AFE18EE8261}"/>
              </c:ext>
            </c:extLst>
          </c:dPt>
          <c:trendline>
            <c:spPr>
              <a:ln w="19050" cap="rnd">
                <a:solidFill>
                  <a:schemeClr val="accent1"/>
                </a:solidFill>
                <a:prstDash val="sysDot"/>
              </a:ln>
              <a:effectLst/>
            </c:spPr>
            <c:trendlineType val="linear"/>
            <c:dispRSqr val="0"/>
            <c:dispEq val="0"/>
          </c:trendline>
          <c:xVal>
            <c:numRef>
              <c:f>[Gráficos.xlsx]BM!$B$7:$B$166</c:f>
              <c:numCache>
                <c:formatCode>[$USD]\ #,##0</c:formatCode>
                <c:ptCount val="160"/>
                <c:pt idx="0">
                  <c:v>556.30213850850828</c:v>
                </c:pt>
                <c:pt idx="1">
                  <c:v>4532.8891978514339</c:v>
                </c:pt>
                <c:pt idx="2">
                  <c:v>6284.7377230609445</c:v>
                </c:pt>
                <c:pt idx="3">
                  <c:v>40325.382000564263</c:v>
                </c:pt>
                <c:pt idx="4">
                  <c:v>14591.863381054129</c:v>
                </c:pt>
                <c:pt idx="5">
                  <c:v>3914.5012684127969</c:v>
                </c:pt>
                <c:pt idx="6">
                  <c:v>54093.602190894424</c:v>
                </c:pt>
                <c:pt idx="7">
                  <c:v>47380.829636537375</c:v>
                </c:pt>
                <c:pt idx="8">
                  <c:v>4147.0897156917072</c:v>
                </c:pt>
                <c:pt idx="9">
                  <c:v>43507.238203132569</c:v>
                </c:pt>
                <c:pt idx="10">
                  <c:v>827.42981011009272</c:v>
                </c:pt>
                <c:pt idx="11">
                  <c:v>642.04042648033897</c:v>
                </c:pt>
                <c:pt idx="12">
                  <c:v>1563.9940817866252</c:v>
                </c:pt>
                <c:pt idx="13">
                  <c:v>8228.0115697265028</c:v>
                </c:pt>
                <c:pt idx="14">
                  <c:v>23715.482747315575</c:v>
                </c:pt>
                <c:pt idx="15">
                  <c:v>5394.5912201767696</c:v>
                </c:pt>
                <c:pt idx="16">
                  <c:v>5761.7471202300667</c:v>
                </c:pt>
                <c:pt idx="17">
                  <c:v>3351.1240526855518</c:v>
                </c:pt>
                <c:pt idx="18">
                  <c:v>9880.9465432632351</c:v>
                </c:pt>
                <c:pt idx="19">
                  <c:v>7893.6759332331758</c:v>
                </c:pt>
                <c:pt idx="20">
                  <c:v>471.60322778012477</c:v>
                </c:pt>
                <c:pt idx="21">
                  <c:v>45069.927254432441</c:v>
                </c:pt>
                <c:pt idx="22">
                  <c:v>80333.444944771923</c:v>
                </c:pt>
                <c:pt idx="23">
                  <c:v>15037.350108996785</c:v>
                </c:pt>
                <c:pt idx="24">
                  <c:v>8759.0415777509788</c:v>
                </c:pt>
                <c:pt idx="25">
                  <c:v>1557.1829476046462</c:v>
                </c:pt>
                <c:pt idx="26">
                  <c:v>1421.587492436882</c:v>
                </c:pt>
                <c:pt idx="27">
                  <c:v>467.07423746453986</c:v>
                </c:pt>
                <c:pt idx="28">
                  <c:v>1702.5713493410019</c:v>
                </c:pt>
                <c:pt idx="29">
                  <c:v>6375.9320628531095</c:v>
                </c:pt>
                <c:pt idx="30">
                  <c:v>11752.54360172849</c:v>
                </c:pt>
                <c:pt idx="31">
                  <c:v>25760.762704341701</c:v>
                </c:pt>
                <c:pt idx="32">
                  <c:v>20379.896039641699</c:v>
                </c:pt>
                <c:pt idx="33">
                  <c:v>44681.08258063587</c:v>
                </c:pt>
                <c:pt idx="34">
                  <c:v>57218.851961927045</c:v>
                </c:pt>
                <c:pt idx="35">
                  <c:v>7222.5540435724588</c:v>
                </c:pt>
                <c:pt idx="36">
                  <c:v>4048.285258225605</c:v>
                </c:pt>
                <c:pt idx="37">
                  <c:v>7081.7763785975712</c:v>
                </c:pt>
                <c:pt idx="38">
                  <c:v>10332.832262193333</c:v>
                </c:pt>
                <c:pt idx="39">
                  <c:v>7979.7603404857246</c:v>
                </c:pt>
                <c:pt idx="40">
                  <c:v>23512.0943586459</c:v>
                </c:pt>
                <c:pt idx="41">
                  <c:v>6213.5012764992061</c:v>
                </c:pt>
                <c:pt idx="42">
                  <c:v>2440.5101731110713</c:v>
                </c:pt>
                <c:pt idx="43">
                  <c:v>37034.085367579959</c:v>
                </c:pt>
                <c:pt idx="44">
                  <c:v>28208.261053218132</c:v>
                </c:pt>
                <c:pt idx="45">
                  <c:v>20200.375592040931</c:v>
                </c:pt>
                <c:pt idx="46">
                  <c:v>768.01041633993395</c:v>
                </c:pt>
                <c:pt idx="47">
                  <c:v>45804.654207884625</c:v>
                </c:pt>
                <c:pt idx="48">
                  <c:v>38679.127148241925</c:v>
                </c:pt>
                <c:pt idx="49">
                  <c:v>7212.5357443067578</c:v>
                </c:pt>
                <c:pt idx="50">
                  <c:v>39932.060292384536</c:v>
                </c:pt>
                <c:pt idx="51">
                  <c:v>4045.4170495575668</c:v>
                </c:pt>
                <c:pt idx="52">
                  <c:v>2025.8858573601585</c:v>
                </c:pt>
                <c:pt idx="53">
                  <c:v>821.65146092764508</c:v>
                </c:pt>
                <c:pt idx="54">
                  <c:v>18883.460066928248</c:v>
                </c:pt>
                <c:pt idx="55">
                  <c:v>4470.610798497878</c:v>
                </c:pt>
                <c:pt idx="56">
                  <c:v>42346.173246132435</c:v>
                </c:pt>
                <c:pt idx="57">
                  <c:v>46220.504548997422</c:v>
                </c:pt>
                <c:pt idx="58">
                  <c:v>2432.9353638195989</c:v>
                </c:pt>
                <c:pt idx="59">
                  <c:v>13383.683497443102</c:v>
                </c:pt>
                <c:pt idx="60">
                  <c:v>765.61398474257987</c:v>
                </c:pt>
                <c:pt idx="61">
                  <c:v>14278.874497802441</c:v>
                </c:pt>
                <c:pt idx="62">
                  <c:v>3836.9138138927096</c:v>
                </c:pt>
                <c:pt idx="63">
                  <c:v>1981.4990445681906</c:v>
                </c:pt>
                <c:pt idx="64">
                  <c:v>68941.806653227759</c:v>
                </c:pt>
                <c:pt idx="65">
                  <c:v>5627.7492684545578</c:v>
                </c:pt>
                <c:pt idx="66">
                  <c:v>5143.6612320079257</c:v>
                </c:pt>
                <c:pt idx="67">
                  <c:v>40543.584166570246</c:v>
                </c:pt>
                <c:pt idx="68">
                  <c:v>32155.20586593376</c:v>
                </c:pt>
                <c:pt idx="69">
                  <c:v>4168.6416038349935</c:v>
                </c:pt>
                <c:pt idx="70">
                  <c:v>38331.979397810392</c:v>
                </c:pt>
                <c:pt idx="71">
                  <c:v>9030.3188060265165</c:v>
                </c:pt>
                <c:pt idx="72">
                  <c:v>1568.201540663867</c:v>
                </c:pt>
                <c:pt idx="73">
                  <c:v>1242.7696428202323</c:v>
                </c:pt>
                <c:pt idx="74">
                  <c:v>1385.2599796332995</c:v>
                </c:pt>
                <c:pt idx="75">
                  <c:v>29742.838861347082</c:v>
                </c:pt>
                <c:pt idx="76">
                  <c:v>29474.541431534213</c:v>
                </c:pt>
                <c:pt idx="77">
                  <c:v>8959.8020254033836</c:v>
                </c:pt>
                <c:pt idx="78">
                  <c:v>2423.8462031921026</c:v>
                </c:pt>
                <c:pt idx="79">
                  <c:v>7838.34338489943</c:v>
                </c:pt>
                <c:pt idx="80">
                  <c:v>698.70176435510996</c:v>
                </c:pt>
                <c:pt idx="81">
                  <c:v>5792.0651099430288</c:v>
                </c:pt>
                <c:pt idx="82">
                  <c:v>9397.6207091235847</c:v>
                </c:pt>
                <c:pt idx="83">
                  <c:v>766.51721637631545</c:v>
                </c:pt>
                <c:pt idx="84">
                  <c:v>4104.6309832043462</c:v>
                </c:pt>
                <c:pt idx="85">
                  <c:v>2187.4988285523873</c:v>
                </c:pt>
                <c:pt idx="86">
                  <c:v>#N/A</c:v>
                </c:pt>
                <c:pt idx="87">
                  <c:v>1232.7869189392381</c:v>
                </c:pt>
                <c:pt idx="88">
                  <c:v>16809.648256967415</c:v>
                </c:pt>
                <c:pt idx="89">
                  <c:v>104498.73867103131</c:v>
                </c:pt>
                <c:pt idx="90">
                  <c:v>15684.558518648972</c:v>
                </c:pt>
                <c:pt idx="91">
                  <c:v>3036.1710616068399</c:v>
                </c:pt>
                <c:pt idx="92">
                  <c:v>2724.4930928092804</c:v>
                </c:pt>
                <c:pt idx="93">
                  <c:v>448.40079654190828</c:v>
                </c:pt>
                <c:pt idx="94">
                  <c:v>7422.0279033998868</c:v>
                </c:pt>
                <c:pt idx="95">
                  <c:v>9281.1014829074338</c:v>
                </c:pt>
                <c:pt idx="96">
                  <c:v>5229.0317644535662</c:v>
                </c:pt>
                <c:pt idx="97">
                  <c:v>#N/A</c:v>
                </c:pt>
                <c:pt idx="98">
                  <c:v>828.61322023838397</c:v>
                </c:pt>
                <c:pt idx="99">
                  <c:v>27241.090644004518</c:v>
                </c:pt>
                <c:pt idx="100">
                  <c:v>1249.828756612382</c:v>
                </c:pt>
                <c:pt idx="101">
                  <c:v>3817.6861741956191</c:v>
                </c:pt>
                <c:pt idx="102">
                  <c:v>7784.0652899655715</c:v>
                </c:pt>
                <c:pt idx="103">
                  <c:v>3671.948418924921</c:v>
                </c:pt>
                <c:pt idx="104">
                  <c:v>441.61783689092044</c:v>
                </c:pt>
                <c:pt idx="105">
                  <c:v>1161.7854567160421</c:v>
                </c:pt>
                <c:pt idx="106">
                  <c:v>10484.908362041104</c:v>
                </c:pt>
                <c:pt idx="107">
                  <c:v>356.71757315336913</c:v>
                </c:pt>
                <c:pt idx="108">
                  <c:v>10117.569032568967</c:v>
                </c:pt>
                <c:pt idx="109">
                  <c:v>58434.030875744989</c:v>
                </c:pt>
                <c:pt idx="110">
                  <c:v>5646.4560073318426</c:v>
                </c:pt>
                <c:pt idx="111">
                  <c:v>375.86948967352191</c:v>
                </c:pt>
                <c:pt idx="112">
                  <c:v>1968.559588305438</c:v>
                </c:pt>
                <c:pt idx="113">
                  <c:v>2168.1912399796274</c:v>
                </c:pt>
                <c:pt idx="114">
                  <c:v>48482.766210439004</c:v>
                </c:pt>
                <c:pt idx="115">
                  <c:v>75704.24869812472</c:v>
                </c:pt>
                <c:pt idx="116">
                  <c:v>900.57390358460964</c:v>
                </c:pt>
                <c:pt idx="117">
                  <c:v>42260.125176785332</c:v>
                </c:pt>
                <c:pt idx="118">
                  <c:v>#N/A</c:v>
                </c:pt>
                <c:pt idx="119">
                  <c:v>1466.8430957772243</c:v>
                </c:pt>
                <c:pt idx="120">
                  <c:v>15166.124432065973</c:v>
                </c:pt>
                <c:pt idx="121">
                  <c:v>6700.8113804049235</c:v>
                </c:pt>
                <c:pt idx="122">
                  <c:v>2981.9341514416224</c:v>
                </c:pt>
                <c:pt idx="123">
                  <c:v>13861.051557907371</c:v>
                </c:pt>
                <c:pt idx="124">
                  <c:v>21291.430881308021</c:v>
                </c:pt>
                <c:pt idx="125">
                  <c:v>5680.5807682635259</c:v>
                </c:pt>
                <c:pt idx="126">
                  <c:v>3254.4858865876286</c:v>
                </c:pt>
                <c:pt idx="127">
                  <c:v>10792.956279666616</c:v>
                </c:pt>
                <c:pt idx="128">
                  <c:v>10750.587119719799</c:v>
                </c:pt>
                <c:pt idx="129">
                  <c:v>762.49916364138528</c:v>
                </c:pt>
                <c:pt idx="130">
                  <c:v>1867.2722480439509</c:v>
                </c:pt>
                <c:pt idx="131">
                  <c:v>20803.742565732384</c:v>
                </c:pt>
                <c:pt idx="132">
                  <c:v>1367.2189480279628</c:v>
                </c:pt>
                <c:pt idx="133">
                  <c:v>60297.793780620799</c:v>
                </c:pt>
                <c:pt idx="134">
                  <c:v>499.38070781975983</c:v>
                </c:pt>
                <c:pt idx="135">
                  <c:v>3902.2376216359053</c:v>
                </c:pt>
                <c:pt idx="136">
                  <c:v>6284.192671587999</c:v>
                </c:pt>
                <c:pt idx="137">
                  <c:v>1597.6827266708544</c:v>
                </c:pt>
                <c:pt idx="138">
                  <c:v>0</c:v>
                </c:pt>
                <c:pt idx="139">
                  <c:v>1598.9680951792604</c:v>
                </c:pt>
                <c:pt idx="140">
                  <c:v>17579.259399142098</c:v>
                </c:pt>
                <c:pt idx="141">
                  <c:v>23449.574516523749</c:v>
                </c:pt>
                <c:pt idx="142">
                  <c:v>53253.47664111924</c:v>
                </c:pt>
                <c:pt idx="143">
                  <c:v>664.30331572625801</c:v>
                </c:pt>
                <c:pt idx="144">
                  <c:v>619.06637098701867</c:v>
                </c:pt>
                <c:pt idx="145">
                  <c:v>6578.188864935215</c:v>
                </c:pt>
                <c:pt idx="146">
                  <c:v>806.04157309804395</c:v>
                </c:pt>
                <c:pt idx="147">
                  <c:v>6587.0903162869763</c:v>
                </c:pt>
                <c:pt idx="148">
                  <c:v>16076.082038222505</c:v>
                </c:pt>
                <c:pt idx="149">
                  <c:v>3494.3188644822794</c:v>
                </c:pt>
                <c:pt idx="150">
                  <c:v>10499.745573168811</c:v>
                </c:pt>
                <c:pt idx="151">
                  <c:v>#N/A</c:v>
                </c:pt>
                <c:pt idx="152">
                  <c:v>1004.84112066441</c:v>
                </c:pt>
                <c:pt idx="153">
                  <c:v>631.52271979227839</c:v>
                </c:pt>
                <c:pt idx="154">
                  <c:v>2640.67567655839</c:v>
                </c:pt>
                <c:pt idx="155">
                  <c:v>8663.2738895746388</c:v>
                </c:pt>
                <c:pt idx="156">
                  <c:v>16437.244869277765</c:v>
                </c:pt>
                <c:pt idx="157">
                  <c:v>59927.929833953538</c:v>
                </c:pt>
                <c:pt idx="158">
                  <c:v>1826.5670399922305</c:v>
                </c:pt>
                <c:pt idx="159">
                  <c:v>0</c:v>
                </c:pt>
              </c:numCache>
            </c:numRef>
          </c:xVal>
          <c:yVal>
            <c:numRef>
              <c:f>[Gráficos.xlsx]BM!$D$7:$D$166</c:f>
              <c:numCache>
                <c:formatCode>0%</c:formatCode>
                <c:ptCount val="160"/>
                <c:pt idx="0">
                  <c:v>0.14547084271907806</c:v>
                </c:pt>
                <c:pt idx="1">
                  <c:v>0.39317503571510315</c:v>
                </c:pt>
                <c:pt idx="2">
                  <c:v>0.36706799268722534</c:v>
                </c:pt>
                <c:pt idx="3">
                  <c:v>0.87390851974487305</c:v>
                </c:pt>
                <c:pt idx="4">
                  <c:v>0.47916692495346069</c:v>
                </c:pt>
                <c:pt idx="5">
                  <c:v>0.45328819751739502</c:v>
                </c:pt>
                <c:pt idx="6">
                  <c:v>0.9951937198638916</c:v>
                </c:pt>
                <c:pt idx="7">
                  <c:v>0.981636643409729</c:v>
                </c:pt>
                <c:pt idx="8">
                  <c:v>0.28571203351020813</c:v>
                </c:pt>
                <c:pt idx="9">
                  <c:v>0.98638319969177246</c:v>
                </c:pt>
                <c:pt idx="10">
                  <c:v>0.31884515285491943</c:v>
                </c:pt>
                <c:pt idx="11">
                  <c:v>0.23340527713298798</c:v>
                </c:pt>
                <c:pt idx="12">
                  <c:v>0.40972647070884705</c:v>
                </c:pt>
                <c:pt idx="13">
                  <c:v>0.72204029560089111</c:v>
                </c:pt>
                <c:pt idx="14">
                  <c:v>0.82612848281860352</c:v>
                </c:pt>
                <c:pt idx="15">
                  <c:v>0.58843499422073364</c:v>
                </c:pt>
                <c:pt idx="16">
                  <c:v>0.81155884265899658</c:v>
                </c:pt>
                <c:pt idx="17">
                  <c:v>0.51207500696182251</c:v>
                </c:pt>
                <c:pt idx="18">
                  <c:v>0.700439453125</c:v>
                </c:pt>
                <c:pt idx="19">
                  <c:v>0.44828304648399353</c:v>
                </c:pt>
                <c:pt idx="20">
                  <c:v>0.13745945692062378</c:v>
                </c:pt>
                <c:pt idx="21">
                  <c:v>0.99726879596710205</c:v>
                </c:pt>
                <c:pt idx="22">
                  <c:v>0.98429667949676514</c:v>
                </c:pt>
                <c:pt idx="23">
                  <c:v>0.73836702108383179</c:v>
                </c:pt>
                <c:pt idx="24">
                  <c:v>0.80229121446609497</c:v>
                </c:pt>
                <c:pt idx="25">
                  <c:v>0.14766596257686615</c:v>
                </c:pt>
                <c:pt idx="26">
                  <c:v>0.26866769790649414</c:v>
                </c:pt>
                <c:pt idx="27">
                  <c:v>0.14995196461677551</c:v>
                </c:pt>
                <c:pt idx="28">
                  <c:v>0.23257967829704285</c:v>
                </c:pt>
                <c:pt idx="29">
                  <c:v>0.44888982176780701</c:v>
                </c:pt>
                <c:pt idx="30">
                  <c:v>0.67838358879089355</c:v>
                </c:pt>
                <c:pt idx="31">
                  <c:v>0.8871576189994812</c:v>
                </c:pt>
                <c:pt idx="32">
                  <c:v>0.80992263555526733</c:v>
                </c:pt>
                <c:pt idx="33">
                  <c:v>0.99141186475753784</c:v>
                </c:pt>
                <c:pt idx="34">
                  <c:v>0.99917370080947876</c:v>
                </c:pt>
                <c:pt idx="35">
                  <c:v>0.54782950878143311</c:v>
                </c:pt>
                <c:pt idx="36">
                  <c:v>0.42776626348495483</c:v>
                </c:pt>
                <c:pt idx="37">
                  <c:v>0.70349925756454468</c:v>
                </c:pt>
                <c:pt idx="38">
                  <c:v>0.73455917835235596</c:v>
                </c:pt>
                <c:pt idx="39">
                  <c:v>0.65079009532928467</c:v>
                </c:pt>
                <c:pt idx="40">
                  <c:v>0.81360864639282227</c:v>
                </c:pt>
                <c:pt idx="41">
                  <c:v>0.50867772102355957</c:v>
                </c:pt>
                <c:pt idx="42">
                  <c:v>0.3207135796546936</c:v>
                </c:pt>
                <c:pt idx="43">
                  <c:v>0.95303487777709961</c:v>
                </c:pt>
                <c:pt idx="44">
                  <c:v>0.93755704164505005</c:v>
                </c:pt>
                <c:pt idx="45">
                  <c:v>0.97993969917297363</c:v>
                </c:pt>
                <c:pt idx="46">
                  <c:v>0.34827569127082825</c:v>
                </c:pt>
                <c:pt idx="47">
                  <c:v>0.99785417318344116</c:v>
                </c:pt>
                <c:pt idx="48">
                  <c:v>0.9400404691696167</c:v>
                </c:pt>
                <c:pt idx="49">
                  <c:v>0.33984658122062683</c:v>
                </c:pt>
                <c:pt idx="50">
                  <c:v>0.96366316080093384</c:v>
                </c:pt>
                <c:pt idx="51">
                  <c:v>0.6123044490814209</c:v>
                </c:pt>
                <c:pt idx="52">
                  <c:v>0.42284166812896729</c:v>
                </c:pt>
                <c:pt idx="53">
                  <c:v>0.14627876877784729</c:v>
                </c:pt>
                <c:pt idx="54">
                  <c:v>0.85466521978378296</c:v>
                </c:pt>
                <c:pt idx="55">
                  <c:v>0.43535289168357849</c:v>
                </c:pt>
                <c:pt idx="56">
                  <c:v>0.93691182136535645</c:v>
                </c:pt>
                <c:pt idx="57">
                  <c:v>0.95283257961273193</c:v>
                </c:pt>
                <c:pt idx="58">
                  <c:v>0.42944428324699402</c:v>
                </c:pt>
                <c:pt idx="59">
                  <c:v>0.86143451929092407</c:v>
                </c:pt>
                <c:pt idx="60">
                  <c:v>0.28188949823379517</c:v>
                </c:pt>
                <c:pt idx="61">
                  <c:v>0.74944967031478882</c:v>
                </c:pt>
                <c:pt idx="62">
                  <c:v>0.48392057418823242</c:v>
                </c:pt>
                <c:pt idx="63">
                  <c:v>0.79840183258056641</c:v>
                </c:pt>
                <c:pt idx="64">
                  <c:v>0.95340454578399658</c:v>
                </c:pt>
                <c:pt idx="65">
                  <c:v>0.9335627555847168</c:v>
                </c:pt>
                <c:pt idx="66">
                  <c:v>0.20325517654418945</c:v>
                </c:pt>
                <c:pt idx="67">
                  <c:v>0.92814964056015015</c:v>
                </c:pt>
                <c:pt idx="68">
                  <c:v>0.93785017728805542</c:v>
                </c:pt>
                <c:pt idx="69">
                  <c:v>0.42082777619361877</c:v>
                </c:pt>
                <c:pt idx="70">
                  <c:v>0.98243391513824463</c:v>
                </c:pt>
                <c:pt idx="71">
                  <c:v>0.5869753360748291</c:v>
                </c:pt>
                <c:pt idx="72">
                  <c:v>0.55717951059341431</c:v>
                </c:pt>
                <c:pt idx="73">
                  <c:v>0.3828316330909729</c:v>
                </c:pt>
                <c:pt idx="74">
                  <c:v>0.17802168428897858</c:v>
                </c:pt>
                <c:pt idx="75">
                  <c:v>0.94851011037826538</c:v>
                </c:pt>
                <c:pt idx="76">
                  <c:v>0.79840153455734253</c:v>
                </c:pt>
                <c:pt idx="77">
                  <c:v>0.53490787744522095</c:v>
                </c:pt>
                <c:pt idx="78">
                  <c:v>0.29056417942047119</c:v>
                </c:pt>
                <c:pt idx="79">
                  <c:v>0.44751423597335815</c:v>
                </c:pt>
                <c:pt idx="80">
                  <c:v>0.2158343642950058</c:v>
                </c:pt>
                <c:pt idx="81">
                  <c:v>0.65667521953582764</c:v>
                </c:pt>
                <c:pt idx="82">
                  <c:v>0.54246562719345093</c:v>
                </c:pt>
                <c:pt idx="83">
                  <c:v>0.2449527382850647</c:v>
                </c:pt>
                <c:pt idx="84">
                  <c:v>0.73591524362564087</c:v>
                </c:pt>
                <c:pt idx="85">
                  <c:v>0.56101703643798828</c:v>
                </c:pt>
                <c:pt idx="86">
                  <c:v>0.6127476692199707</c:v>
                </c:pt>
                <c:pt idx="87">
                  <c:v>0.33321478962898254</c:v>
                </c:pt>
                <c:pt idx="88">
                  <c:v>0.82883846759796143</c:v>
                </c:pt>
                <c:pt idx="89">
                  <c:v>0.98767852783203125</c:v>
                </c:pt>
                <c:pt idx="90">
                  <c:v>0.93222475051879883</c:v>
                </c:pt>
                <c:pt idx="91">
                  <c:v>0.28410574793815613</c:v>
                </c:pt>
                <c:pt idx="92">
                  <c:v>0.437856525182724</c:v>
                </c:pt>
                <c:pt idx="93">
                  <c:v>9.5696695148944855E-2</c:v>
                </c:pt>
                <c:pt idx="94">
                  <c:v>0.47062444686889648</c:v>
                </c:pt>
                <c:pt idx="95">
                  <c:v>0.35440397262573242</c:v>
                </c:pt>
                <c:pt idx="96">
                  <c:v>0.64281517267227173</c:v>
                </c:pt>
                <c:pt idx="97">
                  <c:v>0.76568770408630371</c:v>
                </c:pt>
                <c:pt idx="98">
                  <c:v>0.18153943121433258</c:v>
                </c:pt>
                <c:pt idx="99">
                  <c:v>0.97362911701202393</c:v>
                </c:pt>
                <c:pt idx="100">
                  <c:v>0.25609245896339417</c:v>
                </c:pt>
                <c:pt idx="101">
                  <c:v>0.42969092726707458</c:v>
                </c:pt>
                <c:pt idx="102">
                  <c:v>0.68361794948577881</c:v>
                </c:pt>
                <c:pt idx="103">
                  <c:v>0.92971169948577881</c:v>
                </c:pt>
                <c:pt idx="104">
                  <c:v>0.33003002405166626</c:v>
                </c:pt>
                <c:pt idx="105">
                  <c:v>0.19031059741973877</c:v>
                </c:pt>
                <c:pt idx="106">
                  <c:v>0.89494717121124268</c:v>
                </c:pt>
                <c:pt idx="107">
                  <c:v>0.22991284728050232</c:v>
                </c:pt>
                <c:pt idx="108">
                  <c:v>0.85130029916763306</c:v>
                </c:pt>
                <c:pt idx="109">
                  <c:v>0.93811541795730591</c:v>
                </c:pt>
                <c:pt idx="110">
                  <c:v>0.77344197034835815</c:v>
                </c:pt>
                <c:pt idx="111">
                  <c:v>9.5161519944667816E-2</c:v>
                </c:pt>
                <c:pt idx="112">
                  <c:v>0.39405447244644165</c:v>
                </c:pt>
                <c:pt idx="113">
                  <c:v>0.28432834148406982</c:v>
                </c:pt>
                <c:pt idx="114">
                  <c:v>0.9963761568069458</c:v>
                </c:pt>
                <c:pt idx="115">
                  <c:v>0.99745142459869385</c:v>
                </c:pt>
                <c:pt idx="116">
                  <c:v>0.45385575294494629</c:v>
                </c:pt>
                <c:pt idx="117">
                  <c:v>0.99178445339202881</c:v>
                </c:pt>
                <c:pt idx="118">
                  <c:v>0.94671386480331421</c:v>
                </c:pt>
                <c:pt idx="119">
                  <c:v>0.18049384653568268</c:v>
                </c:pt>
                <c:pt idx="120">
                  <c:v>0.45822039246559143</c:v>
                </c:pt>
                <c:pt idx="121">
                  <c:v>0.42190420627593994</c:v>
                </c:pt>
                <c:pt idx="122">
                  <c:v>0.31797072291374207</c:v>
                </c:pt>
                <c:pt idx="123">
                  <c:v>0.8673330545425415</c:v>
                </c:pt>
                <c:pt idx="124">
                  <c:v>0.92340987920761108</c:v>
                </c:pt>
                <c:pt idx="125">
                  <c:v>0.31073892116546631</c:v>
                </c:pt>
                <c:pt idx="126">
                  <c:v>0.25022175908088684</c:v>
                </c:pt>
                <c:pt idx="127">
                  <c:v>0.57639074325561523</c:v>
                </c:pt>
                <c:pt idx="128">
                  <c:v>0.75758886337280273</c:v>
                </c:pt>
                <c:pt idx="129">
                  <c:v>0.36657372117042542</c:v>
                </c:pt>
                <c:pt idx="130">
                  <c:v>0.68356645107269287</c:v>
                </c:pt>
                <c:pt idx="131">
                  <c:v>0.71698117256164551</c:v>
                </c:pt>
                <c:pt idx="132">
                  <c:v>0.20356717705726624</c:v>
                </c:pt>
                <c:pt idx="133">
                  <c:v>0.97812288999557495</c:v>
                </c:pt>
                <c:pt idx="134">
                  <c:v>0.12386967986822128</c:v>
                </c:pt>
                <c:pt idx="135">
                  <c:v>0.29335752129554749</c:v>
                </c:pt>
                <c:pt idx="136">
                  <c:v>0.71441048383712769</c:v>
                </c:pt>
                <c:pt idx="137">
                  <c:v>0.32783856987953186</c:v>
                </c:pt>
                <c:pt idx="138">
                  <c:v>8.5700042545795441E-2</c:v>
                </c:pt>
                <c:pt idx="139">
                  <c:v>0.32783856987953186</c:v>
                </c:pt>
                <c:pt idx="140">
                  <c:v>0.84181588888168335</c:v>
                </c:pt>
                <c:pt idx="141">
                  <c:v>0.97533398866653442</c:v>
                </c:pt>
                <c:pt idx="142">
                  <c:v>0.99742209911346436</c:v>
                </c:pt>
                <c:pt idx="143">
                  <c:v>8.7534971535205841E-2</c:v>
                </c:pt>
                <c:pt idx="144">
                  <c:v>0.34067940711975098</c:v>
                </c:pt>
                <c:pt idx="145">
                  <c:v>0.80957502126693726</c:v>
                </c:pt>
                <c:pt idx="146">
                  <c:v>0.47024396061897278</c:v>
                </c:pt>
                <c:pt idx="147">
                  <c:v>0.4057641327381134</c:v>
                </c:pt>
                <c:pt idx="148">
                  <c:v>0.80783349275588989</c:v>
                </c:pt>
                <c:pt idx="149">
                  <c:v>0.36816439032554626</c:v>
                </c:pt>
                <c:pt idx="150">
                  <c:v>0.67660027742385864</c:v>
                </c:pt>
                <c:pt idx="151">
                  <c:v>0.94179630279541016</c:v>
                </c:pt>
                <c:pt idx="152">
                  <c:v>0.20972232520580292</c:v>
                </c:pt>
                <c:pt idx="153">
                  <c:v>0.32844054698944092</c:v>
                </c:pt>
                <c:pt idx="154">
                  <c:v>0.62902331352233887</c:v>
                </c:pt>
                <c:pt idx="155">
                  <c:v>0.727813720703125</c:v>
                </c:pt>
                <c:pt idx="156">
                  <c:v>0.63868004083633423</c:v>
                </c:pt>
                <c:pt idx="157">
                  <c:v>0.93122184276580811</c:v>
                </c:pt>
                <c:pt idx="158">
                  <c:v>0.37089735269546509</c:v>
                </c:pt>
                <c:pt idx="159">
                  <c:v>0.73220652341842651</c:v>
                </c:pt>
              </c:numCache>
            </c:numRef>
          </c:yVal>
          <c:smooth val="0"/>
          <c:extLst>
            <c:ext xmlns:c16="http://schemas.microsoft.com/office/drawing/2014/chart" uri="{C3380CC4-5D6E-409C-BE32-E72D297353CC}">
              <c16:uniqueId val="{00000001-8C03-42EE-970C-7AFE18EE8261}"/>
            </c:ext>
          </c:extLst>
        </c:ser>
        <c:dLbls>
          <c:showLegendKey val="0"/>
          <c:showVal val="0"/>
          <c:showCatName val="0"/>
          <c:showSerName val="0"/>
          <c:showPercent val="0"/>
          <c:showBubbleSize val="0"/>
        </c:dLbls>
        <c:axId val="1007635680"/>
        <c:axId val="1007636096"/>
      </c:scatterChart>
      <c:valAx>
        <c:axId val="1007635680"/>
        <c:scaling>
          <c:orientation val="minMax"/>
          <c:max val="100000"/>
          <c:min val="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L" sz="1200" dirty="0">
                    <a:solidFill>
                      <a:schemeClr val="tx1"/>
                    </a:solidFill>
                  </a:rPr>
                  <a:t>PIB per cápita 2017 (USD)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USD]\ #,##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7636096"/>
        <c:crosses val="autoZero"/>
        <c:crossBetween val="midCat"/>
        <c:majorUnit val="20000"/>
      </c:valAx>
      <c:valAx>
        <c:axId val="1007636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7635680"/>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dirty="0" err="1"/>
              <a:t>Usó</a:t>
            </a:r>
            <a:r>
              <a:rPr lang="en-US" sz="1400" b="1" dirty="0"/>
              <a:t> internet para </a:t>
            </a:r>
            <a:r>
              <a:rPr lang="en-US" sz="1400" b="1" dirty="0" err="1"/>
              <a:t>pagar</a:t>
            </a:r>
            <a:r>
              <a:rPr lang="en-US" sz="1400" b="1" dirty="0"/>
              <a:t> </a:t>
            </a:r>
            <a:r>
              <a:rPr lang="en-US" sz="1400" b="1" dirty="0" err="1"/>
              <a:t>cuentas</a:t>
            </a:r>
            <a:r>
              <a:rPr lang="en-US" sz="1400" b="1" dirty="0"/>
              <a:t> o </a:t>
            </a:r>
            <a:r>
              <a:rPr lang="en-US" sz="1400" b="1" dirty="0" err="1"/>
              <a:t>realizar</a:t>
            </a:r>
            <a:r>
              <a:rPr lang="en-US" sz="1400" b="1" dirty="0"/>
              <a:t> </a:t>
            </a:r>
            <a:r>
              <a:rPr lang="en-US" sz="1400" b="1" dirty="0" err="1"/>
              <a:t>compras</a:t>
            </a:r>
            <a:r>
              <a:rPr lang="en-US" sz="1400" b="1" dirty="0"/>
              <a:t> online </a:t>
            </a:r>
            <a:r>
              <a:rPr lang="en-US" sz="1400" b="1" dirty="0" err="1"/>
              <a:t>durante</a:t>
            </a:r>
            <a:r>
              <a:rPr lang="en-US" sz="1400" b="1" dirty="0"/>
              <a:t> el </a:t>
            </a:r>
            <a:r>
              <a:rPr lang="en-US" sz="1400" b="1" dirty="0" err="1"/>
              <a:t>último</a:t>
            </a:r>
            <a:r>
              <a:rPr lang="en-US" sz="1400" b="1" dirty="0"/>
              <a:t> </a:t>
            </a:r>
            <a:r>
              <a:rPr lang="en-US" sz="1400" b="1" dirty="0" err="1"/>
              <a:t>año</a:t>
            </a:r>
            <a:endParaRPr lang="en-US" sz="14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[Gráficos.xlsx]BM!$G$6</c:f>
              <c:strCache>
                <c:ptCount val="1"/>
                <c:pt idx="0">
                  <c:v>Used the internet to pay bills or to buy something online in the past year (% age 15+)</c:v>
                </c:pt>
              </c:strCache>
            </c:strRef>
          </c:tx>
          <c:spPr>
            <a:ln w="25400" cap="rnd">
              <a:noFill/>
              <a:round/>
            </a:ln>
            <a:effectLst/>
          </c:spPr>
          <c:marker>
            <c:symbol val="circle"/>
            <c:size val="5"/>
            <c:spPr>
              <a:solidFill>
                <a:srgbClr val="002060"/>
              </a:solidFill>
              <a:ln w="9525">
                <a:solidFill>
                  <a:schemeClr val="accent1"/>
                </a:solidFill>
              </a:ln>
              <a:effectLst/>
            </c:spPr>
          </c:marker>
          <c:dPt>
            <c:idx val="23"/>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0-0041-4D0F-AEB9-F79142071E36}"/>
              </c:ext>
            </c:extLst>
          </c:dPt>
          <c:trendline>
            <c:spPr>
              <a:ln w="19050" cap="rnd">
                <a:solidFill>
                  <a:schemeClr val="accent1"/>
                </a:solidFill>
                <a:prstDash val="sysDot"/>
              </a:ln>
              <a:effectLst/>
            </c:spPr>
            <c:trendlineType val="linear"/>
            <c:dispRSqr val="0"/>
            <c:dispEq val="0"/>
          </c:trendline>
          <c:xVal>
            <c:numRef>
              <c:f>[Gráficos.xlsx]BM!$B$7:$B$166</c:f>
              <c:numCache>
                <c:formatCode>[$USD]\ #,##0</c:formatCode>
                <c:ptCount val="160"/>
                <c:pt idx="0">
                  <c:v>556.30213850850828</c:v>
                </c:pt>
                <c:pt idx="1">
                  <c:v>4532.8891978514339</c:v>
                </c:pt>
                <c:pt idx="2">
                  <c:v>6284.7377230609445</c:v>
                </c:pt>
                <c:pt idx="3">
                  <c:v>40325.382000564263</c:v>
                </c:pt>
                <c:pt idx="4">
                  <c:v>14591.863381054129</c:v>
                </c:pt>
                <c:pt idx="5">
                  <c:v>3914.5012684127969</c:v>
                </c:pt>
                <c:pt idx="6">
                  <c:v>54093.602190894424</c:v>
                </c:pt>
                <c:pt idx="7">
                  <c:v>47380.829636537375</c:v>
                </c:pt>
                <c:pt idx="8">
                  <c:v>4147.0897156917072</c:v>
                </c:pt>
                <c:pt idx="9">
                  <c:v>43507.238203132569</c:v>
                </c:pt>
                <c:pt idx="10">
                  <c:v>827.42981011009272</c:v>
                </c:pt>
                <c:pt idx="11">
                  <c:v>642.04042648033897</c:v>
                </c:pt>
                <c:pt idx="12">
                  <c:v>1563.9940817866252</c:v>
                </c:pt>
                <c:pt idx="13">
                  <c:v>8228.0115697265028</c:v>
                </c:pt>
                <c:pt idx="14">
                  <c:v>23715.482747315575</c:v>
                </c:pt>
                <c:pt idx="15">
                  <c:v>5394.5912201767696</c:v>
                </c:pt>
                <c:pt idx="16">
                  <c:v>5761.7471202300667</c:v>
                </c:pt>
                <c:pt idx="17">
                  <c:v>3351.1240526855518</c:v>
                </c:pt>
                <c:pt idx="18">
                  <c:v>9880.9465432632351</c:v>
                </c:pt>
                <c:pt idx="19">
                  <c:v>7893.6759332331758</c:v>
                </c:pt>
                <c:pt idx="20">
                  <c:v>471.60322778012477</c:v>
                </c:pt>
                <c:pt idx="21">
                  <c:v>45069.927254432441</c:v>
                </c:pt>
                <c:pt idx="22">
                  <c:v>80333.444944771923</c:v>
                </c:pt>
                <c:pt idx="23">
                  <c:v>15037.350108996785</c:v>
                </c:pt>
                <c:pt idx="24">
                  <c:v>8759.0415777509788</c:v>
                </c:pt>
                <c:pt idx="25">
                  <c:v>1557.1829476046462</c:v>
                </c:pt>
                <c:pt idx="26">
                  <c:v>1421.587492436882</c:v>
                </c:pt>
                <c:pt idx="27">
                  <c:v>467.07423746453986</c:v>
                </c:pt>
                <c:pt idx="28">
                  <c:v>1702.5713493410019</c:v>
                </c:pt>
                <c:pt idx="29">
                  <c:v>6375.9320628531095</c:v>
                </c:pt>
                <c:pt idx="30">
                  <c:v>11752.54360172849</c:v>
                </c:pt>
                <c:pt idx="31">
                  <c:v>25760.762704341701</c:v>
                </c:pt>
                <c:pt idx="32">
                  <c:v>20379.896039641699</c:v>
                </c:pt>
                <c:pt idx="33">
                  <c:v>44681.08258063587</c:v>
                </c:pt>
                <c:pt idx="34">
                  <c:v>57218.851961927045</c:v>
                </c:pt>
                <c:pt idx="35">
                  <c:v>7222.5540435724588</c:v>
                </c:pt>
                <c:pt idx="36">
                  <c:v>4048.285258225605</c:v>
                </c:pt>
                <c:pt idx="37">
                  <c:v>7081.7763785975712</c:v>
                </c:pt>
                <c:pt idx="38">
                  <c:v>10332.832262193333</c:v>
                </c:pt>
                <c:pt idx="39">
                  <c:v>7979.7603404857246</c:v>
                </c:pt>
                <c:pt idx="40">
                  <c:v>23512.0943586459</c:v>
                </c:pt>
                <c:pt idx="41">
                  <c:v>6213.5012764992061</c:v>
                </c:pt>
                <c:pt idx="42">
                  <c:v>2440.5101731110713</c:v>
                </c:pt>
                <c:pt idx="43">
                  <c:v>37034.085367579959</c:v>
                </c:pt>
                <c:pt idx="44">
                  <c:v>28208.261053218132</c:v>
                </c:pt>
                <c:pt idx="45">
                  <c:v>20200.375592040931</c:v>
                </c:pt>
                <c:pt idx="46">
                  <c:v>768.01041633993395</c:v>
                </c:pt>
                <c:pt idx="47">
                  <c:v>45804.654207884625</c:v>
                </c:pt>
                <c:pt idx="48">
                  <c:v>38679.127148241925</c:v>
                </c:pt>
                <c:pt idx="49">
                  <c:v>7212.5357443067578</c:v>
                </c:pt>
                <c:pt idx="50">
                  <c:v>39932.060292384536</c:v>
                </c:pt>
                <c:pt idx="51">
                  <c:v>4045.4170495575668</c:v>
                </c:pt>
                <c:pt idx="52">
                  <c:v>2025.8858573601585</c:v>
                </c:pt>
                <c:pt idx="53">
                  <c:v>821.65146092764508</c:v>
                </c:pt>
                <c:pt idx="54">
                  <c:v>18883.460066928248</c:v>
                </c:pt>
                <c:pt idx="55">
                  <c:v>4470.610798497878</c:v>
                </c:pt>
                <c:pt idx="56">
                  <c:v>42346.173246132435</c:v>
                </c:pt>
                <c:pt idx="57">
                  <c:v>46220.504548997422</c:v>
                </c:pt>
                <c:pt idx="58">
                  <c:v>2432.9353638195989</c:v>
                </c:pt>
                <c:pt idx="59">
                  <c:v>13383.683497443102</c:v>
                </c:pt>
                <c:pt idx="60">
                  <c:v>765.61398474257987</c:v>
                </c:pt>
                <c:pt idx="61">
                  <c:v>14278.874497802441</c:v>
                </c:pt>
                <c:pt idx="62">
                  <c:v>3836.9138138927096</c:v>
                </c:pt>
                <c:pt idx="63">
                  <c:v>1981.4990445681906</c:v>
                </c:pt>
                <c:pt idx="64">
                  <c:v>68941.806653227759</c:v>
                </c:pt>
                <c:pt idx="65">
                  <c:v>5627.7492684545578</c:v>
                </c:pt>
                <c:pt idx="66">
                  <c:v>5143.6612320079257</c:v>
                </c:pt>
                <c:pt idx="67">
                  <c:v>40543.584166570246</c:v>
                </c:pt>
                <c:pt idx="68">
                  <c:v>32155.20586593376</c:v>
                </c:pt>
                <c:pt idx="69">
                  <c:v>4168.6416038349935</c:v>
                </c:pt>
                <c:pt idx="70">
                  <c:v>38331.979397810392</c:v>
                </c:pt>
                <c:pt idx="71">
                  <c:v>9030.3188060265165</c:v>
                </c:pt>
                <c:pt idx="72">
                  <c:v>1568.201540663867</c:v>
                </c:pt>
                <c:pt idx="73">
                  <c:v>1242.7696428202323</c:v>
                </c:pt>
                <c:pt idx="74">
                  <c:v>1385.2599796332995</c:v>
                </c:pt>
                <c:pt idx="75">
                  <c:v>29742.838861347082</c:v>
                </c:pt>
                <c:pt idx="76">
                  <c:v>29474.541431534213</c:v>
                </c:pt>
                <c:pt idx="77">
                  <c:v>8959.8020254033836</c:v>
                </c:pt>
                <c:pt idx="78">
                  <c:v>2423.8462031921026</c:v>
                </c:pt>
                <c:pt idx="79">
                  <c:v>7838.34338489943</c:v>
                </c:pt>
                <c:pt idx="80">
                  <c:v>698.70176435510996</c:v>
                </c:pt>
                <c:pt idx="81">
                  <c:v>5792.0651099430288</c:v>
                </c:pt>
                <c:pt idx="82">
                  <c:v>9397.6207091235847</c:v>
                </c:pt>
                <c:pt idx="83">
                  <c:v>766.51721637631545</c:v>
                </c:pt>
                <c:pt idx="84">
                  <c:v>4104.6309832043462</c:v>
                </c:pt>
                <c:pt idx="85">
                  <c:v>2187.4988285523873</c:v>
                </c:pt>
                <c:pt idx="86">
                  <c:v>#N/A</c:v>
                </c:pt>
                <c:pt idx="87">
                  <c:v>1232.7869189392381</c:v>
                </c:pt>
                <c:pt idx="88">
                  <c:v>16809.648256967415</c:v>
                </c:pt>
                <c:pt idx="89">
                  <c:v>104498.73867103131</c:v>
                </c:pt>
                <c:pt idx="90">
                  <c:v>15684.558518648972</c:v>
                </c:pt>
                <c:pt idx="91">
                  <c:v>3036.1710616068399</c:v>
                </c:pt>
                <c:pt idx="92">
                  <c:v>2724.4930928092804</c:v>
                </c:pt>
                <c:pt idx="93">
                  <c:v>448.40079654190828</c:v>
                </c:pt>
                <c:pt idx="94">
                  <c:v>7422.0279033998868</c:v>
                </c:pt>
                <c:pt idx="95">
                  <c:v>9281.1014829074338</c:v>
                </c:pt>
                <c:pt idx="96">
                  <c:v>5229.0317644535662</c:v>
                </c:pt>
                <c:pt idx="97">
                  <c:v>#N/A</c:v>
                </c:pt>
                <c:pt idx="98">
                  <c:v>828.61322023838397</c:v>
                </c:pt>
                <c:pt idx="99">
                  <c:v>27241.090644004518</c:v>
                </c:pt>
                <c:pt idx="100">
                  <c:v>1249.828756612382</c:v>
                </c:pt>
                <c:pt idx="101">
                  <c:v>3817.6861741956191</c:v>
                </c:pt>
                <c:pt idx="102">
                  <c:v>7784.0652899655715</c:v>
                </c:pt>
                <c:pt idx="103">
                  <c:v>3671.948418924921</c:v>
                </c:pt>
                <c:pt idx="104">
                  <c:v>441.61783689092044</c:v>
                </c:pt>
                <c:pt idx="105">
                  <c:v>1161.7854567160421</c:v>
                </c:pt>
                <c:pt idx="106">
                  <c:v>10484.908362041104</c:v>
                </c:pt>
                <c:pt idx="107">
                  <c:v>356.71757315336913</c:v>
                </c:pt>
                <c:pt idx="108">
                  <c:v>10117.569032568967</c:v>
                </c:pt>
                <c:pt idx="109">
                  <c:v>58434.030875744989</c:v>
                </c:pt>
                <c:pt idx="110">
                  <c:v>5646.4560073318426</c:v>
                </c:pt>
                <c:pt idx="111">
                  <c:v>375.86948967352191</c:v>
                </c:pt>
                <c:pt idx="112">
                  <c:v>1968.559588305438</c:v>
                </c:pt>
                <c:pt idx="113">
                  <c:v>2168.1912399796274</c:v>
                </c:pt>
                <c:pt idx="114">
                  <c:v>48482.766210439004</c:v>
                </c:pt>
                <c:pt idx="115">
                  <c:v>75704.24869812472</c:v>
                </c:pt>
                <c:pt idx="116">
                  <c:v>900.57390358460964</c:v>
                </c:pt>
                <c:pt idx="117">
                  <c:v>42260.125176785332</c:v>
                </c:pt>
                <c:pt idx="118">
                  <c:v>#N/A</c:v>
                </c:pt>
                <c:pt idx="119">
                  <c:v>1466.8430957772243</c:v>
                </c:pt>
                <c:pt idx="120">
                  <c:v>15166.124432065973</c:v>
                </c:pt>
                <c:pt idx="121">
                  <c:v>6700.8113804049235</c:v>
                </c:pt>
                <c:pt idx="122">
                  <c:v>2981.9341514416224</c:v>
                </c:pt>
                <c:pt idx="123">
                  <c:v>13861.051557907371</c:v>
                </c:pt>
                <c:pt idx="124">
                  <c:v>21291.430881308021</c:v>
                </c:pt>
                <c:pt idx="125">
                  <c:v>5680.5807682635259</c:v>
                </c:pt>
                <c:pt idx="126">
                  <c:v>3254.4858865876286</c:v>
                </c:pt>
                <c:pt idx="127">
                  <c:v>10792.956279666616</c:v>
                </c:pt>
                <c:pt idx="128">
                  <c:v>10750.587119719799</c:v>
                </c:pt>
                <c:pt idx="129">
                  <c:v>762.49916364138528</c:v>
                </c:pt>
                <c:pt idx="130">
                  <c:v>1867.2722480439509</c:v>
                </c:pt>
                <c:pt idx="131">
                  <c:v>20803.742565732384</c:v>
                </c:pt>
                <c:pt idx="132">
                  <c:v>1367.2189480279628</c:v>
                </c:pt>
                <c:pt idx="133">
                  <c:v>60297.793780620799</c:v>
                </c:pt>
                <c:pt idx="134">
                  <c:v>499.38070781975983</c:v>
                </c:pt>
                <c:pt idx="135">
                  <c:v>3902.2376216359053</c:v>
                </c:pt>
                <c:pt idx="136">
                  <c:v>6284.192671587999</c:v>
                </c:pt>
                <c:pt idx="137">
                  <c:v>1597.6827266708544</c:v>
                </c:pt>
                <c:pt idx="138">
                  <c:v>0</c:v>
                </c:pt>
                <c:pt idx="139">
                  <c:v>1598.9680951792604</c:v>
                </c:pt>
                <c:pt idx="140">
                  <c:v>17579.259399142098</c:v>
                </c:pt>
                <c:pt idx="141">
                  <c:v>23449.574516523749</c:v>
                </c:pt>
                <c:pt idx="142">
                  <c:v>53253.47664111924</c:v>
                </c:pt>
                <c:pt idx="143">
                  <c:v>664.30331572625801</c:v>
                </c:pt>
                <c:pt idx="144">
                  <c:v>619.06637098701867</c:v>
                </c:pt>
                <c:pt idx="145">
                  <c:v>6578.188864935215</c:v>
                </c:pt>
                <c:pt idx="146">
                  <c:v>806.04157309804395</c:v>
                </c:pt>
                <c:pt idx="147">
                  <c:v>6587.0903162869763</c:v>
                </c:pt>
                <c:pt idx="148">
                  <c:v>16076.082038222505</c:v>
                </c:pt>
                <c:pt idx="149">
                  <c:v>3494.3188644822794</c:v>
                </c:pt>
                <c:pt idx="150">
                  <c:v>10499.745573168811</c:v>
                </c:pt>
                <c:pt idx="151">
                  <c:v>#N/A</c:v>
                </c:pt>
                <c:pt idx="152">
                  <c:v>1004.84112066441</c:v>
                </c:pt>
                <c:pt idx="153">
                  <c:v>631.52271979227839</c:v>
                </c:pt>
                <c:pt idx="154">
                  <c:v>2640.67567655839</c:v>
                </c:pt>
                <c:pt idx="155">
                  <c:v>8663.2738895746388</c:v>
                </c:pt>
                <c:pt idx="156">
                  <c:v>16437.244869277765</c:v>
                </c:pt>
                <c:pt idx="157">
                  <c:v>59927.929833953538</c:v>
                </c:pt>
                <c:pt idx="158">
                  <c:v>1826.5670399922305</c:v>
                </c:pt>
                <c:pt idx="159">
                  <c:v>0</c:v>
                </c:pt>
              </c:numCache>
            </c:numRef>
          </c:xVal>
          <c:yVal>
            <c:numRef>
              <c:f>[Gráficos.xlsx]BM!$G$7:$G$166</c:f>
              <c:numCache>
                <c:formatCode>0%</c:formatCode>
                <c:ptCount val="160"/>
                <c:pt idx="0">
                  <c:v>5.1374346949160099E-3</c:v>
                </c:pt>
                <c:pt idx="1">
                  <c:v>7.3367588222026825E-2</c:v>
                </c:pt>
                <c:pt idx="2">
                  <c:v>9.0047739446163177E-2</c:v>
                </c:pt>
                <c:pt idx="3">
                  <c:v>0.59745585918426514</c:v>
                </c:pt>
                <c:pt idx="4">
                  <c:v>0.18615721166133881</c:v>
                </c:pt>
                <c:pt idx="5">
                  <c:v>0.15430259704589844</c:v>
                </c:pt>
                <c:pt idx="6">
                  <c:v>0.75610017776489258</c:v>
                </c:pt>
                <c:pt idx="7">
                  <c:v>0.63496547937393188</c:v>
                </c:pt>
                <c:pt idx="8">
                  <c:v>9.3627870082855225E-2</c:v>
                </c:pt>
                <c:pt idx="9">
                  <c:v>0.71060729026794434</c:v>
                </c:pt>
                <c:pt idx="10">
                  <c:v>4.5421253889799118E-2</c:v>
                </c:pt>
                <c:pt idx="11">
                  <c:v>5.3606413304805756E-2</c:v>
                </c:pt>
                <c:pt idx="12">
                  <c:v>3.5301763564348221E-2</c:v>
                </c:pt>
                <c:pt idx="13">
                  <c:v>0.26034185290336609</c:v>
                </c:pt>
                <c:pt idx="14">
                  <c:v>0.4374653697013855</c:v>
                </c:pt>
                <c:pt idx="15">
                  <c:v>0.15463832020759583</c:v>
                </c:pt>
                <c:pt idx="16">
                  <c:v>0.45724844932556152</c:v>
                </c:pt>
                <c:pt idx="17">
                  <c:v>8.9508414268493652E-2</c:v>
                </c:pt>
                <c:pt idx="18">
                  <c:v>0.17595770955085754</c:v>
                </c:pt>
                <c:pt idx="19">
                  <c:v>0.1047983393073082</c:v>
                </c:pt>
                <c:pt idx="20">
                  <c:v>4.7389153391122818E-2</c:v>
                </c:pt>
                <c:pt idx="21">
                  <c:v>0.79677081108093262</c:v>
                </c:pt>
                <c:pt idx="22">
                  <c:v>0.72473269701004028</c:v>
                </c:pt>
                <c:pt idx="23">
                  <c:v>0.29457545280456543</c:v>
                </c:pt>
                <c:pt idx="24">
                  <c:v>0.48785331845283508</c:v>
                </c:pt>
                <c:pt idx="25">
                  <c:v>7.1168012917041779E-2</c:v>
                </c:pt>
                <c:pt idx="26">
                  <c:v>5.5945169180631638E-2</c:v>
                </c:pt>
                <c:pt idx="27">
                  <c:v>3.1454537063837051E-2</c:v>
                </c:pt>
                <c:pt idx="28">
                  <c:v>4.4032290577888489E-2</c:v>
                </c:pt>
                <c:pt idx="29">
                  <c:v>0.1165759265422821</c:v>
                </c:pt>
                <c:pt idx="30">
                  <c:v>0.27463218569755554</c:v>
                </c:pt>
                <c:pt idx="31">
                  <c:v>0.39045420289039612</c:v>
                </c:pt>
                <c:pt idx="32">
                  <c:v>0.66079282760620117</c:v>
                </c:pt>
                <c:pt idx="33">
                  <c:v>0.81171613931655884</c:v>
                </c:pt>
                <c:pt idx="34">
                  <c:v>0.88130247592926025</c:v>
                </c:pt>
                <c:pt idx="35">
                  <c:v>0.12766934931278229</c:v>
                </c:pt>
                <c:pt idx="36">
                  <c:v>4.6495232731103897E-2</c:v>
                </c:pt>
                <c:pt idx="37">
                  <c:v>0.38621070981025696</c:v>
                </c:pt>
                <c:pt idx="38">
                  <c:v>0.40782350301742554</c:v>
                </c:pt>
                <c:pt idx="39">
                  <c:v>0.30576938390731812</c:v>
                </c:pt>
                <c:pt idx="40">
                  <c:v>0.52561229467391968</c:v>
                </c:pt>
                <c:pt idx="41">
                  <c:v>9.6946358680725098E-2</c:v>
                </c:pt>
                <c:pt idx="42">
                  <c:v>3.4893609583377838E-2</c:v>
                </c:pt>
                <c:pt idx="43">
                  <c:v>0.68608015775680542</c:v>
                </c:pt>
                <c:pt idx="44">
                  <c:v>0.65428125858306885</c:v>
                </c:pt>
                <c:pt idx="45">
                  <c:v>0.74824494123458862</c:v>
                </c:pt>
                <c:pt idx="46">
                  <c:v>5.7754344306886196E-3</c:v>
                </c:pt>
                <c:pt idx="47">
                  <c:v>0.87574046850204468</c:v>
                </c:pt>
                <c:pt idx="48">
                  <c:v>0.67420697212219238</c:v>
                </c:pt>
                <c:pt idx="49">
                  <c:v>0.17166447639465332</c:v>
                </c:pt>
                <c:pt idx="50">
                  <c:v>0.80699104070663452</c:v>
                </c:pt>
                <c:pt idx="51">
                  <c:v>0.13520155847072601</c:v>
                </c:pt>
                <c:pt idx="52">
                  <c:v>7.7626191079616547E-2</c:v>
                </c:pt>
                <c:pt idx="53">
                  <c:v>4.4563591480255127E-2</c:v>
                </c:pt>
                <c:pt idx="54">
                  <c:v>0.25748273730278015</c:v>
                </c:pt>
                <c:pt idx="55">
                  <c:v>7.6150119304656982E-2</c:v>
                </c:pt>
                <c:pt idx="56">
                  <c:v>0.67647671699523926</c:v>
                </c:pt>
                <c:pt idx="57">
                  <c:v>0.53151661157608032</c:v>
                </c:pt>
                <c:pt idx="58">
                  <c:v>5.9575505554676056E-2</c:v>
                </c:pt>
                <c:pt idx="59">
                  <c:v>0.54283326864242554</c:v>
                </c:pt>
                <c:pt idx="60">
                  <c:v>8.507421612739563E-2</c:v>
                </c:pt>
                <c:pt idx="61">
                  <c:v>0.38297605514526367</c:v>
                </c:pt>
                <c:pt idx="62">
                  <c:v>0.11173101514577866</c:v>
                </c:pt>
                <c:pt idx="63">
                  <c:v>4.2675022035837173E-2</c:v>
                </c:pt>
                <c:pt idx="64">
                  <c:v>0.6908840537071228</c:v>
                </c:pt>
                <c:pt idx="65">
                  <c:v>0.46489113569259644</c:v>
                </c:pt>
                <c:pt idx="66">
                  <c:v>0.13505478203296661</c:v>
                </c:pt>
                <c:pt idx="67">
                  <c:v>0.50378137826919556</c:v>
                </c:pt>
                <c:pt idx="68">
                  <c:v>0.65221410989761353</c:v>
                </c:pt>
                <c:pt idx="69">
                  <c:v>8.0414503812789917E-2</c:v>
                </c:pt>
                <c:pt idx="70">
                  <c:v>0.48115646839141846</c:v>
                </c:pt>
                <c:pt idx="71">
                  <c:v>0.24288155138492584</c:v>
                </c:pt>
                <c:pt idx="72">
                  <c:v>0.26148968935012817</c:v>
                </c:pt>
                <c:pt idx="73">
                  <c:v>5.010576918721199E-2</c:v>
                </c:pt>
                <c:pt idx="74">
                  <c:v>3.7743344902992249E-2</c:v>
                </c:pt>
                <c:pt idx="75">
                  <c:v>0.76026499271392822</c:v>
                </c:pt>
                <c:pt idx="76">
                  <c:v>0.35944440960884094</c:v>
                </c:pt>
                <c:pt idx="77">
                  <c:v>0.14949165284633636</c:v>
                </c:pt>
                <c:pt idx="78">
                  <c:v>7.0546530187129974E-2</c:v>
                </c:pt>
                <c:pt idx="79">
                  <c:v>0.16443605720996857</c:v>
                </c:pt>
                <c:pt idx="80">
                  <c:v>2.3717066273093224E-2</c:v>
                </c:pt>
                <c:pt idx="81">
                  <c:v>0.21011416614055634</c:v>
                </c:pt>
                <c:pt idx="82">
                  <c:v>0.15504534542560577</c:v>
                </c:pt>
                <c:pt idx="83">
                  <c:v>4.8187896609306335E-2</c:v>
                </c:pt>
                <c:pt idx="84">
                  <c:v>6.1806801706552505E-2</c:v>
                </c:pt>
                <c:pt idx="85">
                  <c:v>6.8007588386535645E-2</c:v>
                </c:pt>
                <c:pt idx="86">
                  <c:v>0.2057400643825531</c:v>
                </c:pt>
                <c:pt idx="87">
                  <c:v>9.6414737403392792E-2</c:v>
                </c:pt>
                <c:pt idx="88">
                  <c:v>0.55887138843536377</c:v>
                </c:pt>
                <c:pt idx="89">
                  <c:v>0.75974851846694946</c:v>
                </c:pt>
                <c:pt idx="90">
                  <c:v>0.60749757289886475</c:v>
                </c:pt>
                <c:pt idx="91">
                  <c:v>2.0252611488103867E-2</c:v>
                </c:pt>
                <c:pt idx="92">
                  <c:v>0.37135377526283264</c:v>
                </c:pt>
                <c:pt idx="93">
                  <c:v>1.7117049545049667E-2</c:v>
                </c:pt>
                <c:pt idx="94">
                  <c:v>0.15886262059211731</c:v>
                </c:pt>
                <c:pt idx="95">
                  <c:v>0.13175107538700104</c:v>
                </c:pt>
                <c:pt idx="96">
                  <c:v>0.21862006187438965</c:v>
                </c:pt>
                <c:pt idx="97">
                  <c:v>0.20032693445682526</c:v>
                </c:pt>
                <c:pt idx="98">
                  <c:v>5.7357709854841232E-2</c:v>
                </c:pt>
                <c:pt idx="99">
                  <c:v>0.53053790330886841</c:v>
                </c:pt>
                <c:pt idx="100">
                  <c:v>3.6193333566188812E-2</c:v>
                </c:pt>
                <c:pt idx="101">
                  <c:v>0.12224794179201126</c:v>
                </c:pt>
                <c:pt idx="102">
                  <c:v>0.15429525077342987</c:v>
                </c:pt>
                <c:pt idx="103">
                  <c:v>0.17099973559379578</c:v>
                </c:pt>
                <c:pt idx="104">
                  <c:v>9.4782091677188873E-2</c:v>
                </c:pt>
                <c:pt idx="105">
                  <c:v>3.7735648453235626E-2</c:v>
                </c:pt>
                <c:pt idx="106">
                  <c:v>0.16385821998119354</c:v>
                </c:pt>
                <c:pt idx="107">
                  <c:v>8.3091683685779572E-2</c:v>
                </c:pt>
                <c:pt idx="108">
                  <c:v>0.38822838664054871</c:v>
                </c:pt>
                <c:pt idx="109">
                  <c:v>0.77502685785293579</c:v>
                </c:pt>
                <c:pt idx="110">
                  <c:v>0.18345603346824646</c:v>
                </c:pt>
                <c:pt idx="111">
                  <c:v>3.9589356631040573E-2</c:v>
                </c:pt>
                <c:pt idx="112">
                  <c:v>6.2659524381160736E-2</c:v>
                </c:pt>
                <c:pt idx="113">
                  <c:v>6.7358888685703278E-2</c:v>
                </c:pt>
                <c:pt idx="114">
                  <c:v>0.84850990772247314</c:v>
                </c:pt>
                <c:pt idx="115">
                  <c:v>0.89480429887771606</c:v>
                </c:pt>
                <c:pt idx="116">
                  <c:v>2.2228306159377098E-2</c:v>
                </c:pt>
                <c:pt idx="117">
                  <c:v>0.80159151554107666</c:v>
                </c:pt>
                <c:pt idx="118">
                  <c:v>0.69812524318695068</c:v>
                </c:pt>
                <c:pt idx="119">
                  <c:v>7.9546168446540833E-2</c:v>
                </c:pt>
                <c:pt idx="120">
                  <c:v>9.2900298535823822E-2</c:v>
                </c:pt>
                <c:pt idx="121">
                  <c:v>7.0174612104892731E-2</c:v>
                </c:pt>
                <c:pt idx="122">
                  <c:v>9.8601318895816803E-2</c:v>
                </c:pt>
                <c:pt idx="123">
                  <c:v>0.64604425430297852</c:v>
                </c:pt>
                <c:pt idx="124">
                  <c:v>0.35219117999076843</c:v>
                </c:pt>
                <c:pt idx="125">
                  <c:v>5.6646913290023804E-2</c:v>
                </c:pt>
                <c:pt idx="126">
                  <c:v>7.0808105170726776E-2</c:v>
                </c:pt>
                <c:pt idx="127">
                  <c:v>0.19232232868671417</c:v>
                </c:pt>
                <c:pt idx="128">
                  <c:v>0.39566785097122192</c:v>
                </c:pt>
                <c:pt idx="129">
                  <c:v>4.5710112899541855E-2</c:v>
                </c:pt>
                <c:pt idx="130">
                  <c:v>4.5043922960758209E-2</c:v>
                </c:pt>
                <c:pt idx="131">
                  <c:v>0.38528198003768921</c:v>
                </c:pt>
                <c:pt idx="132">
                  <c:v>0.10403717309236526</c:v>
                </c:pt>
                <c:pt idx="133">
                  <c:v>0.56649619340896606</c:v>
                </c:pt>
                <c:pt idx="134">
                  <c:v>4.1209038347005844E-2</c:v>
                </c:pt>
                <c:pt idx="135">
                  <c:v>5.6088682264089584E-2</c:v>
                </c:pt>
                <c:pt idx="136">
                  <c:v>0.23251372575759888</c:v>
                </c:pt>
                <c:pt idx="137">
                  <c:v>7.5537592172622681E-2</c:v>
                </c:pt>
                <c:pt idx="138">
                  <c:v>3.5821884870529175E-2</c:v>
                </c:pt>
                <c:pt idx="139">
                  <c:v>7.5537592172622681E-2</c:v>
                </c:pt>
                <c:pt idx="140">
                  <c:v>0.56832456588745117</c:v>
                </c:pt>
                <c:pt idx="141">
                  <c:v>0.54540520906448364</c:v>
                </c:pt>
                <c:pt idx="142">
                  <c:v>0.84408044815063477</c:v>
                </c:pt>
                <c:pt idx="143">
                  <c:v>2.5039350613951683E-2</c:v>
                </c:pt>
                <c:pt idx="144">
                  <c:v>6.5825924277305603E-2</c:v>
                </c:pt>
                <c:pt idx="145">
                  <c:v>0.18670785427093506</c:v>
                </c:pt>
                <c:pt idx="146">
                  <c:v>0.12757048010826111</c:v>
                </c:pt>
                <c:pt idx="147">
                  <c:v>2.0138854160904884E-2</c:v>
                </c:pt>
                <c:pt idx="148">
                  <c:v>0.20069117844104767</c:v>
                </c:pt>
                <c:pt idx="149">
                  <c:v>6.5906494855880737E-2</c:v>
                </c:pt>
                <c:pt idx="150">
                  <c:v>0.36244776844978333</c:v>
                </c:pt>
                <c:pt idx="151">
                  <c:v>0.45929279923439026</c:v>
                </c:pt>
                <c:pt idx="152">
                  <c:v>0.11580563336610794</c:v>
                </c:pt>
                <c:pt idx="153">
                  <c:v>9.4693347811698914E-2</c:v>
                </c:pt>
                <c:pt idx="154">
                  <c:v>0.29497423768043518</c:v>
                </c:pt>
                <c:pt idx="155">
                  <c:v>0.3751254677772522</c:v>
                </c:pt>
                <c:pt idx="156">
                  <c:v>0.30851447582244873</c:v>
                </c:pt>
                <c:pt idx="157">
                  <c:v>0.77249288558959961</c:v>
                </c:pt>
                <c:pt idx="158">
                  <c:v>7.0704758167266846E-2</c:v>
                </c:pt>
                <c:pt idx="159">
                  <c:v>0.28769144415855408</c:v>
                </c:pt>
              </c:numCache>
            </c:numRef>
          </c:yVal>
          <c:smooth val="0"/>
          <c:extLst>
            <c:ext xmlns:c16="http://schemas.microsoft.com/office/drawing/2014/chart" uri="{C3380CC4-5D6E-409C-BE32-E72D297353CC}">
              <c16:uniqueId val="{00000001-0041-4D0F-AEB9-F79142071E36}"/>
            </c:ext>
          </c:extLst>
        </c:ser>
        <c:dLbls>
          <c:showLegendKey val="0"/>
          <c:showVal val="0"/>
          <c:showCatName val="0"/>
          <c:showSerName val="0"/>
          <c:showPercent val="0"/>
          <c:showBubbleSize val="0"/>
        </c:dLbls>
        <c:axId val="1007635680"/>
        <c:axId val="1007636096"/>
      </c:scatterChart>
      <c:valAx>
        <c:axId val="1007635680"/>
        <c:scaling>
          <c:orientation val="minMax"/>
          <c:max val="100000"/>
          <c:min val="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L" sz="1200"/>
                  <a:t>PIB per cápita 2017 (USD)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USD]\ #,##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7636096"/>
        <c:crosses val="autoZero"/>
        <c:crossBetween val="midCat"/>
        <c:majorUnit val="20000"/>
      </c:valAx>
      <c:valAx>
        <c:axId val="1007636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7635680"/>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Salarios recibidos en cuentas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[Gráficos.xlsx]BM!$H$6</c:f>
              <c:strCache>
                <c:ptCount val="1"/>
                <c:pt idx="0">
                  <c:v>Received private sector wages in the past year (% age 15+) </c:v>
                </c:pt>
              </c:strCache>
            </c:strRef>
          </c:tx>
          <c:spPr>
            <a:ln w="25400" cap="rnd">
              <a:noFill/>
              <a:round/>
            </a:ln>
            <a:effectLst/>
          </c:spPr>
          <c:marker>
            <c:symbol val="circle"/>
            <c:size val="5"/>
            <c:spPr>
              <a:solidFill>
                <a:srgbClr val="002060"/>
              </a:solidFill>
              <a:ln w="9525">
                <a:solidFill>
                  <a:schemeClr val="accent1"/>
                </a:solidFill>
              </a:ln>
              <a:effectLst/>
            </c:spPr>
          </c:marker>
          <c:dPt>
            <c:idx val="23"/>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0-CA96-4BD4-8ABA-C7E2213CB160}"/>
              </c:ext>
            </c:extLst>
          </c:dPt>
          <c:trendline>
            <c:spPr>
              <a:ln w="19050" cap="rnd">
                <a:solidFill>
                  <a:schemeClr val="accent1"/>
                </a:solidFill>
                <a:prstDash val="sysDot"/>
              </a:ln>
              <a:effectLst/>
            </c:spPr>
            <c:trendlineType val="linear"/>
            <c:dispRSqr val="0"/>
            <c:dispEq val="0"/>
          </c:trendline>
          <c:xVal>
            <c:numRef>
              <c:f>[Gráficos.xlsx]BM!$B$7:$B$166</c:f>
              <c:numCache>
                <c:formatCode>[$USD]\ #,##0</c:formatCode>
                <c:ptCount val="160"/>
                <c:pt idx="0">
                  <c:v>556.30213850850828</c:v>
                </c:pt>
                <c:pt idx="1">
                  <c:v>4532.8891978514339</c:v>
                </c:pt>
                <c:pt idx="2">
                  <c:v>6284.7377230609445</c:v>
                </c:pt>
                <c:pt idx="3">
                  <c:v>40325.382000564263</c:v>
                </c:pt>
                <c:pt idx="4">
                  <c:v>14591.863381054129</c:v>
                </c:pt>
                <c:pt idx="5">
                  <c:v>3914.5012684127969</c:v>
                </c:pt>
                <c:pt idx="6">
                  <c:v>54093.602190894424</c:v>
                </c:pt>
                <c:pt idx="7">
                  <c:v>47380.829636537375</c:v>
                </c:pt>
                <c:pt idx="8">
                  <c:v>4147.0897156917072</c:v>
                </c:pt>
                <c:pt idx="9">
                  <c:v>43507.238203132569</c:v>
                </c:pt>
                <c:pt idx="10">
                  <c:v>827.42981011009272</c:v>
                </c:pt>
                <c:pt idx="11">
                  <c:v>642.04042648033897</c:v>
                </c:pt>
                <c:pt idx="12">
                  <c:v>1563.9940817866252</c:v>
                </c:pt>
                <c:pt idx="13">
                  <c:v>8228.0115697265028</c:v>
                </c:pt>
                <c:pt idx="14">
                  <c:v>23715.482747315575</c:v>
                </c:pt>
                <c:pt idx="15">
                  <c:v>5394.5912201767696</c:v>
                </c:pt>
                <c:pt idx="16">
                  <c:v>5761.7471202300667</c:v>
                </c:pt>
                <c:pt idx="17">
                  <c:v>3351.1240526855518</c:v>
                </c:pt>
                <c:pt idx="18">
                  <c:v>9880.9465432632351</c:v>
                </c:pt>
                <c:pt idx="19">
                  <c:v>7893.6759332331758</c:v>
                </c:pt>
                <c:pt idx="20">
                  <c:v>471.60322778012477</c:v>
                </c:pt>
                <c:pt idx="21">
                  <c:v>45069.927254432441</c:v>
                </c:pt>
                <c:pt idx="22">
                  <c:v>80333.444944771923</c:v>
                </c:pt>
                <c:pt idx="23">
                  <c:v>15037.350108996785</c:v>
                </c:pt>
                <c:pt idx="24">
                  <c:v>8759.0415777509788</c:v>
                </c:pt>
                <c:pt idx="25">
                  <c:v>1557.1829476046462</c:v>
                </c:pt>
                <c:pt idx="26">
                  <c:v>1421.587492436882</c:v>
                </c:pt>
                <c:pt idx="27">
                  <c:v>467.07423746453986</c:v>
                </c:pt>
                <c:pt idx="28">
                  <c:v>1702.5713493410019</c:v>
                </c:pt>
                <c:pt idx="29">
                  <c:v>6375.9320628531095</c:v>
                </c:pt>
                <c:pt idx="30">
                  <c:v>11752.54360172849</c:v>
                </c:pt>
                <c:pt idx="31">
                  <c:v>25760.762704341701</c:v>
                </c:pt>
                <c:pt idx="32">
                  <c:v>20379.896039641699</c:v>
                </c:pt>
                <c:pt idx="33">
                  <c:v>44681.08258063587</c:v>
                </c:pt>
                <c:pt idx="34">
                  <c:v>57218.851961927045</c:v>
                </c:pt>
                <c:pt idx="35">
                  <c:v>7222.5540435724588</c:v>
                </c:pt>
                <c:pt idx="36">
                  <c:v>4048.285258225605</c:v>
                </c:pt>
                <c:pt idx="37">
                  <c:v>7081.7763785975712</c:v>
                </c:pt>
                <c:pt idx="38">
                  <c:v>10332.832262193333</c:v>
                </c:pt>
                <c:pt idx="39">
                  <c:v>7979.7603404857246</c:v>
                </c:pt>
                <c:pt idx="40">
                  <c:v>23512.0943586459</c:v>
                </c:pt>
                <c:pt idx="41">
                  <c:v>6213.5012764992061</c:v>
                </c:pt>
                <c:pt idx="42">
                  <c:v>2440.5101731110713</c:v>
                </c:pt>
                <c:pt idx="43">
                  <c:v>37034.085367579959</c:v>
                </c:pt>
                <c:pt idx="44">
                  <c:v>28208.261053218132</c:v>
                </c:pt>
                <c:pt idx="45">
                  <c:v>20200.375592040931</c:v>
                </c:pt>
                <c:pt idx="46">
                  <c:v>768.01041633993395</c:v>
                </c:pt>
                <c:pt idx="47">
                  <c:v>45804.654207884625</c:v>
                </c:pt>
                <c:pt idx="48">
                  <c:v>38679.127148241925</c:v>
                </c:pt>
                <c:pt idx="49">
                  <c:v>7212.5357443067578</c:v>
                </c:pt>
                <c:pt idx="50">
                  <c:v>39932.060292384536</c:v>
                </c:pt>
                <c:pt idx="51">
                  <c:v>4045.4170495575668</c:v>
                </c:pt>
                <c:pt idx="52">
                  <c:v>2025.8858573601585</c:v>
                </c:pt>
                <c:pt idx="53">
                  <c:v>821.65146092764508</c:v>
                </c:pt>
                <c:pt idx="54">
                  <c:v>18883.460066928248</c:v>
                </c:pt>
                <c:pt idx="55">
                  <c:v>4470.610798497878</c:v>
                </c:pt>
                <c:pt idx="56">
                  <c:v>42346.173246132435</c:v>
                </c:pt>
                <c:pt idx="57">
                  <c:v>46220.504548997422</c:v>
                </c:pt>
                <c:pt idx="58">
                  <c:v>2432.9353638195989</c:v>
                </c:pt>
                <c:pt idx="59">
                  <c:v>13383.683497443102</c:v>
                </c:pt>
                <c:pt idx="60">
                  <c:v>765.61398474257987</c:v>
                </c:pt>
                <c:pt idx="61">
                  <c:v>14278.874497802441</c:v>
                </c:pt>
                <c:pt idx="62">
                  <c:v>3836.9138138927096</c:v>
                </c:pt>
                <c:pt idx="63">
                  <c:v>1981.4990445681906</c:v>
                </c:pt>
                <c:pt idx="64">
                  <c:v>68941.806653227759</c:v>
                </c:pt>
                <c:pt idx="65">
                  <c:v>5627.7492684545578</c:v>
                </c:pt>
                <c:pt idx="66">
                  <c:v>5143.6612320079257</c:v>
                </c:pt>
                <c:pt idx="67">
                  <c:v>40543.584166570246</c:v>
                </c:pt>
                <c:pt idx="68">
                  <c:v>32155.20586593376</c:v>
                </c:pt>
                <c:pt idx="69">
                  <c:v>4168.6416038349935</c:v>
                </c:pt>
                <c:pt idx="70">
                  <c:v>38331.979397810392</c:v>
                </c:pt>
                <c:pt idx="71">
                  <c:v>9030.3188060265165</c:v>
                </c:pt>
                <c:pt idx="72">
                  <c:v>1568.201540663867</c:v>
                </c:pt>
                <c:pt idx="73">
                  <c:v>1242.7696428202323</c:v>
                </c:pt>
                <c:pt idx="74">
                  <c:v>1385.2599796332995</c:v>
                </c:pt>
                <c:pt idx="75">
                  <c:v>29742.838861347082</c:v>
                </c:pt>
                <c:pt idx="76">
                  <c:v>29474.541431534213</c:v>
                </c:pt>
                <c:pt idx="77">
                  <c:v>8959.8020254033836</c:v>
                </c:pt>
                <c:pt idx="78">
                  <c:v>2423.8462031921026</c:v>
                </c:pt>
                <c:pt idx="79">
                  <c:v>7838.34338489943</c:v>
                </c:pt>
                <c:pt idx="80">
                  <c:v>698.70176435510996</c:v>
                </c:pt>
                <c:pt idx="81">
                  <c:v>5792.0651099430288</c:v>
                </c:pt>
                <c:pt idx="82">
                  <c:v>9397.6207091235847</c:v>
                </c:pt>
                <c:pt idx="83">
                  <c:v>766.51721637631545</c:v>
                </c:pt>
                <c:pt idx="84">
                  <c:v>4104.6309832043462</c:v>
                </c:pt>
                <c:pt idx="85">
                  <c:v>2187.4988285523873</c:v>
                </c:pt>
                <c:pt idx="86">
                  <c:v>#N/A</c:v>
                </c:pt>
                <c:pt idx="87">
                  <c:v>1232.7869189392381</c:v>
                </c:pt>
                <c:pt idx="88">
                  <c:v>16809.648256967415</c:v>
                </c:pt>
                <c:pt idx="89">
                  <c:v>104498.73867103131</c:v>
                </c:pt>
                <c:pt idx="90">
                  <c:v>15684.558518648972</c:v>
                </c:pt>
                <c:pt idx="91">
                  <c:v>3036.1710616068399</c:v>
                </c:pt>
                <c:pt idx="92">
                  <c:v>2724.4930928092804</c:v>
                </c:pt>
                <c:pt idx="93">
                  <c:v>448.40079654190828</c:v>
                </c:pt>
                <c:pt idx="94">
                  <c:v>7422.0279033998868</c:v>
                </c:pt>
                <c:pt idx="95">
                  <c:v>9281.1014829074338</c:v>
                </c:pt>
                <c:pt idx="96">
                  <c:v>5229.0317644535662</c:v>
                </c:pt>
                <c:pt idx="97">
                  <c:v>#N/A</c:v>
                </c:pt>
                <c:pt idx="98">
                  <c:v>828.61322023838397</c:v>
                </c:pt>
                <c:pt idx="99">
                  <c:v>27241.090644004518</c:v>
                </c:pt>
                <c:pt idx="100">
                  <c:v>1249.828756612382</c:v>
                </c:pt>
                <c:pt idx="101">
                  <c:v>3817.6861741956191</c:v>
                </c:pt>
                <c:pt idx="102">
                  <c:v>7784.0652899655715</c:v>
                </c:pt>
                <c:pt idx="103">
                  <c:v>3671.948418924921</c:v>
                </c:pt>
                <c:pt idx="104">
                  <c:v>441.61783689092044</c:v>
                </c:pt>
                <c:pt idx="105">
                  <c:v>1161.7854567160421</c:v>
                </c:pt>
                <c:pt idx="106">
                  <c:v>10484.908362041104</c:v>
                </c:pt>
                <c:pt idx="107">
                  <c:v>356.71757315336913</c:v>
                </c:pt>
                <c:pt idx="108">
                  <c:v>10117.569032568967</c:v>
                </c:pt>
                <c:pt idx="109">
                  <c:v>58434.030875744989</c:v>
                </c:pt>
                <c:pt idx="110">
                  <c:v>5646.4560073318426</c:v>
                </c:pt>
                <c:pt idx="111">
                  <c:v>375.86948967352191</c:v>
                </c:pt>
                <c:pt idx="112">
                  <c:v>1968.559588305438</c:v>
                </c:pt>
                <c:pt idx="113">
                  <c:v>2168.1912399796274</c:v>
                </c:pt>
                <c:pt idx="114">
                  <c:v>48482.766210439004</c:v>
                </c:pt>
                <c:pt idx="115">
                  <c:v>75704.24869812472</c:v>
                </c:pt>
                <c:pt idx="116">
                  <c:v>900.57390358460964</c:v>
                </c:pt>
                <c:pt idx="117">
                  <c:v>42260.125176785332</c:v>
                </c:pt>
                <c:pt idx="118">
                  <c:v>#N/A</c:v>
                </c:pt>
                <c:pt idx="119">
                  <c:v>1466.8430957772243</c:v>
                </c:pt>
                <c:pt idx="120">
                  <c:v>15166.124432065973</c:v>
                </c:pt>
                <c:pt idx="121">
                  <c:v>6700.8113804049235</c:v>
                </c:pt>
                <c:pt idx="122">
                  <c:v>2981.9341514416224</c:v>
                </c:pt>
                <c:pt idx="123">
                  <c:v>13861.051557907371</c:v>
                </c:pt>
                <c:pt idx="124">
                  <c:v>21291.430881308021</c:v>
                </c:pt>
                <c:pt idx="125">
                  <c:v>5680.5807682635259</c:v>
                </c:pt>
                <c:pt idx="126">
                  <c:v>3254.4858865876286</c:v>
                </c:pt>
                <c:pt idx="127">
                  <c:v>10792.956279666616</c:v>
                </c:pt>
                <c:pt idx="128">
                  <c:v>10750.587119719799</c:v>
                </c:pt>
                <c:pt idx="129">
                  <c:v>762.49916364138528</c:v>
                </c:pt>
                <c:pt idx="130">
                  <c:v>1867.2722480439509</c:v>
                </c:pt>
                <c:pt idx="131">
                  <c:v>20803.742565732384</c:v>
                </c:pt>
                <c:pt idx="132">
                  <c:v>1367.2189480279628</c:v>
                </c:pt>
                <c:pt idx="133">
                  <c:v>60297.793780620799</c:v>
                </c:pt>
                <c:pt idx="134">
                  <c:v>499.38070781975983</c:v>
                </c:pt>
                <c:pt idx="135">
                  <c:v>3902.2376216359053</c:v>
                </c:pt>
                <c:pt idx="136">
                  <c:v>6284.192671587999</c:v>
                </c:pt>
                <c:pt idx="137">
                  <c:v>1597.6827266708544</c:v>
                </c:pt>
                <c:pt idx="138">
                  <c:v>0</c:v>
                </c:pt>
                <c:pt idx="139">
                  <c:v>1598.9680951792604</c:v>
                </c:pt>
                <c:pt idx="140">
                  <c:v>17579.259399142098</c:v>
                </c:pt>
                <c:pt idx="141">
                  <c:v>23449.574516523749</c:v>
                </c:pt>
                <c:pt idx="142">
                  <c:v>53253.47664111924</c:v>
                </c:pt>
                <c:pt idx="143">
                  <c:v>664.30331572625801</c:v>
                </c:pt>
                <c:pt idx="144">
                  <c:v>619.06637098701867</c:v>
                </c:pt>
                <c:pt idx="145">
                  <c:v>6578.188864935215</c:v>
                </c:pt>
                <c:pt idx="146">
                  <c:v>806.04157309804395</c:v>
                </c:pt>
                <c:pt idx="147">
                  <c:v>6587.0903162869763</c:v>
                </c:pt>
                <c:pt idx="148">
                  <c:v>16076.082038222505</c:v>
                </c:pt>
                <c:pt idx="149">
                  <c:v>3494.3188644822794</c:v>
                </c:pt>
                <c:pt idx="150">
                  <c:v>10499.745573168811</c:v>
                </c:pt>
                <c:pt idx="151">
                  <c:v>#N/A</c:v>
                </c:pt>
                <c:pt idx="152">
                  <c:v>1004.84112066441</c:v>
                </c:pt>
                <c:pt idx="153">
                  <c:v>631.52271979227839</c:v>
                </c:pt>
                <c:pt idx="154">
                  <c:v>2640.67567655839</c:v>
                </c:pt>
                <c:pt idx="155">
                  <c:v>8663.2738895746388</c:v>
                </c:pt>
                <c:pt idx="156">
                  <c:v>16437.244869277765</c:v>
                </c:pt>
                <c:pt idx="157">
                  <c:v>59927.929833953538</c:v>
                </c:pt>
                <c:pt idx="158">
                  <c:v>1826.5670399922305</c:v>
                </c:pt>
                <c:pt idx="159">
                  <c:v>0</c:v>
                </c:pt>
              </c:numCache>
            </c:numRef>
          </c:xVal>
          <c:yVal>
            <c:numRef>
              <c:f>[Gráficos.xlsx]BM!$H$7:$H$166</c:f>
              <c:numCache>
                <c:formatCode>0%</c:formatCode>
                <c:ptCount val="160"/>
                <c:pt idx="0">
                  <c:v>0.10415597259998322</c:v>
                </c:pt>
                <c:pt idx="1">
                  <c:v>0.17372782528400421</c:v>
                </c:pt>
                <c:pt idx="2">
                  <c:v>0.18775562942028046</c:v>
                </c:pt>
                <c:pt idx="3">
                  <c:v>0.58230364322662354</c:v>
                </c:pt>
                <c:pt idx="4">
                  <c:v>0.26069805026054382</c:v>
                </c:pt>
                <c:pt idx="5">
                  <c:v>0.15341141819953918</c:v>
                </c:pt>
                <c:pt idx="6">
                  <c:v>0.39127933979034424</c:v>
                </c:pt>
                <c:pt idx="7">
                  <c:v>0.46106329560279846</c:v>
                </c:pt>
                <c:pt idx="8">
                  <c:v>0.24390450119972229</c:v>
                </c:pt>
                <c:pt idx="9">
                  <c:v>0.38567084074020386</c:v>
                </c:pt>
                <c:pt idx="10">
                  <c:v>0.10703078657388687</c:v>
                </c:pt>
                <c:pt idx="11">
                  <c:v>0.14582224190235138</c:v>
                </c:pt>
                <c:pt idx="12">
                  <c:v>0.14054411649703979</c:v>
                </c:pt>
                <c:pt idx="13">
                  <c:v>0.36352816224098206</c:v>
                </c:pt>
                <c:pt idx="14">
                  <c:v>0.48908567428588867</c:v>
                </c:pt>
                <c:pt idx="15">
                  <c:v>0.20545078814029694</c:v>
                </c:pt>
                <c:pt idx="16">
                  <c:v>0.39987379312515259</c:v>
                </c:pt>
                <c:pt idx="17">
                  <c:v>0.19544406235218048</c:v>
                </c:pt>
                <c:pt idx="18">
                  <c:v>0.29663833975791931</c:v>
                </c:pt>
                <c:pt idx="19">
                  <c:v>0.1986730545759201</c:v>
                </c:pt>
                <c:pt idx="20">
                  <c:v>8.4157936275005341E-2</c:v>
                </c:pt>
                <c:pt idx="21">
                  <c:v>0.43233621120452881</c:v>
                </c:pt>
                <c:pt idx="22">
                  <c:v>0.37328070402145386</c:v>
                </c:pt>
                <c:pt idx="23">
                  <c:v>0.36393818259239197</c:v>
                </c:pt>
                <c:pt idx="24">
                  <c:v>0.30997273325920105</c:v>
                </c:pt>
                <c:pt idx="25">
                  <c:v>0.12687391042709351</c:v>
                </c:pt>
                <c:pt idx="26">
                  <c:v>0.1578173041343689</c:v>
                </c:pt>
                <c:pt idx="27">
                  <c:v>9.845530241727829E-2</c:v>
                </c:pt>
                <c:pt idx="28">
                  <c:v>0.13869504630565643</c:v>
                </c:pt>
                <c:pt idx="29">
                  <c:v>0.24860969185829163</c:v>
                </c:pt>
                <c:pt idx="30">
                  <c:v>0.28613880276679993</c:v>
                </c:pt>
                <c:pt idx="31">
                  <c:v>0.44134828448295593</c:v>
                </c:pt>
                <c:pt idx="32">
                  <c:v>0.41166606545448303</c:v>
                </c:pt>
                <c:pt idx="33">
                  <c:v>0.52513420581817627</c:v>
                </c:pt>
                <c:pt idx="34">
                  <c:v>0.40359097719192505</c:v>
                </c:pt>
                <c:pt idx="35">
                  <c:v>0.24778032302856445</c:v>
                </c:pt>
                <c:pt idx="36">
                  <c:v>0.11985271424055099</c:v>
                </c:pt>
                <c:pt idx="37">
                  <c:v>0.30576753616333008</c:v>
                </c:pt>
                <c:pt idx="38">
                  <c:v>0.32844731211662292</c:v>
                </c:pt>
                <c:pt idx="39">
                  <c:v>0.32269293069839478</c:v>
                </c:pt>
                <c:pt idx="40">
                  <c:v>0.39585372805595398</c:v>
                </c:pt>
                <c:pt idx="41">
                  <c:v>0.18170623481273651</c:v>
                </c:pt>
                <c:pt idx="42">
                  <c:v>0.20471055805683136</c:v>
                </c:pt>
                <c:pt idx="43">
                  <c:v>0.44871798157691956</c:v>
                </c:pt>
                <c:pt idx="44">
                  <c:v>0.35565230250358582</c:v>
                </c:pt>
                <c:pt idx="45">
                  <c:v>0.49646392464637756</c:v>
                </c:pt>
                <c:pt idx="46">
                  <c:v>0.10557395964860916</c:v>
                </c:pt>
                <c:pt idx="47">
                  <c:v>0.42947632074356079</c:v>
                </c:pt>
                <c:pt idx="48">
                  <c:v>0.47442999482154846</c:v>
                </c:pt>
                <c:pt idx="49">
                  <c:v>0.24128103256225586</c:v>
                </c:pt>
                <c:pt idx="50">
                  <c:v>0.47740262746810913</c:v>
                </c:pt>
                <c:pt idx="51">
                  <c:v>0.13594679534435272</c:v>
                </c:pt>
                <c:pt idx="52">
                  <c:v>0.16230276226997375</c:v>
                </c:pt>
                <c:pt idx="53">
                  <c:v>0.11182940751314163</c:v>
                </c:pt>
                <c:pt idx="54">
                  <c:v>0.31150993704795837</c:v>
                </c:pt>
                <c:pt idx="55">
                  <c:v>0.14329527318477631</c:v>
                </c:pt>
                <c:pt idx="56">
                  <c:v>0.45682159066200256</c:v>
                </c:pt>
                <c:pt idx="57">
                  <c:v>0.4939207136631012</c:v>
                </c:pt>
                <c:pt idx="58">
                  <c:v>0.17861372232437134</c:v>
                </c:pt>
                <c:pt idx="59">
                  <c:v>0.29344922304153442</c:v>
                </c:pt>
                <c:pt idx="60">
                  <c:v>7.4566923081874847E-2</c:v>
                </c:pt>
                <c:pt idx="61">
                  <c:v>0.40162608027458191</c:v>
                </c:pt>
                <c:pt idx="62">
                  <c:v>0.30876889824867249</c:v>
                </c:pt>
                <c:pt idx="63">
                  <c:v>0.18651197850704193</c:v>
                </c:pt>
                <c:pt idx="64">
                  <c:v>0.31687948107719421</c:v>
                </c:pt>
                <c:pt idx="65">
                  <c:v>0.19234532117843628</c:v>
                </c:pt>
                <c:pt idx="66">
                  <c:v>0.11885668337345123</c:v>
                </c:pt>
                <c:pt idx="67">
                  <c:v>0.4250982403755188</c:v>
                </c:pt>
                <c:pt idx="68">
                  <c:v>0.43415930867195129</c:v>
                </c:pt>
                <c:pt idx="69">
                  <c:v>0.17668856680393219</c:v>
                </c:pt>
                <c:pt idx="70">
                  <c:v>0.55260992050170898</c:v>
                </c:pt>
                <c:pt idx="71">
                  <c:v>0.30759069323539734</c:v>
                </c:pt>
                <c:pt idx="72">
                  <c:v>0.28434702754020691</c:v>
                </c:pt>
                <c:pt idx="73">
                  <c:v>0.22677646577358246</c:v>
                </c:pt>
                <c:pt idx="74">
                  <c:v>0.26028332114219666</c:v>
                </c:pt>
                <c:pt idx="75">
                  <c:v>0.45224589109420776</c:v>
                </c:pt>
                <c:pt idx="76">
                  <c:v>0.45575904846191406</c:v>
                </c:pt>
                <c:pt idx="77">
                  <c:v>0.25511175394058228</c:v>
                </c:pt>
                <c:pt idx="78">
                  <c:v>0.21224823594093323</c:v>
                </c:pt>
                <c:pt idx="79">
                  <c:v>0.26860558986663818</c:v>
                </c:pt>
                <c:pt idx="80">
                  <c:v>0.14832006394863129</c:v>
                </c:pt>
                <c:pt idx="81">
                  <c:v>0.17216110229492188</c:v>
                </c:pt>
                <c:pt idx="82">
                  <c:v>0.25886180996894836</c:v>
                </c:pt>
                <c:pt idx="83">
                  <c:v>0.13725298643112183</c:v>
                </c:pt>
                <c:pt idx="84">
                  <c:v>0.1605965793132782</c:v>
                </c:pt>
                <c:pt idx="85">
                  <c:v>0.19776925444602966</c:v>
                </c:pt>
                <c:pt idx="86">
                  <c:v>0.23740158975124359</c:v>
                </c:pt>
                <c:pt idx="87">
                  <c:v>0.15411338210105896</c:v>
                </c:pt>
                <c:pt idx="88">
                  <c:v>0.45584920048713684</c:v>
                </c:pt>
                <c:pt idx="89">
                  <c:v>0.4496619701385498</c:v>
                </c:pt>
                <c:pt idx="90">
                  <c:v>0.34546008706092834</c:v>
                </c:pt>
                <c:pt idx="91">
                  <c:v>0.15078102052211761</c:v>
                </c:pt>
                <c:pt idx="92">
                  <c:v>0.39164391160011292</c:v>
                </c:pt>
                <c:pt idx="93">
                  <c:v>0.28032058477401733</c:v>
                </c:pt>
                <c:pt idx="94">
                  <c:v>0.19299487769603729</c:v>
                </c:pt>
                <c:pt idx="95">
                  <c:v>0.23622769117355347</c:v>
                </c:pt>
                <c:pt idx="96">
                  <c:v>0.24558880925178528</c:v>
                </c:pt>
                <c:pt idx="97">
                  <c:v>0.26220056414604187</c:v>
                </c:pt>
                <c:pt idx="98">
                  <c:v>0.12815742194652557</c:v>
                </c:pt>
                <c:pt idx="99">
                  <c:v>0.38491693139076233</c:v>
                </c:pt>
                <c:pt idx="100">
                  <c:v>0.31107905507087708</c:v>
                </c:pt>
                <c:pt idx="101">
                  <c:v>0.16645482182502747</c:v>
                </c:pt>
                <c:pt idx="102">
                  <c:v>0.28513392806053162</c:v>
                </c:pt>
                <c:pt idx="103">
                  <c:v>0.3527495265007019</c:v>
                </c:pt>
                <c:pt idx="104">
                  <c:v>0.14182241261005402</c:v>
                </c:pt>
                <c:pt idx="105">
                  <c:v>0.13026781380176544</c:v>
                </c:pt>
                <c:pt idx="106">
                  <c:v>0.34051460027694702</c:v>
                </c:pt>
                <c:pt idx="107">
                  <c:v>0.21491900086402893</c:v>
                </c:pt>
                <c:pt idx="108">
                  <c:v>0.29359310865402222</c:v>
                </c:pt>
                <c:pt idx="109">
                  <c:v>0.44383144378662109</c:v>
                </c:pt>
                <c:pt idx="110">
                  <c:v>0.23469115793704987</c:v>
                </c:pt>
                <c:pt idx="111">
                  <c:v>6.7888699471950531E-2</c:v>
                </c:pt>
                <c:pt idx="112">
                  <c:v>0.13098840415477753</c:v>
                </c:pt>
                <c:pt idx="113">
                  <c:v>0.21873946487903595</c:v>
                </c:pt>
                <c:pt idx="114">
                  <c:v>0.51437973976135254</c:v>
                </c:pt>
                <c:pt idx="115">
                  <c:v>0.45500549674034119</c:v>
                </c:pt>
                <c:pt idx="116">
                  <c:v>0.22817334532737732</c:v>
                </c:pt>
                <c:pt idx="117">
                  <c:v>0.46384713053703308</c:v>
                </c:pt>
                <c:pt idx="118">
                  <c:v>0.46029987931251526</c:v>
                </c:pt>
                <c:pt idx="119">
                  <c:v>0.12688635289669037</c:v>
                </c:pt>
                <c:pt idx="120">
                  <c:v>0.21241022646427155</c:v>
                </c:pt>
                <c:pt idx="121">
                  <c:v>0.20392684638500214</c:v>
                </c:pt>
                <c:pt idx="122">
                  <c:v>0.29765525460243225</c:v>
                </c:pt>
                <c:pt idx="123">
                  <c:v>0.5179903507232666</c:v>
                </c:pt>
                <c:pt idx="124">
                  <c:v>0.40090695023536682</c:v>
                </c:pt>
                <c:pt idx="125">
                  <c:v>0.35451540350914001</c:v>
                </c:pt>
                <c:pt idx="126">
                  <c:v>0.18062207102775574</c:v>
                </c:pt>
                <c:pt idx="127">
                  <c:v>0.25471678376197815</c:v>
                </c:pt>
                <c:pt idx="128">
                  <c:v>0.3931281566619873</c:v>
                </c:pt>
                <c:pt idx="129">
                  <c:v>0.31035611033439636</c:v>
                </c:pt>
                <c:pt idx="130">
                  <c:v>0.1752762645483017</c:v>
                </c:pt>
                <c:pt idx="131">
                  <c:v>0.31911030411720276</c:v>
                </c:pt>
                <c:pt idx="132">
                  <c:v>0.12072259187698364</c:v>
                </c:pt>
                <c:pt idx="133">
                  <c:v>0.46514731645584106</c:v>
                </c:pt>
                <c:pt idx="134">
                  <c:v>8.6435846984386444E-2</c:v>
                </c:pt>
                <c:pt idx="135">
                  <c:v>0.18055884540081024</c:v>
                </c:pt>
                <c:pt idx="136">
                  <c:v>0.265595942735672</c:v>
                </c:pt>
                <c:pt idx="137">
                  <c:v>0.15355928242206573</c:v>
                </c:pt>
                <c:pt idx="138">
                  <c:v>7.0253193378448486E-2</c:v>
                </c:pt>
                <c:pt idx="139">
                  <c:v>0.15355928242206573</c:v>
                </c:pt>
                <c:pt idx="140">
                  <c:v>0.36744049191474915</c:v>
                </c:pt>
                <c:pt idx="141">
                  <c:v>0.38727852702140808</c:v>
                </c:pt>
                <c:pt idx="142">
                  <c:v>0.42866486310958862</c:v>
                </c:pt>
                <c:pt idx="143">
                  <c:v>8.2210168242454529E-2</c:v>
                </c:pt>
                <c:pt idx="144">
                  <c:v>0.11417996883392334</c:v>
                </c:pt>
                <c:pt idx="145">
                  <c:v>0.29590344429016113</c:v>
                </c:pt>
                <c:pt idx="146">
                  <c:v>0.1235034391283989</c:v>
                </c:pt>
                <c:pt idx="147">
                  <c:v>0.19053331017494202</c:v>
                </c:pt>
                <c:pt idx="148">
                  <c:v>0.29062420129776001</c:v>
                </c:pt>
                <c:pt idx="149">
                  <c:v>0.14484378695487976</c:v>
                </c:pt>
                <c:pt idx="150">
                  <c:v>0.34115567803382874</c:v>
                </c:pt>
                <c:pt idx="151">
                  <c:v>0.45564496517181396</c:v>
                </c:pt>
                <c:pt idx="152">
                  <c:v>0.11431611329317093</c:v>
                </c:pt>
                <c:pt idx="153">
                  <c:v>0.20199187099933624</c:v>
                </c:pt>
                <c:pt idx="154">
                  <c:v>0.31074336171150208</c:v>
                </c:pt>
                <c:pt idx="155">
                  <c:v>0.29527935385704041</c:v>
                </c:pt>
                <c:pt idx="156">
                  <c:v>0.30515593290328979</c:v>
                </c:pt>
                <c:pt idx="157">
                  <c:v>0.445171058177948</c:v>
                </c:pt>
                <c:pt idx="158">
                  <c:v>0.16080822050571442</c:v>
                </c:pt>
                <c:pt idx="159">
                  <c:v>0.28307393193244934</c:v>
                </c:pt>
              </c:numCache>
            </c:numRef>
          </c:yVal>
          <c:smooth val="0"/>
          <c:extLst>
            <c:ext xmlns:c16="http://schemas.microsoft.com/office/drawing/2014/chart" uri="{C3380CC4-5D6E-409C-BE32-E72D297353CC}">
              <c16:uniqueId val="{00000001-CA96-4BD4-8ABA-C7E2213CB160}"/>
            </c:ext>
          </c:extLst>
        </c:ser>
        <c:dLbls>
          <c:showLegendKey val="0"/>
          <c:showVal val="0"/>
          <c:showCatName val="0"/>
          <c:showSerName val="0"/>
          <c:showPercent val="0"/>
          <c:showBubbleSize val="0"/>
        </c:dLbls>
        <c:axId val="1007635680"/>
        <c:axId val="1007636096"/>
      </c:scatterChart>
      <c:valAx>
        <c:axId val="1007635680"/>
        <c:scaling>
          <c:orientation val="minMax"/>
          <c:max val="100000"/>
          <c:min val="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L" sz="1200"/>
                  <a:t>PIB per cápita 2017 (USD)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USD]\ #,##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7636096"/>
        <c:crosses val="autoZero"/>
        <c:crossBetween val="midCat"/>
        <c:majorUnit val="20000"/>
      </c:valAx>
      <c:valAx>
        <c:axId val="1007636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7635680"/>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Realizó pagos con tarjeta de débito o crédito durante el último año</a:t>
            </a:r>
          </a:p>
        </c:rich>
      </c:tx>
      <c:layout>
        <c:manualLayout>
          <c:xMode val="edge"/>
          <c:yMode val="edge"/>
          <c:x val="0.13723207070707072"/>
          <c:y val="3.799145299145299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[Gráficos.xlsx]BM!$I$6</c:f>
              <c:strCache>
                <c:ptCount val="1"/>
                <c:pt idx="0">
                  <c:v>Used a debit or credit card to make a purchase in the past year (% age 15+)</c:v>
                </c:pt>
              </c:strCache>
            </c:strRef>
          </c:tx>
          <c:spPr>
            <a:ln w="25400" cap="rnd">
              <a:noFill/>
              <a:round/>
            </a:ln>
            <a:effectLst/>
          </c:spPr>
          <c:marker>
            <c:symbol val="circle"/>
            <c:size val="5"/>
            <c:spPr>
              <a:solidFill>
                <a:srgbClr val="002060"/>
              </a:solidFill>
              <a:ln w="9525">
                <a:solidFill>
                  <a:schemeClr val="accent1"/>
                </a:solidFill>
              </a:ln>
              <a:effectLst/>
            </c:spPr>
          </c:marker>
          <c:dPt>
            <c:idx val="23"/>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0-1556-45C2-B767-2AE9439720C1}"/>
              </c:ext>
            </c:extLst>
          </c:dPt>
          <c:trendline>
            <c:spPr>
              <a:ln w="19050" cap="rnd">
                <a:solidFill>
                  <a:schemeClr val="accent1"/>
                </a:solidFill>
                <a:prstDash val="sysDot"/>
              </a:ln>
              <a:effectLst/>
            </c:spPr>
            <c:trendlineType val="linear"/>
            <c:dispRSqr val="0"/>
            <c:dispEq val="0"/>
          </c:trendline>
          <c:xVal>
            <c:numRef>
              <c:f>[Gráficos.xlsx]BM!$B$7:$B$166</c:f>
              <c:numCache>
                <c:formatCode>[$USD]\ #,##0</c:formatCode>
                <c:ptCount val="160"/>
                <c:pt idx="0">
                  <c:v>556.30213850850828</c:v>
                </c:pt>
                <c:pt idx="1">
                  <c:v>4532.8891978514339</c:v>
                </c:pt>
                <c:pt idx="2">
                  <c:v>6284.7377230609445</c:v>
                </c:pt>
                <c:pt idx="3">
                  <c:v>40325.382000564263</c:v>
                </c:pt>
                <c:pt idx="4">
                  <c:v>14591.863381054129</c:v>
                </c:pt>
                <c:pt idx="5">
                  <c:v>3914.5012684127969</c:v>
                </c:pt>
                <c:pt idx="6">
                  <c:v>54093.602190894424</c:v>
                </c:pt>
                <c:pt idx="7">
                  <c:v>47380.829636537375</c:v>
                </c:pt>
                <c:pt idx="8">
                  <c:v>4147.0897156917072</c:v>
                </c:pt>
                <c:pt idx="9">
                  <c:v>43507.238203132569</c:v>
                </c:pt>
                <c:pt idx="10">
                  <c:v>827.42981011009272</c:v>
                </c:pt>
                <c:pt idx="11">
                  <c:v>642.04042648033897</c:v>
                </c:pt>
                <c:pt idx="12">
                  <c:v>1563.9940817866252</c:v>
                </c:pt>
                <c:pt idx="13">
                  <c:v>8228.0115697265028</c:v>
                </c:pt>
                <c:pt idx="14">
                  <c:v>23715.482747315575</c:v>
                </c:pt>
                <c:pt idx="15">
                  <c:v>5394.5912201767696</c:v>
                </c:pt>
                <c:pt idx="16">
                  <c:v>5761.7471202300667</c:v>
                </c:pt>
                <c:pt idx="17">
                  <c:v>3351.1240526855518</c:v>
                </c:pt>
                <c:pt idx="18">
                  <c:v>9880.9465432632351</c:v>
                </c:pt>
                <c:pt idx="19">
                  <c:v>7893.6759332331758</c:v>
                </c:pt>
                <c:pt idx="20">
                  <c:v>471.60322778012477</c:v>
                </c:pt>
                <c:pt idx="21">
                  <c:v>45069.927254432441</c:v>
                </c:pt>
                <c:pt idx="22">
                  <c:v>80333.444944771923</c:v>
                </c:pt>
                <c:pt idx="23">
                  <c:v>15037.350108996785</c:v>
                </c:pt>
                <c:pt idx="24">
                  <c:v>8759.0415777509788</c:v>
                </c:pt>
                <c:pt idx="25">
                  <c:v>1557.1829476046462</c:v>
                </c:pt>
                <c:pt idx="26">
                  <c:v>1421.587492436882</c:v>
                </c:pt>
                <c:pt idx="27">
                  <c:v>467.07423746453986</c:v>
                </c:pt>
                <c:pt idx="28">
                  <c:v>1702.5713493410019</c:v>
                </c:pt>
                <c:pt idx="29">
                  <c:v>6375.9320628531095</c:v>
                </c:pt>
                <c:pt idx="30">
                  <c:v>11752.54360172849</c:v>
                </c:pt>
                <c:pt idx="31">
                  <c:v>25760.762704341701</c:v>
                </c:pt>
                <c:pt idx="32">
                  <c:v>20379.896039641699</c:v>
                </c:pt>
                <c:pt idx="33">
                  <c:v>44681.08258063587</c:v>
                </c:pt>
                <c:pt idx="34">
                  <c:v>57218.851961927045</c:v>
                </c:pt>
                <c:pt idx="35">
                  <c:v>7222.5540435724588</c:v>
                </c:pt>
                <c:pt idx="36">
                  <c:v>4048.285258225605</c:v>
                </c:pt>
                <c:pt idx="37">
                  <c:v>7081.7763785975712</c:v>
                </c:pt>
                <c:pt idx="38">
                  <c:v>10332.832262193333</c:v>
                </c:pt>
                <c:pt idx="39">
                  <c:v>7979.7603404857246</c:v>
                </c:pt>
                <c:pt idx="40">
                  <c:v>23512.0943586459</c:v>
                </c:pt>
                <c:pt idx="41">
                  <c:v>6213.5012764992061</c:v>
                </c:pt>
                <c:pt idx="42">
                  <c:v>2440.5101731110713</c:v>
                </c:pt>
                <c:pt idx="43">
                  <c:v>37034.085367579959</c:v>
                </c:pt>
                <c:pt idx="44">
                  <c:v>28208.261053218132</c:v>
                </c:pt>
                <c:pt idx="45">
                  <c:v>20200.375592040931</c:v>
                </c:pt>
                <c:pt idx="46">
                  <c:v>768.01041633993395</c:v>
                </c:pt>
                <c:pt idx="47">
                  <c:v>45804.654207884625</c:v>
                </c:pt>
                <c:pt idx="48">
                  <c:v>38679.127148241925</c:v>
                </c:pt>
                <c:pt idx="49">
                  <c:v>7212.5357443067578</c:v>
                </c:pt>
                <c:pt idx="50">
                  <c:v>39932.060292384536</c:v>
                </c:pt>
                <c:pt idx="51">
                  <c:v>4045.4170495575668</c:v>
                </c:pt>
                <c:pt idx="52">
                  <c:v>2025.8858573601585</c:v>
                </c:pt>
                <c:pt idx="53">
                  <c:v>821.65146092764508</c:v>
                </c:pt>
                <c:pt idx="54">
                  <c:v>18883.460066928248</c:v>
                </c:pt>
                <c:pt idx="55">
                  <c:v>4470.610798497878</c:v>
                </c:pt>
                <c:pt idx="56">
                  <c:v>42346.173246132435</c:v>
                </c:pt>
                <c:pt idx="57">
                  <c:v>46220.504548997422</c:v>
                </c:pt>
                <c:pt idx="58">
                  <c:v>2432.9353638195989</c:v>
                </c:pt>
                <c:pt idx="59">
                  <c:v>13383.683497443102</c:v>
                </c:pt>
                <c:pt idx="60">
                  <c:v>765.61398474257987</c:v>
                </c:pt>
                <c:pt idx="61">
                  <c:v>14278.874497802441</c:v>
                </c:pt>
                <c:pt idx="62">
                  <c:v>3836.9138138927096</c:v>
                </c:pt>
                <c:pt idx="63">
                  <c:v>1981.4990445681906</c:v>
                </c:pt>
                <c:pt idx="64">
                  <c:v>68941.806653227759</c:v>
                </c:pt>
                <c:pt idx="65">
                  <c:v>5627.7492684545578</c:v>
                </c:pt>
                <c:pt idx="66">
                  <c:v>5143.6612320079257</c:v>
                </c:pt>
                <c:pt idx="67">
                  <c:v>40543.584166570246</c:v>
                </c:pt>
                <c:pt idx="68">
                  <c:v>32155.20586593376</c:v>
                </c:pt>
                <c:pt idx="69">
                  <c:v>4168.6416038349935</c:v>
                </c:pt>
                <c:pt idx="70">
                  <c:v>38331.979397810392</c:v>
                </c:pt>
                <c:pt idx="71">
                  <c:v>9030.3188060265165</c:v>
                </c:pt>
                <c:pt idx="72">
                  <c:v>1568.201540663867</c:v>
                </c:pt>
                <c:pt idx="73">
                  <c:v>1242.7696428202323</c:v>
                </c:pt>
                <c:pt idx="74">
                  <c:v>1385.2599796332995</c:v>
                </c:pt>
                <c:pt idx="75">
                  <c:v>29742.838861347082</c:v>
                </c:pt>
                <c:pt idx="76">
                  <c:v>29474.541431534213</c:v>
                </c:pt>
                <c:pt idx="77">
                  <c:v>8959.8020254033836</c:v>
                </c:pt>
                <c:pt idx="78">
                  <c:v>2423.8462031921026</c:v>
                </c:pt>
                <c:pt idx="79">
                  <c:v>7838.34338489943</c:v>
                </c:pt>
                <c:pt idx="80">
                  <c:v>698.70176435510996</c:v>
                </c:pt>
                <c:pt idx="81">
                  <c:v>5792.0651099430288</c:v>
                </c:pt>
                <c:pt idx="82">
                  <c:v>9397.6207091235847</c:v>
                </c:pt>
                <c:pt idx="83">
                  <c:v>766.51721637631545</c:v>
                </c:pt>
                <c:pt idx="84">
                  <c:v>4104.6309832043462</c:v>
                </c:pt>
                <c:pt idx="85">
                  <c:v>2187.4988285523873</c:v>
                </c:pt>
                <c:pt idx="86">
                  <c:v>#N/A</c:v>
                </c:pt>
                <c:pt idx="87">
                  <c:v>1232.7869189392381</c:v>
                </c:pt>
                <c:pt idx="88">
                  <c:v>16809.648256967415</c:v>
                </c:pt>
                <c:pt idx="89">
                  <c:v>104498.73867103131</c:v>
                </c:pt>
                <c:pt idx="90">
                  <c:v>15684.558518648972</c:v>
                </c:pt>
                <c:pt idx="91">
                  <c:v>3036.1710616068399</c:v>
                </c:pt>
                <c:pt idx="92">
                  <c:v>2724.4930928092804</c:v>
                </c:pt>
                <c:pt idx="93">
                  <c:v>448.40079654190828</c:v>
                </c:pt>
                <c:pt idx="94">
                  <c:v>7422.0279033998868</c:v>
                </c:pt>
                <c:pt idx="95">
                  <c:v>9281.1014829074338</c:v>
                </c:pt>
                <c:pt idx="96">
                  <c:v>5229.0317644535662</c:v>
                </c:pt>
                <c:pt idx="97">
                  <c:v>#N/A</c:v>
                </c:pt>
                <c:pt idx="98">
                  <c:v>828.61322023838397</c:v>
                </c:pt>
                <c:pt idx="99">
                  <c:v>27241.090644004518</c:v>
                </c:pt>
                <c:pt idx="100">
                  <c:v>1249.828756612382</c:v>
                </c:pt>
                <c:pt idx="101">
                  <c:v>3817.6861741956191</c:v>
                </c:pt>
                <c:pt idx="102">
                  <c:v>7784.0652899655715</c:v>
                </c:pt>
                <c:pt idx="103">
                  <c:v>3671.948418924921</c:v>
                </c:pt>
                <c:pt idx="104">
                  <c:v>441.61783689092044</c:v>
                </c:pt>
                <c:pt idx="105">
                  <c:v>1161.7854567160421</c:v>
                </c:pt>
                <c:pt idx="106">
                  <c:v>10484.908362041104</c:v>
                </c:pt>
                <c:pt idx="107">
                  <c:v>356.71757315336913</c:v>
                </c:pt>
                <c:pt idx="108">
                  <c:v>10117.569032568967</c:v>
                </c:pt>
                <c:pt idx="109">
                  <c:v>58434.030875744989</c:v>
                </c:pt>
                <c:pt idx="110">
                  <c:v>5646.4560073318426</c:v>
                </c:pt>
                <c:pt idx="111">
                  <c:v>375.86948967352191</c:v>
                </c:pt>
                <c:pt idx="112">
                  <c:v>1968.559588305438</c:v>
                </c:pt>
                <c:pt idx="113">
                  <c:v>2168.1912399796274</c:v>
                </c:pt>
                <c:pt idx="114">
                  <c:v>48482.766210439004</c:v>
                </c:pt>
                <c:pt idx="115">
                  <c:v>75704.24869812472</c:v>
                </c:pt>
                <c:pt idx="116">
                  <c:v>900.57390358460964</c:v>
                </c:pt>
                <c:pt idx="117">
                  <c:v>42260.125176785332</c:v>
                </c:pt>
                <c:pt idx="118">
                  <c:v>#N/A</c:v>
                </c:pt>
                <c:pt idx="119">
                  <c:v>1466.8430957772243</c:v>
                </c:pt>
                <c:pt idx="120">
                  <c:v>15166.124432065973</c:v>
                </c:pt>
                <c:pt idx="121">
                  <c:v>6700.8113804049235</c:v>
                </c:pt>
                <c:pt idx="122">
                  <c:v>2981.9341514416224</c:v>
                </c:pt>
                <c:pt idx="123">
                  <c:v>13861.051557907371</c:v>
                </c:pt>
                <c:pt idx="124">
                  <c:v>21291.430881308021</c:v>
                </c:pt>
                <c:pt idx="125">
                  <c:v>5680.5807682635259</c:v>
                </c:pt>
                <c:pt idx="126">
                  <c:v>3254.4858865876286</c:v>
                </c:pt>
                <c:pt idx="127">
                  <c:v>10792.956279666616</c:v>
                </c:pt>
                <c:pt idx="128">
                  <c:v>10750.587119719799</c:v>
                </c:pt>
                <c:pt idx="129">
                  <c:v>762.49916364138528</c:v>
                </c:pt>
                <c:pt idx="130">
                  <c:v>1867.2722480439509</c:v>
                </c:pt>
                <c:pt idx="131">
                  <c:v>20803.742565732384</c:v>
                </c:pt>
                <c:pt idx="132">
                  <c:v>1367.2189480279628</c:v>
                </c:pt>
                <c:pt idx="133">
                  <c:v>60297.793780620799</c:v>
                </c:pt>
                <c:pt idx="134">
                  <c:v>499.38070781975983</c:v>
                </c:pt>
                <c:pt idx="135">
                  <c:v>3902.2376216359053</c:v>
                </c:pt>
                <c:pt idx="136">
                  <c:v>6284.192671587999</c:v>
                </c:pt>
                <c:pt idx="137">
                  <c:v>1597.6827266708544</c:v>
                </c:pt>
                <c:pt idx="138">
                  <c:v>0</c:v>
                </c:pt>
                <c:pt idx="139">
                  <c:v>1598.9680951792604</c:v>
                </c:pt>
                <c:pt idx="140">
                  <c:v>17579.259399142098</c:v>
                </c:pt>
                <c:pt idx="141">
                  <c:v>23449.574516523749</c:v>
                </c:pt>
                <c:pt idx="142">
                  <c:v>53253.47664111924</c:v>
                </c:pt>
                <c:pt idx="143">
                  <c:v>664.30331572625801</c:v>
                </c:pt>
                <c:pt idx="144">
                  <c:v>619.06637098701867</c:v>
                </c:pt>
                <c:pt idx="145">
                  <c:v>6578.188864935215</c:v>
                </c:pt>
                <c:pt idx="146">
                  <c:v>806.04157309804395</c:v>
                </c:pt>
                <c:pt idx="147">
                  <c:v>6587.0903162869763</c:v>
                </c:pt>
                <c:pt idx="148">
                  <c:v>16076.082038222505</c:v>
                </c:pt>
                <c:pt idx="149">
                  <c:v>3494.3188644822794</c:v>
                </c:pt>
                <c:pt idx="150">
                  <c:v>10499.745573168811</c:v>
                </c:pt>
                <c:pt idx="151">
                  <c:v>#N/A</c:v>
                </c:pt>
                <c:pt idx="152">
                  <c:v>1004.84112066441</c:v>
                </c:pt>
                <c:pt idx="153">
                  <c:v>631.52271979227839</c:v>
                </c:pt>
                <c:pt idx="154">
                  <c:v>2640.67567655839</c:v>
                </c:pt>
                <c:pt idx="155">
                  <c:v>8663.2738895746388</c:v>
                </c:pt>
                <c:pt idx="156">
                  <c:v>16437.244869277765</c:v>
                </c:pt>
                <c:pt idx="157">
                  <c:v>59927.929833953538</c:v>
                </c:pt>
                <c:pt idx="158">
                  <c:v>1826.5670399922305</c:v>
                </c:pt>
                <c:pt idx="159">
                  <c:v>0</c:v>
                </c:pt>
              </c:numCache>
            </c:numRef>
          </c:xVal>
          <c:yVal>
            <c:numRef>
              <c:f>[Gráficos.xlsx]BM!$I$7:$I$166</c:f>
              <c:numCache>
                <c:formatCode>0%</c:formatCode>
                <c:ptCount val="160"/>
                <c:pt idx="0">
                  <c:v>0</c:v>
                </c:pt>
                <c:pt idx="1">
                  <c:v>7.6798267662525177E-2</c:v>
                </c:pt>
                <c:pt idx="2">
                  <c:v>0.10972190648317337</c:v>
                </c:pt>
                <c:pt idx="3">
                  <c:v>0.70790684223175049</c:v>
                </c:pt>
                <c:pt idx="4">
                  <c:v>0.31668931245803833</c:v>
                </c:pt>
                <c:pt idx="5">
                  <c:v>0.11991257220506668</c:v>
                </c:pt>
                <c:pt idx="6">
                  <c:v>0.90000820159912109</c:v>
                </c:pt>
                <c:pt idx="7">
                  <c:v>0.83819079399108887</c:v>
                </c:pt>
                <c:pt idx="8">
                  <c:v>7.4421487748622894E-2</c:v>
                </c:pt>
                <c:pt idx="9">
                  <c:v>0.87528836727142334</c:v>
                </c:pt>
                <c:pt idx="10">
                  <c:v>5.9977326542139053E-2</c:v>
                </c:pt>
                <c:pt idx="11">
                  <c:v>3.7577711045742035E-2</c:v>
                </c:pt>
                <c:pt idx="12">
                  <c:v>0</c:v>
                </c:pt>
                <c:pt idx="13">
                  <c:v>0.37025371193885803</c:v>
                </c:pt>
                <c:pt idx="14">
                  <c:v>0.613361656665802</c:v>
                </c:pt>
                <c:pt idx="15">
                  <c:v>0.25757747888565063</c:v>
                </c:pt>
                <c:pt idx="16">
                  <c:v>0.60757279396057129</c:v>
                </c:pt>
                <c:pt idx="17">
                  <c:v>0.10408166795969009</c:v>
                </c:pt>
                <c:pt idx="18">
                  <c:v>0.39054697751998901</c:v>
                </c:pt>
                <c:pt idx="19">
                  <c:v>0.17176651954650879</c:v>
                </c:pt>
                <c:pt idx="20">
                  <c:v>0</c:v>
                </c:pt>
                <c:pt idx="21">
                  <c:v>0.95320743322372437</c:v>
                </c:pt>
                <c:pt idx="22">
                  <c:v>0.88727670907974243</c:v>
                </c:pt>
                <c:pt idx="23">
                  <c:v>0.5344235897064209</c:v>
                </c:pt>
                <c:pt idx="24">
                  <c:v>0.41935017704963684</c:v>
                </c:pt>
                <c:pt idx="25">
                  <c:v>0</c:v>
                </c:pt>
                <c:pt idx="26">
                  <c:v>2.9367770999670029E-2</c:v>
                </c:pt>
                <c:pt idx="27">
                  <c:v>0</c:v>
                </c:pt>
                <c:pt idx="28">
                  <c:v>4.094088077545166E-2</c:v>
                </c:pt>
                <c:pt idx="29">
                  <c:v>0.17539240419864655</c:v>
                </c:pt>
                <c:pt idx="30">
                  <c:v>0.34806355834007263</c:v>
                </c:pt>
                <c:pt idx="31">
                  <c:v>0.49473112821578979</c:v>
                </c:pt>
                <c:pt idx="32">
                  <c:v>0.66471946239471436</c:v>
                </c:pt>
                <c:pt idx="33">
                  <c:v>0.86744910478591919</c:v>
                </c:pt>
                <c:pt idx="34">
                  <c:v>0.93774807453155518</c:v>
                </c:pt>
                <c:pt idx="35">
                  <c:v>0.22778905928134918</c:v>
                </c:pt>
                <c:pt idx="36">
                  <c:v>4.6602163463830948E-2</c:v>
                </c:pt>
                <c:pt idx="37">
                  <c:v>0.33089977502822876</c:v>
                </c:pt>
                <c:pt idx="38">
                  <c:v>0.37766653299331665</c:v>
                </c:pt>
                <c:pt idx="39">
                  <c:v>0.38520160317420959</c:v>
                </c:pt>
                <c:pt idx="40">
                  <c:v>0.62769418954849243</c:v>
                </c:pt>
                <c:pt idx="41">
                  <c:v>0.13604144752025604</c:v>
                </c:pt>
                <c:pt idx="42">
                  <c:v>3.8132395595312119E-2</c:v>
                </c:pt>
                <c:pt idx="43">
                  <c:v>0.81987607479095459</c:v>
                </c:pt>
                <c:pt idx="44">
                  <c:v>0.8084338903427124</c:v>
                </c:pt>
                <c:pt idx="45">
                  <c:v>0.85458904504776001</c:v>
                </c:pt>
                <c:pt idx="46">
                  <c:v>0</c:v>
                </c:pt>
                <c:pt idx="47">
                  <c:v>0.93865728378295898</c:v>
                </c:pt>
                <c:pt idx="48">
                  <c:v>0.85134178400039673</c:v>
                </c:pt>
                <c:pt idx="49">
                  <c:v>7.6796069741249084E-2</c:v>
                </c:pt>
                <c:pt idx="50">
                  <c:v>0.89190143346786499</c:v>
                </c:pt>
                <c:pt idx="51">
                  <c:v>0.1852002739906311</c:v>
                </c:pt>
                <c:pt idx="52">
                  <c:v>6.3323892652988434E-2</c:v>
                </c:pt>
                <c:pt idx="53">
                  <c:v>0</c:v>
                </c:pt>
                <c:pt idx="54">
                  <c:v>0.50025922060012817</c:v>
                </c:pt>
                <c:pt idx="55">
                  <c:v>0.10271283239126205</c:v>
                </c:pt>
                <c:pt idx="56">
                  <c:v>0.80067896842956543</c:v>
                </c:pt>
                <c:pt idx="57">
                  <c:v>0.72170013189315796</c:v>
                </c:pt>
                <c:pt idx="58">
                  <c:v>9.8253987729549408E-2</c:v>
                </c:pt>
                <c:pt idx="59">
                  <c:v>0.59818971157073975</c:v>
                </c:pt>
                <c:pt idx="60">
                  <c:v>5.9507783502340317E-2</c:v>
                </c:pt>
                <c:pt idx="61">
                  <c:v>0.55234640836715698</c:v>
                </c:pt>
                <c:pt idx="62">
                  <c:v>0.12283547967672348</c:v>
                </c:pt>
                <c:pt idx="63">
                  <c:v>0.12334582954645157</c:v>
                </c:pt>
                <c:pt idx="64">
                  <c:v>0.8175276517868042</c:v>
                </c:pt>
                <c:pt idx="65">
                  <c:v>0.6477057933807373</c:v>
                </c:pt>
                <c:pt idx="66">
                  <c:v>0</c:v>
                </c:pt>
                <c:pt idx="67">
                  <c:v>0.80081081390380859</c:v>
                </c:pt>
                <c:pt idx="68">
                  <c:v>0.78165584802627563</c:v>
                </c:pt>
                <c:pt idx="69">
                  <c:v>7.9039841890335083E-2</c:v>
                </c:pt>
                <c:pt idx="70">
                  <c:v>0.68694669008255005</c:v>
                </c:pt>
                <c:pt idx="71">
                  <c:v>0.25518524646759033</c:v>
                </c:pt>
                <c:pt idx="72">
                  <c:v>0.12683381140232086</c:v>
                </c:pt>
                <c:pt idx="73">
                  <c:v>6.7583031952381134E-2</c:v>
                </c:pt>
                <c:pt idx="74">
                  <c:v>0</c:v>
                </c:pt>
                <c:pt idx="75">
                  <c:v>0.8390117883682251</c:v>
                </c:pt>
                <c:pt idx="76">
                  <c:v>0.58341026306152344</c:v>
                </c:pt>
                <c:pt idx="77">
                  <c:v>0.27626454830169678</c:v>
                </c:pt>
                <c:pt idx="78">
                  <c:v>2.3968173190951347E-2</c:v>
                </c:pt>
                <c:pt idx="79">
                  <c:v>0.2385319322347641</c:v>
                </c:pt>
                <c:pt idx="80">
                  <c:v>0</c:v>
                </c:pt>
                <c:pt idx="81">
                  <c:v>9.771854430437088E-2</c:v>
                </c:pt>
                <c:pt idx="82">
                  <c:v>0.28592807054519653</c:v>
                </c:pt>
                <c:pt idx="83">
                  <c:v>0</c:v>
                </c:pt>
                <c:pt idx="84">
                  <c:v>0.16565540432929993</c:v>
                </c:pt>
                <c:pt idx="85">
                  <c:v>9.9918484687805176E-2</c:v>
                </c:pt>
                <c:pt idx="86">
                  <c:v>0.22247636318206787</c:v>
                </c:pt>
                <c:pt idx="87">
                  <c:v>0.10696381330490112</c:v>
                </c:pt>
                <c:pt idx="88">
                  <c:v>0.49312078952789307</c:v>
                </c:pt>
                <c:pt idx="89">
                  <c:v>0.92449033260345459</c:v>
                </c:pt>
                <c:pt idx="90">
                  <c:v>0.73596417903900146</c:v>
                </c:pt>
                <c:pt idx="91">
                  <c:v>5.208384245634079E-2</c:v>
                </c:pt>
                <c:pt idx="92">
                  <c:v>0.22383669018745422</c:v>
                </c:pt>
                <c:pt idx="93">
                  <c:v>0</c:v>
                </c:pt>
                <c:pt idx="94">
                  <c:v>0.21001103520393372</c:v>
                </c:pt>
                <c:pt idx="95">
                  <c:v>0.16372480988502502</c:v>
                </c:pt>
                <c:pt idx="96">
                  <c:v>0.23760965466499329</c:v>
                </c:pt>
                <c:pt idx="97">
                  <c:v>0.3683377206325531</c:v>
                </c:pt>
                <c:pt idx="98">
                  <c:v>4.7451905906200409E-2</c:v>
                </c:pt>
                <c:pt idx="99">
                  <c:v>0.72333931922912598</c:v>
                </c:pt>
                <c:pt idx="100">
                  <c:v>0</c:v>
                </c:pt>
                <c:pt idx="101">
                  <c:v>0.16186010837554932</c:v>
                </c:pt>
                <c:pt idx="102">
                  <c:v>0.30966868996620178</c:v>
                </c:pt>
                <c:pt idx="103">
                  <c:v>0.6081392765045166</c:v>
                </c:pt>
                <c:pt idx="104">
                  <c:v>0.130038782954216</c:v>
                </c:pt>
                <c:pt idx="105">
                  <c:v>4.2653411626815796E-2</c:v>
                </c:pt>
                <c:pt idx="106">
                  <c:v>0.48294165730476379</c:v>
                </c:pt>
                <c:pt idx="107">
                  <c:v>1.9802087917923927E-2</c:v>
                </c:pt>
                <c:pt idx="108">
                  <c:v>0.39368706941604614</c:v>
                </c:pt>
                <c:pt idx="109">
                  <c:v>0.86905604600906372</c:v>
                </c:pt>
                <c:pt idx="110">
                  <c:v>0.37628594040870667</c:v>
                </c:pt>
                <c:pt idx="111">
                  <c:v>0</c:v>
                </c:pt>
                <c:pt idx="112">
                  <c:v>9.8637036979198456E-2</c:v>
                </c:pt>
                <c:pt idx="113">
                  <c:v>8.5895799100399017E-2</c:v>
                </c:pt>
                <c:pt idx="114">
                  <c:v>0.93718153238296509</c:v>
                </c:pt>
                <c:pt idx="115">
                  <c:v>0.95687407255172729</c:v>
                </c:pt>
                <c:pt idx="116">
                  <c:v>0</c:v>
                </c:pt>
                <c:pt idx="117">
                  <c:v>0.94648003578186035</c:v>
                </c:pt>
                <c:pt idx="118">
                  <c:v>0.82205146551132202</c:v>
                </c:pt>
                <c:pt idx="119">
                  <c:v>0</c:v>
                </c:pt>
                <c:pt idx="120">
                  <c:v>0.17226752638816833</c:v>
                </c:pt>
                <c:pt idx="121">
                  <c:v>0.14462307095527649</c:v>
                </c:pt>
                <c:pt idx="122">
                  <c:v>5.0589222460985184E-2</c:v>
                </c:pt>
                <c:pt idx="123">
                  <c:v>0.73729383945465088</c:v>
                </c:pt>
                <c:pt idx="124">
                  <c:v>0.73579871654510498</c:v>
                </c:pt>
                <c:pt idx="125">
                  <c:v>9.2072710394859314E-2</c:v>
                </c:pt>
                <c:pt idx="126">
                  <c:v>5.0579328089952469E-2</c:v>
                </c:pt>
                <c:pt idx="127">
                  <c:v>0.25886490941047668</c:v>
                </c:pt>
                <c:pt idx="128">
                  <c:v>0.45644506812095642</c:v>
                </c:pt>
                <c:pt idx="129">
                  <c:v>0</c:v>
                </c:pt>
                <c:pt idx="130">
                  <c:v>9.9967695772647858E-2</c:v>
                </c:pt>
                <c:pt idx="131">
                  <c:v>0.48205491900444031</c:v>
                </c:pt>
                <c:pt idx="132">
                  <c:v>5.1307246088981628E-2</c:v>
                </c:pt>
                <c:pt idx="133">
                  <c:v>0.76996797323226929</c:v>
                </c:pt>
                <c:pt idx="134">
                  <c:v>0</c:v>
                </c:pt>
                <c:pt idx="135">
                  <c:v>0.11673910915851593</c:v>
                </c:pt>
                <c:pt idx="136">
                  <c:v>0.39358949661254883</c:v>
                </c:pt>
                <c:pt idx="137">
                  <c:v>7.4866652488708496E-2</c:v>
                </c:pt>
                <c:pt idx="138">
                  <c:v>0</c:v>
                </c:pt>
                <c:pt idx="139">
                  <c:v>7.4866652488708496E-2</c:v>
                </c:pt>
                <c:pt idx="140">
                  <c:v>0.67793214321136475</c:v>
                </c:pt>
                <c:pt idx="141">
                  <c:v>0.81851249933242798</c:v>
                </c:pt>
                <c:pt idx="142">
                  <c:v>0.93553382158279419</c:v>
                </c:pt>
                <c:pt idx="143">
                  <c:v>0</c:v>
                </c:pt>
                <c:pt idx="144">
                  <c:v>5.326896533370018E-2</c:v>
                </c:pt>
                <c:pt idx="145">
                  <c:v>0.21278533339500427</c:v>
                </c:pt>
                <c:pt idx="146">
                  <c:v>0.10805653035640717</c:v>
                </c:pt>
                <c:pt idx="147">
                  <c:v>5.5557500571012497E-2</c:v>
                </c:pt>
                <c:pt idx="148">
                  <c:v>0.40888375043869019</c:v>
                </c:pt>
                <c:pt idx="149">
                  <c:v>0.13077294826507568</c:v>
                </c:pt>
                <c:pt idx="150">
                  <c:v>0.47554636001586914</c:v>
                </c:pt>
                <c:pt idx="151">
                  <c:v>0.56487661600112915</c:v>
                </c:pt>
                <c:pt idx="152">
                  <c:v>4.4209666550159454E-2</c:v>
                </c:pt>
                <c:pt idx="153">
                  <c:v>5.3667992353439331E-2</c:v>
                </c:pt>
                <c:pt idx="154">
                  <c:v>0.39130133390426636</c:v>
                </c:pt>
                <c:pt idx="155">
                  <c:v>0.38068819046020508</c:v>
                </c:pt>
                <c:pt idx="156">
                  <c:v>0.50565522909164429</c:v>
                </c:pt>
                <c:pt idx="157">
                  <c:v>0.85924923419952393</c:v>
                </c:pt>
                <c:pt idx="158">
                  <c:v>0.24992668628692627</c:v>
                </c:pt>
                <c:pt idx="159">
                  <c:v>0.61332017183303833</c:v>
                </c:pt>
              </c:numCache>
            </c:numRef>
          </c:yVal>
          <c:smooth val="0"/>
          <c:extLst>
            <c:ext xmlns:c16="http://schemas.microsoft.com/office/drawing/2014/chart" uri="{C3380CC4-5D6E-409C-BE32-E72D297353CC}">
              <c16:uniqueId val="{00000001-1556-45C2-B767-2AE9439720C1}"/>
            </c:ext>
          </c:extLst>
        </c:ser>
        <c:dLbls>
          <c:showLegendKey val="0"/>
          <c:showVal val="0"/>
          <c:showCatName val="0"/>
          <c:showSerName val="0"/>
          <c:showPercent val="0"/>
          <c:showBubbleSize val="0"/>
        </c:dLbls>
        <c:axId val="1007635680"/>
        <c:axId val="1007636096"/>
      </c:scatterChart>
      <c:valAx>
        <c:axId val="1007635680"/>
        <c:scaling>
          <c:orientation val="minMax"/>
          <c:max val="100000"/>
          <c:min val="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s-CL" sz="1200"/>
                  <a:t>PIB per cápita 2017 (USD)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USD]\ #,##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7636096"/>
        <c:crosses val="autoZero"/>
        <c:crossBetween val="midCat"/>
        <c:majorUnit val="20000"/>
      </c:valAx>
      <c:valAx>
        <c:axId val="1007636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7635680"/>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N° empresas Fintech</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2019</c:v>
                </c:pt>
                <c:pt idx="1">
                  <c:v>2021</c:v>
                </c:pt>
              </c:numCache>
            </c:numRef>
          </c:cat>
          <c:val>
            <c:numRef>
              <c:f>Hoja1!$B$2:$B$3</c:f>
              <c:numCache>
                <c:formatCode>General</c:formatCode>
                <c:ptCount val="2"/>
                <c:pt idx="0">
                  <c:v>112</c:v>
                </c:pt>
                <c:pt idx="1">
                  <c:v>179</c:v>
                </c:pt>
              </c:numCache>
            </c:numRef>
          </c:val>
          <c:extLst>
            <c:ext xmlns:c16="http://schemas.microsoft.com/office/drawing/2014/chart" uri="{C3380CC4-5D6E-409C-BE32-E72D297353CC}">
              <c16:uniqueId val="{00000000-1716-4975-B849-5ECEC6854FA2}"/>
            </c:ext>
          </c:extLst>
        </c:ser>
        <c:dLbls>
          <c:dLblPos val="outEnd"/>
          <c:showLegendKey val="0"/>
          <c:showVal val="1"/>
          <c:showCatName val="0"/>
          <c:showSerName val="0"/>
          <c:showPercent val="0"/>
          <c:showBubbleSize val="0"/>
        </c:dLbls>
        <c:gapWidth val="219"/>
        <c:overlap val="-27"/>
        <c:axId val="349192815"/>
        <c:axId val="349205711"/>
      </c:barChart>
      <c:catAx>
        <c:axId val="34919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9205711"/>
        <c:crosses val="autoZero"/>
        <c:auto val="1"/>
        <c:lblAlgn val="ctr"/>
        <c:lblOffset val="100"/>
        <c:noMultiLvlLbl val="0"/>
      </c:catAx>
      <c:valAx>
        <c:axId val="349205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9192815"/>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r>
              <a:rPr lang="en-US" dirty="0" err="1"/>
              <a:t>Activos</a:t>
            </a:r>
            <a:r>
              <a:rPr lang="en-US" dirty="0"/>
              <a:t> </a:t>
            </a:r>
            <a:r>
              <a:rPr lang="en-US" dirty="0" err="1"/>
              <a:t>totales</a:t>
            </a:r>
            <a:r>
              <a:rPr lang="en-US" dirty="0"/>
              <a:t> Sistema de </a:t>
            </a:r>
            <a:r>
              <a:rPr lang="en-US" dirty="0" err="1"/>
              <a:t>Pensiones</a:t>
            </a:r>
            <a:r>
              <a:rPr lang="en-US" dirty="0"/>
              <a:t>
</a:t>
            </a:r>
            <a:r>
              <a:rPr lang="en-US" sz="1200" b="0" dirty="0"/>
              <a:t>(% PIB)</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0000"/>
              </a:solidFill>
              <a:latin typeface="Helvetica"/>
              <a:ea typeface="Helvetica"/>
              <a:cs typeface="Helvetica"/>
            </a:defRPr>
          </a:pPr>
          <a:endParaRPr lang="en-US"/>
        </a:p>
      </c:txPr>
    </c:title>
    <c:autoTitleDeleted val="0"/>
    <c:plotArea>
      <c:layout/>
      <c:lineChart>
        <c:grouping val="standard"/>
        <c:varyColors val="0"/>
        <c:ser>
          <c:idx val="0"/>
          <c:order val="0"/>
          <c:tx>
            <c:strRef>
              <c:f>'Gr8'!$O$2</c:f>
              <c:strCache>
                <c:ptCount val="1"/>
                <c:pt idx="0">
                  <c:v>Activos totales (% PIB)</c:v>
                </c:pt>
              </c:strCache>
            </c:strRef>
          </c:tx>
          <c:spPr>
            <a:ln w="28575" cap="rnd">
              <a:solidFill>
                <a:srgbClr val="0070C0"/>
              </a:solidFill>
              <a:round/>
            </a:ln>
            <a:effectLst/>
          </c:spPr>
          <c:marker>
            <c:symbol val="none"/>
          </c:marker>
          <c:cat>
            <c:numRef>
              <c:f>'Gr8'!$N$3:$N$49</c:f>
              <c:numCache>
                <c:formatCode>mmm\-yy</c:formatCode>
                <c:ptCount val="47"/>
                <c:pt idx="0">
                  <c:v>40238</c:v>
                </c:pt>
                <c:pt idx="1">
                  <c:v>40330</c:v>
                </c:pt>
                <c:pt idx="2">
                  <c:v>40422</c:v>
                </c:pt>
                <c:pt idx="3">
                  <c:v>40513</c:v>
                </c:pt>
                <c:pt idx="4">
                  <c:v>40603</c:v>
                </c:pt>
                <c:pt idx="5">
                  <c:v>40695</c:v>
                </c:pt>
                <c:pt idx="6">
                  <c:v>40787</c:v>
                </c:pt>
                <c:pt idx="7">
                  <c:v>40878</c:v>
                </c:pt>
                <c:pt idx="8">
                  <c:v>40969</c:v>
                </c:pt>
                <c:pt idx="9">
                  <c:v>41061</c:v>
                </c:pt>
                <c:pt idx="10">
                  <c:v>41153</c:v>
                </c:pt>
                <c:pt idx="11">
                  <c:v>41244</c:v>
                </c:pt>
                <c:pt idx="12">
                  <c:v>41334</c:v>
                </c:pt>
                <c:pt idx="13">
                  <c:v>41426</c:v>
                </c:pt>
                <c:pt idx="14">
                  <c:v>41518</c:v>
                </c:pt>
                <c:pt idx="15">
                  <c:v>41609</c:v>
                </c:pt>
                <c:pt idx="16">
                  <c:v>41699</c:v>
                </c:pt>
                <c:pt idx="17">
                  <c:v>41791</c:v>
                </c:pt>
                <c:pt idx="18">
                  <c:v>41883</c:v>
                </c:pt>
                <c:pt idx="19">
                  <c:v>41974</c:v>
                </c:pt>
                <c:pt idx="20">
                  <c:v>42064</c:v>
                </c:pt>
                <c:pt idx="21">
                  <c:v>42156</c:v>
                </c:pt>
                <c:pt idx="22">
                  <c:v>42248</c:v>
                </c:pt>
                <c:pt idx="23">
                  <c:v>42339</c:v>
                </c:pt>
                <c:pt idx="24">
                  <c:v>42430</c:v>
                </c:pt>
                <c:pt idx="25">
                  <c:v>42522</c:v>
                </c:pt>
                <c:pt idx="26">
                  <c:v>42614</c:v>
                </c:pt>
                <c:pt idx="27">
                  <c:v>42705</c:v>
                </c:pt>
                <c:pt idx="28">
                  <c:v>42795</c:v>
                </c:pt>
                <c:pt idx="29">
                  <c:v>42887</c:v>
                </c:pt>
                <c:pt idx="30">
                  <c:v>42979</c:v>
                </c:pt>
                <c:pt idx="31">
                  <c:v>43070</c:v>
                </c:pt>
                <c:pt idx="32">
                  <c:v>43160</c:v>
                </c:pt>
                <c:pt idx="33">
                  <c:v>43252</c:v>
                </c:pt>
                <c:pt idx="34">
                  <c:v>43344</c:v>
                </c:pt>
                <c:pt idx="35">
                  <c:v>43435</c:v>
                </c:pt>
                <c:pt idx="36">
                  <c:v>43525</c:v>
                </c:pt>
                <c:pt idx="37">
                  <c:v>43617</c:v>
                </c:pt>
                <c:pt idx="38">
                  <c:v>43709</c:v>
                </c:pt>
                <c:pt idx="39">
                  <c:v>43800</c:v>
                </c:pt>
                <c:pt idx="40">
                  <c:v>43891</c:v>
                </c:pt>
                <c:pt idx="41">
                  <c:v>43983</c:v>
                </c:pt>
                <c:pt idx="42">
                  <c:v>44075</c:v>
                </c:pt>
                <c:pt idx="43">
                  <c:v>44166</c:v>
                </c:pt>
                <c:pt idx="44">
                  <c:v>44256</c:v>
                </c:pt>
                <c:pt idx="45">
                  <c:v>44348</c:v>
                </c:pt>
                <c:pt idx="46">
                  <c:v>44440</c:v>
                </c:pt>
              </c:numCache>
            </c:numRef>
          </c:cat>
          <c:val>
            <c:numRef>
              <c:f>'Gr8'!$O$3:$O$49</c:f>
              <c:numCache>
                <c:formatCode>0%</c:formatCode>
                <c:ptCount val="47"/>
                <c:pt idx="0">
                  <c:v>0.62738663964981645</c:v>
                </c:pt>
                <c:pt idx="1">
                  <c:v>0.60485991573984699</c:v>
                </c:pt>
                <c:pt idx="2">
                  <c:v>0.63753580711562885</c:v>
                </c:pt>
                <c:pt idx="3">
                  <c:v>0.63201083697855898</c:v>
                </c:pt>
                <c:pt idx="4">
                  <c:v>0.61344551593806063</c:v>
                </c:pt>
                <c:pt idx="5">
                  <c:v>0.60420462202255354</c:v>
                </c:pt>
                <c:pt idx="6">
                  <c:v>0.53331576531503344</c:v>
                </c:pt>
                <c:pt idx="7">
                  <c:v>0.57209184289173709</c:v>
                </c:pt>
                <c:pt idx="8">
                  <c:v>0.59474854569255831</c:v>
                </c:pt>
                <c:pt idx="9">
                  <c:v>0.57975643883334638</c:v>
                </c:pt>
                <c:pt idx="10">
                  <c:v>0.59184837578004401</c:v>
                </c:pt>
                <c:pt idx="11">
                  <c:v>0.5948933852613657</c:v>
                </c:pt>
                <c:pt idx="12">
                  <c:v>0.6073871014784451</c:v>
                </c:pt>
                <c:pt idx="13">
                  <c:v>0.59847136636585163</c:v>
                </c:pt>
                <c:pt idx="14">
                  <c:v>0.60824320993708636</c:v>
                </c:pt>
                <c:pt idx="15">
                  <c:v>0.62588073674831568</c:v>
                </c:pt>
                <c:pt idx="16">
                  <c:v>0.64880951893063743</c:v>
                </c:pt>
                <c:pt idx="17">
                  <c:v>0.65618666243394363</c:v>
                </c:pt>
                <c:pt idx="18">
                  <c:v>0.66470004992155962</c:v>
                </c:pt>
                <c:pt idx="19">
                  <c:v>0.68234530848105668</c:v>
                </c:pt>
                <c:pt idx="20">
                  <c:v>0.69226309791569596</c:v>
                </c:pt>
                <c:pt idx="21">
                  <c:v>0.6779847106528798</c:v>
                </c:pt>
                <c:pt idx="22">
                  <c:v>0.66344286943841202</c:v>
                </c:pt>
                <c:pt idx="23">
                  <c:v>0.68286568235488487</c:v>
                </c:pt>
                <c:pt idx="24">
                  <c:v>0.68618926111667278</c:v>
                </c:pt>
                <c:pt idx="25">
                  <c:v>0.69590837800267957</c:v>
                </c:pt>
                <c:pt idx="26">
                  <c:v>0.70787714553299486</c:v>
                </c:pt>
                <c:pt idx="27">
                  <c:v>0.67058695066066132</c:v>
                </c:pt>
                <c:pt idx="28">
                  <c:v>0.71970558307374066</c:v>
                </c:pt>
                <c:pt idx="29">
                  <c:v>0.7281441820468123</c:v>
                </c:pt>
                <c:pt idx="30">
                  <c:v>0.71208036660369889</c:v>
                </c:pt>
                <c:pt idx="31">
                  <c:v>0.74592856089402049</c:v>
                </c:pt>
                <c:pt idx="32">
                  <c:v>0.7094414195992772</c:v>
                </c:pt>
                <c:pt idx="33">
                  <c:v>0.69194521221131655</c:v>
                </c:pt>
                <c:pt idx="34">
                  <c:v>0.73699514048007042</c:v>
                </c:pt>
                <c:pt idx="35">
                  <c:v>0.69015030251107068</c:v>
                </c:pt>
                <c:pt idx="36">
                  <c:v>0.72203108809292205</c:v>
                </c:pt>
                <c:pt idx="37">
                  <c:v>0.78116789377377782</c:v>
                </c:pt>
                <c:pt idx="38">
                  <c:v>0.79523666615810518</c:v>
                </c:pt>
                <c:pt idx="39">
                  <c:v>0.84490387858738092</c:v>
                </c:pt>
                <c:pt idx="40">
                  <c:v>0.72079444985117258</c:v>
                </c:pt>
                <c:pt idx="41">
                  <c:v>0.8141133253238283</c:v>
                </c:pt>
                <c:pt idx="42">
                  <c:v>0.77007014332440593</c:v>
                </c:pt>
                <c:pt idx="43">
                  <c:v>0.78296958574744946</c:v>
                </c:pt>
                <c:pt idx="44">
                  <c:v>0.72983468399050333</c:v>
                </c:pt>
                <c:pt idx="45">
                  <c:v>0.63845635937274192</c:v>
                </c:pt>
                <c:pt idx="46">
                  <c:v>0.60801200247125942</c:v>
                </c:pt>
              </c:numCache>
            </c:numRef>
          </c:val>
          <c:smooth val="0"/>
          <c:extLst>
            <c:ext xmlns:c16="http://schemas.microsoft.com/office/drawing/2014/chart" uri="{C3380CC4-5D6E-409C-BE32-E72D297353CC}">
              <c16:uniqueId val="{00000001-22CB-4E3B-8753-7CCC60E1D8FC}"/>
            </c:ext>
          </c:extLst>
        </c:ser>
        <c:dLbls>
          <c:showLegendKey val="0"/>
          <c:showVal val="0"/>
          <c:showCatName val="0"/>
          <c:showSerName val="0"/>
          <c:showPercent val="0"/>
          <c:showBubbleSize val="0"/>
        </c:dLbls>
        <c:smooth val="0"/>
        <c:axId val="1736160079"/>
        <c:axId val="1736172559"/>
      </c:lineChart>
      <c:dateAx>
        <c:axId val="1736160079"/>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Helvetica"/>
                <a:ea typeface="Helvetica"/>
                <a:cs typeface="Helvetica"/>
              </a:defRPr>
            </a:pPr>
            <a:endParaRPr lang="en-US"/>
          </a:p>
        </c:txPr>
        <c:crossAx val="1736172559"/>
        <c:crossesAt val="0"/>
        <c:auto val="1"/>
        <c:lblOffset val="100"/>
        <c:baseTimeUnit val="months"/>
      </c:dateAx>
      <c:valAx>
        <c:axId val="1736172559"/>
        <c:scaling>
          <c:orientation val="minMax"/>
          <c:max val="0.9"/>
          <c:min val="0.5"/>
        </c:scaling>
        <c:delete val="0"/>
        <c:axPos val="l"/>
        <c:majorGridlines>
          <c:spPr>
            <a:ln w="9525" cap="flat" cmpd="sng" algn="ctr">
              <a:solidFill>
                <a:schemeClr val="bg1">
                  <a:lumMod val="75000"/>
                </a:scheme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crossAx val="1736160079"/>
        <c:crosses val="autoZero"/>
        <c:crossBetween val="between"/>
      </c:valAx>
      <c:spPr>
        <a:noFill/>
        <a:ln>
          <a:noFill/>
        </a:ln>
        <a:effectLst/>
      </c:spPr>
    </c:plotArea>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L" b="1" dirty="0"/>
              <a:t>Inversiones en instrumentos nacionales y derivados - CMF </a:t>
            </a:r>
          </a:p>
          <a:p>
            <a:pPr>
              <a:defRPr sz="14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r>
              <a:rPr lang="es-CL" sz="1200" b="0" dirty="0"/>
              <a:t>(UF millones)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autoTitleDeleted val="0"/>
    <c:plotArea>
      <c:layout/>
      <c:lineChart>
        <c:grouping val="standard"/>
        <c:varyColors val="0"/>
        <c:ser>
          <c:idx val="0"/>
          <c:order val="0"/>
          <c:spPr>
            <a:ln w="28575" cap="rnd">
              <a:solidFill>
                <a:srgbClr val="0070C0"/>
              </a:solidFill>
              <a:round/>
            </a:ln>
            <a:effectLst/>
          </c:spPr>
          <c:marker>
            <c:symbol val="none"/>
          </c:marker>
          <c:cat>
            <c:numRef>
              <c:f>Sheet1!$H$33:$H$180</c:f>
              <c:numCache>
                <c:formatCode>mmm\-yy</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Sheet1!$I$33:$I$180</c:f>
              <c:numCache>
                <c:formatCode>_(* #,##0_);_(* \(#,##0\);_(* "-"_);_(@_)</c:formatCode>
                <c:ptCount val="148"/>
                <c:pt idx="0">
                  <c:v>774.09642910800187</c:v>
                </c:pt>
                <c:pt idx="1">
                  <c:v>798.52575674807622</c:v>
                </c:pt>
                <c:pt idx="2">
                  <c:v>817.46811895121675</c:v>
                </c:pt>
                <c:pt idx="3">
                  <c:v>814.93613014064101</c:v>
                </c:pt>
                <c:pt idx="4">
                  <c:v>804.46926392909825</c:v>
                </c:pt>
                <c:pt idx="5">
                  <c:v>795.0807432899295</c:v>
                </c:pt>
                <c:pt idx="6">
                  <c:v>759.95494019334672</c:v>
                </c:pt>
                <c:pt idx="7">
                  <c:v>731.40461325808894</c:v>
                </c:pt>
                <c:pt idx="8">
                  <c:v>704.63934280724322</c:v>
                </c:pt>
                <c:pt idx="9">
                  <c:v>710.48286666842125</c:v>
                </c:pt>
                <c:pt idx="10">
                  <c:v>720.99616566463169</c:v>
                </c:pt>
                <c:pt idx="11">
                  <c:v>710.47620229148527</c:v>
                </c:pt>
                <c:pt idx="12">
                  <c:v>724.7378530514402</c:v>
                </c:pt>
                <c:pt idx="13">
                  <c:v>687.35607011656577</c:v>
                </c:pt>
                <c:pt idx="14">
                  <c:v>701.38218282183368</c:v>
                </c:pt>
                <c:pt idx="15">
                  <c:v>715.23520629573943</c:v>
                </c:pt>
                <c:pt idx="16">
                  <c:v>724.7310816898414</c:v>
                </c:pt>
                <c:pt idx="17">
                  <c:v>688.90919475436999</c:v>
                </c:pt>
                <c:pt idx="18">
                  <c:v>682.45395742730625</c:v>
                </c:pt>
                <c:pt idx="19">
                  <c:v>700.18361712026183</c:v>
                </c:pt>
                <c:pt idx="20">
                  <c:v>697.70911460386139</c:v>
                </c:pt>
                <c:pt idx="21">
                  <c:v>717.38801241108138</c:v>
                </c:pt>
                <c:pt idx="22">
                  <c:v>727.09183374621841</c:v>
                </c:pt>
                <c:pt idx="23">
                  <c:v>696.69045579544195</c:v>
                </c:pt>
                <c:pt idx="24">
                  <c:v>734.99461277170974</c:v>
                </c:pt>
                <c:pt idx="25">
                  <c:v>745.36675724939391</c:v>
                </c:pt>
                <c:pt idx="26">
                  <c:v>701.60995624632812</c:v>
                </c:pt>
                <c:pt idx="27">
                  <c:v>725.07568014558262</c:v>
                </c:pt>
                <c:pt idx="28">
                  <c:v>738.18065547294748</c:v>
                </c:pt>
                <c:pt idx="29">
                  <c:v>734.88153189491982</c:v>
                </c:pt>
                <c:pt idx="30">
                  <c:v>757.13951379672721</c:v>
                </c:pt>
                <c:pt idx="31">
                  <c:v>766.53780589107384</c:v>
                </c:pt>
                <c:pt idx="32">
                  <c:v>747.775087143988</c:v>
                </c:pt>
                <c:pt idx="33">
                  <c:v>765.47135578783366</c:v>
                </c:pt>
                <c:pt idx="34">
                  <c:v>762.27497713044966</c:v>
                </c:pt>
                <c:pt idx="35">
                  <c:v>712.50850552108409</c:v>
                </c:pt>
                <c:pt idx="36">
                  <c:v>760.30123227276999</c:v>
                </c:pt>
                <c:pt idx="37">
                  <c:v>770.39523494674665</c:v>
                </c:pt>
                <c:pt idx="38">
                  <c:v>766.95324906131611</c:v>
                </c:pt>
                <c:pt idx="39">
                  <c:v>788.97492236944913</c:v>
                </c:pt>
                <c:pt idx="40">
                  <c:v>802.73438761724231</c:v>
                </c:pt>
                <c:pt idx="41">
                  <c:v>797.24944852075055</c:v>
                </c:pt>
                <c:pt idx="42">
                  <c:v>803.01526483055341</c:v>
                </c:pt>
                <c:pt idx="43">
                  <c:v>800.3981923757641</c:v>
                </c:pt>
                <c:pt idx="44">
                  <c:v>788.78040264639503</c:v>
                </c:pt>
                <c:pt idx="45">
                  <c:v>831.07987678251698</c:v>
                </c:pt>
                <c:pt idx="46">
                  <c:v>844.34518066209728</c:v>
                </c:pt>
                <c:pt idx="47">
                  <c:v>792.45030914790732</c:v>
                </c:pt>
                <c:pt idx="48">
                  <c:v>835.00980147326311</c:v>
                </c:pt>
                <c:pt idx="49">
                  <c:v>854.6188203988047</c:v>
                </c:pt>
                <c:pt idx="50">
                  <c:v>879.48325935267508</c:v>
                </c:pt>
                <c:pt idx="51">
                  <c:v>921.67028937805526</c:v>
                </c:pt>
                <c:pt idx="52">
                  <c:v>935.69450563280793</c:v>
                </c:pt>
                <c:pt idx="53">
                  <c:v>928.30961745274487</c:v>
                </c:pt>
                <c:pt idx="54">
                  <c:v>937.92963900287043</c:v>
                </c:pt>
                <c:pt idx="55">
                  <c:v>995.40065254305034</c:v>
                </c:pt>
                <c:pt idx="56">
                  <c:v>993.27663217838312</c:v>
                </c:pt>
                <c:pt idx="57">
                  <c:v>953.65711783692393</c:v>
                </c:pt>
                <c:pt idx="58">
                  <c:v>1027.0740472617947</c:v>
                </c:pt>
                <c:pt idx="59">
                  <c:v>959.2957942480615</c:v>
                </c:pt>
                <c:pt idx="60">
                  <c:v>969.40851337934885</c:v>
                </c:pt>
                <c:pt idx="61">
                  <c:v>1000.5774901951303</c:v>
                </c:pt>
                <c:pt idx="62">
                  <c:v>1032.4398226575454</c:v>
                </c:pt>
                <c:pt idx="63">
                  <c:v>1008.6914503205253</c:v>
                </c:pt>
                <c:pt idx="64">
                  <c:v>1019.1917151282846</c:v>
                </c:pt>
                <c:pt idx="65">
                  <c:v>1020.620576627881</c:v>
                </c:pt>
                <c:pt idx="66">
                  <c:v>1045.7363603262406</c:v>
                </c:pt>
                <c:pt idx="67">
                  <c:v>1049.7777127924035</c:v>
                </c:pt>
                <c:pt idx="68">
                  <c:v>1051.8015251401976</c:v>
                </c:pt>
                <c:pt idx="69">
                  <c:v>1040.7856890696778</c:v>
                </c:pt>
                <c:pt idx="70">
                  <c:v>1003.1478739226127</c:v>
                </c:pt>
                <c:pt idx="71">
                  <c:v>954.81490740848415</c:v>
                </c:pt>
                <c:pt idx="72">
                  <c:v>977.25417203107895</c:v>
                </c:pt>
                <c:pt idx="73">
                  <c:v>1016.4182944310818</c:v>
                </c:pt>
                <c:pt idx="74">
                  <c:v>1033.3787055003959</c:v>
                </c:pt>
                <c:pt idx="75">
                  <c:v>1032.2706936229358</c:v>
                </c:pt>
                <c:pt idx="76">
                  <c:v>1054.2458680425791</c:v>
                </c:pt>
                <c:pt idx="77">
                  <c:v>1056.1252606396888</c:v>
                </c:pt>
                <c:pt idx="78">
                  <c:v>1082.3842670396959</c:v>
                </c:pt>
                <c:pt idx="79">
                  <c:v>1093.7094051151366</c:v>
                </c:pt>
                <c:pt idx="80">
                  <c:v>1102.4169589978824</c:v>
                </c:pt>
                <c:pt idx="81">
                  <c:v>1087.8091057035972</c:v>
                </c:pt>
                <c:pt idx="82">
                  <c:v>1068.6630018883366</c:v>
                </c:pt>
                <c:pt idx="83">
                  <c:v>1060.2175023450882</c:v>
                </c:pt>
                <c:pt idx="84">
                  <c:v>1119.9749007782384</c:v>
                </c:pt>
                <c:pt idx="85">
                  <c:v>1135.3877965574566</c:v>
                </c:pt>
                <c:pt idx="86">
                  <c:v>1163.5220278603229</c:v>
                </c:pt>
                <c:pt idx="87">
                  <c:v>1176.0482515956974</c:v>
                </c:pt>
                <c:pt idx="88">
                  <c:v>1197.5559004450936</c:v>
                </c:pt>
                <c:pt idx="89">
                  <c:v>1180.1897936668254</c:v>
                </c:pt>
                <c:pt idx="90">
                  <c:v>1194.1781477109353</c:v>
                </c:pt>
                <c:pt idx="91">
                  <c:v>1195.902708918436</c:v>
                </c:pt>
                <c:pt idx="92">
                  <c:v>1174.3514922854931</c:v>
                </c:pt>
                <c:pt idx="93">
                  <c:v>1187.3167260217708</c:v>
                </c:pt>
                <c:pt idx="94">
                  <c:v>1152.7000328249837</c:v>
                </c:pt>
                <c:pt idx="95">
                  <c:v>1086.4027420828929</c:v>
                </c:pt>
                <c:pt idx="96">
                  <c:v>1177.5986552982629</c:v>
                </c:pt>
                <c:pt idx="97">
                  <c:v>1179.539729884428</c:v>
                </c:pt>
                <c:pt idx="98">
                  <c:v>1182.3008489853553</c:v>
                </c:pt>
                <c:pt idx="99">
                  <c:v>1188.7345748103598</c:v>
                </c:pt>
                <c:pt idx="100">
                  <c:v>1211.6928437386082</c:v>
                </c:pt>
                <c:pt idx="101">
                  <c:v>1229.7149871775337</c:v>
                </c:pt>
                <c:pt idx="102">
                  <c:v>1240.1175713376977</c:v>
                </c:pt>
                <c:pt idx="103">
                  <c:v>1253.718168739834</c:v>
                </c:pt>
                <c:pt idx="104">
                  <c:v>1250.2364457105957</c:v>
                </c:pt>
                <c:pt idx="105">
                  <c:v>1244.0199890505514</c:v>
                </c:pt>
                <c:pt idx="106">
                  <c:v>1227.0264897101251</c:v>
                </c:pt>
                <c:pt idx="107">
                  <c:v>1193.6411594813562</c:v>
                </c:pt>
                <c:pt idx="108">
                  <c:v>1251.280574868513</c:v>
                </c:pt>
                <c:pt idx="109">
                  <c:v>1251.8372950105613</c:v>
                </c:pt>
                <c:pt idx="110">
                  <c:v>1287.221313846037</c:v>
                </c:pt>
                <c:pt idx="111">
                  <c:v>1307.3018057692648</c:v>
                </c:pt>
                <c:pt idx="112">
                  <c:v>1376.8321380518835</c:v>
                </c:pt>
                <c:pt idx="113">
                  <c:v>1388.4987047268773</c:v>
                </c:pt>
                <c:pt idx="114">
                  <c:v>1451.9279653048388</c:v>
                </c:pt>
                <c:pt idx="115">
                  <c:v>1474.3328144576533</c:v>
                </c:pt>
                <c:pt idx="116">
                  <c:v>1488.183838825883</c:v>
                </c:pt>
                <c:pt idx="117">
                  <c:v>1455.8867394119902</c:v>
                </c:pt>
                <c:pt idx="118">
                  <c:v>1423.0628630564011</c:v>
                </c:pt>
                <c:pt idx="119">
                  <c:v>1393.0699453603852</c:v>
                </c:pt>
                <c:pt idx="120">
                  <c:v>1442.5590255252284</c:v>
                </c:pt>
                <c:pt idx="121">
                  <c:v>1425.6965413439414</c:v>
                </c:pt>
                <c:pt idx="122">
                  <c:v>1389.7348208797878</c:v>
                </c:pt>
                <c:pt idx="123">
                  <c:v>1441.9709625043222</c:v>
                </c:pt>
                <c:pt idx="124">
                  <c:v>1502.1851399380064</c:v>
                </c:pt>
                <c:pt idx="125">
                  <c:v>1524.2795453851995</c:v>
                </c:pt>
                <c:pt idx="126">
                  <c:v>1533.3726363886067</c:v>
                </c:pt>
                <c:pt idx="127">
                  <c:v>1524.479181302891</c:v>
                </c:pt>
                <c:pt idx="128">
                  <c:v>1542.4841179069563</c:v>
                </c:pt>
                <c:pt idx="129">
                  <c:v>1563.4398681872792</c:v>
                </c:pt>
                <c:pt idx="130">
                  <c:v>1544.6381854070535</c:v>
                </c:pt>
                <c:pt idx="131">
                  <c:v>1507.870906235046</c:v>
                </c:pt>
                <c:pt idx="132">
                  <c:v>1534.8134414169374</c:v>
                </c:pt>
                <c:pt idx="133">
                  <c:v>1570.9410614576748</c:v>
                </c:pt>
                <c:pt idx="134">
                  <c:v>1579.1336995128129</c:v>
                </c:pt>
                <c:pt idx="135">
                  <c:v>1510.7478103667547</c:v>
                </c:pt>
                <c:pt idx="136">
                  <c:v>1528.7695964014079</c:v>
                </c:pt>
                <c:pt idx="137">
                  <c:v>1457.738596474125</c:v>
                </c:pt>
                <c:pt idx="138">
                  <c:v>1432.7943243450436</c:v>
                </c:pt>
                <c:pt idx="139">
                  <c:v>1427.7448660756775</c:v>
                </c:pt>
                <c:pt idx="140">
                  <c:v>1407.2084338469058</c:v>
                </c:pt>
                <c:pt idx="141">
                  <c:v>1310.2777747810399</c:v>
                </c:pt>
                <c:pt idx="142">
                  <c:v>1307.6713054368133</c:v>
                </c:pt>
                <c:pt idx="143">
                  <c:v>1301.601415760586</c:v>
                </c:pt>
                <c:pt idx="144">
                  <c:v>1260.4097582068314</c:v>
                </c:pt>
                <c:pt idx="145">
                  <c:v>1230.2595916137109</c:v>
                </c:pt>
                <c:pt idx="146">
                  <c:v>1228.1195965202451</c:v>
                </c:pt>
                <c:pt idx="147">
                  <c:v>1265.7339426385706</c:v>
                </c:pt>
              </c:numCache>
            </c:numRef>
          </c:val>
          <c:smooth val="0"/>
          <c:extLst>
            <c:ext xmlns:c16="http://schemas.microsoft.com/office/drawing/2014/chart" uri="{C3380CC4-5D6E-409C-BE32-E72D297353CC}">
              <c16:uniqueId val="{00000000-A7EA-452B-8D9C-BF68CF9762DA}"/>
            </c:ext>
          </c:extLst>
        </c:ser>
        <c:dLbls>
          <c:showLegendKey val="0"/>
          <c:showVal val="0"/>
          <c:showCatName val="0"/>
          <c:showSerName val="0"/>
          <c:showPercent val="0"/>
          <c:showBubbleSize val="0"/>
        </c:dLbls>
        <c:smooth val="0"/>
        <c:axId val="1132957184"/>
        <c:axId val="1132959680"/>
      </c:lineChart>
      <c:dateAx>
        <c:axId val="113295718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1132959680"/>
        <c:crosses val="autoZero"/>
        <c:auto val="1"/>
        <c:lblOffset val="100"/>
        <c:baseTimeUnit val="months"/>
      </c:dateAx>
      <c:valAx>
        <c:axId val="11329596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113295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0000"/>
                </a:solidFill>
                <a:latin typeface="Helvetica"/>
                <a:ea typeface="Helvetica"/>
                <a:cs typeface="Helvetica"/>
              </a:defRPr>
            </a:pPr>
            <a:r>
              <a:rPr lang="es-CL" sz="1400" dirty="0"/>
              <a:t>Retiro</a:t>
            </a:r>
            <a:r>
              <a:rPr lang="es-CL" sz="1400" baseline="0" dirty="0"/>
              <a:t> de los fondo de pensiones</a:t>
            </a:r>
            <a:r>
              <a:rPr lang="es-CL" sz="1400" dirty="0"/>
              <a:t>
</a:t>
            </a:r>
            <a:r>
              <a:rPr lang="es-CL" sz="1400" b="0" dirty="0"/>
              <a:t>(millones de dólares)</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0000"/>
              </a:solidFill>
              <a:latin typeface="Helvetica"/>
              <a:ea typeface="Helvetica"/>
              <a:cs typeface="Helvetica"/>
            </a:defRPr>
          </a:pPr>
          <a:endParaRPr lang="en-US"/>
        </a:p>
      </c:txPr>
    </c:title>
    <c:autoTitleDeleted val="0"/>
    <c:plotArea>
      <c:layout>
        <c:manualLayout>
          <c:layoutTarget val="inner"/>
          <c:xMode val="edge"/>
          <c:yMode val="edge"/>
          <c:x val="0.20779757343550448"/>
          <c:y val="0.21282435254803675"/>
          <c:w val="0.77479980842911877"/>
          <c:h val="0.72427234753550529"/>
        </c:manualLayout>
      </c:layout>
      <c:barChart>
        <c:barDir val="col"/>
        <c:grouping val="stacked"/>
        <c:varyColors val="0"/>
        <c:ser>
          <c:idx val="0"/>
          <c:order val="0"/>
          <c:tx>
            <c:strRef>
              <c:f>'Retiro de los Fondos'!$G$5</c:f>
              <c:strCache>
                <c:ptCount val="1"/>
                <c:pt idx="0">
                  <c:v>Fondo A</c:v>
                </c:pt>
              </c:strCache>
            </c:strRef>
          </c:tx>
          <c:spPr>
            <a:solidFill>
              <a:srgbClr val="0070C0"/>
            </a:solidFill>
            <a:ln>
              <a:solidFill>
                <a:srgbClr val="0070C0"/>
              </a:solidFill>
            </a:ln>
            <a:effectLst/>
          </c:spPr>
          <c:invertIfNegative val="0"/>
          <c:cat>
            <c:strRef>
              <c:f>'Retiro de los Fondos'!$H$4:$K$4</c:f>
              <c:strCache>
                <c:ptCount val="4"/>
                <c:pt idx="0">
                  <c:v>Primer Retiro
 (jul-20/21)</c:v>
                </c:pt>
                <c:pt idx="1">
                  <c:v>Segundo Retiro 
(dic -20/21)</c:v>
                </c:pt>
                <c:pt idx="2">
                  <c:v>Tercer Retiro 
(abr-21/mar-22)</c:v>
                </c:pt>
                <c:pt idx="3">
                  <c:v>Acumulado 
(jul-20 / mar-22)</c:v>
                </c:pt>
              </c:strCache>
            </c:strRef>
          </c:cat>
          <c:val>
            <c:numRef>
              <c:f>'Retiro de los Fondos'!$H$5:$K$5</c:f>
              <c:numCache>
                <c:formatCode>General</c:formatCode>
                <c:ptCount val="4"/>
                <c:pt idx="0">
                  <c:v>2280.7155000000002</c:v>
                </c:pt>
                <c:pt idx="1">
                  <c:v>2203.656125</c:v>
                </c:pt>
                <c:pt idx="2">
                  <c:v>2141.5350374999998</c:v>
                </c:pt>
                <c:pt idx="3">
                  <c:v>6625.9066624999996</c:v>
                </c:pt>
              </c:numCache>
            </c:numRef>
          </c:val>
          <c:extLst>
            <c:ext xmlns:c16="http://schemas.microsoft.com/office/drawing/2014/chart" uri="{C3380CC4-5D6E-409C-BE32-E72D297353CC}">
              <c16:uniqueId val="{00000000-FB5B-461E-9142-C3A501ECCF4A}"/>
            </c:ext>
          </c:extLst>
        </c:ser>
        <c:ser>
          <c:idx val="1"/>
          <c:order val="1"/>
          <c:tx>
            <c:strRef>
              <c:f>'Retiro de los Fondos'!$G$6</c:f>
              <c:strCache>
                <c:ptCount val="1"/>
                <c:pt idx="0">
                  <c:v>Fondo B</c:v>
                </c:pt>
              </c:strCache>
            </c:strRef>
          </c:tx>
          <c:spPr>
            <a:solidFill>
              <a:srgbClr val="FF0000"/>
            </a:solidFill>
            <a:ln>
              <a:solidFill>
                <a:srgbClr val="FF0000"/>
              </a:solidFill>
            </a:ln>
            <a:effectLst/>
          </c:spPr>
          <c:invertIfNegative val="0"/>
          <c:cat>
            <c:strRef>
              <c:f>'Retiro de los Fondos'!$H$4:$K$4</c:f>
              <c:strCache>
                <c:ptCount val="4"/>
                <c:pt idx="0">
                  <c:v>Primer Retiro
 (jul-20/21)</c:v>
                </c:pt>
                <c:pt idx="1">
                  <c:v>Segundo Retiro 
(dic -20/21)</c:v>
                </c:pt>
                <c:pt idx="2">
                  <c:v>Tercer Retiro 
(abr-21/mar-22)</c:v>
                </c:pt>
                <c:pt idx="3">
                  <c:v>Acumulado 
(jul-20 / mar-22)</c:v>
                </c:pt>
              </c:strCache>
            </c:strRef>
          </c:cat>
          <c:val>
            <c:numRef>
              <c:f>'Retiro de los Fondos'!$H$6:$K$6</c:f>
              <c:numCache>
                <c:formatCode>General</c:formatCode>
                <c:ptCount val="4"/>
                <c:pt idx="0">
                  <c:v>4500.5857500000002</c:v>
                </c:pt>
                <c:pt idx="1">
                  <c:v>3494.2833749999995</c:v>
                </c:pt>
                <c:pt idx="2">
                  <c:v>3060.7462500000001</c:v>
                </c:pt>
                <c:pt idx="3">
                  <c:v>11055.615374999999</c:v>
                </c:pt>
              </c:numCache>
            </c:numRef>
          </c:val>
          <c:extLst>
            <c:ext xmlns:c16="http://schemas.microsoft.com/office/drawing/2014/chart" uri="{C3380CC4-5D6E-409C-BE32-E72D297353CC}">
              <c16:uniqueId val="{00000001-FB5B-461E-9142-C3A501ECCF4A}"/>
            </c:ext>
          </c:extLst>
        </c:ser>
        <c:ser>
          <c:idx val="2"/>
          <c:order val="2"/>
          <c:tx>
            <c:strRef>
              <c:f>'Retiro de los Fondos'!$G$7</c:f>
              <c:strCache>
                <c:ptCount val="1"/>
                <c:pt idx="0">
                  <c:v>Fondo C</c:v>
                </c:pt>
              </c:strCache>
            </c:strRef>
          </c:tx>
          <c:spPr>
            <a:solidFill>
              <a:srgbClr val="00B050"/>
            </a:solidFill>
            <a:ln>
              <a:solidFill>
                <a:srgbClr val="00B050"/>
              </a:solidFill>
            </a:ln>
            <a:effectLst/>
          </c:spPr>
          <c:invertIfNegative val="0"/>
          <c:cat>
            <c:strRef>
              <c:f>'Retiro de los Fondos'!$H$4:$K$4</c:f>
              <c:strCache>
                <c:ptCount val="4"/>
                <c:pt idx="0">
                  <c:v>Primer Retiro
 (jul-20/21)</c:v>
                </c:pt>
                <c:pt idx="1">
                  <c:v>Segundo Retiro 
(dic -20/21)</c:v>
                </c:pt>
                <c:pt idx="2">
                  <c:v>Tercer Retiro 
(abr-21/mar-22)</c:v>
                </c:pt>
                <c:pt idx="3">
                  <c:v>Acumulado 
(jul-20 / mar-22)</c:v>
                </c:pt>
              </c:strCache>
            </c:strRef>
          </c:cat>
          <c:val>
            <c:numRef>
              <c:f>'Retiro de los Fondos'!$H$7:$K$7</c:f>
              <c:numCache>
                <c:formatCode>General</c:formatCode>
                <c:ptCount val="4"/>
                <c:pt idx="0">
                  <c:v>6393.6581249999999</c:v>
                </c:pt>
                <c:pt idx="1">
                  <c:v>5582.0627500000001</c:v>
                </c:pt>
                <c:pt idx="2">
                  <c:v>5284.2303000000002</c:v>
                </c:pt>
                <c:pt idx="3">
                  <c:v>17259.951174999998</c:v>
                </c:pt>
              </c:numCache>
            </c:numRef>
          </c:val>
          <c:extLst>
            <c:ext xmlns:c16="http://schemas.microsoft.com/office/drawing/2014/chart" uri="{C3380CC4-5D6E-409C-BE32-E72D297353CC}">
              <c16:uniqueId val="{00000002-FB5B-461E-9142-C3A501ECCF4A}"/>
            </c:ext>
          </c:extLst>
        </c:ser>
        <c:ser>
          <c:idx val="3"/>
          <c:order val="3"/>
          <c:tx>
            <c:strRef>
              <c:f>'Retiro de los Fondos'!$G$8</c:f>
              <c:strCache>
                <c:ptCount val="1"/>
                <c:pt idx="0">
                  <c:v>Fondo D</c:v>
                </c:pt>
              </c:strCache>
            </c:strRef>
          </c:tx>
          <c:spPr>
            <a:solidFill>
              <a:srgbClr val="EF5FA7"/>
            </a:solidFill>
            <a:ln>
              <a:solidFill>
                <a:srgbClr val="EF5FA7"/>
              </a:solidFill>
            </a:ln>
            <a:effectLst/>
          </c:spPr>
          <c:invertIfNegative val="0"/>
          <c:cat>
            <c:strRef>
              <c:f>'Retiro de los Fondos'!$H$4:$K$4</c:f>
              <c:strCache>
                <c:ptCount val="4"/>
                <c:pt idx="0">
                  <c:v>Primer Retiro
 (jul-20/21)</c:v>
                </c:pt>
                <c:pt idx="1">
                  <c:v>Segundo Retiro 
(dic -20/21)</c:v>
                </c:pt>
                <c:pt idx="2">
                  <c:v>Tercer Retiro 
(abr-21/mar-22)</c:v>
                </c:pt>
                <c:pt idx="3">
                  <c:v>Acumulado 
(jul-20 / mar-22)</c:v>
                </c:pt>
              </c:strCache>
            </c:strRef>
          </c:cat>
          <c:val>
            <c:numRef>
              <c:f>'Retiro de los Fondos'!$H$8:$K$8</c:f>
              <c:numCache>
                <c:formatCode>General</c:formatCode>
                <c:ptCount val="4"/>
                <c:pt idx="0">
                  <c:v>3065.8154999999997</c:v>
                </c:pt>
                <c:pt idx="1">
                  <c:v>2639.1928749999997</c:v>
                </c:pt>
                <c:pt idx="2">
                  <c:v>2294.5723500000004</c:v>
                </c:pt>
                <c:pt idx="3">
                  <c:v>7999.5807249999998</c:v>
                </c:pt>
              </c:numCache>
            </c:numRef>
          </c:val>
          <c:extLst>
            <c:ext xmlns:c16="http://schemas.microsoft.com/office/drawing/2014/chart" uri="{C3380CC4-5D6E-409C-BE32-E72D297353CC}">
              <c16:uniqueId val="{00000003-FB5B-461E-9142-C3A501ECCF4A}"/>
            </c:ext>
          </c:extLst>
        </c:ser>
        <c:ser>
          <c:idx val="4"/>
          <c:order val="4"/>
          <c:tx>
            <c:strRef>
              <c:f>'Retiro de los Fondos'!$G$9</c:f>
              <c:strCache>
                <c:ptCount val="1"/>
                <c:pt idx="0">
                  <c:v>Fondo E</c:v>
                </c:pt>
              </c:strCache>
            </c:strRef>
          </c:tx>
          <c:spPr>
            <a:solidFill>
              <a:srgbClr val="00B0F0"/>
            </a:solidFill>
            <a:ln>
              <a:solidFill>
                <a:srgbClr val="00B0F0"/>
              </a:solidFill>
            </a:ln>
            <a:effectLst/>
          </c:spPr>
          <c:invertIfNegative val="0"/>
          <c:cat>
            <c:strRef>
              <c:f>'Retiro de los Fondos'!$H$4:$K$4</c:f>
              <c:strCache>
                <c:ptCount val="4"/>
                <c:pt idx="0">
                  <c:v>Primer Retiro
 (jul-20/21)</c:v>
                </c:pt>
                <c:pt idx="1">
                  <c:v>Segundo Retiro 
(dic -20/21)</c:v>
                </c:pt>
                <c:pt idx="2">
                  <c:v>Tercer Retiro 
(abr-21/mar-22)</c:v>
                </c:pt>
                <c:pt idx="3">
                  <c:v>Acumulado 
(jul-20 / mar-22)</c:v>
                </c:pt>
              </c:strCache>
            </c:strRef>
          </c:cat>
          <c:val>
            <c:numRef>
              <c:f>'Retiro de los Fondos'!$H$9:$K$9</c:f>
              <c:numCache>
                <c:formatCode>General</c:formatCode>
                <c:ptCount val="4"/>
                <c:pt idx="0">
                  <c:v>3270.9228750000002</c:v>
                </c:pt>
                <c:pt idx="1">
                  <c:v>2620.2130625</c:v>
                </c:pt>
                <c:pt idx="2">
                  <c:v>1985.5357125</c:v>
                </c:pt>
                <c:pt idx="3">
                  <c:v>7876.6716500000002</c:v>
                </c:pt>
              </c:numCache>
            </c:numRef>
          </c:val>
          <c:extLst>
            <c:ext xmlns:c16="http://schemas.microsoft.com/office/drawing/2014/chart" uri="{C3380CC4-5D6E-409C-BE32-E72D297353CC}">
              <c16:uniqueId val="{00000004-FB5B-461E-9142-C3A501ECCF4A}"/>
            </c:ext>
          </c:extLst>
        </c:ser>
        <c:dLbls>
          <c:showLegendKey val="0"/>
          <c:showVal val="0"/>
          <c:showCatName val="0"/>
          <c:showSerName val="0"/>
          <c:showPercent val="0"/>
          <c:showBubbleSize val="0"/>
        </c:dLbls>
        <c:gapWidth val="150"/>
        <c:overlap val="100"/>
        <c:axId val="756140287"/>
        <c:axId val="756137375"/>
      </c:barChart>
      <c:scatterChart>
        <c:scatterStyle val="lineMarker"/>
        <c:varyColors val="0"/>
        <c:ser>
          <c:idx val="5"/>
          <c:order val="5"/>
          <c:tx>
            <c:strRef>
              <c:f>'Retiro de los Fondos'!$G$10</c:f>
              <c:strCache>
                <c:ptCount val="1"/>
                <c:pt idx="0">
                  <c:v>Total</c:v>
                </c:pt>
              </c:strCache>
            </c:strRef>
          </c:tx>
          <c:spPr>
            <a:ln w="25400" cap="rnd">
              <a:noFill/>
              <a:round/>
            </a:ln>
            <a:effectLst/>
          </c:spPr>
          <c:marker>
            <c:symbol val="diamond"/>
            <c:size val="10"/>
            <c:spPr>
              <a:solidFill>
                <a:schemeClr val="tx1"/>
              </a:solidFill>
              <a:ln w="9525">
                <a:solidFill>
                  <a:schemeClr val="tx1"/>
                </a:solidFill>
              </a:ln>
              <a:effectLst/>
            </c:spPr>
          </c:marker>
          <c:xVal>
            <c:strRef>
              <c:f>'Retiro de los Fondos'!$H$4:$K$4</c:f>
              <c:strCache>
                <c:ptCount val="4"/>
                <c:pt idx="0">
                  <c:v>Primer Retiro
 (jul-20/21)</c:v>
                </c:pt>
                <c:pt idx="1">
                  <c:v>Segundo Retiro 
(dic -20/21)</c:v>
                </c:pt>
                <c:pt idx="2">
                  <c:v>Tercer Retiro 
(abr-21/mar-22)</c:v>
                </c:pt>
                <c:pt idx="3">
                  <c:v>Acumulado 
(jul-20 / mar-22)</c:v>
                </c:pt>
              </c:strCache>
            </c:strRef>
          </c:xVal>
          <c:yVal>
            <c:numRef>
              <c:f>'Retiro de los Fondos'!$H$10:$K$10</c:f>
              <c:numCache>
                <c:formatCode>General</c:formatCode>
                <c:ptCount val="4"/>
                <c:pt idx="0">
                  <c:v>19511.697750000003</c:v>
                </c:pt>
                <c:pt idx="1">
                  <c:v>16539.408187499997</c:v>
                </c:pt>
                <c:pt idx="2">
                  <c:v>14766.619650000001</c:v>
                </c:pt>
                <c:pt idx="3">
                  <c:v>50817.725587500005</c:v>
                </c:pt>
              </c:numCache>
            </c:numRef>
          </c:yVal>
          <c:smooth val="0"/>
          <c:extLst>
            <c:ext xmlns:c16="http://schemas.microsoft.com/office/drawing/2014/chart" uri="{C3380CC4-5D6E-409C-BE32-E72D297353CC}">
              <c16:uniqueId val="{00000005-FB5B-461E-9142-C3A501ECCF4A}"/>
            </c:ext>
          </c:extLst>
        </c:ser>
        <c:dLbls>
          <c:showLegendKey val="0"/>
          <c:showVal val="0"/>
          <c:showCatName val="0"/>
          <c:showSerName val="0"/>
          <c:showPercent val="0"/>
          <c:showBubbleSize val="0"/>
        </c:dLbls>
        <c:axId val="756140287"/>
        <c:axId val="756137375"/>
      </c:scatterChart>
      <c:catAx>
        <c:axId val="756140287"/>
        <c:scaling>
          <c:orientation val="minMax"/>
        </c:scaling>
        <c:delete val="0"/>
        <c:axPos val="b"/>
        <c:numFmt formatCode="mmm\-yy" sourceLinked="0"/>
        <c:majorTickMark val="none"/>
        <c:minorTickMark val="none"/>
        <c:tickLblPos val="low"/>
        <c:spPr>
          <a:noFill/>
          <a:ln w="9525" cap="flat" cmpd="sng" algn="ctr">
            <a:solidFill>
              <a:srgbClr val="000000"/>
            </a:solidFill>
            <a:round/>
          </a:ln>
          <a:effectLst/>
        </c:spPr>
        <c:txPr>
          <a:bodyPr rot="0" spcFirstLastPara="1" vertOverflow="ellipsis" wrap="square" anchor="ctr" anchorCtr="1"/>
          <a:lstStyle/>
          <a:p>
            <a:pPr>
              <a:defRPr sz="700" b="0" i="0" u="none" strike="noStrike" kern="1200" baseline="0">
                <a:solidFill>
                  <a:srgbClr val="000000"/>
                </a:solidFill>
                <a:latin typeface="Helvetica"/>
                <a:ea typeface="Helvetica"/>
                <a:cs typeface="Helvetica"/>
              </a:defRPr>
            </a:pPr>
            <a:endParaRPr lang="en-US"/>
          </a:p>
        </c:txPr>
        <c:crossAx val="756137375"/>
        <c:crosses val="autoZero"/>
        <c:auto val="1"/>
        <c:lblAlgn val="ctr"/>
        <c:lblOffset val="100"/>
        <c:noMultiLvlLbl val="0"/>
      </c:catAx>
      <c:valAx>
        <c:axId val="756137375"/>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540A]#,##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Helvetica"/>
                <a:ea typeface="Helvetica"/>
                <a:cs typeface="Helvetica"/>
              </a:defRPr>
            </a:pPr>
            <a:endParaRPr lang="en-US"/>
          </a:p>
        </c:txPr>
        <c:crossAx val="756140287"/>
        <c:crosses val="autoZero"/>
        <c:crossBetween val="between"/>
      </c:valAx>
      <c:spPr>
        <a:noFill/>
        <a:ln>
          <a:noFill/>
        </a:ln>
        <a:effectLst/>
      </c:spPr>
    </c:plotArea>
    <c:legend>
      <c:legendPos val="t"/>
      <c:layout>
        <c:manualLayout>
          <c:xMode val="edge"/>
          <c:yMode val="edge"/>
          <c:x val="4.2937420178799498E-3"/>
          <c:y val="0.10587322472848787"/>
          <c:w val="0.98330268199233717"/>
          <c:h val="8.9455304928989135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Helvetica"/>
              <a:ea typeface="Helvetica"/>
              <a:cs typeface="Helvetica"/>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7702924069506E-2"/>
          <c:y val="4.6669399874809767E-2"/>
          <c:w val="0.93178913124077578"/>
          <c:h val="0.87080528113680788"/>
        </c:manualLayout>
      </c:layout>
      <c:barChart>
        <c:barDir val="col"/>
        <c:grouping val="clustered"/>
        <c:varyColors val="0"/>
        <c:ser>
          <c:idx val="0"/>
          <c:order val="0"/>
          <c:spPr>
            <a:solidFill>
              <a:srgbClr val="FF0000"/>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E8CE-4382-B66D-455A83BA8A9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E8CE-4382-B66D-455A83BA8A9B}"/>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5-E8CE-4382-B66D-455A83BA8A9B}"/>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7-E8CE-4382-B66D-455A83BA8A9B}"/>
              </c:ext>
            </c:extLst>
          </c:dPt>
          <c:cat>
            <c:strRef>
              <c:f>'Bonos a 10 años'!$M$23:$V$23</c:f>
              <c:strCache>
                <c:ptCount val="8"/>
                <c:pt idx="0">
                  <c:v>Chile</c:v>
                </c:pt>
                <c:pt idx="1">
                  <c:v>EEUU</c:v>
                </c:pt>
                <c:pt idx="2">
                  <c:v>Chile</c:v>
                </c:pt>
                <c:pt idx="3">
                  <c:v>EEUU</c:v>
                </c:pt>
                <c:pt idx="4">
                  <c:v>Chile</c:v>
                </c:pt>
                <c:pt idx="5">
                  <c:v>EEUU</c:v>
                </c:pt>
                <c:pt idx="6">
                  <c:v>Chile</c:v>
                </c:pt>
                <c:pt idx="7">
                  <c:v>EEUU</c:v>
                </c:pt>
              </c:strCache>
            </c:strRef>
          </c:cat>
          <c:val>
            <c:numRef>
              <c:f>'Bonos a 10 años'!$M$24:$V$24</c:f>
              <c:numCache>
                <c:formatCode>0</c:formatCode>
                <c:ptCount val="10"/>
                <c:pt idx="0">
                  <c:v>44.999999999999972</c:v>
                </c:pt>
                <c:pt idx="1">
                  <c:v>-21.27</c:v>
                </c:pt>
                <c:pt idx="2">
                  <c:v>-134</c:v>
                </c:pt>
                <c:pt idx="3">
                  <c:v>27.920000000000012</c:v>
                </c:pt>
                <c:pt idx="4">
                  <c:v>426.99999999999994</c:v>
                </c:pt>
                <c:pt idx="5">
                  <c:v>47.129999999999981</c:v>
                </c:pt>
                <c:pt idx="6">
                  <c:v>-117.99999999999997</c:v>
                </c:pt>
                <c:pt idx="7">
                  <c:v>-2.6699999999999946</c:v>
                </c:pt>
              </c:numCache>
            </c:numRef>
          </c:val>
          <c:extLst>
            <c:ext xmlns:c16="http://schemas.microsoft.com/office/drawing/2014/chart" uri="{C3380CC4-5D6E-409C-BE32-E72D297353CC}">
              <c16:uniqueId val="{00000008-E8CE-4382-B66D-455A83BA8A9B}"/>
            </c:ext>
          </c:extLst>
        </c:ser>
        <c:dLbls>
          <c:showLegendKey val="0"/>
          <c:showVal val="0"/>
          <c:showCatName val="0"/>
          <c:showSerName val="0"/>
          <c:showPercent val="0"/>
          <c:showBubbleSize val="0"/>
        </c:dLbls>
        <c:gapWidth val="219"/>
        <c:overlap val="-27"/>
        <c:axId val="1971148799"/>
        <c:axId val="1971149215"/>
      </c:barChart>
      <c:catAx>
        <c:axId val="19711487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j-lt"/>
                <a:ea typeface="+mn-ea"/>
                <a:cs typeface="Helvetica" panose="020B0604020202020204" pitchFamily="34" charset="0"/>
              </a:defRPr>
            </a:pPr>
            <a:endParaRPr lang="en-US"/>
          </a:p>
        </c:txPr>
        <c:crossAx val="1971149215"/>
        <c:crosses val="autoZero"/>
        <c:auto val="1"/>
        <c:lblAlgn val="ctr"/>
        <c:lblOffset val="100"/>
        <c:noMultiLvlLbl val="0"/>
      </c:catAx>
      <c:valAx>
        <c:axId val="1971149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j-lt"/>
                <a:ea typeface="+mn-ea"/>
                <a:cs typeface="Helvetica" panose="020B0604020202020204" pitchFamily="34" charset="0"/>
              </a:defRPr>
            </a:pPr>
            <a:endParaRPr lang="en-US"/>
          </a:p>
        </c:txPr>
        <c:crossAx val="197114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mj-lt"/>
          <a:cs typeface="Helvetica"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2"/>
          <c:order val="2"/>
          <c:tx>
            <c:strRef>
              <c:f>bond_f!$D$1:$D$2</c:f>
              <c:strCache>
                <c:ptCount val="2"/>
                <c:pt idx="0">
                  <c:v>F1</c:v>
                </c:pt>
              </c:strCache>
            </c:strRef>
          </c:tx>
          <c:spPr>
            <a:solidFill>
              <a:schemeClr val="bg1">
                <a:lumMod val="65000"/>
              </a:schemeClr>
            </a:solidFill>
            <a:ln>
              <a:solidFill>
                <a:schemeClr val="bg1">
                  <a:lumMod val="65000"/>
                </a:schemeClr>
              </a:solidFill>
            </a:ln>
            <a:effectLst/>
          </c:spPr>
          <c:cat>
            <c:numRef>
              <c:f>bond_f!$A$3:$A$2705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bond_f!$D$3:$D$2705</c:f>
              <c:numCache>
                <c:formatCode>General</c:formatCode>
                <c:ptCount val="2703"/>
                <c:pt idx="2412" formatCode="0.00">
                  <c:v>100</c:v>
                </c:pt>
                <c:pt idx="2413" formatCode="0.00">
                  <c:v>100</c:v>
                </c:pt>
                <c:pt idx="2414" formatCode="0.00">
                  <c:v>100</c:v>
                </c:pt>
                <c:pt idx="2415" formatCode="0.00">
                  <c:v>100</c:v>
                </c:pt>
                <c:pt idx="2416" formatCode="0.00">
                  <c:v>100</c:v>
                </c:pt>
                <c:pt idx="2417" formatCode="0.00">
                  <c:v>100</c:v>
                </c:pt>
                <c:pt idx="2418" formatCode="0.00">
                  <c:v>100</c:v>
                </c:pt>
                <c:pt idx="2419" formatCode="0.00">
                  <c:v>100</c:v>
                </c:pt>
                <c:pt idx="2420" formatCode="0.00">
                  <c:v>100</c:v>
                </c:pt>
                <c:pt idx="2421" formatCode="0.00">
                  <c:v>100</c:v>
                </c:pt>
                <c:pt idx="2422" formatCode="0.00">
                  <c:v>100</c:v>
                </c:pt>
                <c:pt idx="2423" formatCode="0.00">
                  <c:v>100</c:v>
                </c:pt>
                <c:pt idx="2424" formatCode="0.00">
                  <c:v>100</c:v>
                </c:pt>
                <c:pt idx="2425" formatCode="0.00">
                  <c:v>100</c:v>
                </c:pt>
                <c:pt idx="2426" formatCode="0.00">
                  <c:v>100</c:v>
                </c:pt>
                <c:pt idx="2427" formatCode="0.00">
                  <c:v>100</c:v>
                </c:pt>
                <c:pt idx="2428" formatCode="0.00">
                  <c:v>100</c:v>
                </c:pt>
                <c:pt idx="2429" formatCode="0.00">
                  <c:v>100</c:v>
                </c:pt>
                <c:pt idx="2430" formatCode="0.00">
                  <c:v>100</c:v>
                </c:pt>
                <c:pt idx="2431" formatCode="0.00">
                  <c:v>100</c:v>
                </c:pt>
                <c:pt idx="2432" formatCode="0.00">
                  <c:v>100</c:v>
                </c:pt>
                <c:pt idx="2433" formatCode="0.00">
                  <c:v>100</c:v>
                </c:pt>
                <c:pt idx="2434" formatCode="0.00">
                  <c:v>100</c:v>
                </c:pt>
                <c:pt idx="2435" formatCode="0.00">
                  <c:v>100</c:v>
                </c:pt>
                <c:pt idx="2436" formatCode="0.00">
                  <c:v>100</c:v>
                </c:pt>
                <c:pt idx="2437" formatCode="0.00">
                  <c:v>100</c:v>
                </c:pt>
                <c:pt idx="2438" formatCode="0.00">
                  <c:v>100</c:v>
                </c:pt>
                <c:pt idx="2439" formatCode="0.00">
                  <c:v>100</c:v>
                </c:pt>
                <c:pt idx="2440" formatCode="0.00">
                  <c:v>100</c:v>
                </c:pt>
                <c:pt idx="2441" formatCode="0.00">
                  <c:v>100</c:v>
                </c:pt>
                <c:pt idx="2442" formatCode="0.00">
                  <c:v>100</c:v>
                </c:pt>
                <c:pt idx="2443" formatCode="0.00">
                  <c:v>100</c:v>
                </c:pt>
                <c:pt idx="2444" formatCode="0.00">
                  <c:v>100</c:v>
                </c:pt>
                <c:pt idx="2445" formatCode="0.00">
                  <c:v>100</c:v>
                </c:pt>
                <c:pt idx="2446" formatCode="0.00">
                  <c:v>100</c:v>
                </c:pt>
                <c:pt idx="2447" formatCode="0.00">
                  <c:v>100</c:v>
                </c:pt>
                <c:pt idx="2448" formatCode="0.00">
                  <c:v>100</c:v>
                </c:pt>
                <c:pt idx="2449" formatCode="0.00">
                  <c:v>100</c:v>
                </c:pt>
                <c:pt idx="2450" formatCode="0.00">
                  <c:v>100</c:v>
                </c:pt>
                <c:pt idx="2451" formatCode="0.00">
                  <c:v>100</c:v>
                </c:pt>
                <c:pt idx="2452" formatCode="0.00">
                  <c:v>100</c:v>
                </c:pt>
                <c:pt idx="2453" formatCode="0.00">
                  <c:v>100</c:v>
                </c:pt>
                <c:pt idx="2454" formatCode="0.00">
                  <c:v>100</c:v>
                </c:pt>
                <c:pt idx="2455" formatCode="0.00">
                  <c:v>100</c:v>
                </c:pt>
                <c:pt idx="2456" formatCode="0.00">
                  <c:v>100</c:v>
                </c:pt>
                <c:pt idx="2457" formatCode="0.00">
                  <c:v>100</c:v>
                </c:pt>
                <c:pt idx="2458" formatCode="0.00">
                  <c:v>100</c:v>
                </c:pt>
                <c:pt idx="2459" formatCode="0.00">
                  <c:v>100</c:v>
                </c:pt>
                <c:pt idx="2460" formatCode="0.00">
                  <c:v>100</c:v>
                </c:pt>
                <c:pt idx="2461" formatCode="0.00">
                  <c:v>100</c:v>
                </c:pt>
                <c:pt idx="2462" formatCode="0.00">
                  <c:v>100</c:v>
                </c:pt>
                <c:pt idx="2463" formatCode="0.00">
                  <c:v>100</c:v>
                </c:pt>
                <c:pt idx="2464" formatCode="0.00">
                  <c:v>100</c:v>
                </c:pt>
                <c:pt idx="2465" formatCode="0.00">
                  <c:v>100</c:v>
                </c:pt>
                <c:pt idx="2466" formatCode="0.00">
                  <c:v>100</c:v>
                </c:pt>
                <c:pt idx="2467" formatCode="0.00">
                  <c:v>100</c:v>
                </c:pt>
                <c:pt idx="2468" formatCode="0.00">
                  <c:v>100</c:v>
                </c:pt>
                <c:pt idx="2469" formatCode="0.00">
                  <c:v>100</c:v>
                </c:pt>
                <c:pt idx="2470" formatCode="0.00">
                  <c:v>100</c:v>
                </c:pt>
                <c:pt idx="2471" formatCode="0.00">
                  <c:v>100</c:v>
                </c:pt>
                <c:pt idx="2472" formatCode="0.00">
                  <c:v>100</c:v>
                </c:pt>
                <c:pt idx="2473" formatCode="0.00">
                  <c:v>100</c:v>
                </c:pt>
                <c:pt idx="2474" formatCode="0.00">
                  <c:v>100</c:v>
                </c:pt>
                <c:pt idx="2475" formatCode="0.00">
                  <c:v>100</c:v>
                </c:pt>
                <c:pt idx="2476" formatCode="0.00">
                  <c:v>100</c:v>
                </c:pt>
                <c:pt idx="2477" formatCode="0.00">
                  <c:v>100</c:v>
                </c:pt>
                <c:pt idx="2478" formatCode="0.00">
                  <c:v>100</c:v>
                </c:pt>
                <c:pt idx="2479" formatCode="0.00">
                  <c:v>100</c:v>
                </c:pt>
                <c:pt idx="2480" formatCode="0.00">
                  <c:v>100</c:v>
                </c:pt>
                <c:pt idx="2481" formatCode="0.00">
                  <c:v>100</c:v>
                </c:pt>
                <c:pt idx="2482" formatCode="0.00">
                  <c:v>100</c:v>
                </c:pt>
                <c:pt idx="2483" formatCode="0.00">
                  <c:v>100</c:v>
                </c:pt>
                <c:pt idx="2484" formatCode="0.00">
                  <c:v>100</c:v>
                </c:pt>
                <c:pt idx="2485" formatCode="0.00">
                  <c:v>100</c:v>
                </c:pt>
                <c:pt idx="2486" formatCode="0.00">
                  <c:v>100</c:v>
                </c:pt>
                <c:pt idx="2487" formatCode="0.00">
                  <c:v>100</c:v>
                </c:pt>
                <c:pt idx="2488" formatCode="0.00">
                  <c:v>100</c:v>
                </c:pt>
                <c:pt idx="2489" formatCode="0.00">
                  <c:v>100</c:v>
                </c:pt>
                <c:pt idx="2490" formatCode="0.00">
                  <c:v>100</c:v>
                </c:pt>
                <c:pt idx="2491" formatCode="0.00">
                  <c:v>100</c:v>
                </c:pt>
                <c:pt idx="2492" formatCode="0.00">
                  <c:v>100</c:v>
                </c:pt>
                <c:pt idx="2493" formatCode="0.00">
                  <c:v>100</c:v>
                </c:pt>
                <c:pt idx="2494" formatCode="0.00">
                  <c:v>100</c:v>
                </c:pt>
                <c:pt idx="2495" formatCode="0.00">
                  <c:v>100</c:v>
                </c:pt>
                <c:pt idx="2496" formatCode="0.00">
                  <c:v>100</c:v>
                </c:pt>
                <c:pt idx="2497" formatCode="0.00">
                  <c:v>100</c:v>
                </c:pt>
                <c:pt idx="2498" formatCode="0.00">
                  <c:v>100</c:v>
                </c:pt>
                <c:pt idx="2499" formatCode="0.00">
                  <c:v>100</c:v>
                </c:pt>
                <c:pt idx="2500" formatCode="0.00">
                  <c:v>100</c:v>
                </c:pt>
                <c:pt idx="2501" formatCode="0.00">
                  <c:v>100</c:v>
                </c:pt>
                <c:pt idx="2502" formatCode="0.00">
                  <c:v>100</c:v>
                </c:pt>
                <c:pt idx="2503" formatCode="0.00">
                  <c:v>100</c:v>
                </c:pt>
                <c:pt idx="2504" formatCode="0.00">
                  <c:v>100</c:v>
                </c:pt>
                <c:pt idx="2505" formatCode="0.00">
                  <c:v>100</c:v>
                </c:pt>
                <c:pt idx="2506" formatCode="0.00">
                  <c:v>100</c:v>
                </c:pt>
                <c:pt idx="2507" formatCode="0.00">
                  <c:v>100</c:v>
                </c:pt>
                <c:pt idx="2508" formatCode="0.00">
                  <c:v>100</c:v>
                </c:pt>
                <c:pt idx="2509" formatCode="0.00">
                  <c:v>100</c:v>
                </c:pt>
                <c:pt idx="2510" formatCode="0.00">
                  <c:v>100</c:v>
                </c:pt>
                <c:pt idx="2511" formatCode="0.00">
                  <c:v>100</c:v>
                </c:pt>
                <c:pt idx="2512" formatCode="0.00">
                  <c:v>100</c:v>
                </c:pt>
                <c:pt idx="2513" formatCode="0.00">
                  <c:v>100</c:v>
                </c:pt>
                <c:pt idx="2514" formatCode="0.00">
                  <c:v>100</c:v>
                </c:pt>
                <c:pt idx="2515" formatCode="0.00">
                  <c:v>100</c:v>
                </c:pt>
                <c:pt idx="2516" formatCode="0.00">
                  <c:v>100</c:v>
                </c:pt>
                <c:pt idx="2517" formatCode="0.00">
                  <c:v>100</c:v>
                </c:pt>
                <c:pt idx="2518" formatCode="0.00">
                  <c:v>100</c:v>
                </c:pt>
                <c:pt idx="2519" formatCode="0.00">
                  <c:v>100</c:v>
                </c:pt>
                <c:pt idx="2520" formatCode="0.00">
                  <c:v>100</c:v>
                </c:pt>
                <c:pt idx="2521" formatCode="0.00">
                  <c:v>100</c:v>
                </c:pt>
                <c:pt idx="2522" formatCode="0.00">
                  <c:v>100</c:v>
                </c:pt>
                <c:pt idx="2523" formatCode="0.00">
                  <c:v>100</c:v>
                </c:pt>
                <c:pt idx="2524" formatCode="0.00">
                  <c:v>100</c:v>
                </c:pt>
                <c:pt idx="2525" formatCode="0.00">
                  <c:v>100</c:v>
                </c:pt>
                <c:pt idx="2526" formatCode="0.00">
                  <c:v>100</c:v>
                </c:pt>
                <c:pt idx="2527" formatCode="0.00">
                  <c:v>100</c:v>
                </c:pt>
                <c:pt idx="2528" formatCode="0.00">
                  <c:v>100</c:v>
                </c:pt>
                <c:pt idx="2529" formatCode="0.00">
                  <c:v>100</c:v>
                </c:pt>
                <c:pt idx="2530" formatCode="0.00">
                  <c:v>100</c:v>
                </c:pt>
                <c:pt idx="2531" formatCode="0.00">
                  <c:v>100</c:v>
                </c:pt>
                <c:pt idx="2532" formatCode="0.00">
                  <c:v>100</c:v>
                </c:pt>
                <c:pt idx="2533" formatCode="0.00">
                  <c:v>100</c:v>
                </c:pt>
                <c:pt idx="2534" formatCode="0.00">
                  <c:v>100</c:v>
                </c:pt>
                <c:pt idx="2535" formatCode="0.00">
                  <c:v>100</c:v>
                </c:pt>
                <c:pt idx="2536" formatCode="0.00">
                  <c:v>100</c:v>
                </c:pt>
                <c:pt idx="2537" formatCode="0.00">
                  <c:v>100</c:v>
                </c:pt>
                <c:pt idx="2538" formatCode="0.00">
                  <c:v>100</c:v>
                </c:pt>
                <c:pt idx="2539" formatCode="0.00">
                  <c:v>100</c:v>
                </c:pt>
                <c:pt idx="2540" formatCode="0.00">
                  <c:v>100</c:v>
                </c:pt>
                <c:pt idx="2541" formatCode="0.00">
                  <c:v>100</c:v>
                </c:pt>
                <c:pt idx="2542" formatCode="0.00">
                  <c:v>100</c:v>
                </c:pt>
                <c:pt idx="2543" formatCode="0.00">
                  <c:v>100</c:v>
                </c:pt>
                <c:pt idx="2544" formatCode="0.00">
                  <c:v>100</c:v>
                </c:pt>
                <c:pt idx="2545" formatCode="0.00">
                  <c:v>100</c:v>
                </c:pt>
                <c:pt idx="2546" formatCode="0.00">
                  <c:v>100</c:v>
                </c:pt>
                <c:pt idx="2547" formatCode="0.00">
                  <c:v>100</c:v>
                </c:pt>
                <c:pt idx="2548" formatCode="0.00">
                  <c:v>100</c:v>
                </c:pt>
                <c:pt idx="2549" formatCode="0.00">
                  <c:v>100</c:v>
                </c:pt>
                <c:pt idx="2550" formatCode="0.00">
                  <c:v>100</c:v>
                </c:pt>
                <c:pt idx="2551" formatCode="0.00">
                  <c:v>100</c:v>
                </c:pt>
              </c:numCache>
            </c:numRef>
          </c:val>
          <c:extLst>
            <c:ext xmlns:c16="http://schemas.microsoft.com/office/drawing/2014/chart" uri="{C3380CC4-5D6E-409C-BE32-E72D297353CC}">
              <c16:uniqueId val="{00000000-9C07-488F-9304-7AB1BF72AC7C}"/>
            </c:ext>
          </c:extLst>
        </c:ser>
        <c:ser>
          <c:idx val="3"/>
          <c:order val="3"/>
          <c:tx>
            <c:strRef>
              <c:f>bond_f!$E$1:$E$2</c:f>
              <c:strCache>
                <c:ptCount val="2"/>
                <c:pt idx="0">
                  <c:v>F2</c:v>
                </c:pt>
              </c:strCache>
            </c:strRef>
          </c:tx>
          <c:spPr>
            <a:solidFill>
              <a:schemeClr val="bg1">
                <a:lumMod val="75000"/>
              </a:schemeClr>
            </a:solidFill>
            <a:ln>
              <a:solidFill>
                <a:schemeClr val="bg1">
                  <a:lumMod val="75000"/>
                </a:schemeClr>
              </a:solidFill>
            </a:ln>
            <a:effectLst/>
          </c:spPr>
          <c:cat>
            <c:numRef>
              <c:f>bond_f!$A$3:$A$2705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bond_f!$E$3:$E$2705</c:f>
              <c:numCache>
                <c:formatCode>General</c:formatCode>
                <c:ptCount val="2703"/>
                <c:pt idx="2551" formatCode="0.00">
                  <c:v>100</c:v>
                </c:pt>
                <c:pt idx="2552" formatCode="0.00">
                  <c:v>100</c:v>
                </c:pt>
                <c:pt idx="2553" formatCode="0.00">
                  <c:v>100</c:v>
                </c:pt>
                <c:pt idx="2554" formatCode="0.00">
                  <c:v>100</c:v>
                </c:pt>
                <c:pt idx="2555" formatCode="0.00">
                  <c:v>100</c:v>
                </c:pt>
                <c:pt idx="2556" formatCode="0.00">
                  <c:v>100</c:v>
                </c:pt>
                <c:pt idx="2557" formatCode="0.00">
                  <c:v>100</c:v>
                </c:pt>
                <c:pt idx="2558" formatCode="0.00">
                  <c:v>100</c:v>
                </c:pt>
                <c:pt idx="2559" formatCode="0.00">
                  <c:v>100</c:v>
                </c:pt>
                <c:pt idx="2560" formatCode="0.00">
                  <c:v>100</c:v>
                </c:pt>
                <c:pt idx="2561" formatCode="0.00">
                  <c:v>100</c:v>
                </c:pt>
                <c:pt idx="2562" formatCode="0.00">
                  <c:v>100</c:v>
                </c:pt>
                <c:pt idx="2563" formatCode="0.00">
                  <c:v>100</c:v>
                </c:pt>
                <c:pt idx="2564" formatCode="0.00">
                  <c:v>100</c:v>
                </c:pt>
                <c:pt idx="2565" formatCode="0.00">
                  <c:v>100</c:v>
                </c:pt>
                <c:pt idx="2566" formatCode="0.00">
                  <c:v>100</c:v>
                </c:pt>
                <c:pt idx="2567" formatCode="0.00">
                  <c:v>100</c:v>
                </c:pt>
                <c:pt idx="2568" formatCode="0.00">
                  <c:v>100</c:v>
                </c:pt>
                <c:pt idx="2569" formatCode="0.00">
                  <c:v>100</c:v>
                </c:pt>
                <c:pt idx="2570" formatCode="0.00">
                  <c:v>100</c:v>
                </c:pt>
                <c:pt idx="2571" formatCode="0.00">
                  <c:v>100</c:v>
                </c:pt>
                <c:pt idx="2572" formatCode="0.00">
                  <c:v>100</c:v>
                </c:pt>
                <c:pt idx="2573" formatCode="0.00">
                  <c:v>100</c:v>
                </c:pt>
                <c:pt idx="2574" formatCode="0.00">
                  <c:v>100</c:v>
                </c:pt>
                <c:pt idx="2575" formatCode="0.00">
                  <c:v>100</c:v>
                </c:pt>
                <c:pt idx="2576" formatCode="0.00">
                  <c:v>100</c:v>
                </c:pt>
                <c:pt idx="2577" formatCode="0.00">
                  <c:v>100</c:v>
                </c:pt>
                <c:pt idx="2578" formatCode="0.00">
                  <c:v>100</c:v>
                </c:pt>
                <c:pt idx="2579" formatCode="0.00">
                  <c:v>100</c:v>
                </c:pt>
                <c:pt idx="2580" formatCode="0.00">
                  <c:v>100</c:v>
                </c:pt>
                <c:pt idx="2581" formatCode="0.00">
                  <c:v>100</c:v>
                </c:pt>
                <c:pt idx="2582" formatCode="0.00">
                  <c:v>100</c:v>
                </c:pt>
                <c:pt idx="2583" formatCode="0.00">
                  <c:v>100</c:v>
                </c:pt>
                <c:pt idx="2584" formatCode="0.00">
                  <c:v>100</c:v>
                </c:pt>
                <c:pt idx="2585" formatCode="0.00">
                  <c:v>100</c:v>
                </c:pt>
                <c:pt idx="2586" formatCode="0.00">
                  <c:v>100</c:v>
                </c:pt>
                <c:pt idx="2587" formatCode="0.00">
                  <c:v>100</c:v>
                </c:pt>
                <c:pt idx="2588" formatCode="0.00">
                  <c:v>100</c:v>
                </c:pt>
                <c:pt idx="2589" formatCode="0.00">
                  <c:v>100</c:v>
                </c:pt>
                <c:pt idx="2590" formatCode="0.00">
                  <c:v>100</c:v>
                </c:pt>
                <c:pt idx="2591" formatCode="0.00">
                  <c:v>100</c:v>
                </c:pt>
                <c:pt idx="2592" formatCode="0.00">
                  <c:v>100</c:v>
                </c:pt>
                <c:pt idx="2593" formatCode="0.00">
                  <c:v>100</c:v>
                </c:pt>
                <c:pt idx="2594" formatCode="0.00">
                  <c:v>100</c:v>
                </c:pt>
                <c:pt idx="2595" formatCode="0.00">
                  <c:v>100</c:v>
                </c:pt>
                <c:pt idx="2596" formatCode="0.00">
                  <c:v>100</c:v>
                </c:pt>
                <c:pt idx="2597" formatCode="0.00">
                  <c:v>100</c:v>
                </c:pt>
                <c:pt idx="2598" formatCode="0.00">
                  <c:v>100</c:v>
                </c:pt>
                <c:pt idx="2599" formatCode="0.00">
                  <c:v>100</c:v>
                </c:pt>
                <c:pt idx="2600" formatCode="0.00">
                  <c:v>100</c:v>
                </c:pt>
                <c:pt idx="2601" formatCode="0.00">
                  <c:v>100</c:v>
                </c:pt>
                <c:pt idx="2602" formatCode="0.00">
                  <c:v>100</c:v>
                </c:pt>
                <c:pt idx="2603" formatCode="0.00">
                  <c:v>100</c:v>
                </c:pt>
                <c:pt idx="2604" formatCode="0.00">
                  <c:v>100</c:v>
                </c:pt>
                <c:pt idx="2605" formatCode="0.00">
                  <c:v>100</c:v>
                </c:pt>
                <c:pt idx="2606" formatCode="0.00">
                  <c:v>100</c:v>
                </c:pt>
                <c:pt idx="2607" formatCode="0.00">
                  <c:v>100</c:v>
                </c:pt>
                <c:pt idx="2608" formatCode="0.00">
                  <c:v>100</c:v>
                </c:pt>
              </c:numCache>
            </c:numRef>
          </c:val>
          <c:extLst>
            <c:ext xmlns:c16="http://schemas.microsoft.com/office/drawing/2014/chart" uri="{C3380CC4-5D6E-409C-BE32-E72D297353CC}">
              <c16:uniqueId val="{00000001-9C07-488F-9304-7AB1BF72AC7C}"/>
            </c:ext>
          </c:extLst>
        </c:ser>
        <c:ser>
          <c:idx val="4"/>
          <c:order val="4"/>
          <c:tx>
            <c:strRef>
              <c:f>bond_f!$F$1:$F$2</c:f>
              <c:strCache>
                <c:ptCount val="2"/>
                <c:pt idx="0">
                  <c:v>F3</c:v>
                </c:pt>
              </c:strCache>
            </c:strRef>
          </c:tx>
          <c:spPr>
            <a:solidFill>
              <a:schemeClr val="bg1">
                <a:lumMod val="85000"/>
              </a:schemeClr>
            </a:solidFill>
            <a:ln>
              <a:solidFill>
                <a:schemeClr val="bg1">
                  <a:lumMod val="85000"/>
                </a:schemeClr>
              </a:solidFill>
            </a:ln>
            <a:effectLst/>
          </c:spPr>
          <c:cat>
            <c:numRef>
              <c:f>bond_f!$A$3:$A$2705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bond_f!$F$3:$F$2705</c:f>
              <c:numCache>
                <c:formatCode>General</c:formatCode>
                <c:ptCount val="2703"/>
                <c:pt idx="2608" formatCode="0.00">
                  <c:v>100</c:v>
                </c:pt>
                <c:pt idx="2609" formatCode="0.00">
                  <c:v>100</c:v>
                </c:pt>
                <c:pt idx="2610" formatCode="0.00">
                  <c:v>100</c:v>
                </c:pt>
                <c:pt idx="2611" formatCode="0.00">
                  <c:v>100</c:v>
                </c:pt>
                <c:pt idx="2612" formatCode="0.00">
                  <c:v>100</c:v>
                </c:pt>
                <c:pt idx="2613" formatCode="0.00">
                  <c:v>100</c:v>
                </c:pt>
                <c:pt idx="2614" formatCode="0.00">
                  <c:v>100</c:v>
                </c:pt>
                <c:pt idx="2615" formatCode="0.00">
                  <c:v>100</c:v>
                </c:pt>
                <c:pt idx="2616" formatCode="0.00">
                  <c:v>100</c:v>
                </c:pt>
                <c:pt idx="2617" formatCode="0.00">
                  <c:v>100</c:v>
                </c:pt>
                <c:pt idx="2618" formatCode="0.00">
                  <c:v>100</c:v>
                </c:pt>
                <c:pt idx="2619" formatCode="0.00">
                  <c:v>100</c:v>
                </c:pt>
                <c:pt idx="2620" formatCode="0.00">
                  <c:v>100</c:v>
                </c:pt>
                <c:pt idx="2621" formatCode="0.00">
                  <c:v>100</c:v>
                </c:pt>
                <c:pt idx="2622" formatCode="0.00">
                  <c:v>100</c:v>
                </c:pt>
                <c:pt idx="2623" formatCode="0.00">
                  <c:v>100</c:v>
                </c:pt>
                <c:pt idx="2624" formatCode="0.00">
                  <c:v>100</c:v>
                </c:pt>
                <c:pt idx="2625" formatCode="0.00">
                  <c:v>100</c:v>
                </c:pt>
                <c:pt idx="2626" formatCode="0.00">
                  <c:v>100</c:v>
                </c:pt>
                <c:pt idx="2627" formatCode="0.00">
                  <c:v>100</c:v>
                </c:pt>
                <c:pt idx="2628" formatCode="0.00">
                  <c:v>100</c:v>
                </c:pt>
                <c:pt idx="2629" formatCode="0.00">
                  <c:v>100</c:v>
                </c:pt>
                <c:pt idx="2630" formatCode="0.00">
                  <c:v>100</c:v>
                </c:pt>
                <c:pt idx="2631" formatCode="0.00">
                  <c:v>100</c:v>
                </c:pt>
                <c:pt idx="2632" formatCode="0.00">
                  <c:v>100</c:v>
                </c:pt>
                <c:pt idx="2633" formatCode="0.00">
                  <c:v>100</c:v>
                </c:pt>
                <c:pt idx="2634" formatCode="0.00">
                  <c:v>100</c:v>
                </c:pt>
                <c:pt idx="2635" formatCode="0.00">
                  <c:v>100</c:v>
                </c:pt>
                <c:pt idx="2636" formatCode="0.00">
                  <c:v>100</c:v>
                </c:pt>
                <c:pt idx="2637" formatCode="0.00">
                  <c:v>100</c:v>
                </c:pt>
                <c:pt idx="2638" formatCode="0.00">
                  <c:v>100</c:v>
                </c:pt>
                <c:pt idx="2639" formatCode="0.00">
                  <c:v>100</c:v>
                </c:pt>
                <c:pt idx="2640" formatCode="0.00">
                  <c:v>100</c:v>
                </c:pt>
                <c:pt idx="2641" formatCode="0.00">
                  <c:v>100</c:v>
                </c:pt>
                <c:pt idx="2642" formatCode="0.00">
                  <c:v>100</c:v>
                </c:pt>
                <c:pt idx="2643" formatCode="0.00">
                  <c:v>100</c:v>
                </c:pt>
                <c:pt idx="2644" formatCode="0.00">
                  <c:v>100</c:v>
                </c:pt>
                <c:pt idx="2645" formatCode="0.00">
                  <c:v>100</c:v>
                </c:pt>
                <c:pt idx="2646" formatCode="0.00">
                  <c:v>100</c:v>
                </c:pt>
                <c:pt idx="2647" formatCode="0.00">
                  <c:v>100</c:v>
                </c:pt>
                <c:pt idx="2648" formatCode="0.00">
                  <c:v>100</c:v>
                </c:pt>
                <c:pt idx="2649" formatCode="0.00">
                  <c:v>100</c:v>
                </c:pt>
                <c:pt idx="2650" formatCode="0.00">
                  <c:v>100</c:v>
                </c:pt>
                <c:pt idx="2651" formatCode="0.00">
                  <c:v>100</c:v>
                </c:pt>
                <c:pt idx="2652" formatCode="0.00">
                  <c:v>100</c:v>
                </c:pt>
                <c:pt idx="2653" formatCode="0.00">
                  <c:v>100</c:v>
                </c:pt>
                <c:pt idx="2654" formatCode="0.00">
                  <c:v>100</c:v>
                </c:pt>
                <c:pt idx="2655" formatCode="0.00">
                  <c:v>100</c:v>
                </c:pt>
                <c:pt idx="2656" formatCode="0.00">
                  <c:v>100</c:v>
                </c:pt>
                <c:pt idx="2657" formatCode="0.00">
                  <c:v>100</c:v>
                </c:pt>
                <c:pt idx="2658" formatCode="0.00">
                  <c:v>100</c:v>
                </c:pt>
                <c:pt idx="2659" formatCode="0.00">
                  <c:v>100</c:v>
                </c:pt>
                <c:pt idx="2660" formatCode="0.00">
                  <c:v>100</c:v>
                </c:pt>
                <c:pt idx="2661" formatCode="0.00">
                  <c:v>100</c:v>
                </c:pt>
                <c:pt idx="2662" formatCode="0.00">
                  <c:v>100</c:v>
                </c:pt>
                <c:pt idx="2663" formatCode="0.00">
                  <c:v>100</c:v>
                </c:pt>
                <c:pt idx="2664" formatCode="0.00">
                  <c:v>100</c:v>
                </c:pt>
                <c:pt idx="2665" formatCode="0.00">
                  <c:v>100</c:v>
                </c:pt>
                <c:pt idx="2666" formatCode="0.00">
                  <c:v>100</c:v>
                </c:pt>
              </c:numCache>
            </c:numRef>
          </c:val>
          <c:extLst>
            <c:ext xmlns:c16="http://schemas.microsoft.com/office/drawing/2014/chart" uri="{C3380CC4-5D6E-409C-BE32-E72D297353CC}">
              <c16:uniqueId val="{00000002-9C07-488F-9304-7AB1BF72AC7C}"/>
            </c:ext>
          </c:extLst>
        </c:ser>
        <c:ser>
          <c:idx val="5"/>
          <c:order val="5"/>
          <c:tx>
            <c:strRef>
              <c:f>bond_f!$G$1:$G$2</c:f>
              <c:strCache>
                <c:ptCount val="2"/>
                <c:pt idx="0">
                  <c:v>F4</c:v>
                </c:pt>
              </c:strCache>
            </c:strRef>
          </c:tx>
          <c:spPr>
            <a:solidFill>
              <a:schemeClr val="bg1">
                <a:lumMod val="95000"/>
              </a:schemeClr>
            </a:solidFill>
            <a:ln>
              <a:solidFill>
                <a:schemeClr val="bg1">
                  <a:lumMod val="95000"/>
                </a:schemeClr>
              </a:solidFill>
            </a:ln>
            <a:effectLst/>
          </c:spPr>
          <c:cat>
            <c:numRef>
              <c:f>bond_f!$A$3:$A$2705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bond_f!$G$3:$G$2705</c:f>
              <c:numCache>
                <c:formatCode>General</c:formatCode>
                <c:ptCount val="2703"/>
                <c:pt idx="2666" formatCode="0.00">
                  <c:v>100</c:v>
                </c:pt>
                <c:pt idx="2667" formatCode="0.00">
                  <c:v>100</c:v>
                </c:pt>
                <c:pt idx="2668" formatCode="0.00">
                  <c:v>100</c:v>
                </c:pt>
                <c:pt idx="2669" formatCode="0.00">
                  <c:v>100</c:v>
                </c:pt>
                <c:pt idx="2670" formatCode="0.00">
                  <c:v>100</c:v>
                </c:pt>
                <c:pt idx="2671" formatCode="0.00">
                  <c:v>100</c:v>
                </c:pt>
                <c:pt idx="2672" formatCode="0.00">
                  <c:v>100</c:v>
                </c:pt>
                <c:pt idx="2673" formatCode="0.00">
                  <c:v>100</c:v>
                </c:pt>
                <c:pt idx="2674" formatCode="0.00">
                  <c:v>100</c:v>
                </c:pt>
                <c:pt idx="2675" formatCode="0.00">
                  <c:v>100</c:v>
                </c:pt>
                <c:pt idx="2676" formatCode="0.00">
                  <c:v>100</c:v>
                </c:pt>
                <c:pt idx="2677" formatCode="0.00">
                  <c:v>100</c:v>
                </c:pt>
                <c:pt idx="2678" formatCode="0.00">
                  <c:v>100</c:v>
                </c:pt>
                <c:pt idx="2679" formatCode="0.00">
                  <c:v>100</c:v>
                </c:pt>
                <c:pt idx="2680" formatCode="0.00">
                  <c:v>100</c:v>
                </c:pt>
                <c:pt idx="2681" formatCode="0.00">
                  <c:v>100</c:v>
                </c:pt>
                <c:pt idx="2682" formatCode="0.00">
                  <c:v>100</c:v>
                </c:pt>
                <c:pt idx="2683" formatCode="0.00">
                  <c:v>100</c:v>
                </c:pt>
                <c:pt idx="2684" formatCode="0.00">
                  <c:v>100</c:v>
                </c:pt>
                <c:pt idx="2685" formatCode="0.00">
                  <c:v>100</c:v>
                </c:pt>
                <c:pt idx="2686" formatCode="0.00">
                  <c:v>100</c:v>
                </c:pt>
                <c:pt idx="2687" formatCode="0.00">
                  <c:v>100</c:v>
                </c:pt>
                <c:pt idx="2688" formatCode="0.00">
                  <c:v>100</c:v>
                </c:pt>
                <c:pt idx="2689" formatCode="0.00">
                  <c:v>100</c:v>
                </c:pt>
                <c:pt idx="2690" formatCode="0.00">
                  <c:v>100</c:v>
                </c:pt>
                <c:pt idx="2691" formatCode="0.00">
                  <c:v>100</c:v>
                </c:pt>
                <c:pt idx="2692" formatCode="0.00">
                  <c:v>100</c:v>
                </c:pt>
                <c:pt idx="2693" formatCode="0.00">
                  <c:v>100</c:v>
                </c:pt>
                <c:pt idx="2694" formatCode="0.00">
                  <c:v>100</c:v>
                </c:pt>
                <c:pt idx="2695" formatCode="0.00">
                  <c:v>100</c:v>
                </c:pt>
                <c:pt idx="2696" formatCode="0.00">
                  <c:v>100</c:v>
                </c:pt>
                <c:pt idx="2697" formatCode="0.00">
                  <c:v>100</c:v>
                </c:pt>
                <c:pt idx="2698" formatCode="0.00">
                  <c:v>100</c:v>
                </c:pt>
                <c:pt idx="2699" formatCode="0.00">
                  <c:v>100</c:v>
                </c:pt>
                <c:pt idx="2700" formatCode="0.00">
                  <c:v>100</c:v>
                </c:pt>
                <c:pt idx="2701" formatCode="0.00">
                  <c:v>100</c:v>
                </c:pt>
                <c:pt idx="2702" formatCode="0.00">
                  <c:v>100</c:v>
                </c:pt>
              </c:numCache>
            </c:numRef>
          </c:val>
          <c:extLst>
            <c:ext xmlns:c16="http://schemas.microsoft.com/office/drawing/2014/chart" uri="{C3380CC4-5D6E-409C-BE32-E72D297353CC}">
              <c16:uniqueId val="{00000003-9C07-488F-9304-7AB1BF72AC7C}"/>
            </c:ext>
          </c:extLst>
        </c:ser>
        <c:dLbls>
          <c:showLegendKey val="0"/>
          <c:showVal val="0"/>
          <c:showCatName val="0"/>
          <c:showSerName val="0"/>
          <c:showPercent val="0"/>
          <c:showBubbleSize val="0"/>
        </c:dLbls>
        <c:axId val="601534815"/>
        <c:axId val="601517759"/>
      </c:areaChart>
      <c:lineChart>
        <c:grouping val="standard"/>
        <c:varyColors val="0"/>
        <c:ser>
          <c:idx val="0"/>
          <c:order val="0"/>
          <c:tx>
            <c:strRef>
              <c:f>bond_f!$B$1:$B$2</c:f>
              <c:strCache>
                <c:ptCount val="2"/>
                <c:pt idx="0">
                  <c:v>Chile</c:v>
                </c:pt>
              </c:strCache>
            </c:strRef>
          </c:tx>
          <c:spPr>
            <a:ln w="28575" cap="rnd">
              <a:solidFill>
                <a:srgbClr val="C00000"/>
              </a:solidFill>
              <a:round/>
            </a:ln>
            <a:effectLst/>
          </c:spPr>
          <c:marker>
            <c:symbol val="none"/>
          </c:marker>
          <c:cat>
            <c:numRef>
              <c:f>bond_f!$A$3:$A$2705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bond_f!$B$3:$B$2705</c:f>
              <c:numCache>
                <c:formatCode>0.00</c:formatCode>
                <c:ptCount val="2703"/>
                <c:pt idx="0">
                  <c:v>5.2</c:v>
                </c:pt>
                <c:pt idx="1">
                  <c:v>5.1911111111111099</c:v>
                </c:pt>
                <c:pt idx="2">
                  <c:v>5.1631636938853402</c:v>
                </c:pt>
                <c:pt idx="3">
                  <c:v>5.1631636938853402</c:v>
                </c:pt>
                <c:pt idx="4">
                  <c:v>5.2147618622904002</c:v>
                </c:pt>
                <c:pt idx="5">
                  <c:v>5.2147618622904002</c:v>
                </c:pt>
                <c:pt idx="6">
                  <c:v>5.1819796404591703</c:v>
                </c:pt>
                <c:pt idx="7">
                  <c:v>5.1508235294117704</c:v>
                </c:pt>
                <c:pt idx="8">
                  <c:v>5.1185779916784098</c:v>
                </c:pt>
                <c:pt idx="9">
                  <c:v>5.0437812200755303</c:v>
                </c:pt>
                <c:pt idx="10">
                  <c:v>5.0586250690990999</c:v>
                </c:pt>
                <c:pt idx="11">
                  <c:v>5.0097345882870998</c:v>
                </c:pt>
                <c:pt idx="12">
                  <c:v>5.03003988868275</c:v>
                </c:pt>
                <c:pt idx="13">
                  <c:v>5.0057125796178301</c:v>
                </c:pt>
                <c:pt idx="14">
                  <c:v>4.9954864080019403</c:v>
                </c:pt>
                <c:pt idx="15">
                  <c:v>4.9895565799135202</c:v>
                </c:pt>
                <c:pt idx="16">
                  <c:v>4.9921361502347397</c:v>
                </c:pt>
                <c:pt idx="17">
                  <c:v>4.9648559837728197</c:v>
                </c:pt>
                <c:pt idx="18">
                  <c:v>4.9800000000000004</c:v>
                </c:pt>
                <c:pt idx="19">
                  <c:v>4.9837212048633601</c:v>
                </c:pt>
                <c:pt idx="20">
                  <c:v>4.9869706406834604</c:v>
                </c:pt>
                <c:pt idx="21">
                  <c:v>5.0211502782931401</c:v>
                </c:pt>
                <c:pt idx="22">
                  <c:v>5.0669934736842102</c:v>
                </c:pt>
                <c:pt idx="23">
                  <c:v>5.1408856772280904</c:v>
                </c:pt>
                <c:pt idx="24">
                  <c:v>5.1972592905405399</c:v>
                </c:pt>
                <c:pt idx="25">
                  <c:v>5.2091045009246697</c:v>
                </c:pt>
                <c:pt idx="26">
                  <c:v>5.2493690711125902</c:v>
                </c:pt>
                <c:pt idx="27">
                  <c:v>5.2539899937460897</c:v>
                </c:pt>
                <c:pt idx="28">
                  <c:v>5.2029980949117398</c:v>
                </c:pt>
                <c:pt idx="29">
                  <c:v>5.1902380952380902</c:v>
                </c:pt>
                <c:pt idx="30">
                  <c:v>5.1860542232597604</c:v>
                </c:pt>
                <c:pt idx="31">
                  <c:v>5.2386419753086404</c:v>
                </c:pt>
                <c:pt idx="32">
                  <c:v>5.2212890842134501</c:v>
                </c:pt>
                <c:pt idx="33">
                  <c:v>5.2515024766098</c:v>
                </c:pt>
                <c:pt idx="34">
                  <c:v>5.29</c:v>
                </c:pt>
                <c:pt idx="35">
                  <c:v>5.3809730930646902</c:v>
                </c:pt>
                <c:pt idx="36">
                  <c:v>5.4785656204260897</c:v>
                </c:pt>
                <c:pt idx="37">
                  <c:v>5.4618818872197297</c:v>
                </c:pt>
                <c:pt idx="38">
                  <c:v>5.52909431751611</c:v>
                </c:pt>
                <c:pt idx="39">
                  <c:v>5.5027650938609902</c:v>
                </c:pt>
                <c:pt idx="40">
                  <c:v>5.55</c:v>
                </c:pt>
                <c:pt idx="41">
                  <c:v>5.5606568816169402</c:v>
                </c:pt>
                <c:pt idx="42">
                  <c:v>5.59</c:v>
                </c:pt>
                <c:pt idx="43">
                  <c:v>5.5123555555555503</c:v>
                </c:pt>
                <c:pt idx="44">
                  <c:v>5.4909858259032696</c:v>
                </c:pt>
                <c:pt idx="45">
                  <c:v>5.4724231276787103</c:v>
                </c:pt>
                <c:pt idx="46">
                  <c:v>5.48</c:v>
                </c:pt>
                <c:pt idx="47">
                  <c:v>5.6137837837837896</c:v>
                </c:pt>
                <c:pt idx="48">
                  <c:v>5.625</c:v>
                </c:pt>
                <c:pt idx="49">
                  <c:v>5.7163636363636403</c:v>
                </c:pt>
                <c:pt idx="50">
                  <c:v>5.7926565377532198</c:v>
                </c:pt>
                <c:pt idx="51">
                  <c:v>5.8739741700553996</c:v>
                </c:pt>
                <c:pt idx="52">
                  <c:v>5.8392081393961099</c:v>
                </c:pt>
                <c:pt idx="53">
                  <c:v>5.8905632653061204</c:v>
                </c:pt>
                <c:pt idx="54">
                  <c:v>5.9579464285714296</c:v>
                </c:pt>
                <c:pt idx="55">
                  <c:v>5.9480232279693412</c:v>
                </c:pt>
                <c:pt idx="56">
                  <c:v>5.98441030689842</c:v>
                </c:pt>
                <c:pt idx="57">
                  <c:v>5.8560037147298498</c:v>
                </c:pt>
                <c:pt idx="58">
                  <c:v>5.8850302701725896</c:v>
                </c:pt>
                <c:pt idx="59">
                  <c:v>5.9482572499665203</c:v>
                </c:pt>
                <c:pt idx="60">
                  <c:v>5.9482572499665203</c:v>
                </c:pt>
                <c:pt idx="61">
                  <c:v>5.9288765692404697</c:v>
                </c:pt>
                <c:pt idx="62">
                  <c:v>5.9554472018276599</c:v>
                </c:pt>
                <c:pt idx="63">
                  <c:v>6.0001643274350602</c:v>
                </c:pt>
                <c:pt idx="64">
                  <c:v>5.9684896289804197</c:v>
                </c:pt>
                <c:pt idx="65">
                  <c:v>5.9700193911188704</c:v>
                </c:pt>
                <c:pt idx="66">
                  <c:v>5.9749275362318803</c:v>
                </c:pt>
                <c:pt idx="67">
                  <c:v>5.9072069716775601</c:v>
                </c:pt>
                <c:pt idx="68">
                  <c:v>5.9072069716775601</c:v>
                </c:pt>
                <c:pt idx="69">
                  <c:v>5.8699851785978998</c:v>
                </c:pt>
                <c:pt idx="70">
                  <c:v>5.8359067579127499</c:v>
                </c:pt>
                <c:pt idx="71">
                  <c:v>5.8949951723113498</c:v>
                </c:pt>
                <c:pt idx="72">
                  <c:v>5.88178512410511</c:v>
                </c:pt>
                <c:pt idx="73">
                  <c:v>5.8425037369207802</c:v>
                </c:pt>
                <c:pt idx="74">
                  <c:v>5.8181146953405003</c:v>
                </c:pt>
                <c:pt idx="75">
                  <c:v>5.8086611265004597</c:v>
                </c:pt>
                <c:pt idx="76">
                  <c:v>5.7621947600394297</c:v>
                </c:pt>
                <c:pt idx="77">
                  <c:v>5.7310077433628299</c:v>
                </c:pt>
                <c:pt idx="78">
                  <c:v>5.7693628670980601</c:v>
                </c:pt>
                <c:pt idx="79">
                  <c:v>5.7151212506624303</c:v>
                </c:pt>
                <c:pt idx="80">
                  <c:v>5.7506288448393699</c:v>
                </c:pt>
                <c:pt idx="81">
                  <c:v>5.76505285868393</c:v>
                </c:pt>
                <c:pt idx="82">
                  <c:v>5.7341182535413298</c:v>
                </c:pt>
                <c:pt idx="83">
                  <c:v>5.7240621878121898</c:v>
                </c:pt>
                <c:pt idx="84">
                  <c:v>5.72</c:v>
                </c:pt>
                <c:pt idx="85">
                  <c:v>5.72</c:v>
                </c:pt>
                <c:pt idx="86">
                  <c:v>5.68190476190476</c:v>
                </c:pt>
                <c:pt idx="87">
                  <c:v>5.7178544846050903</c:v>
                </c:pt>
                <c:pt idx="88">
                  <c:v>5.6894787820874804</c:v>
                </c:pt>
                <c:pt idx="89">
                  <c:v>5.7062499999999998</c:v>
                </c:pt>
                <c:pt idx="90">
                  <c:v>5.6730298442351597</c:v>
                </c:pt>
                <c:pt idx="91">
                  <c:v>5.6324301073687097</c:v>
                </c:pt>
                <c:pt idx="92">
                  <c:v>5.6526688929605804</c:v>
                </c:pt>
                <c:pt idx="93">
                  <c:v>5.64</c:v>
                </c:pt>
                <c:pt idx="94">
                  <c:v>5.6063914540563102</c:v>
                </c:pt>
                <c:pt idx="95">
                  <c:v>5.57764426460239</c:v>
                </c:pt>
                <c:pt idx="96">
                  <c:v>5.5167929553264603</c:v>
                </c:pt>
                <c:pt idx="97">
                  <c:v>5.4155310806905099</c:v>
                </c:pt>
                <c:pt idx="98">
                  <c:v>5.41297631779985</c:v>
                </c:pt>
                <c:pt idx="99">
                  <c:v>5.41297631779985</c:v>
                </c:pt>
                <c:pt idx="100">
                  <c:v>5.4660094723312804</c:v>
                </c:pt>
                <c:pt idx="101">
                  <c:v>5.3989610389610396</c:v>
                </c:pt>
                <c:pt idx="102">
                  <c:v>5.3885827751546396</c:v>
                </c:pt>
                <c:pt idx="103">
                  <c:v>5.3001704325251904</c:v>
                </c:pt>
                <c:pt idx="104">
                  <c:v>5.3076297906574696</c:v>
                </c:pt>
                <c:pt idx="105">
                  <c:v>5.3365005042036104</c:v>
                </c:pt>
                <c:pt idx="106">
                  <c:v>5.2982391735466301</c:v>
                </c:pt>
                <c:pt idx="107">
                  <c:v>5.2842252370055602</c:v>
                </c:pt>
                <c:pt idx="108">
                  <c:v>5.2590412328131002</c:v>
                </c:pt>
                <c:pt idx="109">
                  <c:v>5.3218062975276101</c:v>
                </c:pt>
                <c:pt idx="110">
                  <c:v>5.3496444456064802</c:v>
                </c:pt>
                <c:pt idx="111">
                  <c:v>5.4360383645219601</c:v>
                </c:pt>
                <c:pt idx="112">
                  <c:v>5.4185573063242902</c:v>
                </c:pt>
                <c:pt idx="113">
                  <c:v>5.3745213389442998</c:v>
                </c:pt>
                <c:pt idx="114">
                  <c:v>5.4005276541640201</c:v>
                </c:pt>
                <c:pt idx="115">
                  <c:v>5.4030287984111203</c:v>
                </c:pt>
                <c:pt idx="116">
                  <c:v>5.3833878926155796</c:v>
                </c:pt>
                <c:pt idx="117">
                  <c:v>5.3256666666666703</c:v>
                </c:pt>
                <c:pt idx="118">
                  <c:v>5.3446341463414697</c:v>
                </c:pt>
                <c:pt idx="119">
                  <c:v>5.3785714285714299</c:v>
                </c:pt>
                <c:pt idx="120">
                  <c:v>5.4482151643927503</c:v>
                </c:pt>
                <c:pt idx="121">
                  <c:v>5.41571991412461</c:v>
                </c:pt>
                <c:pt idx="122">
                  <c:v>5.3731249999999999</c:v>
                </c:pt>
                <c:pt idx="123">
                  <c:v>5.3454716545658503</c:v>
                </c:pt>
                <c:pt idx="124">
                  <c:v>5.2904222765002604</c:v>
                </c:pt>
                <c:pt idx="125">
                  <c:v>5.2818582887700503</c:v>
                </c:pt>
                <c:pt idx="126">
                  <c:v>5.3</c:v>
                </c:pt>
                <c:pt idx="127">
                  <c:v>5.2545935912446202</c:v>
                </c:pt>
                <c:pt idx="128">
                  <c:v>5.3160131195335296</c:v>
                </c:pt>
                <c:pt idx="129">
                  <c:v>5.3160131195335296</c:v>
                </c:pt>
                <c:pt idx="130">
                  <c:v>5.34</c:v>
                </c:pt>
                <c:pt idx="131">
                  <c:v>5.3492342770498098</c:v>
                </c:pt>
                <c:pt idx="132">
                  <c:v>5.3203597292724201</c:v>
                </c:pt>
                <c:pt idx="133">
                  <c:v>5.2039063124332499</c:v>
                </c:pt>
                <c:pt idx="134">
                  <c:v>5.21763980263158</c:v>
                </c:pt>
                <c:pt idx="135">
                  <c:v>5.2231784260515601</c:v>
                </c:pt>
                <c:pt idx="136">
                  <c:v>5.2016922263352701</c:v>
                </c:pt>
                <c:pt idx="137">
                  <c:v>5.1582916615968903</c:v>
                </c:pt>
                <c:pt idx="138">
                  <c:v>5.1709720730397404</c:v>
                </c:pt>
                <c:pt idx="139">
                  <c:v>5.1709720730397404</c:v>
                </c:pt>
                <c:pt idx="140">
                  <c:v>5.17852159937061</c:v>
                </c:pt>
                <c:pt idx="141">
                  <c:v>5.1621070460704601</c:v>
                </c:pt>
                <c:pt idx="142">
                  <c:v>5.1662459266267202</c:v>
                </c:pt>
                <c:pt idx="143">
                  <c:v>5.1769176996545401</c:v>
                </c:pt>
                <c:pt idx="144">
                  <c:v>5.15773312165775</c:v>
                </c:pt>
                <c:pt idx="145">
                  <c:v>5.16</c:v>
                </c:pt>
                <c:pt idx="146">
                  <c:v>5.16434782608696</c:v>
                </c:pt>
                <c:pt idx="147">
                  <c:v>5.1723076923076903</c:v>
                </c:pt>
                <c:pt idx="148">
                  <c:v>5.1852521951541597</c:v>
                </c:pt>
                <c:pt idx="149">
                  <c:v>5.2132074175824199</c:v>
                </c:pt>
                <c:pt idx="150">
                  <c:v>5.2366940855165804</c:v>
                </c:pt>
                <c:pt idx="151">
                  <c:v>5.2391863385233597</c:v>
                </c:pt>
                <c:pt idx="152">
                  <c:v>5.20178930307942</c:v>
                </c:pt>
                <c:pt idx="153">
                  <c:v>5.2459459459459499</c:v>
                </c:pt>
                <c:pt idx="154">
                  <c:v>5.2919195483415704</c:v>
                </c:pt>
                <c:pt idx="155">
                  <c:v>5.3008018207282896</c:v>
                </c:pt>
                <c:pt idx="156">
                  <c:v>5.3176666666666703</c:v>
                </c:pt>
                <c:pt idx="157">
                  <c:v>5.3055102040816298</c:v>
                </c:pt>
                <c:pt idx="158">
                  <c:v>5.30762934690416</c:v>
                </c:pt>
                <c:pt idx="159">
                  <c:v>5.3065506715506698</c:v>
                </c:pt>
                <c:pt idx="160">
                  <c:v>5.3340414975191699</c:v>
                </c:pt>
                <c:pt idx="161">
                  <c:v>5.3340414975191699</c:v>
                </c:pt>
                <c:pt idx="162">
                  <c:v>5.3730323468288201</c:v>
                </c:pt>
                <c:pt idx="163">
                  <c:v>5.3866809327036602</c:v>
                </c:pt>
                <c:pt idx="164">
                  <c:v>5.3657336182336204</c:v>
                </c:pt>
                <c:pt idx="165">
                  <c:v>5.39</c:v>
                </c:pt>
                <c:pt idx="166">
                  <c:v>5.35444614775371</c:v>
                </c:pt>
                <c:pt idx="167">
                  <c:v>5.3190025229617603</c:v>
                </c:pt>
                <c:pt idx="168">
                  <c:v>5.3299107142857203</c:v>
                </c:pt>
                <c:pt idx="169">
                  <c:v>5.3545877061469298</c:v>
                </c:pt>
                <c:pt idx="170">
                  <c:v>5.33126229440958</c:v>
                </c:pt>
                <c:pt idx="171">
                  <c:v>5.3181603922809204</c:v>
                </c:pt>
                <c:pt idx="172">
                  <c:v>5.2942348458814603</c:v>
                </c:pt>
                <c:pt idx="173">
                  <c:v>5.29296912114014</c:v>
                </c:pt>
                <c:pt idx="174">
                  <c:v>5.2821255060728696</c:v>
                </c:pt>
                <c:pt idx="175">
                  <c:v>5.2751396648044704</c:v>
                </c:pt>
                <c:pt idx="176">
                  <c:v>5.25</c:v>
                </c:pt>
                <c:pt idx="177">
                  <c:v>5.2985219819222902</c:v>
                </c:pt>
                <c:pt idx="178">
                  <c:v>5.3018089470180199</c:v>
                </c:pt>
                <c:pt idx="179">
                  <c:v>5.3233167495854099</c:v>
                </c:pt>
                <c:pt idx="180">
                  <c:v>5.3439601357882101</c:v>
                </c:pt>
                <c:pt idx="181">
                  <c:v>5.3552058531746001</c:v>
                </c:pt>
                <c:pt idx="182">
                  <c:v>5.36</c:v>
                </c:pt>
                <c:pt idx="183">
                  <c:v>5.4430478130695201</c:v>
                </c:pt>
                <c:pt idx="184">
                  <c:v>5.4430478130695201</c:v>
                </c:pt>
                <c:pt idx="185">
                  <c:v>5.4430478130695201</c:v>
                </c:pt>
                <c:pt idx="186">
                  <c:v>5.4430478130695201</c:v>
                </c:pt>
                <c:pt idx="187">
                  <c:v>5.4125925925925902</c:v>
                </c:pt>
                <c:pt idx="188">
                  <c:v>5.4191935483871001</c:v>
                </c:pt>
                <c:pt idx="189">
                  <c:v>5.3946594982078899</c:v>
                </c:pt>
                <c:pt idx="190">
                  <c:v>5.3958830779480396</c:v>
                </c:pt>
                <c:pt idx="191">
                  <c:v>5.37</c:v>
                </c:pt>
                <c:pt idx="192">
                  <c:v>5.3776351351351401</c:v>
                </c:pt>
                <c:pt idx="193">
                  <c:v>5.3891834570519599</c:v>
                </c:pt>
                <c:pt idx="194">
                  <c:v>5.4449230769230796</c:v>
                </c:pt>
                <c:pt idx="195">
                  <c:v>5.4312234250684801</c:v>
                </c:pt>
                <c:pt idx="196">
                  <c:v>5.4119030670025703</c:v>
                </c:pt>
                <c:pt idx="197">
                  <c:v>5.3915217442388697</c:v>
                </c:pt>
                <c:pt idx="198">
                  <c:v>5.4125572217837403</c:v>
                </c:pt>
                <c:pt idx="199">
                  <c:v>5.4369444444444399</c:v>
                </c:pt>
                <c:pt idx="200">
                  <c:v>5.4100588068682596</c:v>
                </c:pt>
                <c:pt idx="201">
                  <c:v>5.3780392561983499</c:v>
                </c:pt>
                <c:pt idx="202">
                  <c:v>5.3827953745600796</c:v>
                </c:pt>
                <c:pt idx="203">
                  <c:v>5.3808768771589301</c:v>
                </c:pt>
                <c:pt idx="204">
                  <c:v>5.3808768771589301</c:v>
                </c:pt>
                <c:pt idx="205">
                  <c:v>5.3965884861407298</c:v>
                </c:pt>
                <c:pt idx="206">
                  <c:v>5.4019804101622304</c:v>
                </c:pt>
                <c:pt idx="207">
                  <c:v>5.39</c:v>
                </c:pt>
                <c:pt idx="208">
                  <c:v>5.38824675324675</c:v>
                </c:pt>
                <c:pt idx="209">
                  <c:v>5.4</c:v>
                </c:pt>
                <c:pt idx="210">
                  <c:v>5.3796431109356497</c:v>
                </c:pt>
                <c:pt idx="211">
                  <c:v>5.3891899441340803</c:v>
                </c:pt>
                <c:pt idx="212">
                  <c:v>5.4073739065233699</c:v>
                </c:pt>
                <c:pt idx="213">
                  <c:v>5.42</c:v>
                </c:pt>
                <c:pt idx="214">
                  <c:v>5.42</c:v>
                </c:pt>
                <c:pt idx="215">
                  <c:v>5.4208190008189998</c:v>
                </c:pt>
                <c:pt idx="216">
                  <c:v>5.44</c:v>
                </c:pt>
                <c:pt idx="217">
                  <c:v>5.44</c:v>
                </c:pt>
                <c:pt idx="218">
                  <c:v>5.44</c:v>
                </c:pt>
                <c:pt idx="219">
                  <c:v>5.4498511166253101</c:v>
                </c:pt>
                <c:pt idx="220">
                  <c:v>5.45</c:v>
                </c:pt>
                <c:pt idx="221">
                  <c:v>5.4366666666666701</c:v>
                </c:pt>
                <c:pt idx="222">
                  <c:v>5.4592115449915104</c:v>
                </c:pt>
                <c:pt idx="223">
                  <c:v>5.4516917162698402</c:v>
                </c:pt>
                <c:pt idx="224">
                  <c:v>5.43334763948498</c:v>
                </c:pt>
                <c:pt idx="225">
                  <c:v>5.4143559534524899</c:v>
                </c:pt>
                <c:pt idx="226">
                  <c:v>5.4199161518093497</c:v>
                </c:pt>
                <c:pt idx="227">
                  <c:v>5.41</c:v>
                </c:pt>
                <c:pt idx="228">
                  <c:v>5.4195430107526903</c:v>
                </c:pt>
                <c:pt idx="229">
                  <c:v>5.44</c:v>
                </c:pt>
                <c:pt idx="230">
                  <c:v>5.47</c:v>
                </c:pt>
                <c:pt idx="231">
                  <c:v>5.4966666666666697</c:v>
                </c:pt>
                <c:pt idx="232">
                  <c:v>5.5489361702127598</c:v>
                </c:pt>
                <c:pt idx="233">
                  <c:v>5.5784178187403999</c:v>
                </c:pt>
                <c:pt idx="234">
                  <c:v>5.5626605265120403</c:v>
                </c:pt>
                <c:pt idx="235">
                  <c:v>5.5368000000000004</c:v>
                </c:pt>
                <c:pt idx="236">
                  <c:v>5.5006237828464704</c:v>
                </c:pt>
                <c:pt idx="237">
                  <c:v>5.5148829431438102</c:v>
                </c:pt>
                <c:pt idx="238">
                  <c:v>5.53064814814815</c:v>
                </c:pt>
                <c:pt idx="239">
                  <c:v>5.55</c:v>
                </c:pt>
                <c:pt idx="240">
                  <c:v>5.57</c:v>
                </c:pt>
                <c:pt idx="241">
                  <c:v>5.5550854700854702</c:v>
                </c:pt>
                <c:pt idx="242">
                  <c:v>5.5628000000000002</c:v>
                </c:pt>
                <c:pt idx="243">
                  <c:v>5.5024040404040404</c:v>
                </c:pt>
                <c:pt idx="244">
                  <c:v>5.5001249999999997</c:v>
                </c:pt>
                <c:pt idx="245">
                  <c:v>5.4932783347256997</c:v>
                </c:pt>
                <c:pt idx="246">
                  <c:v>5.49</c:v>
                </c:pt>
                <c:pt idx="247">
                  <c:v>5.47</c:v>
                </c:pt>
                <c:pt idx="248">
                  <c:v>5.4891848220769797</c:v>
                </c:pt>
                <c:pt idx="249">
                  <c:v>5.49</c:v>
                </c:pt>
                <c:pt idx="250">
                  <c:v>5.51</c:v>
                </c:pt>
                <c:pt idx="251">
                  <c:v>5.49</c:v>
                </c:pt>
                <c:pt idx="252">
                  <c:v>5.5081492063492004</c:v>
                </c:pt>
                <c:pt idx="253">
                  <c:v>5.5081492063492004</c:v>
                </c:pt>
                <c:pt idx="254">
                  <c:v>5.5</c:v>
                </c:pt>
                <c:pt idx="255">
                  <c:v>5.5</c:v>
                </c:pt>
                <c:pt idx="256">
                  <c:v>5.4890964924252801</c:v>
                </c:pt>
                <c:pt idx="257">
                  <c:v>5.4950000000000001</c:v>
                </c:pt>
                <c:pt idx="258">
                  <c:v>5.49</c:v>
                </c:pt>
                <c:pt idx="259">
                  <c:v>5.49</c:v>
                </c:pt>
                <c:pt idx="260">
                  <c:v>5.49</c:v>
                </c:pt>
                <c:pt idx="261">
                  <c:v>5.5199146757679198</c:v>
                </c:pt>
                <c:pt idx="262">
                  <c:v>5.5101098901098897</c:v>
                </c:pt>
                <c:pt idx="263">
                  <c:v>5.5101098901098897</c:v>
                </c:pt>
                <c:pt idx="264">
                  <c:v>5.5101098901098897</c:v>
                </c:pt>
                <c:pt idx="265">
                  <c:v>5.59181818181818</c:v>
                </c:pt>
                <c:pt idx="266">
                  <c:v>5.59181818181818</c:v>
                </c:pt>
                <c:pt idx="267">
                  <c:v>5.6747764408793797</c:v>
                </c:pt>
                <c:pt idx="268">
                  <c:v>5.65</c:v>
                </c:pt>
                <c:pt idx="269">
                  <c:v>5.72</c:v>
                </c:pt>
                <c:pt idx="270">
                  <c:v>5.69</c:v>
                </c:pt>
                <c:pt idx="271">
                  <c:v>5.6725000000000003</c:v>
                </c:pt>
                <c:pt idx="272">
                  <c:v>5.65</c:v>
                </c:pt>
                <c:pt idx="273">
                  <c:v>5.65</c:v>
                </c:pt>
                <c:pt idx="274">
                  <c:v>5.65</c:v>
                </c:pt>
                <c:pt idx="275">
                  <c:v>5.65</c:v>
                </c:pt>
                <c:pt idx="276">
                  <c:v>5.65</c:v>
                </c:pt>
                <c:pt idx="277">
                  <c:v>5.5766632016631998</c:v>
                </c:pt>
                <c:pt idx="278">
                  <c:v>5.5459154485592901</c:v>
                </c:pt>
                <c:pt idx="279">
                  <c:v>5.5690909090909102</c:v>
                </c:pt>
                <c:pt idx="280">
                  <c:v>5.57211075441412</c:v>
                </c:pt>
                <c:pt idx="281">
                  <c:v>5.6154714850367</c:v>
                </c:pt>
                <c:pt idx="282">
                  <c:v>5.6340990990990996</c:v>
                </c:pt>
                <c:pt idx="283">
                  <c:v>5.68</c:v>
                </c:pt>
                <c:pt idx="284">
                  <c:v>5.68</c:v>
                </c:pt>
                <c:pt idx="285">
                  <c:v>5.6873114754098397</c:v>
                </c:pt>
                <c:pt idx="286">
                  <c:v>5.69</c:v>
                </c:pt>
                <c:pt idx="287">
                  <c:v>5.6933598409542796</c:v>
                </c:pt>
                <c:pt idx="288">
                  <c:v>5.6873295189658801</c:v>
                </c:pt>
                <c:pt idx="289">
                  <c:v>5.6988330498362503</c:v>
                </c:pt>
                <c:pt idx="290">
                  <c:v>5.6745019011406796</c:v>
                </c:pt>
                <c:pt idx="291">
                  <c:v>5.6709219605044003</c:v>
                </c:pt>
                <c:pt idx="292">
                  <c:v>5.6631212797619099</c:v>
                </c:pt>
                <c:pt idx="293">
                  <c:v>5.6814567812621704</c:v>
                </c:pt>
                <c:pt idx="294">
                  <c:v>5.68</c:v>
                </c:pt>
                <c:pt idx="295">
                  <c:v>5.6747033834016101</c:v>
                </c:pt>
                <c:pt idx="296">
                  <c:v>5.6766666666666703</c:v>
                </c:pt>
                <c:pt idx="297">
                  <c:v>5.6627900994229297</c:v>
                </c:pt>
                <c:pt idx="298">
                  <c:v>5.6627900994229297</c:v>
                </c:pt>
                <c:pt idx="299">
                  <c:v>5.66</c:v>
                </c:pt>
                <c:pt idx="300">
                  <c:v>5.6069662921348398</c:v>
                </c:pt>
                <c:pt idx="301">
                  <c:v>5.6</c:v>
                </c:pt>
                <c:pt idx="302">
                  <c:v>5.6</c:v>
                </c:pt>
                <c:pt idx="303">
                  <c:v>5.6</c:v>
                </c:pt>
                <c:pt idx="304">
                  <c:v>5.6</c:v>
                </c:pt>
                <c:pt idx="305">
                  <c:v>5.62</c:v>
                </c:pt>
                <c:pt idx="306">
                  <c:v>5.61909090909091</c:v>
                </c:pt>
                <c:pt idx="307">
                  <c:v>5.6464285714285696</c:v>
                </c:pt>
                <c:pt idx="308">
                  <c:v>5.62153195488722</c:v>
                </c:pt>
                <c:pt idx="309">
                  <c:v>5.6287500000000001</c:v>
                </c:pt>
                <c:pt idx="310">
                  <c:v>5.6040099009900999</c:v>
                </c:pt>
                <c:pt idx="311">
                  <c:v>5.6275000000000004</c:v>
                </c:pt>
                <c:pt idx="312">
                  <c:v>5.62</c:v>
                </c:pt>
                <c:pt idx="313">
                  <c:v>5.62</c:v>
                </c:pt>
                <c:pt idx="314">
                  <c:v>5.62</c:v>
                </c:pt>
                <c:pt idx="315">
                  <c:v>5.5900933997509297</c:v>
                </c:pt>
                <c:pt idx="316">
                  <c:v>5.5997382920110201</c:v>
                </c:pt>
                <c:pt idx="317">
                  <c:v>5.57076578902082</c:v>
                </c:pt>
                <c:pt idx="318">
                  <c:v>5.5750000000000002</c:v>
                </c:pt>
                <c:pt idx="319">
                  <c:v>5.57668344870988</c:v>
                </c:pt>
                <c:pt idx="320">
                  <c:v>5.5531249999999996</c:v>
                </c:pt>
                <c:pt idx="321">
                  <c:v>5.5523809523809504</c:v>
                </c:pt>
                <c:pt idx="322">
                  <c:v>5.5523809523809504</c:v>
                </c:pt>
                <c:pt idx="323">
                  <c:v>5.5523809523809504</c:v>
                </c:pt>
                <c:pt idx="324">
                  <c:v>5.51181818181818</c:v>
                </c:pt>
                <c:pt idx="325">
                  <c:v>5.5102631578947401</c:v>
                </c:pt>
                <c:pt idx="326">
                  <c:v>5.5</c:v>
                </c:pt>
                <c:pt idx="327">
                  <c:v>5.4883243158472501</c:v>
                </c:pt>
                <c:pt idx="328">
                  <c:v>5.4098458498023696</c:v>
                </c:pt>
                <c:pt idx="329">
                  <c:v>5.3255833187313799</c:v>
                </c:pt>
                <c:pt idx="330">
                  <c:v>5.2978644876970202</c:v>
                </c:pt>
                <c:pt idx="331">
                  <c:v>5.2884732454879604</c:v>
                </c:pt>
                <c:pt idx="332">
                  <c:v>5.2943478260869599</c:v>
                </c:pt>
                <c:pt idx="333">
                  <c:v>5.2007000710732099</c:v>
                </c:pt>
                <c:pt idx="334">
                  <c:v>5.1147014925373098</c:v>
                </c:pt>
                <c:pt idx="335">
                  <c:v>5.1545578231292497</c:v>
                </c:pt>
                <c:pt idx="336">
                  <c:v>5.14</c:v>
                </c:pt>
                <c:pt idx="337">
                  <c:v>5.17</c:v>
                </c:pt>
                <c:pt idx="338">
                  <c:v>5.2</c:v>
                </c:pt>
                <c:pt idx="339">
                  <c:v>5.2019354838709697</c:v>
                </c:pt>
                <c:pt idx="340">
                  <c:v>5.1903845672234104</c:v>
                </c:pt>
                <c:pt idx="341">
                  <c:v>5.2266816239449403</c:v>
                </c:pt>
                <c:pt idx="342">
                  <c:v>5.2520594405823298</c:v>
                </c:pt>
                <c:pt idx="343">
                  <c:v>5.2382217289431496</c:v>
                </c:pt>
                <c:pt idx="344">
                  <c:v>5.2536818953018498</c:v>
                </c:pt>
                <c:pt idx="345">
                  <c:v>5.2137395078503204</c:v>
                </c:pt>
                <c:pt idx="346">
                  <c:v>5.2137395078503204</c:v>
                </c:pt>
                <c:pt idx="347">
                  <c:v>5.1910071819425498</c:v>
                </c:pt>
                <c:pt idx="348">
                  <c:v>5.21</c:v>
                </c:pt>
                <c:pt idx="349">
                  <c:v>5.2297798931971204</c:v>
                </c:pt>
                <c:pt idx="350">
                  <c:v>5.2570833333333304</c:v>
                </c:pt>
                <c:pt idx="351">
                  <c:v>5.1704028368794299</c:v>
                </c:pt>
                <c:pt idx="352">
                  <c:v>5.1824365557420702</c:v>
                </c:pt>
                <c:pt idx="353">
                  <c:v>5.1275772350476903</c:v>
                </c:pt>
                <c:pt idx="354">
                  <c:v>5.1107142857142902</c:v>
                </c:pt>
                <c:pt idx="355">
                  <c:v>5.0961792986425296</c:v>
                </c:pt>
                <c:pt idx="356">
                  <c:v>5.0851124819392499</c:v>
                </c:pt>
                <c:pt idx="357">
                  <c:v>5.0858004158004197</c:v>
                </c:pt>
                <c:pt idx="358">
                  <c:v>5.0891948265550297</c:v>
                </c:pt>
                <c:pt idx="359">
                  <c:v>5.0872888655462196</c:v>
                </c:pt>
                <c:pt idx="360">
                  <c:v>5.0872888655462196</c:v>
                </c:pt>
                <c:pt idx="361">
                  <c:v>5.1154357868801998</c:v>
                </c:pt>
                <c:pt idx="362">
                  <c:v>5.1769689062691597</c:v>
                </c:pt>
                <c:pt idx="363">
                  <c:v>5.1794709184203098</c:v>
                </c:pt>
                <c:pt idx="364">
                  <c:v>5.1855172413793102</c:v>
                </c:pt>
                <c:pt idx="365">
                  <c:v>5.2222707248698397</c:v>
                </c:pt>
                <c:pt idx="366">
                  <c:v>5.2129301283357101</c:v>
                </c:pt>
                <c:pt idx="367">
                  <c:v>5.2585401107615697</c:v>
                </c:pt>
                <c:pt idx="368">
                  <c:v>5.2261748633879801</c:v>
                </c:pt>
                <c:pt idx="369">
                  <c:v>5.1413793103448304</c:v>
                </c:pt>
                <c:pt idx="370">
                  <c:v>5.1437974090585996</c:v>
                </c:pt>
                <c:pt idx="371">
                  <c:v>5.1384391534391503</c:v>
                </c:pt>
                <c:pt idx="372">
                  <c:v>5.1506666666666696</c:v>
                </c:pt>
                <c:pt idx="373">
                  <c:v>5.1617019199066698</c:v>
                </c:pt>
                <c:pt idx="374">
                  <c:v>5.22477611940299</c:v>
                </c:pt>
                <c:pt idx="375">
                  <c:v>5.2690647082576199</c:v>
                </c:pt>
                <c:pt idx="376">
                  <c:v>5.2479018409623697</c:v>
                </c:pt>
                <c:pt idx="377">
                  <c:v>5.2237107916355496</c:v>
                </c:pt>
                <c:pt idx="378">
                  <c:v>5.2450000000000001</c:v>
                </c:pt>
                <c:pt idx="379">
                  <c:v>5.2673322301425696</c:v>
                </c:pt>
                <c:pt idx="380">
                  <c:v>5.3095444635653299</c:v>
                </c:pt>
                <c:pt idx="381">
                  <c:v>5.3255947729263902</c:v>
                </c:pt>
                <c:pt idx="382">
                  <c:v>5.394096489961</c:v>
                </c:pt>
                <c:pt idx="383">
                  <c:v>5.38</c:v>
                </c:pt>
                <c:pt idx="384">
                  <c:v>5.4134564233163598</c:v>
                </c:pt>
                <c:pt idx="385">
                  <c:v>5.3714285714285701</c:v>
                </c:pt>
                <c:pt idx="386">
                  <c:v>5.3823348017621102</c:v>
                </c:pt>
                <c:pt idx="387">
                  <c:v>5.3671408166787504</c:v>
                </c:pt>
                <c:pt idx="388">
                  <c:v>5.35989212430822</c:v>
                </c:pt>
                <c:pt idx="389">
                  <c:v>5.3476767006113501</c:v>
                </c:pt>
                <c:pt idx="390">
                  <c:v>5.3329489573607196</c:v>
                </c:pt>
                <c:pt idx="391">
                  <c:v>5.3194736842105304</c:v>
                </c:pt>
                <c:pt idx="392">
                  <c:v>5.3001493407431601</c:v>
                </c:pt>
                <c:pt idx="393">
                  <c:v>5.30441169479439</c:v>
                </c:pt>
                <c:pt idx="394">
                  <c:v>5.2971428571428598</c:v>
                </c:pt>
                <c:pt idx="395">
                  <c:v>5.2900879917184298</c:v>
                </c:pt>
                <c:pt idx="396">
                  <c:v>5.2402439024390199</c:v>
                </c:pt>
                <c:pt idx="397">
                  <c:v>5.2360261650513298</c:v>
                </c:pt>
                <c:pt idx="398">
                  <c:v>5.2185034013605396</c:v>
                </c:pt>
                <c:pt idx="399">
                  <c:v>5.2189784946236601</c:v>
                </c:pt>
                <c:pt idx="400">
                  <c:v>5.2189784946236601</c:v>
                </c:pt>
                <c:pt idx="401">
                  <c:v>5.2401976466234803</c:v>
                </c:pt>
                <c:pt idx="402">
                  <c:v>5.3339332100477703</c:v>
                </c:pt>
                <c:pt idx="403">
                  <c:v>5.3319399002204397</c:v>
                </c:pt>
                <c:pt idx="404">
                  <c:v>5.3486587950348197</c:v>
                </c:pt>
                <c:pt idx="405">
                  <c:v>5.38</c:v>
                </c:pt>
                <c:pt idx="406">
                  <c:v>5.38</c:v>
                </c:pt>
                <c:pt idx="407">
                  <c:v>5.3128254826834898</c:v>
                </c:pt>
                <c:pt idx="408">
                  <c:v>5.28534855769231</c:v>
                </c:pt>
                <c:pt idx="409">
                  <c:v>5.26441484770009</c:v>
                </c:pt>
                <c:pt idx="410">
                  <c:v>5.2408030720007197</c:v>
                </c:pt>
                <c:pt idx="411">
                  <c:v>5.26124642873003</c:v>
                </c:pt>
                <c:pt idx="412">
                  <c:v>5.2794736842105303</c:v>
                </c:pt>
                <c:pt idx="413">
                  <c:v>5.26</c:v>
                </c:pt>
                <c:pt idx="414">
                  <c:v>5.2891573980451598</c:v>
                </c:pt>
                <c:pt idx="415">
                  <c:v>5.2803703703703704</c:v>
                </c:pt>
                <c:pt idx="416">
                  <c:v>5.2446084995782902</c:v>
                </c:pt>
                <c:pt idx="417">
                  <c:v>5.27</c:v>
                </c:pt>
                <c:pt idx="418">
                  <c:v>5.2775930472990398</c:v>
                </c:pt>
                <c:pt idx="419">
                  <c:v>5.2838733832539102</c:v>
                </c:pt>
                <c:pt idx="420">
                  <c:v>5.2980784313725504</c:v>
                </c:pt>
                <c:pt idx="421">
                  <c:v>5.28</c:v>
                </c:pt>
                <c:pt idx="422">
                  <c:v>5.28</c:v>
                </c:pt>
                <c:pt idx="423">
                  <c:v>5.2812765957446803</c:v>
                </c:pt>
                <c:pt idx="424">
                  <c:v>5.2526296285653604</c:v>
                </c:pt>
                <c:pt idx="425">
                  <c:v>5.25</c:v>
                </c:pt>
                <c:pt idx="426">
                  <c:v>5.2522081277895198</c:v>
                </c:pt>
                <c:pt idx="427">
                  <c:v>5.26997844827586</c:v>
                </c:pt>
                <c:pt idx="428">
                  <c:v>5.2766871868289202</c:v>
                </c:pt>
                <c:pt idx="429">
                  <c:v>5.27</c:v>
                </c:pt>
                <c:pt idx="430">
                  <c:v>5.2581086439333902</c:v>
                </c:pt>
                <c:pt idx="431">
                  <c:v>5.2403482587064696</c:v>
                </c:pt>
                <c:pt idx="432">
                  <c:v>5.2682716049382696</c:v>
                </c:pt>
                <c:pt idx="433">
                  <c:v>5.2835301353013504</c:v>
                </c:pt>
                <c:pt idx="434">
                  <c:v>5.2774999999999999</c:v>
                </c:pt>
                <c:pt idx="435">
                  <c:v>5.2840618955512602</c:v>
                </c:pt>
                <c:pt idx="436">
                  <c:v>5.28</c:v>
                </c:pt>
                <c:pt idx="437">
                  <c:v>5.2774998415866703</c:v>
                </c:pt>
                <c:pt idx="438">
                  <c:v>5.2418553719008303</c:v>
                </c:pt>
                <c:pt idx="439">
                  <c:v>5.2795844370860898</c:v>
                </c:pt>
                <c:pt idx="440">
                  <c:v>5.2795362318840597</c:v>
                </c:pt>
                <c:pt idx="441">
                  <c:v>5.2605070272955397</c:v>
                </c:pt>
                <c:pt idx="442">
                  <c:v>5.26</c:v>
                </c:pt>
                <c:pt idx="443">
                  <c:v>5.26</c:v>
                </c:pt>
                <c:pt idx="444">
                  <c:v>5.28</c:v>
                </c:pt>
                <c:pt idx="445">
                  <c:v>5.28</c:v>
                </c:pt>
                <c:pt idx="446">
                  <c:v>5.28</c:v>
                </c:pt>
                <c:pt idx="447">
                  <c:v>5.28</c:v>
                </c:pt>
                <c:pt idx="448">
                  <c:v>5.28</c:v>
                </c:pt>
                <c:pt idx="449">
                  <c:v>5.26</c:v>
                </c:pt>
                <c:pt idx="450">
                  <c:v>5.2492788461538504</c:v>
                </c:pt>
                <c:pt idx="451">
                  <c:v>5.25</c:v>
                </c:pt>
                <c:pt idx="452">
                  <c:v>5.2579411764705899</c:v>
                </c:pt>
                <c:pt idx="453">
                  <c:v>5.2610000000000001</c:v>
                </c:pt>
                <c:pt idx="454">
                  <c:v>5.2467407110933202</c:v>
                </c:pt>
                <c:pt idx="455">
                  <c:v>5.25115684627385</c:v>
                </c:pt>
                <c:pt idx="456">
                  <c:v>5.2429996985227598</c:v>
                </c:pt>
                <c:pt idx="457">
                  <c:v>5.2305559943830104</c:v>
                </c:pt>
                <c:pt idx="458">
                  <c:v>5.2264154786150696</c:v>
                </c:pt>
                <c:pt idx="459">
                  <c:v>5.24</c:v>
                </c:pt>
                <c:pt idx="460">
                  <c:v>5.2497560975609803</c:v>
                </c:pt>
                <c:pt idx="461">
                  <c:v>5.2256204020927903</c:v>
                </c:pt>
                <c:pt idx="462">
                  <c:v>5.2271111111111104</c:v>
                </c:pt>
                <c:pt idx="463">
                  <c:v>5.2142804311550099</c:v>
                </c:pt>
                <c:pt idx="464">
                  <c:v>5.2003110613413002</c:v>
                </c:pt>
                <c:pt idx="465">
                  <c:v>5.1970257510729603</c:v>
                </c:pt>
                <c:pt idx="466">
                  <c:v>5.2193970868264197</c:v>
                </c:pt>
                <c:pt idx="467">
                  <c:v>5.2103694413740298</c:v>
                </c:pt>
                <c:pt idx="468">
                  <c:v>5.1265363073458996</c:v>
                </c:pt>
                <c:pt idx="469">
                  <c:v>5.1161666666666701</c:v>
                </c:pt>
                <c:pt idx="470">
                  <c:v>5.0939140132287299</c:v>
                </c:pt>
                <c:pt idx="471">
                  <c:v>5.0782929061784898</c:v>
                </c:pt>
                <c:pt idx="472">
                  <c:v>5.0724390243902402</c:v>
                </c:pt>
                <c:pt idx="473">
                  <c:v>5.0556663513848896</c:v>
                </c:pt>
                <c:pt idx="474">
                  <c:v>5.0390522509041</c:v>
                </c:pt>
                <c:pt idx="475">
                  <c:v>5.00054589371981</c:v>
                </c:pt>
                <c:pt idx="476">
                  <c:v>4.9922222222222201</c:v>
                </c:pt>
                <c:pt idx="477">
                  <c:v>4.9922222222222201</c:v>
                </c:pt>
                <c:pt idx="478">
                  <c:v>4.9922222222222201</c:v>
                </c:pt>
                <c:pt idx="479">
                  <c:v>4.9994863428047696</c:v>
                </c:pt>
                <c:pt idx="480">
                  <c:v>4.9850000000000003</c:v>
                </c:pt>
                <c:pt idx="481">
                  <c:v>4.9688073394495396</c:v>
                </c:pt>
                <c:pt idx="482">
                  <c:v>4.91564829582373</c:v>
                </c:pt>
                <c:pt idx="483">
                  <c:v>4.9151082699511903</c:v>
                </c:pt>
                <c:pt idx="484">
                  <c:v>4.9319701726844603</c:v>
                </c:pt>
                <c:pt idx="485">
                  <c:v>4.9400000000000004</c:v>
                </c:pt>
                <c:pt idx="486">
                  <c:v>4.9308978023297696</c:v>
                </c:pt>
                <c:pt idx="487">
                  <c:v>4.9046262806987997</c:v>
                </c:pt>
                <c:pt idx="488">
                  <c:v>4.8690891804292198</c:v>
                </c:pt>
                <c:pt idx="489">
                  <c:v>4.8994999999999997</c:v>
                </c:pt>
                <c:pt idx="490">
                  <c:v>4.9124137931034504</c:v>
                </c:pt>
                <c:pt idx="491">
                  <c:v>4.8854735110803302</c:v>
                </c:pt>
                <c:pt idx="492">
                  <c:v>4.9264468864468904</c:v>
                </c:pt>
                <c:pt idx="493">
                  <c:v>4.9786902573529401</c:v>
                </c:pt>
                <c:pt idx="494">
                  <c:v>5.0388352272727301</c:v>
                </c:pt>
                <c:pt idx="495">
                  <c:v>5.0695918367346904</c:v>
                </c:pt>
                <c:pt idx="496">
                  <c:v>5.0572879818594103</c:v>
                </c:pt>
                <c:pt idx="497">
                  <c:v>5.07305516265912</c:v>
                </c:pt>
                <c:pt idx="498">
                  <c:v>5.09</c:v>
                </c:pt>
                <c:pt idx="499">
                  <c:v>5.0592307692307701</c:v>
                </c:pt>
                <c:pt idx="500">
                  <c:v>5.07</c:v>
                </c:pt>
                <c:pt idx="501">
                  <c:v>5.0845833333333301</c:v>
                </c:pt>
                <c:pt idx="502">
                  <c:v>5.0599999999999996</c:v>
                </c:pt>
                <c:pt idx="503">
                  <c:v>5.0928947368421102</c:v>
                </c:pt>
                <c:pt idx="504">
                  <c:v>5.0998837209302303</c:v>
                </c:pt>
                <c:pt idx="505">
                  <c:v>5.1257699275362301</c:v>
                </c:pt>
                <c:pt idx="506">
                  <c:v>5.13</c:v>
                </c:pt>
                <c:pt idx="507">
                  <c:v>5.13</c:v>
                </c:pt>
                <c:pt idx="508">
                  <c:v>5.1585820895522403</c:v>
                </c:pt>
                <c:pt idx="509">
                  <c:v>5.1694799461642003</c:v>
                </c:pt>
                <c:pt idx="510">
                  <c:v>5.1610869565217401</c:v>
                </c:pt>
                <c:pt idx="511">
                  <c:v>5.16</c:v>
                </c:pt>
                <c:pt idx="512">
                  <c:v>5.1887148670538501</c:v>
                </c:pt>
                <c:pt idx="513">
                  <c:v>5.2050000000000001</c:v>
                </c:pt>
                <c:pt idx="514">
                  <c:v>5.2055555555555602</c:v>
                </c:pt>
                <c:pt idx="515">
                  <c:v>5.2055555555555602</c:v>
                </c:pt>
                <c:pt idx="516">
                  <c:v>5.2055555555555602</c:v>
                </c:pt>
                <c:pt idx="517">
                  <c:v>5.22</c:v>
                </c:pt>
                <c:pt idx="518">
                  <c:v>5.22</c:v>
                </c:pt>
                <c:pt idx="519">
                  <c:v>5.18</c:v>
                </c:pt>
                <c:pt idx="520">
                  <c:v>5.18</c:v>
                </c:pt>
                <c:pt idx="521">
                  <c:v>5.18</c:v>
                </c:pt>
                <c:pt idx="522">
                  <c:v>5.2</c:v>
                </c:pt>
                <c:pt idx="523">
                  <c:v>5.2121044510385799</c:v>
                </c:pt>
                <c:pt idx="524">
                  <c:v>5.2121044510385799</c:v>
                </c:pt>
                <c:pt idx="525">
                  <c:v>5.1754576785587902</c:v>
                </c:pt>
                <c:pt idx="526">
                  <c:v>5.1649616638401197</c:v>
                </c:pt>
                <c:pt idx="527">
                  <c:v>5.13277207392197</c:v>
                </c:pt>
                <c:pt idx="528">
                  <c:v>5.1117760369015004</c:v>
                </c:pt>
                <c:pt idx="529">
                  <c:v>5.0999999999999996</c:v>
                </c:pt>
                <c:pt idx="530">
                  <c:v>5.0939838606922896</c:v>
                </c:pt>
                <c:pt idx="531">
                  <c:v>5.0771251646903801</c:v>
                </c:pt>
                <c:pt idx="532">
                  <c:v>5.0351923076923102</c:v>
                </c:pt>
                <c:pt idx="533">
                  <c:v>5.0394451268127698</c:v>
                </c:pt>
                <c:pt idx="534">
                  <c:v>5.0271129379350104</c:v>
                </c:pt>
                <c:pt idx="535">
                  <c:v>4.9801541556219799</c:v>
                </c:pt>
                <c:pt idx="536">
                  <c:v>4.99555921052632</c:v>
                </c:pt>
                <c:pt idx="537">
                  <c:v>5.01</c:v>
                </c:pt>
                <c:pt idx="538">
                  <c:v>4.9668170782762804</c:v>
                </c:pt>
                <c:pt idx="539">
                  <c:v>4.9413771186440698</c:v>
                </c:pt>
                <c:pt idx="540">
                  <c:v>4.96</c:v>
                </c:pt>
                <c:pt idx="541">
                  <c:v>4.95</c:v>
                </c:pt>
                <c:pt idx="542">
                  <c:v>4.9649999999999999</c:v>
                </c:pt>
                <c:pt idx="543">
                  <c:v>4.9649999999999999</c:v>
                </c:pt>
                <c:pt idx="544">
                  <c:v>5.01</c:v>
                </c:pt>
                <c:pt idx="545">
                  <c:v>5.01</c:v>
                </c:pt>
                <c:pt idx="546">
                  <c:v>5.01</c:v>
                </c:pt>
                <c:pt idx="547">
                  <c:v>5.01</c:v>
                </c:pt>
                <c:pt idx="548">
                  <c:v>5</c:v>
                </c:pt>
                <c:pt idx="549">
                  <c:v>5</c:v>
                </c:pt>
                <c:pt idx="550">
                  <c:v>5</c:v>
                </c:pt>
                <c:pt idx="551">
                  <c:v>5</c:v>
                </c:pt>
                <c:pt idx="552">
                  <c:v>5.01</c:v>
                </c:pt>
                <c:pt idx="553">
                  <c:v>5.01</c:v>
                </c:pt>
                <c:pt idx="554">
                  <c:v>5.01</c:v>
                </c:pt>
                <c:pt idx="555">
                  <c:v>5.01</c:v>
                </c:pt>
                <c:pt idx="556">
                  <c:v>4.97</c:v>
                </c:pt>
                <c:pt idx="557">
                  <c:v>4.97</c:v>
                </c:pt>
                <c:pt idx="558">
                  <c:v>4.97</c:v>
                </c:pt>
                <c:pt idx="559">
                  <c:v>4.9800000000000004</c:v>
                </c:pt>
                <c:pt idx="560">
                  <c:v>4.9800000000000004</c:v>
                </c:pt>
                <c:pt idx="561">
                  <c:v>4.9800000000000004</c:v>
                </c:pt>
                <c:pt idx="562">
                  <c:v>4.9800000000000004</c:v>
                </c:pt>
                <c:pt idx="563">
                  <c:v>5.03</c:v>
                </c:pt>
                <c:pt idx="564">
                  <c:v>5.03</c:v>
                </c:pt>
                <c:pt idx="565">
                  <c:v>5.04</c:v>
                </c:pt>
                <c:pt idx="566">
                  <c:v>5.0070588235294098</c:v>
                </c:pt>
                <c:pt idx="567">
                  <c:v>5.0244999999999997</c:v>
                </c:pt>
                <c:pt idx="568">
                  <c:v>5.07257575757576</c:v>
                </c:pt>
                <c:pt idx="569">
                  <c:v>4.99</c:v>
                </c:pt>
                <c:pt idx="570">
                  <c:v>5.0133333333333301</c:v>
                </c:pt>
                <c:pt idx="571">
                  <c:v>4.9532709832134296</c:v>
                </c:pt>
                <c:pt idx="572">
                  <c:v>4.9400000000000004</c:v>
                </c:pt>
                <c:pt idx="573">
                  <c:v>5.0059374999999999</c:v>
                </c:pt>
                <c:pt idx="574">
                  <c:v>5.0199999999999996</c:v>
                </c:pt>
                <c:pt idx="575">
                  <c:v>5.0199999999999996</c:v>
                </c:pt>
                <c:pt idx="576">
                  <c:v>4.9890873136598701</c:v>
                </c:pt>
                <c:pt idx="577">
                  <c:v>4.9966319444444496</c:v>
                </c:pt>
                <c:pt idx="578">
                  <c:v>5.0442807017543903</c:v>
                </c:pt>
                <c:pt idx="579">
                  <c:v>5.0410526315789497</c:v>
                </c:pt>
                <c:pt idx="580">
                  <c:v>5.0507142857142897</c:v>
                </c:pt>
                <c:pt idx="581">
                  <c:v>5.04</c:v>
                </c:pt>
                <c:pt idx="582">
                  <c:v>5.0461904761904801</c:v>
                </c:pt>
                <c:pt idx="583">
                  <c:v>5.0295008596884303</c:v>
                </c:pt>
                <c:pt idx="584">
                  <c:v>5.0513920454545396</c:v>
                </c:pt>
                <c:pt idx="585">
                  <c:v>5.02076923076923</c:v>
                </c:pt>
                <c:pt idx="586">
                  <c:v>5.02076923076923</c:v>
                </c:pt>
                <c:pt idx="587">
                  <c:v>4.99</c:v>
                </c:pt>
                <c:pt idx="588">
                  <c:v>4.96</c:v>
                </c:pt>
                <c:pt idx="589">
                  <c:v>4.9805263157894704</c:v>
                </c:pt>
                <c:pt idx="590">
                  <c:v>4.9805263157894704</c:v>
                </c:pt>
                <c:pt idx="591">
                  <c:v>4.913125</c:v>
                </c:pt>
                <c:pt idx="592">
                  <c:v>4.875</c:v>
                </c:pt>
                <c:pt idx="593">
                  <c:v>4.875</c:v>
                </c:pt>
                <c:pt idx="594">
                  <c:v>4.9000000000000004</c:v>
                </c:pt>
                <c:pt idx="595">
                  <c:v>4.9000000000000004</c:v>
                </c:pt>
                <c:pt idx="596">
                  <c:v>4.91</c:v>
                </c:pt>
                <c:pt idx="597">
                  <c:v>4.91</c:v>
                </c:pt>
                <c:pt idx="598">
                  <c:v>4.91</c:v>
                </c:pt>
                <c:pt idx="599">
                  <c:v>4.92</c:v>
                </c:pt>
                <c:pt idx="600">
                  <c:v>4.91</c:v>
                </c:pt>
                <c:pt idx="601">
                  <c:v>4.8680769230769299</c:v>
                </c:pt>
                <c:pt idx="602">
                  <c:v>4.8499999999999996</c:v>
                </c:pt>
                <c:pt idx="603">
                  <c:v>4.8899999999999997</c:v>
                </c:pt>
                <c:pt idx="604">
                  <c:v>4.8899999999999997</c:v>
                </c:pt>
                <c:pt idx="605">
                  <c:v>4.8908333333333296</c:v>
                </c:pt>
                <c:pt idx="606">
                  <c:v>4.8614285714285703</c:v>
                </c:pt>
                <c:pt idx="607">
                  <c:v>4.8614285714285703</c:v>
                </c:pt>
                <c:pt idx="608">
                  <c:v>4.83</c:v>
                </c:pt>
                <c:pt idx="609">
                  <c:v>4.875</c:v>
                </c:pt>
                <c:pt idx="610">
                  <c:v>4.91</c:v>
                </c:pt>
                <c:pt idx="611">
                  <c:v>4.9290909090909096</c:v>
                </c:pt>
                <c:pt idx="612">
                  <c:v>4.9621951219512201</c:v>
                </c:pt>
                <c:pt idx="613">
                  <c:v>4.9708333333333403</c:v>
                </c:pt>
                <c:pt idx="614">
                  <c:v>4.9815384615384604</c:v>
                </c:pt>
                <c:pt idx="615">
                  <c:v>4.9813235294117701</c:v>
                </c:pt>
                <c:pt idx="616">
                  <c:v>4.9895429864253398</c:v>
                </c:pt>
                <c:pt idx="617">
                  <c:v>4.9532823422042096</c:v>
                </c:pt>
                <c:pt idx="618">
                  <c:v>4.96090909090909</c:v>
                </c:pt>
                <c:pt idx="619">
                  <c:v>4.9800000000000004</c:v>
                </c:pt>
                <c:pt idx="620">
                  <c:v>4.9908333333333301</c:v>
                </c:pt>
                <c:pt idx="621">
                  <c:v>4.9908333333333301</c:v>
                </c:pt>
                <c:pt idx="622">
                  <c:v>4.9830861093651801</c:v>
                </c:pt>
                <c:pt idx="623">
                  <c:v>4.9915967035797104</c:v>
                </c:pt>
                <c:pt idx="624">
                  <c:v>4.9934374999999998</c:v>
                </c:pt>
                <c:pt idx="625">
                  <c:v>4.9935</c:v>
                </c:pt>
                <c:pt idx="626">
                  <c:v>4.9797283557174303</c:v>
                </c:pt>
                <c:pt idx="627">
                  <c:v>4.9775789860396804</c:v>
                </c:pt>
                <c:pt idx="628">
                  <c:v>4.9594065162709198</c:v>
                </c:pt>
                <c:pt idx="629">
                  <c:v>4.96</c:v>
                </c:pt>
                <c:pt idx="630">
                  <c:v>4.9629062499999996</c:v>
                </c:pt>
                <c:pt idx="631">
                  <c:v>4.95</c:v>
                </c:pt>
                <c:pt idx="632">
                  <c:v>4.9190659340659399</c:v>
                </c:pt>
                <c:pt idx="633">
                  <c:v>4.8961631139944402</c:v>
                </c:pt>
                <c:pt idx="634">
                  <c:v>4.8700751944684502</c:v>
                </c:pt>
                <c:pt idx="635">
                  <c:v>4.8711776447105803</c:v>
                </c:pt>
                <c:pt idx="636">
                  <c:v>4.8457142857142896</c:v>
                </c:pt>
                <c:pt idx="637">
                  <c:v>4.8338385870780201</c:v>
                </c:pt>
                <c:pt idx="638">
                  <c:v>4.8404761904761902</c:v>
                </c:pt>
                <c:pt idx="639">
                  <c:v>4.83</c:v>
                </c:pt>
                <c:pt idx="640">
                  <c:v>4.84</c:v>
                </c:pt>
                <c:pt idx="641">
                  <c:v>4.835</c:v>
                </c:pt>
                <c:pt idx="642">
                  <c:v>4.8224137931034496</c:v>
                </c:pt>
                <c:pt idx="643">
                  <c:v>4.8429836411609504</c:v>
                </c:pt>
                <c:pt idx="644">
                  <c:v>4.8429836411609504</c:v>
                </c:pt>
                <c:pt idx="645">
                  <c:v>4.8380327868852504</c:v>
                </c:pt>
                <c:pt idx="646">
                  <c:v>4.8196187062082396</c:v>
                </c:pt>
                <c:pt idx="647">
                  <c:v>4.8114285714285696</c:v>
                </c:pt>
                <c:pt idx="648">
                  <c:v>4.76780701754386</c:v>
                </c:pt>
                <c:pt idx="649">
                  <c:v>4.7720779220779201</c:v>
                </c:pt>
                <c:pt idx="650">
                  <c:v>4.7669230769230797</c:v>
                </c:pt>
                <c:pt idx="651">
                  <c:v>4.7489090909090903</c:v>
                </c:pt>
                <c:pt idx="652">
                  <c:v>4.7730821559393002</c:v>
                </c:pt>
                <c:pt idx="653">
                  <c:v>4.7724000000000002</c:v>
                </c:pt>
                <c:pt idx="654">
                  <c:v>4.7468965517241397</c:v>
                </c:pt>
                <c:pt idx="655">
                  <c:v>4.7012454708224096</c:v>
                </c:pt>
                <c:pt idx="656">
                  <c:v>4.6841467437435398</c:v>
                </c:pt>
                <c:pt idx="657">
                  <c:v>4.65485366485367</c:v>
                </c:pt>
                <c:pt idx="658">
                  <c:v>4.66</c:v>
                </c:pt>
                <c:pt idx="659">
                  <c:v>4.6368918918918904</c:v>
                </c:pt>
                <c:pt idx="660">
                  <c:v>4.63811989100817</c:v>
                </c:pt>
                <c:pt idx="661">
                  <c:v>4.63811989100817</c:v>
                </c:pt>
                <c:pt idx="662">
                  <c:v>4.6116636939001303</c:v>
                </c:pt>
                <c:pt idx="663">
                  <c:v>4.6619444444444396</c:v>
                </c:pt>
                <c:pt idx="664">
                  <c:v>4.6142857142857103</c:v>
                </c:pt>
                <c:pt idx="665">
                  <c:v>4.65551724137931</c:v>
                </c:pt>
                <c:pt idx="666">
                  <c:v>4.5681605562579</c:v>
                </c:pt>
                <c:pt idx="667">
                  <c:v>4.6210570456523401</c:v>
                </c:pt>
                <c:pt idx="668">
                  <c:v>4.6115216144526503</c:v>
                </c:pt>
                <c:pt idx="669">
                  <c:v>4.6280600750938703</c:v>
                </c:pt>
                <c:pt idx="670">
                  <c:v>4.5236709506324004</c:v>
                </c:pt>
                <c:pt idx="671">
                  <c:v>4.6384632034631901</c:v>
                </c:pt>
                <c:pt idx="672">
                  <c:v>4.6562264150943404</c:v>
                </c:pt>
                <c:pt idx="673">
                  <c:v>4.6474125874125898</c:v>
                </c:pt>
                <c:pt idx="674">
                  <c:v>4.6383590222842397</c:v>
                </c:pt>
                <c:pt idx="675">
                  <c:v>4.5516100386100398</c:v>
                </c:pt>
                <c:pt idx="676">
                  <c:v>4.5359999999999996</c:v>
                </c:pt>
                <c:pt idx="677">
                  <c:v>4.3656771085308801</c:v>
                </c:pt>
                <c:pt idx="678">
                  <c:v>4.3322629179446599</c:v>
                </c:pt>
                <c:pt idx="679">
                  <c:v>4.2578945182724297</c:v>
                </c:pt>
                <c:pt idx="680">
                  <c:v>4.2861764705882397</c:v>
                </c:pt>
                <c:pt idx="681">
                  <c:v>4.2415363292734103</c:v>
                </c:pt>
                <c:pt idx="682">
                  <c:v>4.2105882352941197</c:v>
                </c:pt>
                <c:pt idx="683">
                  <c:v>4.2105882352941197</c:v>
                </c:pt>
                <c:pt idx="684">
                  <c:v>4.2764285714285597</c:v>
                </c:pt>
                <c:pt idx="685">
                  <c:v>4.2431905066801496</c:v>
                </c:pt>
                <c:pt idx="686">
                  <c:v>4.2617073170731699</c:v>
                </c:pt>
                <c:pt idx="687">
                  <c:v>4.2858666666666698</c:v>
                </c:pt>
                <c:pt idx="688">
                  <c:v>4.3359956589201296</c:v>
                </c:pt>
                <c:pt idx="689">
                  <c:v>4.3499999999999996</c:v>
                </c:pt>
                <c:pt idx="690">
                  <c:v>4.3047576176068096</c:v>
                </c:pt>
                <c:pt idx="691">
                  <c:v>4.2533823529411796</c:v>
                </c:pt>
                <c:pt idx="692">
                  <c:v>4.2297420272908699</c:v>
                </c:pt>
                <c:pt idx="693">
                  <c:v>4.2393726728642802</c:v>
                </c:pt>
                <c:pt idx="694">
                  <c:v>4.2342857142857104</c:v>
                </c:pt>
                <c:pt idx="695">
                  <c:v>4.2652173913043496</c:v>
                </c:pt>
                <c:pt idx="696">
                  <c:v>4.3693617021276596</c:v>
                </c:pt>
                <c:pt idx="697">
                  <c:v>4.3824205087440404</c:v>
                </c:pt>
                <c:pt idx="698">
                  <c:v>4.5696965554777096</c:v>
                </c:pt>
                <c:pt idx="699">
                  <c:v>4.5983132486877203</c:v>
                </c:pt>
                <c:pt idx="700">
                  <c:v>4.5765729209551198</c:v>
                </c:pt>
                <c:pt idx="701">
                  <c:v>4.58447631187593</c:v>
                </c:pt>
                <c:pt idx="702">
                  <c:v>4.6265051020408103</c:v>
                </c:pt>
                <c:pt idx="703">
                  <c:v>4.7342310543788004</c:v>
                </c:pt>
                <c:pt idx="704">
                  <c:v>4.6696363636363598</c:v>
                </c:pt>
                <c:pt idx="705">
                  <c:v>4.6151753393665196</c:v>
                </c:pt>
                <c:pt idx="706">
                  <c:v>4.6151753393665196</c:v>
                </c:pt>
                <c:pt idx="707">
                  <c:v>4.6151753393665196</c:v>
                </c:pt>
                <c:pt idx="708">
                  <c:v>4.6151753393665196</c:v>
                </c:pt>
                <c:pt idx="709">
                  <c:v>4.6707333333333301</c:v>
                </c:pt>
                <c:pt idx="710">
                  <c:v>4.6625447779630704</c:v>
                </c:pt>
                <c:pt idx="711">
                  <c:v>4.6489913373341798</c:v>
                </c:pt>
                <c:pt idx="712">
                  <c:v>4.6984177131526801</c:v>
                </c:pt>
                <c:pt idx="713">
                  <c:v>4.7218159806295397</c:v>
                </c:pt>
                <c:pt idx="714">
                  <c:v>4.7766690999343</c:v>
                </c:pt>
                <c:pt idx="715">
                  <c:v>4.8099999999999996</c:v>
                </c:pt>
                <c:pt idx="716">
                  <c:v>4.85749063670412</c:v>
                </c:pt>
                <c:pt idx="717">
                  <c:v>4.8278674203494303</c:v>
                </c:pt>
                <c:pt idx="718">
                  <c:v>4.8468700227531301</c:v>
                </c:pt>
                <c:pt idx="719">
                  <c:v>4.8564376166619301</c:v>
                </c:pt>
                <c:pt idx="720">
                  <c:v>4.9014935777603599</c:v>
                </c:pt>
                <c:pt idx="721">
                  <c:v>4.8964399625890298</c:v>
                </c:pt>
                <c:pt idx="722">
                  <c:v>4.7882640232855698</c:v>
                </c:pt>
                <c:pt idx="723">
                  <c:v>4.7364490362910203</c:v>
                </c:pt>
                <c:pt idx="724">
                  <c:v>4.7119999999999997</c:v>
                </c:pt>
                <c:pt idx="725">
                  <c:v>4.5761370853916699</c:v>
                </c:pt>
                <c:pt idx="726">
                  <c:v>4.4730847953216397</c:v>
                </c:pt>
                <c:pt idx="727">
                  <c:v>4.5746428571428597</c:v>
                </c:pt>
                <c:pt idx="728">
                  <c:v>4.6189919354838702</c:v>
                </c:pt>
                <c:pt idx="729">
                  <c:v>4.5810843373493997</c:v>
                </c:pt>
                <c:pt idx="730">
                  <c:v>4.5357616632294704</c:v>
                </c:pt>
                <c:pt idx="731">
                  <c:v>4.5201160993048104</c:v>
                </c:pt>
                <c:pt idx="732">
                  <c:v>4.4607781128123598</c:v>
                </c:pt>
                <c:pt idx="733">
                  <c:v>4.4291611940298496</c:v>
                </c:pt>
                <c:pt idx="734">
                  <c:v>4.4314285714285697</c:v>
                </c:pt>
                <c:pt idx="735">
                  <c:v>4.4129087912087899</c:v>
                </c:pt>
                <c:pt idx="736">
                  <c:v>4.4495828966673603</c:v>
                </c:pt>
                <c:pt idx="737">
                  <c:v>4.44686895810956</c:v>
                </c:pt>
                <c:pt idx="738">
                  <c:v>4.44686895810956</c:v>
                </c:pt>
                <c:pt idx="739">
                  <c:v>4.5197333333333303</c:v>
                </c:pt>
                <c:pt idx="740">
                  <c:v>4.4702174150123497</c:v>
                </c:pt>
                <c:pt idx="741">
                  <c:v>4.4420092671152203</c:v>
                </c:pt>
                <c:pt idx="742">
                  <c:v>4.4425281698156196</c:v>
                </c:pt>
                <c:pt idx="743">
                  <c:v>4.5165277110883899</c:v>
                </c:pt>
                <c:pt idx="744">
                  <c:v>4.5075169245647997</c:v>
                </c:pt>
                <c:pt idx="745">
                  <c:v>4.5180821917808203</c:v>
                </c:pt>
                <c:pt idx="746">
                  <c:v>4.5047362161647904</c:v>
                </c:pt>
                <c:pt idx="747">
                  <c:v>4.5</c:v>
                </c:pt>
                <c:pt idx="748">
                  <c:v>4.4843034825870696</c:v>
                </c:pt>
                <c:pt idx="749">
                  <c:v>4.4654353183061897</c:v>
                </c:pt>
                <c:pt idx="750">
                  <c:v>4.43284972005429</c:v>
                </c:pt>
                <c:pt idx="751">
                  <c:v>4.3848539827830404</c:v>
                </c:pt>
                <c:pt idx="752">
                  <c:v>4.3802859206874203</c:v>
                </c:pt>
                <c:pt idx="753">
                  <c:v>4.3812586052507001</c:v>
                </c:pt>
                <c:pt idx="754">
                  <c:v>4.3899999999999997</c:v>
                </c:pt>
                <c:pt idx="755">
                  <c:v>4.3786766759776503</c:v>
                </c:pt>
                <c:pt idx="756">
                  <c:v>4.3595660749506902</c:v>
                </c:pt>
                <c:pt idx="757">
                  <c:v>4.3745026119571797</c:v>
                </c:pt>
                <c:pt idx="758">
                  <c:v>4.3790909090909098</c:v>
                </c:pt>
                <c:pt idx="759">
                  <c:v>4.3625096943307096</c:v>
                </c:pt>
                <c:pt idx="760">
                  <c:v>4.3776923076923104</c:v>
                </c:pt>
                <c:pt idx="761">
                  <c:v>4.3928515240904602</c:v>
                </c:pt>
                <c:pt idx="762">
                  <c:v>4.4050000000000002</c:v>
                </c:pt>
                <c:pt idx="763">
                  <c:v>4.43446153846154</c:v>
                </c:pt>
                <c:pt idx="764">
                  <c:v>4.43446153846154</c:v>
                </c:pt>
                <c:pt idx="765">
                  <c:v>4.4011479308704704</c:v>
                </c:pt>
                <c:pt idx="766">
                  <c:v>4.3772168429860701</c:v>
                </c:pt>
                <c:pt idx="767">
                  <c:v>4.3612137053503002</c:v>
                </c:pt>
                <c:pt idx="768">
                  <c:v>4.3306889149611099</c:v>
                </c:pt>
                <c:pt idx="769">
                  <c:v>4.3191628621597902</c:v>
                </c:pt>
                <c:pt idx="770">
                  <c:v>4.3211394692761997</c:v>
                </c:pt>
                <c:pt idx="771">
                  <c:v>4.3351613065200496</c:v>
                </c:pt>
                <c:pt idx="772">
                  <c:v>4.3648880597014896</c:v>
                </c:pt>
                <c:pt idx="773">
                  <c:v>4.3405809609687003</c:v>
                </c:pt>
                <c:pt idx="774">
                  <c:v>4.3549085580304796</c:v>
                </c:pt>
                <c:pt idx="775">
                  <c:v>4.3600000000000003</c:v>
                </c:pt>
                <c:pt idx="776">
                  <c:v>4.3690040650406496</c:v>
                </c:pt>
                <c:pt idx="777">
                  <c:v>4.3690040650406496</c:v>
                </c:pt>
                <c:pt idx="778">
                  <c:v>4.3666666666666698</c:v>
                </c:pt>
                <c:pt idx="779">
                  <c:v>4.3563586956521796</c:v>
                </c:pt>
                <c:pt idx="780">
                  <c:v>4.3333333333333304</c:v>
                </c:pt>
                <c:pt idx="781">
                  <c:v>4.3333333333333304</c:v>
                </c:pt>
                <c:pt idx="782">
                  <c:v>4.3333333333333304</c:v>
                </c:pt>
                <c:pt idx="783">
                  <c:v>4.3333333333333304</c:v>
                </c:pt>
                <c:pt idx="784">
                  <c:v>4.3538095238095202</c:v>
                </c:pt>
                <c:pt idx="785">
                  <c:v>4.0196217071448004</c:v>
                </c:pt>
                <c:pt idx="786">
                  <c:v>4.2882894736842099</c:v>
                </c:pt>
                <c:pt idx="787">
                  <c:v>4.26339805825243</c:v>
                </c:pt>
                <c:pt idx="788">
                  <c:v>4.2694117647058798</c:v>
                </c:pt>
                <c:pt idx="789">
                  <c:v>4.2537918015102498</c:v>
                </c:pt>
                <c:pt idx="790">
                  <c:v>4.2309862701600798</c:v>
                </c:pt>
                <c:pt idx="791">
                  <c:v>4.1982600846262299</c:v>
                </c:pt>
                <c:pt idx="792">
                  <c:v>4.1996078431372501</c:v>
                </c:pt>
                <c:pt idx="793">
                  <c:v>4.1986234817813797</c:v>
                </c:pt>
                <c:pt idx="794">
                  <c:v>4.1805349554836102</c:v>
                </c:pt>
                <c:pt idx="795">
                  <c:v>4.0999999999999996</c:v>
                </c:pt>
                <c:pt idx="796">
                  <c:v>4.1460988526037097</c:v>
                </c:pt>
                <c:pt idx="797">
                  <c:v>4.1431391299689304</c:v>
                </c:pt>
                <c:pt idx="798">
                  <c:v>4.1341698564593301</c:v>
                </c:pt>
                <c:pt idx="799">
                  <c:v>4.1361739130434803</c:v>
                </c:pt>
                <c:pt idx="800">
                  <c:v>4.1540427154843602</c:v>
                </c:pt>
                <c:pt idx="801">
                  <c:v>4.1114285714285703</c:v>
                </c:pt>
                <c:pt idx="802">
                  <c:v>4.1557575757575798</c:v>
                </c:pt>
                <c:pt idx="803">
                  <c:v>4.1451612903225703</c:v>
                </c:pt>
                <c:pt idx="804">
                  <c:v>4.13862349914237</c:v>
                </c:pt>
                <c:pt idx="805">
                  <c:v>4.11977777777778</c:v>
                </c:pt>
                <c:pt idx="806">
                  <c:v>4.14464285714286</c:v>
                </c:pt>
                <c:pt idx="807">
                  <c:v>4.1808917696713896</c:v>
                </c:pt>
                <c:pt idx="808">
                  <c:v>4.2575533797799396</c:v>
                </c:pt>
                <c:pt idx="809">
                  <c:v>4.2702029702970297</c:v>
                </c:pt>
                <c:pt idx="810">
                  <c:v>4.2680382775119599</c:v>
                </c:pt>
                <c:pt idx="811">
                  <c:v>4.2488536155202796</c:v>
                </c:pt>
                <c:pt idx="812">
                  <c:v>4.2307142857142903</c:v>
                </c:pt>
                <c:pt idx="813">
                  <c:v>4.2300000000000004</c:v>
                </c:pt>
                <c:pt idx="814">
                  <c:v>4.2053846153846104</c:v>
                </c:pt>
                <c:pt idx="815">
                  <c:v>4.1849999999999996</c:v>
                </c:pt>
                <c:pt idx="816">
                  <c:v>4.1900000000000004</c:v>
                </c:pt>
                <c:pt idx="817">
                  <c:v>4.1988888888888898</c:v>
                </c:pt>
                <c:pt idx="818">
                  <c:v>4.1974999999999998</c:v>
                </c:pt>
                <c:pt idx="819">
                  <c:v>4.2</c:v>
                </c:pt>
                <c:pt idx="820">
                  <c:v>4.2</c:v>
                </c:pt>
                <c:pt idx="821">
                  <c:v>4.2039999999999997</c:v>
                </c:pt>
                <c:pt idx="822">
                  <c:v>4.1974999999999998</c:v>
                </c:pt>
                <c:pt idx="823">
                  <c:v>4.1966666666666699</c:v>
                </c:pt>
                <c:pt idx="824">
                  <c:v>4.2183333333333302</c:v>
                </c:pt>
                <c:pt idx="825">
                  <c:v>4.26</c:v>
                </c:pt>
                <c:pt idx="826">
                  <c:v>4.28</c:v>
                </c:pt>
                <c:pt idx="827">
                  <c:v>4.2600053078556304</c:v>
                </c:pt>
                <c:pt idx="828">
                  <c:v>4.3651692708333298</c:v>
                </c:pt>
                <c:pt idx="829">
                  <c:v>4.3279936305732498</c:v>
                </c:pt>
                <c:pt idx="830">
                  <c:v>4.3</c:v>
                </c:pt>
                <c:pt idx="831">
                  <c:v>4.3402745098039199</c:v>
                </c:pt>
                <c:pt idx="832">
                  <c:v>4.2928646301287801</c:v>
                </c:pt>
                <c:pt idx="833">
                  <c:v>4.2954899203000503</c:v>
                </c:pt>
                <c:pt idx="834">
                  <c:v>4.34214285714285</c:v>
                </c:pt>
                <c:pt idx="835">
                  <c:v>4.3567487629329698</c:v>
                </c:pt>
                <c:pt idx="836">
                  <c:v>4.3872043010752702</c:v>
                </c:pt>
                <c:pt idx="837">
                  <c:v>4.3623866552609103</c:v>
                </c:pt>
                <c:pt idx="838">
                  <c:v>4.3752307274701403</c:v>
                </c:pt>
                <c:pt idx="839">
                  <c:v>4.3564285714285704</c:v>
                </c:pt>
                <c:pt idx="840">
                  <c:v>4.3558333333333303</c:v>
                </c:pt>
                <c:pt idx="841">
                  <c:v>4.3655132713577798</c:v>
                </c:pt>
                <c:pt idx="842">
                  <c:v>4.3984615384615404</c:v>
                </c:pt>
                <c:pt idx="843">
                  <c:v>4.4000000000000004</c:v>
                </c:pt>
                <c:pt idx="844">
                  <c:v>4.45</c:v>
                </c:pt>
                <c:pt idx="845">
                  <c:v>4.4400000000000004</c:v>
                </c:pt>
                <c:pt idx="846">
                  <c:v>4.4669381107491803</c:v>
                </c:pt>
                <c:pt idx="847">
                  <c:v>4.5017915844838896</c:v>
                </c:pt>
                <c:pt idx="848">
                  <c:v>4.5017915844838896</c:v>
                </c:pt>
                <c:pt idx="849">
                  <c:v>4.5199999999999996</c:v>
                </c:pt>
                <c:pt idx="850">
                  <c:v>4.5199999999999996</c:v>
                </c:pt>
                <c:pt idx="851">
                  <c:v>4.47135593220339</c:v>
                </c:pt>
                <c:pt idx="852">
                  <c:v>4.49482122334312</c:v>
                </c:pt>
                <c:pt idx="853">
                  <c:v>4.5592591425400402</c:v>
                </c:pt>
                <c:pt idx="854">
                  <c:v>4.4581439859525904</c:v>
                </c:pt>
                <c:pt idx="855">
                  <c:v>4.5501960784313802</c:v>
                </c:pt>
                <c:pt idx="856">
                  <c:v>4.54</c:v>
                </c:pt>
                <c:pt idx="857">
                  <c:v>4.532</c:v>
                </c:pt>
                <c:pt idx="858">
                  <c:v>4.55</c:v>
                </c:pt>
                <c:pt idx="859">
                  <c:v>4.51912280701755</c:v>
                </c:pt>
                <c:pt idx="860">
                  <c:v>4.5014516129032298</c:v>
                </c:pt>
                <c:pt idx="861">
                  <c:v>4.4495573721021104</c:v>
                </c:pt>
                <c:pt idx="862">
                  <c:v>4.4584941873704302</c:v>
                </c:pt>
                <c:pt idx="863">
                  <c:v>4.4617262781401203</c:v>
                </c:pt>
                <c:pt idx="864">
                  <c:v>4.4588433587251499</c:v>
                </c:pt>
                <c:pt idx="865">
                  <c:v>4.45424627307177</c:v>
                </c:pt>
                <c:pt idx="866">
                  <c:v>4.4485123745819601</c:v>
                </c:pt>
                <c:pt idx="867">
                  <c:v>4.4541545391545396</c:v>
                </c:pt>
                <c:pt idx="868">
                  <c:v>4.4541545391545396</c:v>
                </c:pt>
                <c:pt idx="869">
                  <c:v>4.4487662337662304</c:v>
                </c:pt>
                <c:pt idx="870">
                  <c:v>4.4962633156966403</c:v>
                </c:pt>
                <c:pt idx="871">
                  <c:v>4.5286532469235699</c:v>
                </c:pt>
                <c:pt idx="872">
                  <c:v>4.5234992750927603</c:v>
                </c:pt>
                <c:pt idx="873">
                  <c:v>4.5495098676678696</c:v>
                </c:pt>
                <c:pt idx="874">
                  <c:v>4.5748506935203999</c:v>
                </c:pt>
                <c:pt idx="875">
                  <c:v>4.6292685390988</c:v>
                </c:pt>
                <c:pt idx="876">
                  <c:v>4.5918855905795901</c:v>
                </c:pt>
                <c:pt idx="877">
                  <c:v>4.5865257976242901</c:v>
                </c:pt>
                <c:pt idx="878">
                  <c:v>4.5596823257921297</c:v>
                </c:pt>
                <c:pt idx="879">
                  <c:v>4.5670967741935504</c:v>
                </c:pt>
                <c:pt idx="880">
                  <c:v>4.585</c:v>
                </c:pt>
                <c:pt idx="881">
                  <c:v>4.5668993506493498</c:v>
                </c:pt>
                <c:pt idx="882">
                  <c:v>4.5668993506493498</c:v>
                </c:pt>
                <c:pt idx="883">
                  <c:v>4.5599190283400803</c:v>
                </c:pt>
                <c:pt idx="884">
                  <c:v>4.5709031198686398</c:v>
                </c:pt>
                <c:pt idx="885">
                  <c:v>4.5528728070175397</c:v>
                </c:pt>
                <c:pt idx="886">
                  <c:v>4.5556118609059704</c:v>
                </c:pt>
                <c:pt idx="887">
                  <c:v>4.5599251870324196</c:v>
                </c:pt>
                <c:pt idx="888">
                  <c:v>4.5599999999999996</c:v>
                </c:pt>
                <c:pt idx="889">
                  <c:v>4.5622580645161301</c:v>
                </c:pt>
                <c:pt idx="890">
                  <c:v>4.5957142857142799</c:v>
                </c:pt>
                <c:pt idx="891">
                  <c:v>4.6120000000000001</c:v>
                </c:pt>
                <c:pt idx="892">
                  <c:v>4.6023809523809502</c:v>
                </c:pt>
                <c:pt idx="893">
                  <c:v>4.6054545454545499</c:v>
                </c:pt>
                <c:pt idx="894">
                  <c:v>4.6012121212121198</c:v>
                </c:pt>
                <c:pt idx="895">
                  <c:v>4.55515467938908</c:v>
                </c:pt>
                <c:pt idx="896">
                  <c:v>4.64582677165353</c:v>
                </c:pt>
                <c:pt idx="897">
                  <c:v>4.5999999999999996</c:v>
                </c:pt>
                <c:pt idx="898">
                  <c:v>4.5999999999999996</c:v>
                </c:pt>
                <c:pt idx="899">
                  <c:v>4.63</c:v>
                </c:pt>
                <c:pt idx="900">
                  <c:v>4.6953125</c:v>
                </c:pt>
                <c:pt idx="901">
                  <c:v>4.7264406779661003</c:v>
                </c:pt>
                <c:pt idx="902">
                  <c:v>4.70928108623154</c:v>
                </c:pt>
                <c:pt idx="903">
                  <c:v>4.6804920440636497</c:v>
                </c:pt>
                <c:pt idx="904">
                  <c:v>4.6926666666666703</c:v>
                </c:pt>
                <c:pt idx="905">
                  <c:v>4.7086363636363702</c:v>
                </c:pt>
                <c:pt idx="906">
                  <c:v>4.7389999999999999</c:v>
                </c:pt>
                <c:pt idx="907">
                  <c:v>4.7259466666666601</c:v>
                </c:pt>
                <c:pt idx="908">
                  <c:v>4.6902938475665801</c:v>
                </c:pt>
                <c:pt idx="909">
                  <c:v>4.6902938475665801</c:v>
                </c:pt>
                <c:pt idx="910">
                  <c:v>4.6862759041040203</c:v>
                </c:pt>
                <c:pt idx="911">
                  <c:v>4.6762962962963002</c:v>
                </c:pt>
                <c:pt idx="912">
                  <c:v>4.6133168279439101</c:v>
                </c:pt>
                <c:pt idx="913">
                  <c:v>4.67</c:v>
                </c:pt>
                <c:pt idx="914">
                  <c:v>4.6721671203692701</c:v>
                </c:pt>
                <c:pt idx="915">
                  <c:v>4.5987119057268</c:v>
                </c:pt>
                <c:pt idx="916">
                  <c:v>4.6058988469601703</c:v>
                </c:pt>
                <c:pt idx="917">
                  <c:v>4.5242878210017796</c:v>
                </c:pt>
                <c:pt idx="918">
                  <c:v>4.5382087500000097</c:v>
                </c:pt>
                <c:pt idx="919">
                  <c:v>4.5449775008653601</c:v>
                </c:pt>
                <c:pt idx="920">
                  <c:v>4.5148217168011797</c:v>
                </c:pt>
                <c:pt idx="921">
                  <c:v>4.4722356215213397</c:v>
                </c:pt>
                <c:pt idx="922">
                  <c:v>4.4722356215213397</c:v>
                </c:pt>
                <c:pt idx="923">
                  <c:v>4.5271249999999998</c:v>
                </c:pt>
                <c:pt idx="924">
                  <c:v>4.5342168674698797</c:v>
                </c:pt>
                <c:pt idx="925">
                  <c:v>4.5366666666666697</c:v>
                </c:pt>
                <c:pt idx="926">
                  <c:v>4.5134877232142898</c:v>
                </c:pt>
                <c:pt idx="927">
                  <c:v>4.5152475744396101</c:v>
                </c:pt>
                <c:pt idx="928">
                  <c:v>4.4849698264352504</c:v>
                </c:pt>
                <c:pt idx="929">
                  <c:v>4.5100076853526199</c:v>
                </c:pt>
                <c:pt idx="930">
                  <c:v>4.5293333333333301</c:v>
                </c:pt>
                <c:pt idx="931">
                  <c:v>4.50875461254613</c:v>
                </c:pt>
                <c:pt idx="932">
                  <c:v>4.5364501153402603</c:v>
                </c:pt>
                <c:pt idx="933">
                  <c:v>4.4935834620244304</c:v>
                </c:pt>
                <c:pt idx="934">
                  <c:v>4.5078453038674002</c:v>
                </c:pt>
                <c:pt idx="935">
                  <c:v>4.5091889880952403</c:v>
                </c:pt>
                <c:pt idx="936">
                  <c:v>4.5652548243443896</c:v>
                </c:pt>
                <c:pt idx="937">
                  <c:v>4.6016308446455501</c:v>
                </c:pt>
                <c:pt idx="938">
                  <c:v>4.5299062761069298</c:v>
                </c:pt>
                <c:pt idx="939">
                  <c:v>4.5309677419354797</c:v>
                </c:pt>
                <c:pt idx="940">
                  <c:v>4.54144804961813</c:v>
                </c:pt>
                <c:pt idx="941">
                  <c:v>4.5339765105564096</c:v>
                </c:pt>
                <c:pt idx="942">
                  <c:v>4.5352276943835399</c:v>
                </c:pt>
                <c:pt idx="943">
                  <c:v>4.5133462269174798</c:v>
                </c:pt>
                <c:pt idx="944">
                  <c:v>4.4825400406045599</c:v>
                </c:pt>
                <c:pt idx="945">
                  <c:v>4.4896738986426898</c:v>
                </c:pt>
                <c:pt idx="946">
                  <c:v>4.5168830019261303</c:v>
                </c:pt>
                <c:pt idx="947">
                  <c:v>4.5149591564916598</c:v>
                </c:pt>
                <c:pt idx="948">
                  <c:v>4.4843529411764704</c:v>
                </c:pt>
                <c:pt idx="949">
                  <c:v>4.4923869801084999</c:v>
                </c:pt>
                <c:pt idx="950">
                  <c:v>4.5098976520168597</c:v>
                </c:pt>
                <c:pt idx="951">
                  <c:v>4.4975929820344902</c:v>
                </c:pt>
                <c:pt idx="952">
                  <c:v>4.4984108204798297</c:v>
                </c:pt>
                <c:pt idx="953">
                  <c:v>4.4790607026566498</c:v>
                </c:pt>
                <c:pt idx="954">
                  <c:v>4.4681814798912303</c:v>
                </c:pt>
                <c:pt idx="955">
                  <c:v>4.4778272970432997</c:v>
                </c:pt>
                <c:pt idx="956">
                  <c:v>4.53238977227603</c:v>
                </c:pt>
                <c:pt idx="957">
                  <c:v>4.5406349206349201</c:v>
                </c:pt>
                <c:pt idx="958">
                  <c:v>4.5271031096563004</c:v>
                </c:pt>
                <c:pt idx="959">
                  <c:v>4.5376363636363601</c:v>
                </c:pt>
                <c:pt idx="960">
                  <c:v>4.6672225259704803</c:v>
                </c:pt>
                <c:pt idx="961">
                  <c:v>4.6652541544477</c:v>
                </c:pt>
                <c:pt idx="962">
                  <c:v>4.6351568913014702</c:v>
                </c:pt>
                <c:pt idx="963">
                  <c:v>4.61246351304945</c:v>
                </c:pt>
                <c:pt idx="964">
                  <c:v>4.6427946259701303</c:v>
                </c:pt>
                <c:pt idx="965">
                  <c:v>4.6616729323308297</c:v>
                </c:pt>
                <c:pt idx="966">
                  <c:v>4.6939568733153596</c:v>
                </c:pt>
                <c:pt idx="967">
                  <c:v>4.6909090909090896</c:v>
                </c:pt>
                <c:pt idx="968">
                  <c:v>4.6909090909090896</c:v>
                </c:pt>
                <c:pt idx="969">
                  <c:v>4.6527537100884402</c:v>
                </c:pt>
                <c:pt idx="970">
                  <c:v>4.6421428571428596</c:v>
                </c:pt>
                <c:pt idx="971">
                  <c:v>4.6390935672514599</c:v>
                </c:pt>
                <c:pt idx="972">
                  <c:v>4.6248008171603701</c:v>
                </c:pt>
                <c:pt idx="973">
                  <c:v>4.6232811747713001</c:v>
                </c:pt>
                <c:pt idx="974">
                  <c:v>4.5940454545454603</c:v>
                </c:pt>
                <c:pt idx="975">
                  <c:v>4.5598260268451201</c:v>
                </c:pt>
                <c:pt idx="976">
                  <c:v>4.5337902060911901</c:v>
                </c:pt>
                <c:pt idx="977">
                  <c:v>4.5206485379027797</c:v>
                </c:pt>
                <c:pt idx="978">
                  <c:v>4.4628534577288796</c:v>
                </c:pt>
                <c:pt idx="979">
                  <c:v>4.4592739795273699</c:v>
                </c:pt>
                <c:pt idx="980">
                  <c:v>4.4754395092830901</c:v>
                </c:pt>
                <c:pt idx="981">
                  <c:v>4.4801907172995801</c:v>
                </c:pt>
                <c:pt idx="982">
                  <c:v>4.4392594927613498</c:v>
                </c:pt>
                <c:pt idx="983">
                  <c:v>4.4457757922880701</c:v>
                </c:pt>
                <c:pt idx="984">
                  <c:v>4.4457757922880701</c:v>
                </c:pt>
                <c:pt idx="985">
                  <c:v>4.44559782608696</c:v>
                </c:pt>
                <c:pt idx="986">
                  <c:v>4.4516821286532897</c:v>
                </c:pt>
                <c:pt idx="987">
                  <c:v>4.4509904472427202</c:v>
                </c:pt>
                <c:pt idx="988">
                  <c:v>4.4488758215150499</c:v>
                </c:pt>
                <c:pt idx="989">
                  <c:v>4.46</c:v>
                </c:pt>
                <c:pt idx="990">
                  <c:v>4.47631458184983</c:v>
                </c:pt>
                <c:pt idx="991">
                  <c:v>4.4729779673063303</c:v>
                </c:pt>
                <c:pt idx="992">
                  <c:v>4.4720306561085996</c:v>
                </c:pt>
                <c:pt idx="993">
                  <c:v>4.4729213899995903</c:v>
                </c:pt>
                <c:pt idx="994">
                  <c:v>4.4687912087912096</c:v>
                </c:pt>
                <c:pt idx="995">
                  <c:v>4.4720306561085996</c:v>
                </c:pt>
                <c:pt idx="996">
                  <c:v>4.4408465182932204</c:v>
                </c:pt>
                <c:pt idx="997">
                  <c:v>4.4803520756699999</c:v>
                </c:pt>
                <c:pt idx="998">
                  <c:v>4.4931154754702796</c:v>
                </c:pt>
                <c:pt idx="999">
                  <c:v>4.5406398385565003</c:v>
                </c:pt>
                <c:pt idx="1000">
                  <c:v>4.5160148551750803</c:v>
                </c:pt>
                <c:pt idx="1001">
                  <c:v>4.4892886795059104</c:v>
                </c:pt>
                <c:pt idx="1002">
                  <c:v>4.4992879256965903</c:v>
                </c:pt>
                <c:pt idx="1003">
                  <c:v>4.5448819802563696</c:v>
                </c:pt>
                <c:pt idx="1004">
                  <c:v>4.6172928994082802</c:v>
                </c:pt>
                <c:pt idx="1005">
                  <c:v>4.6695652173913098</c:v>
                </c:pt>
                <c:pt idx="1006">
                  <c:v>4.63859350547731</c:v>
                </c:pt>
                <c:pt idx="1007">
                  <c:v>4.6293026826115096</c:v>
                </c:pt>
                <c:pt idx="1008">
                  <c:v>4.6213157894736803</c:v>
                </c:pt>
                <c:pt idx="1009">
                  <c:v>4.5816259788116103</c:v>
                </c:pt>
                <c:pt idx="1010">
                  <c:v>4.5571759259259199</c:v>
                </c:pt>
                <c:pt idx="1011">
                  <c:v>4.5691453404152602</c:v>
                </c:pt>
                <c:pt idx="1012">
                  <c:v>4.5423345410628002</c:v>
                </c:pt>
                <c:pt idx="1013">
                  <c:v>4.5546629213483101</c:v>
                </c:pt>
                <c:pt idx="1014">
                  <c:v>4.5204545454545499</c:v>
                </c:pt>
                <c:pt idx="1015">
                  <c:v>4.5449714856002297</c:v>
                </c:pt>
                <c:pt idx="1016">
                  <c:v>4.5108022519352602</c:v>
                </c:pt>
                <c:pt idx="1017">
                  <c:v>4.5508254716981096</c:v>
                </c:pt>
                <c:pt idx="1018">
                  <c:v>4.6172192513369001</c:v>
                </c:pt>
                <c:pt idx="1019">
                  <c:v>4.5705864283074602</c:v>
                </c:pt>
                <c:pt idx="1020">
                  <c:v>4.5983125996810301</c:v>
                </c:pt>
                <c:pt idx="1021">
                  <c:v>4.5964122328997803</c:v>
                </c:pt>
                <c:pt idx="1022">
                  <c:v>4.6154202123653896</c:v>
                </c:pt>
                <c:pt idx="1023">
                  <c:v>4.6065329952016896</c:v>
                </c:pt>
                <c:pt idx="1024">
                  <c:v>4.6071724137930996</c:v>
                </c:pt>
                <c:pt idx="1025">
                  <c:v>4.6071724137930996</c:v>
                </c:pt>
                <c:pt idx="1026">
                  <c:v>4.5808953531957197</c:v>
                </c:pt>
                <c:pt idx="1027">
                  <c:v>4.6128571428571403</c:v>
                </c:pt>
                <c:pt idx="1028">
                  <c:v>4.6264000000000003</c:v>
                </c:pt>
                <c:pt idx="1029">
                  <c:v>4.63</c:v>
                </c:pt>
                <c:pt idx="1030">
                  <c:v>4.6500000000000004</c:v>
                </c:pt>
                <c:pt idx="1031">
                  <c:v>4.66</c:v>
                </c:pt>
                <c:pt idx="1032">
                  <c:v>4.6329268292682899</c:v>
                </c:pt>
                <c:pt idx="1033">
                  <c:v>4.63</c:v>
                </c:pt>
                <c:pt idx="1034">
                  <c:v>4.6405263157894696</c:v>
                </c:pt>
                <c:pt idx="1035">
                  <c:v>4.6349999999999998</c:v>
                </c:pt>
                <c:pt idx="1036">
                  <c:v>4.649375</c:v>
                </c:pt>
                <c:pt idx="1037">
                  <c:v>4.649375</c:v>
                </c:pt>
                <c:pt idx="1038">
                  <c:v>4.649375</c:v>
                </c:pt>
                <c:pt idx="1039">
                  <c:v>4.6401923076923</c:v>
                </c:pt>
                <c:pt idx="1040">
                  <c:v>4.66</c:v>
                </c:pt>
                <c:pt idx="1041">
                  <c:v>4.66</c:v>
                </c:pt>
                <c:pt idx="1042">
                  <c:v>4.66</c:v>
                </c:pt>
                <c:pt idx="1043">
                  <c:v>4.66</c:v>
                </c:pt>
                <c:pt idx="1044">
                  <c:v>4.5949999999999998</c:v>
                </c:pt>
                <c:pt idx="1045">
                  <c:v>4.6127984150569601</c:v>
                </c:pt>
                <c:pt idx="1046">
                  <c:v>4.5824331469267499</c:v>
                </c:pt>
                <c:pt idx="1047">
                  <c:v>4.5739622507753701</c:v>
                </c:pt>
                <c:pt idx="1048">
                  <c:v>4.5906227850656602</c:v>
                </c:pt>
                <c:pt idx="1049">
                  <c:v>4.5725199362041504</c:v>
                </c:pt>
                <c:pt idx="1050">
                  <c:v>4.5834619341563796</c:v>
                </c:pt>
                <c:pt idx="1051">
                  <c:v>4.5588888888888901</c:v>
                </c:pt>
                <c:pt idx="1052">
                  <c:v>4.5854166666666698</c:v>
                </c:pt>
                <c:pt idx="1053">
                  <c:v>4.5436602811253097</c:v>
                </c:pt>
                <c:pt idx="1054">
                  <c:v>4.4911111111111097</c:v>
                </c:pt>
                <c:pt idx="1055">
                  <c:v>4.5588888888888901</c:v>
                </c:pt>
                <c:pt idx="1056">
                  <c:v>4.5606951144094001</c:v>
                </c:pt>
                <c:pt idx="1057">
                  <c:v>4.5601537070524403</c:v>
                </c:pt>
                <c:pt idx="1058">
                  <c:v>4.6189999999999998</c:v>
                </c:pt>
                <c:pt idx="1059">
                  <c:v>4.5777238052314502</c:v>
                </c:pt>
                <c:pt idx="1060">
                  <c:v>4.5333980582524296</c:v>
                </c:pt>
                <c:pt idx="1061">
                  <c:v>4.6033333333333299</c:v>
                </c:pt>
                <c:pt idx="1062">
                  <c:v>4.49</c:v>
                </c:pt>
                <c:pt idx="1063">
                  <c:v>4.4786043165467602</c:v>
                </c:pt>
                <c:pt idx="1064">
                  <c:v>4.4988848484848498</c:v>
                </c:pt>
                <c:pt idx="1065">
                  <c:v>4.4392101346035302</c:v>
                </c:pt>
                <c:pt idx="1066">
                  <c:v>4.4683333333333302</c:v>
                </c:pt>
                <c:pt idx="1067">
                  <c:v>4.45</c:v>
                </c:pt>
                <c:pt idx="1068">
                  <c:v>4.46</c:v>
                </c:pt>
                <c:pt idx="1069">
                  <c:v>4.47</c:v>
                </c:pt>
                <c:pt idx="1070">
                  <c:v>4.4147058823529397</c:v>
                </c:pt>
                <c:pt idx="1071">
                  <c:v>4.4471641791044796</c:v>
                </c:pt>
                <c:pt idx="1072">
                  <c:v>4.4078815384868397</c:v>
                </c:pt>
                <c:pt idx="1073">
                  <c:v>4.4419117647058801</c:v>
                </c:pt>
                <c:pt idx="1074">
                  <c:v>4.4429268292682904</c:v>
                </c:pt>
                <c:pt idx="1075">
                  <c:v>4.45</c:v>
                </c:pt>
                <c:pt idx="1076">
                  <c:v>4.4495652173913101</c:v>
                </c:pt>
                <c:pt idx="1077">
                  <c:v>4.46</c:v>
                </c:pt>
                <c:pt idx="1078">
                  <c:v>4.45</c:v>
                </c:pt>
                <c:pt idx="1079">
                  <c:v>4.45</c:v>
                </c:pt>
                <c:pt idx="1080">
                  <c:v>4.45</c:v>
                </c:pt>
                <c:pt idx="1081">
                  <c:v>4.4400000000000004</c:v>
                </c:pt>
                <c:pt idx="1082">
                  <c:v>4.4400000000000004</c:v>
                </c:pt>
                <c:pt idx="1083">
                  <c:v>4.4339664804469097</c:v>
                </c:pt>
                <c:pt idx="1084">
                  <c:v>4.4127272727272704</c:v>
                </c:pt>
                <c:pt idx="1085">
                  <c:v>4.4338888888888901</c:v>
                </c:pt>
                <c:pt idx="1086">
                  <c:v>4.4389473684210499</c:v>
                </c:pt>
                <c:pt idx="1087">
                  <c:v>4.4406818181818197</c:v>
                </c:pt>
                <c:pt idx="1088">
                  <c:v>4.4448717948717897</c:v>
                </c:pt>
                <c:pt idx="1089">
                  <c:v>4.45</c:v>
                </c:pt>
                <c:pt idx="1090">
                  <c:v>4.4426666666666703</c:v>
                </c:pt>
                <c:pt idx="1091">
                  <c:v>4.4499999999999904</c:v>
                </c:pt>
                <c:pt idx="1092">
                  <c:v>4.4400000000000004</c:v>
                </c:pt>
                <c:pt idx="1093">
                  <c:v>4.45</c:v>
                </c:pt>
                <c:pt idx="1094">
                  <c:v>4.45</c:v>
                </c:pt>
                <c:pt idx="1095">
                  <c:v>4.45</c:v>
                </c:pt>
                <c:pt idx="1096">
                  <c:v>4.4433333333333298</c:v>
                </c:pt>
                <c:pt idx="1097">
                  <c:v>4.4284615384615398</c:v>
                </c:pt>
                <c:pt idx="1098">
                  <c:v>4.4284615384615398</c:v>
                </c:pt>
                <c:pt idx="1099">
                  <c:v>4.4284615384615398</c:v>
                </c:pt>
                <c:pt idx="1100">
                  <c:v>4.4400000000000004</c:v>
                </c:pt>
                <c:pt idx="1101">
                  <c:v>4.4400000000000004</c:v>
                </c:pt>
                <c:pt idx="1102">
                  <c:v>4.45</c:v>
                </c:pt>
                <c:pt idx="1103">
                  <c:v>4.45</c:v>
                </c:pt>
                <c:pt idx="1104">
                  <c:v>4.45</c:v>
                </c:pt>
                <c:pt idx="1105">
                  <c:v>4.4234615384615399</c:v>
                </c:pt>
                <c:pt idx="1106">
                  <c:v>4.42</c:v>
                </c:pt>
                <c:pt idx="1107">
                  <c:v>4.43</c:v>
                </c:pt>
                <c:pt idx="1108">
                  <c:v>4.4228571428571399</c:v>
                </c:pt>
                <c:pt idx="1109">
                  <c:v>4.43</c:v>
                </c:pt>
                <c:pt idx="1110">
                  <c:v>4.43</c:v>
                </c:pt>
                <c:pt idx="1111">
                  <c:v>4.43</c:v>
                </c:pt>
                <c:pt idx="1112">
                  <c:v>4.42</c:v>
                </c:pt>
                <c:pt idx="1113">
                  <c:v>4.3952941176470599</c:v>
                </c:pt>
                <c:pt idx="1114">
                  <c:v>4.3952941176470599</c:v>
                </c:pt>
                <c:pt idx="1115">
                  <c:v>4.3906666666666698</c:v>
                </c:pt>
                <c:pt idx="1116">
                  <c:v>4.3709375000000001</c:v>
                </c:pt>
                <c:pt idx="1117">
                  <c:v>4.3600000000000003</c:v>
                </c:pt>
                <c:pt idx="1118">
                  <c:v>4.37</c:v>
                </c:pt>
                <c:pt idx="1119">
                  <c:v>4.3510526315789502</c:v>
                </c:pt>
                <c:pt idx="1120">
                  <c:v>4.3484999999999996</c:v>
                </c:pt>
                <c:pt idx="1121">
                  <c:v>4.3484999999999996</c:v>
                </c:pt>
                <c:pt idx="1122">
                  <c:v>4.38</c:v>
                </c:pt>
                <c:pt idx="1123">
                  <c:v>4.3875000000000002</c:v>
                </c:pt>
                <c:pt idx="1124">
                  <c:v>4.3781818181818197</c:v>
                </c:pt>
                <c:pt idx="1125">
                  <c:v>4.3849999999999998</c:v>
                </c:pt>
                <c:pt idx="1126">
                  <c:v>4.41</c:v>
                </c:pt>
                <c:pt idx="1127">
                  <c:v>4.4162499999999998</c:v>
                </c:pt>
                <c:pt idx="1128">
                  <c:v>4.42</c:v>
                </c:pt>
                <c:pt idx="1129">
                  <c:v>4.4157142857142899</c:v>
                </c:pt>
                <c:pt idx="1130">
                  <c:v>4.4085000000000001</c:v>
                </c:pt>
                <c:pt idx="1131">
                  <c:v>4.4106249999999996</c:v>
                </c:pt>
                <c:pt idx="1132">
                  <c:v>4.41</c:v>
                </c:pt>
                <c:pt idx="1133">
                  <c:v>4.3958333333333304</c:v>
                </c:pt>
                <c:pt idx="1134">
                  <c:v>4.4103278688524501</c:v>
                </c:pt>
                <c:pt idx="1135">
                  <c:v>4.4342105263157903</c:v>
                </c:pt>
                <c:pt idx="1136">
                  <c:v>4.4539130434782601</c:v>
                </c:pt>
                <c:pt idx="1137">
                  <c:v>4.4684615384615398</c:v>
                </c:pt>
                <c:pt idx="1138">
                  <c:v>4.5041379310344896</c:v>
                </c:pt>
                <c:pt idx="1139">
                  <c:v>4.5183999999999997</c:v>
                </c:pt>
                <c:pt idx="1140">
                  <c:v>4.5318072289156603</c:v>
                </c:pt>
                <c:pt idx="1141">
                  <c:v>4.53</c:v>
                </c:pt>
                <c:pt idx="1142">
                  <c:v>4.5646153846153803</c:v>
                </c:pt>
                <c:pt idx="1143">
                  <c:v>4.5595999999999997</c:v>
                </c:pt>
                <c:pt idx="1144">
                  <c:v>4.5875862068965496</c:v>
                </c:pt>
                <c:pt idx="1145">
                  <c:v>4.5862499999999997</c:v>
                </c:pt>
                <c:pt idx="1146">
                  <c:v>4.5786764705882401</c:v>
                </c:pt>
                <c:pt idx="1147">
                  <c:v>4.5612631578947402</c:v>
                </c:pt>
                <c:pt idx="1148">
                  <c:v>4.5599999999999996</c:v>
                </c:pt>
                <c:pt idx="1149">
                  <c:v>4.5719047619047597</c:v>
                </c:pt>
                <c:pt idx="1150">
                  <c:v>4.5787058823529403</c:v>
                </c:pt>
                <c:pt idx="1151">
                  <c:v>4.5854545454545503</c:v>
                </c:pt>
                <c:pt idx="1152">
                  <c:v>4.5595999999999997</c:v>
                </c:pt>
                <c:pt idx="1153">
                  <c:v>4.5558750000000003</c:v>
                </c:pt>
                <c:pt idx="1154">
                  <c:v>4.53</c:v>
                </c:pt>
                <c:pt idx="1155">
                  <c:v>4.5510714285714302</c:v>
                </c:pt>
                <c:pt idx="1156">
                  <c:v>4.5285714285714302</c:v>
                </c:pt>
                <c:pt idx="1157">
                  <c:v>4.5558333333333199</c:v>
                </c:pt>
                <c:pt idx="1158">
                  <c:v>4.5599999999999996</c:v>
                </c:pt>
                <c:pt idx="1159">
                  <c:v>4.5519078947368303</c:v>
                </c:pt>
                <c:pt idx="1160">
                  <c:v>4.5403738317757103</c:v>
                </c:pt>
                <c:pt idx="1161">
                  <c:v>4.5403846153846104</c:v>
                </c:pt>
                <c:pt idx="1162">
                  <c:v>4.5329411764705902</c:v>
                </c:pt>
                <c:pt idx="1163">
                  <c:v>4.5403960396039702</c:v>
                </c:pt>
                <c:pt idx="1164">
                  <c:v>4.56493827160494</c:v>
                </c:pt>
                <c:pt idx="1165">
                  <c:v>4.5819999999999901</c:v>
                </c:pt>
                <c:pt idx="1166">
                  <c:v>4.5774358974359002</c:v>
                </c:pt>
                <c:pt idx="1167">
                  <c:v>4.5789285714285697</c:v>
                </c:pt>
                <c:pt idx="1168">
                  <c:v>4.5459227467810903</c:v>
                </c:pt>
                <c:pt idx="1169">
                  <c:v>4.5459227467810903</c:v>
                </c:pt>
                <c:pt idx="1170">
                  <c:v>4.5310769230769097</c:v>
                </c:pt>
                <c:pt idx="1171">
                  <c:v>4.4866666666666797</c:v>
                </c:pt>
                <c:pt idx="1172">
                  <c:v>4.4558921161825902</c:v>
                </c:pt>
                <c:pt idx="1173">
                  <c:v>4.4379166666666698</c:v>
                </c:pt>
                <c:pt idx="1174">
                  <c:v>4.4190780141844002</c:v>
                </c:pt>
                <c:pt idx="1175">
                  <c:v>4.3894339622641398</c:v>
                </c:pt>
                <c:pt idx="1176">
                  <c:v>4.3867052023121298</c:v>
                </c:pt>
                <c:pt idx="1177">
                  <c:v>4.4067499999999997</c:v>
                </c:pt>
                <c:pt idx="1178">
                  <c:v>4.3916883116883003</c:v>
                </c:pt>
                <c:pt idx="1179">
                  <c:v>4.3622448979591901</c:v>
                </c:pt>
                <c:pt idx="1180">
                  <c:v>4.3676377952756003</c:v>
                </c:pt>
                <c:pt idx="1181">
                  <c:v>4.3868627450980302</c:v>
                </c:pt>
                <c:pt idx="1182">
                  <c:v>4.3786033519552996</c:v>
                </c:pt>
                <c:pt idx="1183">
                  <c:v>4.3812820512820503</c:v>
                </c:pt>
                <c:pt idx="1184">
                  <c:v>4.3812499999999996</c:v>
                </c:pt>
                <c:pt idx="1185">
                  <c:v>4.3887499999999902</c:v>
                </c:pt>
                <c:pt idx="1186">
                  <c:v>4.3899999999999997</c:v>
                </c:pt>
                <c:pt idx="1187">
                  <c:v>4.3995454545454402</c:v>
                </c:pt>
                <c:pt idx="1188">
                  <c:v>4.4088235294117597</c:v>
                </c:pt>
                <c:pt idx="1189">
                  <c:v>4.4518000000000004</c:v>
                </c:pt>
                <c:pt idx="1190">
                  <c:v>4.4705555555555598</c:v>
                </c:pt>
                <c:pt idx="1191">
                  <c:v>4.4740229885057499</c:v>
                </c:pt>
                <c:pt idx="1192">
                  <c:v>4.4550000000000001</c:v>
                </c:pt>
                <c:pt idx="1193">
                  <c:v>4.4149382716049397</c:v>
                </c:pt>
                <c:pt idx="1194">
                  <c:v>4.4000000000000004</c:v>
                </c:pt>
                <c:pt idx="1195">
                  <c:v>4.3907692307692203</c:v>
                </c:pt>
                <c:pt idx="1196">
                  <c:v>4.3938181818181796</c:v>
                </c:pt>
                <c:pt idx="1197">
                  <c:v>4.3633116883116996</c:v>
                </c:pt>
                <c:pt idx="1198">
                  <c:v>4.3612359550561903</c:v>
                </c:pt>
                <c:pt idx="1199">
                  <c:v>4.3825925925925899</c:v>
                </c:pt>
                <c:pt idx="1200">
                  <c:v>4.35609523809525</c:v>
                </c:pt>
                <c:pt idx="1201">
                  <c:v>4.3289999999999997</c:v>
                </c:pt>
                <c:pt idx="1202">
                  <c:v>4.3143055555555598</c:v>
                </c:pt>
                <c:pt idx="1203">
                  <c:v>4.23663636363636</c:v>
                </c:pt>
                <c:pt idx="1204">
                  <c:v>4.23663636363636</c:v>
                </c:pt>
                <c:pt idx="1205">
                  <c:v>4.2363829787234097</c:v>
                </c:pt>
                <c:pt idx="1206">
                  <c:v>4.2557446808510599</c:v>
                </c:pt>
                <c:pt idx="1207">
                  <c:v>4.2433333333333296</c:v>
                </c:pt>
                <c:pt idx="1208">
                  <c:v>4.26</c:v>
                </c:pt>
                <c:pt idx="1209">
                  <c:v>4.2503846153846103</c:v>
                </c:pt>
                <c:pt idx="1210">
                  <c:v>4.24</c:v>
                </c:pt>
                <c:pt idx="1211">
                  <c:v>4.24</c:v>
                </c:pt>
                <c:pt idx="1212">
                  <c:v>4.22457142857143</c:v>
                </c:pt>
                <c:pt idx="1213">
                  <c:v>4.203125</c:v>
                </c:pt>
                <c:pt idx="1214">
                  <c:v>4.2148000000000003</c:v>
                </c:pt>
                <c:pt idx="1215">
                  <c:v>4.2242105263157903</c:v>
                </c:pt>
                <c:pt idx="1216">
                  <c:v>4.24</c:v>
                </c:pt>
                <c:pt idx="1217">
                  <c:v>4.26882352941176</c:v>
                </c:pt>
                <c:pt idx="1218">
                  <c:v>4.2588636363636398</c:v>
                </c:pt>
                <c:pt idx="1219">
                  <c:v>4.2419230769230802</c:v>
                </c:pt>
                <c:pt idx="1220">
                  <c:v>4.2221621621621601</c:v>
                </c:pt>
                <c:pt idx="1221">
                  <c:v>4.1839516129032299</c:v>
                </c:pt>
                <c:pt idx="1222">
                  <c:v>4.1664705882352902</c:v>
                </c:pt>
                <c:pt idx="1223">
                  <c:v>4.2229629629629803</c:v>
                </c:pt>
                <c:pt idx="1224">
                  <c:v>4.2502564102564104</c:v>
                </c:pt>
                <c:pt idx="1225">
                  <c:v>4.2463157894736803</c:v>
                </c:pt>
                <c:pt idx="1226">
                  <c:v>4.2742105263157901</c:v>
                </c:pt>
                <c:pt idx="1227">
                  <c:v>4.2404687499999998</c:v>
                </c:pt>
                <c:pt idx="1228">
                  <c:v>4.2549999999999999</c:v>
                </c:pt>
                <c:pt idx="1229">
                  <c:v>4.2549999999999999</c:v>
                </c:pt>
                <c:pt idx="1230">
                  <c:v>4.25</c:v>
                </c:pt>
                <c:pt idx="1231">
                  <c:v>4.2519999999999998</c:v>
                </c:pt>
                <c:pt idx="1232">
                  <c:v>4.2115789473684204</c:v>
                </c:pt>
                <c:pt idx="1233">
                  <c:v>4.2137142857142802</c:v>
                </c:pt>
                <c:pt idx="1234">
                  <c:v>4.2116666666666696</c:v>
                </c:pt>
                <c:pt idx="1235">
                  <c:v>4.1900000000000004</c:v>
                </c:pt>
                <c:pt idx="1236">
                  <c:v>4.2116666666666696</c:v>
                </c:pt>
                <c:pt idx="1237">
                  <c:v>4.1593939393939401</c:v>
                </c:pt>
                <c:pt idx="1238">
                  <c:v>4.17</c:v>
                </c:pt>
                <c:pt idx="1239">
                  <c:v>4.18</c:v>
                </c:pt>
                <c:pt idx="1240">
                  <c:v>4.1978260869565203</c:v>
                </c:pt>
                <c:pt idx="1241">
                  <c:v>4.2292405063291199</c:v>
                </c:pt>
                <c:pt idx="1242">
                  <c:v>4.2362500000000001</c:v>
                </c:pt>
                <c:pt idx="1243">
                  <c:v>4.1690384615384604</c:v>
                </c:pt>
                <c:pt idx="1244">
                  <c:v>4.1690384615384604</c:v>
                </c:pt>
                <c:pt idx="1245">
                  <c:v>4.17</c:v>
                </c:pt>
                <c:pt idx="1246">
                  <c:v>4.18825</c:v>
                </c:pt>
                <c:pt idx="1247">
                  <c:v>4.1969230769230803</c:v>
                </c:pt>
                <c:pt idx="1248">
                  <c:v>4.2233333333333301</c:v>
                </c:pt>
                <c:pt idx="1249">
                  <c:v>4.24</c:v>
                </c:pt>
                <c:pt idx="1250">
                  <c:v>4.2190624999999997</c:v>
                </c:pt>
                <c:pt idx="1251">
                  <c:v>4.2040845070422499</c:v>
                </c:pt>
                <c:pt idx="1252">
                  <c:v>4.1739705882352904</c:v>
                </c:pt>
                <c:pt idx="1253">
                  <c:v>4.1857142857142904</c:v>
                </c:pt>
                <c:pt idx="1254">
                  <c:v>4.1900000000000004</c:v>
                </c:pt>
                <c:pt idx="1255">
                  <c:v>4.1706250000000002</c:v>
                </c:pt>
                <c:pt idx="1256">
                  <c:v>4.1900000000000004</c:v>
                </c:pt>
                <c:pt idx="1257">
                  <c:v>4.2244444444444396</c:v>
                </c:pt>
                <c:pt idx="1258">
                  <c:v>4.2693023255813998</c:v>
                </c:pt>
                <c:pt idx="1259">
                  <c:v>4.2693023255813998</c:v>
                </c:pt>
                <c:pt idx="1260">
                  <c:v>4.2693023255813998</c:v>
                </c:pt>
                <c:pt idx="1261">
                  <c:v>4.2821428571428601</c:v>
                </c:pt>
                <c:pt idx="1262">
                  <c:v>4.2548484848484902</c:v>
                </c:pt>
                <c:pt idx="1263">
                  <c:v>4.2175949367088696</c:v>
                </c:pt>
                <c:pt idx="1264">
                  <c:v>4.1978571428571403</c:v>
                </c:pt>
                <c:pt idx="1265">
                  <c:v>4.1666666666666696</c:v>
                </c:pt>
                <c:pt idx="1266">
                  <c:v>4.1729411764705899</c:v>
                </c:pt>
                <c:pt idx="1267">
                  <c:v>4.3690476190476204</c:v>
                </c:pt>
                <c:pt idx="1268">
                  <c:v>4.5270370370370401</c:v>
                </c:pt>
                <c:pt idx="1269">
                  <c:v>4.7432786885245903</c:v>
                </c:pt>
                <c:pt idx="1270">
                  <c:v>4.5951219512195101</c:v>
                </c:pt>
                <c:pt idx="1271">
                  <c:v>4.5651764705882298</c:v>
                </c:pt>
                <c:pt idx="1272">
                  <c:v>4.5822727272727199</c:v>
                </c:pt>
                <c:pt idx="1273">
                  <c:v>4.6011764705882303</c:v>
                </c:pt>
                <c:pt idx="1274">
                  <c:v>4.609</c:v>
                </c:pt>
                <c:pt idx="1275">
                  <c:v>4.5845454545454496</c:v>
                </c:pt>
                <c:pt idx="1276">
                  <c:v>4.6074074074074103</c:v>
                </c:pt>
                <c:pt idx="1277">
                  <c:v>4.6161538461538498</c:v>
                </c:pt>
                <c:pt idx="1278">
                  <c:v>4.6327272727272701</c:v>
                </c:pt>
                <c:pt idx="1279">
                  <c:v>4.6262790697674401</c:v>
                </c:pt>
                <c:pt idx="1280">
                  <c:v>4.5651485148514901</c:v>
                </c:pt>
                <c:pt idx="1281">
                  <c:v>4.5</c:v>
                </c:pt>
                <c:pt idx="1282">
                  <c:v>4.5590909090909104</c:v>
                </c:pt>
                <c:pt idx="1283">
                  <c:v>4.5234246575342496</c:v>
                </c:pt>
                <c:pt idx="1284">
                  <c:v>4.4488372093023196</c:v>
                </c:pt>
                <c:pt idx="1285">
                  <c:v>4.4173999999999998</c:v>
                </c:pt>
                <c:pt idx="1286">
                  <c:v>4.4012000000000002</c:v>
                </c:pt>
                <c:pt idx="1287">
                  <c:v>4.4012000000000002</c:v>
                </c:pt>
                <c:pt idx="1288">
                  <c:v>4.3971698113207598</c:v>
                </c:pt>
                <c:pt idx="1289">
                  <c:v>4.3960759493670798</c:v>
                </c:pt>
                <c:pt idx="1290">
                  <c:v>4.3627777777777803</c:v>
                </c:pt>
                <c:pt idx="1291">
                  <c:v>4.2887500000000003</c:v>
                </c:pt>
                <c:pt idx="1292">
                  <c:v>4.35666666666667</c:v>
                </c:pt>
                <c:pt idx="1293">
                  <c:v>4.3598139534883797</c:v>
                </c:pt>
                <c:pt idx="1294">
                  <c:v>4.3580645161290299</c:v>
                </c:pt>
                <c:pt idx="1295">
                  <c:v>4.3609090909090904</c:v>
                </c:pt>
                <c:pt idx="1296">
                  <c:v>4.3499999999999996</c:v>
                </c:pt>
                <c:pt idx="1297">
                  <c:v>4.3529999999999998</c:v>
                </c:pt>
                <c:pt idx="1298">
                  <c:v>4.3760000000000003</c:v>
                </c:pt>
                <c:pt idx="1299">
                  <c:v>4.3559999999999999</c:v>
                </c:pt>
                <c:pt idx="1300">
                  <c:v>4.3402985074626903</c:v>
                </c:pt>
                <c:pt idx="1301">
                  <c:v>4.2962015503876003</c:v>
                </c:pt>
                <c:pt idx="1302">
                  <c:v>4.2794444444444499</c:v>
                </c:pt>
                <c:pt idx="1303">
                  <c:v>4.2699999999999996</c:v>
                </c:pt>
                <c:pt idx="1304">
                  <c:v>4.2699999999999996</c:v>
                </c:pt>
                <c:pt idx="1305">
                  <c:v>4.2334210526315799</c:v>
                </c:pt>
                <c:pt idx="1306">
                  <c:v>4.1797183098591599</c:v>
                </c:pt>
                <c:pt idx="1307">
                  <c:v>4.1707843137254903</c:v>
                </c:pt>
                <c:pt idx="1308">
                  <c:v>4.12383966244726</c:v>
                </c:pt>
                <c:pt idx="1309">
                  <c:v>4.1152830188679301</c:v>
                </c:pt>
                <c:pt idx="1310">
                  <c:v>4.1399999999999997</c:v>
                </c:pt>
                <c:pt idx="1311">
                  <c:v>4.1295000000000002</c:v>
                </c:pt>
                <c:pt idx="1312">
                  <c:v>4.1271428571428599</c:v>
                </c:pt>
                <c:pt idx="1313">
                  <c:v>4.1399999999999997</c:v>
                </c:pt>
                <c:pt idx="1314">
                  <c:v>4.1500840336134397</c:v>
                </c:pt>
                <c:pt idx="1315">
                  <c:v>4.1696</c:v>
                </c:pt>
                <c:pt idx="1316">
                  <c:v>4.1796296296296296</c:v>
                </c:pt>
                <c:pt idx="1317">
                  <c:v>4.1980645161290298</c:v>
                </c:pt>
                <c:pt idx="1318">
                  <c:v>4.1951851851851902</c:v>
                </c:pt>
                <c:pt idx="1319">
                  <c:v>4.1829629629629599</c:v>
                </c:pt>
                <c:pt idx="1320">
                  <c:v>4.181</c:v>
                </c:pt>
                <c:pt idx="1321">
                  <c:v>4.1780357142857198</c:v>
                </c:pt>
                <c:pt idx="1322">
                  <c:v>4.1780357142857198</c:v>
                </c:pt>
                <c:pt idx="1323">
                  <c:v>4.18</c:v>
                </c:pt>
                <c:pt idx="1324">
                  <c:v>4.1908955223880602</c:v>
                </c:pt>
                <c:pt idx="1325">
                  <c:v>4.1802222222222296</c:v>
                </c:pt>
                <c:pt idx="1326">
                  <c:v>4.1672222222222199</c:v>
                </c:pt>
                <c:pt idx="1327">
                  <c:v>4.1515094339622696</c:v>
                </c:pt>
                <c:pt idx="1328">
                  <c:v>4.1526666666666703</c:v>
                </c:pt>
                <c:pt idx="1329">
                  <c:v>4.12</c:v>
                </c:pt>
                <c:pt idx="1330">
                  <c:v>4.125</c:v>
                </c:pt>
                <c:pt idx="1331">
                  <c:v>4.1493548387096801</c:v>
                </c:pt>
                <c:pt idx="1332">
                  <c:v>4.1305263157894698</c:v>
                </c:pt>
                <c:pt idx="1333">
                  <c:v>4.13</c:v>
                </c:pt>
                <c:pt idx="1334">
                  <c:v>4.13</c:v>
                </c:pt>
                <c:pt idx="1335">
                  <c:v>4.12</c:v>
                </c:pt>
                <c:pt idx="1336">
                  <c:v>4.1587500000000004</c:v>
                </c:pt>
                <c:pt idx="1337">
                  <c:v>4.1795238095238103</c:v>
                </c:pt>
                <c:pt idx="1338">
                  <c:v>4.1733333333333302</c:v>
                </c:pt>
                <c:pt idx="1339">
                  <c:v>4.1816666666666702</c:v>
                </c:pt>
                <c:pt idx="1340">
                  <c:v>4.1995522388059703</c:v>
                </c:pt>
                <c:pt idx="1341">
                  <c:v>4.1884615384615396</c:v>
                </c:pt>
                <c:pt idx="1342">
                  <c:v>4.16</c:v>
                </c:pt>
                <c:pt idx="1343">
                  <c:v>4.1335294117647097</c:v>
                </c:pt>
                <c:pt idx="1344">
                  <c:v>4.1399999999999997</c:v>
                </c:pt>
                <c:pt idx="1345">
                  <c:v>4.15326923076924</c:v>
                </c:pt>
                <c:pt idx="1346">
                  <c:v>4.17046728971963</c:v>
                </c:pt>
                <c:pt idx="1347">
                  <c:v>4.1725000000000003</c:v>
                </c:pt>
                <c:pt idx="1348">
                  <c:v>4.1801886792452896</c:v>
                </c:pt>
                <c:pt idx="1349">
                  <c:v>4.1931578947368404</c:v>
                </c:pt>
                <c:pt idx="1350">
                  <c:v>4.22</c:v>
                </c:pt>
                <c:pt idx="1351">
                  <c:v>4.226</c:v>
                </c:pt>
                <c:pt idx="1352">
                  <c:v>4.2591428571428596</c:v>
                </c:pt>
                <c:pt idx="1353">
                  <c:v>4.2840624999999903</c:v>
                </c:pt>
                <c:pt idx="1354">
                  <c:v>4.3073529411764699</c:v>
                </c:pt>
                <c:pt idx="1355">
                  <c:v>4.33116279069767</c:v>
                </c:pt>
                <c:pt idx="1356">
                  <c:v>4.3657142857142901</c:v>
                </c:pt>
                <c:pt idx="1357">
                  <c:v>4.2890476190476203</c:v>
                </c:pt>
                <c:pt idx="1358">
                  <c:v>4.25</c:v>
                </c:pt>
                <c:pt idx="1359">
                  <c:v>4.2221428571428596</c:v>
                </c:pt>
                <c:pt idx="1360">
                  <c:v>4.24</c:v>
                </c:pt>
                <c:pt idx="1361">
                  <c:v>4.2183636363636401</c:v>
                </c:pt>
                <c:pt idx="1362">
                  <c:v>4.1368852459016301</c:v>
                </c:pt>
                <c:pt idx="1363">
                  <c:v>4.1241666666666701</c:v>
                </c:pt>
                <c:pt idx="1364">
                  <c:v>4.1185714285714301</c:v>
                </c:pt>
                <c:pt idx="1365">
                  <c:v>4.1121428571428504</c:v>
                </c:pt>
                <c:pt idx="1366">
                  <c:v>4.1089171974522403</c:v>
                </c:pt>
                <c:pt idx="1367">
                  <c:v>4.07125</c:v>
                </c:pt>
                <c:pt idx="1368">
                  <c:v>4.0263157894736796</c:v>
                </c:pt>
                <c:pt idx="1369">
                  <c:v>3.9806944444444401</c:v>
                </c:pt>
                <c:pt idx="1370">
                  <c:v>3.9310071942446094</c:v>
                </c:pt>
                <c:pt idx="1371">
                  <c:v>3.9345454545454506</c:v>
                </c:pt>
                <c:pt idx="1372">
                  <c:v>3.9744827586206894</c:v>
                </c:pt>
                <c:pt idx="1373">
                  <c:v>3.9265217391304295</c:v>
                </c:pt>
                <c:pt idx="1374">
                  <c:v>3.9016666666666695</c:v>
                </c:pt>
                <c:pt idx="1375">
                  <c:v>3.8772815533980598</c:v>
                </c:pt>
                <c:pt idx="1376">
                  <c:v>3.8624999999999998</c:v>
                </c:pt>
                <c:pt idx="1377">
                  <c:v>3.8410000000000002</c:v>
                </c:pt>
                <c:pt idx="1378">
                  <c:v>3.8410000000000002</c:v>
                </c:pt>
                <c:pt idx="1379">
                  <c:v>3.7814285714285698</c:v>
                </c:pt>
                <c:pt idx="1380">
                  <c:v>3.8258333333333305</c:v>
                </c:pt>
                <c:pt idx="1381">
                  <c:v>3.8258333333333305</c:v>
                </c:pt>
                <c:pt idx="1382">
                  <c:v>3.8328571428571401</c:v>
                </c:pt>
                <c:pt idx="1383">
                  <c:v>3.8734999999999999</c:v>
                </c:pt>
                <c:pt idx="1384">
                  <c:v>3.9406666666666705</c:v>
                </c:pt>
                <c:pt idx="1385">
                  <c:v>3.9678260869565198</c:v>
                </c:pt>
                <c:pt idx="1386">
                  <c:v>3.9642647058823495</c:v>
                </c:pt>
                <c:pt idx="1387">
                  <c:v>3.9143333333333294</c:v>
                </c:pt>
                <c:pt idx="1388">
                  <c:v>3.8829090909090902</c:v>
                </c:pt>
                <c:pt idx="1389">
                  <c:v>3.8829090909090902</c:v>
                </c:pt>
                <c:pt idx="1390">
                  <c:v>3.89</c:v>
                </c:pt>
                <c:pt idx="1391">
                  <c:v>3.9024999999999999</c:v>
                </c:pt>
                <c:pt idx="1392">
                  <c:v>3.9365000000000001</c:v>
                </c:pt>
                <c:pt idx="1393">
                  <c:v>3.9674999999999998</c:v>
                </c:pt>
                <c:pt idx="1394">
                  <c:v>3.9913333333333294</c:v>
                </c:pt>
                <c:pt idx="1395">
                  <c:v>4.0537931034482702</c:v>
                </c:pt>
                <c:pt idx="1396">
                  <c:v>4.0199999999999996</c:v>
                </c:pt>
                <c:pt idx="1397">
                  <c:v>4.08</c:v>
                </c:pt>
                <c:pt idx="1398">
                  <c:v>4.08</c:v>
                </c:pt>
                <c:pt idx="1399">
                  <c:v>4.0599999999999996</c:v>
                </c:pt>
                <c:pt idx="1400">
                  <c:v>4.0175510204081597</c:v>
                </c:pt>
                <c:pt idx="1401">
                  <c:v>3.9793333333333294</c:v>
                </c:pt>
                <c:pt idx="1402">
                  <c:v>3.9623076923076894</c:v>
                </c:pt>
                <c:pt idx="1403">
                  <c:v>3.9885714285714302</c:v>
                </c:pt>
                <c:pt idx="1404">
                  <c:v>4.03</c:v>
                </c:pt>
                <c:pt idx="1405">
                  <c:v>4.055625</c:v>
                </c:pt>
                <c:pt idx="1406">
                  <c:v>4.0585714285714296</c:v>
                </c:pt>
                <c:pt idx="1407">
                  <c:v>4.1277272727272702</c:v>
                </c:pt>
                <c:pt idx="1408">
                  <c:v>4.1609999999999996</c:v>
                </c:pt>
                <c:pt idx="1409">
                  <c:v>4.1462500000000002</c:v>
                </c:pt>
                <c:pt idx="1410">
                  <c:v>4.0761290322580601</c:v>
                </c:pt>
                <c:pt idx="1411">
                  <c:v>4.0056972111553897</c:v>
                </c:pt>
                <c:pt idx="1412">
                  <c:v>3.9323943661971894</c:v>
                </c:pt>
                <c:pt idx="1413">
                  <c:v>3.9104878048780498</c:v>
                </c:pt>
                <c:pt idx="1414">
                  <c:v>3.9270833333333295</c:v>
                </c:pt>
                <c:pt idx="1415">
                  <c:v>3.9435087719298201</c:v>
                </c:pt>
                <c:pt idx="1416">
                  <c:v>3.9424999999999999</c:v>
                </c:pt>
                <c:pt idx="1417">
                  <c:v>3.98595238095238</c:v>
                </c:pt>
                <c:pt idx="1418">
                  <c:v>4.01934065934066</c:v>
                </c:pt>
                <c:pt idx="1419">
                  <c:v>3.99035714285715</c:v>
                </c:pt>
                <c:pt idx="1420">
                  <c:v>3.98136363636364</c:v>
                </c:pt>
                <c:pt idx="1421">
                  <c:v>3.95733333333333</c:v>
                </c:pt>
                <c:pt idx="1422">
                  <c:v>3.9865420560747702</c:v>
                </c:pt>
                <c:pt idx="1423">
                  <c:v>4.03</c:v>
                </c:pt>
                <c:pt idx="1424">
                  <c:v>4.0350000000000001</c:v>
                </c:pt>
                <c:pt idx="1425">
                  <c:v>4.0339743589743602</c:v>
                </c:pt>
                <c:pt idx="1426">
                  <c:v>4.0549999999999997</c:v>
                </c:pt>
                <c:pt idx="1427">
                  <c:v>4.0045283018867899</c:v>
                </c:pt>
                <c:pt idx="1428">
                  <c:v>4.04538461538462</c:v>
                </c:pt>
                <c:pt idx="1429">
                  <c:v>4.04538461538462</c:v>
                </c:pt>
                <c:pt idx="1430">
                  <c:v>4.0848571428571496</c:v>
                </c:pt>
                <c:pt idx="1431">
                  <c:v>4.1069306930693097</c:v>
                </c:pt>
                <c:pt idx="1432">
                  <c:v>4.1088709677419404</c:v>
                </c:pt>
                <c:pt idx="1433">
                  <c:v>4.1318181818181801</c:v>
                </c:pt>
                <c:pt idx="1434">
                  <c:v>4.1692592592592597</c:v>
                </c:pt>
                <c:pt idx="1435">
                  <c:v>4.1872499999999997</c:v>
                </c:pt>
                <c:pt idx="1436">
                  <c:v>4.1711702127659596</c:v>
                </c:pt>
                <c:pt idx="1437">
                  <c:v>4.2208333333333297</c:v>
                </c:pt>
                <c:pt idx="1438">
                  <c:v>4.1619277108433801</c:v>
                </c:pt>
                <c:pt idx="1439">
                  <c:v>4.12380281690141</c:v>
                </c:pt>
                <c:pt idx="1440">
                  <c:v>4.0917647058823601</c:v>
                </c:pt>
                <c:pt idx="1441">
                  <c:v>4.0865217391304398</c:v>
                </c:pt>
                <c:pt idx="1442">
                  <c:v>4.1503669724770704</c:v>
                </c:pt>
                <c:pt idx="1443">
                  <c:v>4.2318333333333298</c:v>
                </c:pt>
                <c:pt idx="1444">
                  <c:v>4.2642857142857098</c:v>
                </c:pt>
                <c:pt idx="1445">
                  <c:v>4.2543589743589703</c:v>
                </c:pt>
                <c:pt idx="1446">
                  <c:v>4.3053999999999997</c:v>
                </c:pt>
                <c:pt idx="1447">
                  <c:v>4.2973611111111101</c:v>
                </c:pt>
                <c:pt idx="1448">
                  <c:v>4.2839062500000002</c:v>
                </c:pt>
                <c:pt idx="1449">
                  <c:v>4.2699999999999996</c:v>
                </c:pt>
                <c:pt idx="1450">
                  <c:v>4.2805</c:v>
                </c:pt>
                <c:pt idx="1451">
                  <c:v>4.2799199999999802</c:v>
                </c:pt>
                <c:pt idx="1452">
                  <c:v>4.2702912621359204</c:v>
                </c:pt>
                <c:pt idx="1453">
                  <c:v>4.2705691056910497</c:v>
                </c:pt>
                <c:pt idx="1454">
                  <c:v>4.2700314465408704</c:v>
                </c:pt>
                <c:pt idx="1455">
                  <c:v>4.2534905660377298</c:v>
                </c:pt>
                <c:pt idx="1456">
                  <c:v>4.2616371681415801</c:v>
                </c:pt>
                <c:pt idx="1457">
                  <c:v>4.2788655462184702</c:v>
                </c:pt>
                <c:pt idx="1458">
                  <c:v>4.3075000000000001</c:v>
                </c:pt>
                <c:pt idx="1459">
                  <c:v>4.3206122448979603</c:v>
                </c:pt>
                <c:pt idx="1460">
                  <c:v>4.3626388888888901</c:v>
                </c:pt>
                <c:pt idx="1461">
                  <c:v>4.3554676258992897</c:v>
                </c:pt>
                <c:pt idx="1462">
                  <c:v>4.35292307692308</c:v>
                </c:pt>
                <c:pt idx="1463">
                  <c:v>4.33545023696683</c:v>
                </c:pt>
                <c:pt idx="1464">
                  <c:v>4.3332524271844797</c:v>
                </c:pt>
                <c:pt idx="1465">
                  <c:v>4.3332524271844797</c:v>
                </c:pt>
                <c:pt idx="1466">
                  <c:v>4.3385365853658602</c:v>
                </c:pt>
                <c:pt idx="1467">
                  <c:v>4.3215909090908999</c:v>
                </c:pt>
                <c:pt idx="1468">
                  <c:v>4.3140845070422502</c:v>
                </c:pt>
                <c:pt idx="1469">
                  <c:v>4.2898913043478304</c:v>
                </c:pt>
                <c:pt idx="1470">
                  <c:v>4.3063541666666696</c:v>
                </c:pt>
                <c:pt idx="1471">
                  <c:v>4.3146391752577298</c:v>
                </c:pt>
                <c:pt idx="1472">
                  <c:v>4.3560678409247302</c:v>
                </c:pt>
                <c:pt idx="1473">
                  <c:v>4.3752000000000004</c:v>
                </c:pt>
                <c:pt idx="1474">
                  <c:v>4.3789333333333298</c:v>
                </c:pt>
                <c:pt idx="1475">
                  <c:v>4.3450720208766196</c:v>
                </c:pt>
                <c:pt idx="1476">
                  <c:v>4.3717647256589602</c:v>
                </c:pt>
                <c:pt idx="1477">
                  <c:v>4.3503571428571401</c:v>
                </c:pt>
                <c:pt idx="1478">
                  <c:v>4.3255263157894701</c:v>
                </c:pt>
                <c:pt idx="1479">
                  <c:v>4.3228571428571403</c:v>
                </c:pt>
                <c:pt idx="1480">
                  <c:v>4.3031931862138801</c:v>
                </c:pt>
                <c:pt idx="1481">
                  <c:v>4.2828888888888903</c:v>
                </c:pt>
                <c:pt idx="1482">
                  <c:v>4.3028358208955204</c:v>
                </c:pt>
                <c:pt idx="1483">
                  <c:v>4.2734146341463397</c:v>
                </c:pt>
                <c:pt idx="1484">
                  <c:v>4.2981818181818197</c:v>
                </c:pt>
                <c:pt idx="1485">
                  <c:v>4.33338624338624</c:v>
                </c:pt>
                <c:pt idx="1486">
                  <c:v>4.3132432432432397</c:v>
                </c:pt>
                <c:pt idx="1487">
                  <c:v>4.3291279355581702</c:v>
                </c:pt>
                <c:pt idx="1488">
                  <c:v>4.3324999999999996</c:v>
                </c:pt>
                <c:pt idx="1489">
                  <c:v>4.3324999999999996</c:v>
                </c:pt>
                <c:pt idx="1490">
                  <c:v>4.3324999999999996</c:v>
                </c:pt>
                <c:pt idx="1491">
                  <c:v>4.33</c:v>
                </c:pt>
                <c:pt idx="1492">
                  <c:v>4.3126256175442901</c:v>
                </c:pt>
                <c:pt idx="1493">
                  <c:v>4.3011999999999997</c:v>
                </c:pt>
                <c:pt idx="1494">
                  <c:v>4.2968727562824096</c:v>
                </c:pt>
                <c:pt idx="1495">
                  <c:v>4.3020700636942699</c:v>
                </c:pt>
                <c:pt idx="1496">
                  <c:v>4.3242857142857103</c:v>
                </c:pt>
                <c:pt idx="1497">
                  <c:v>4.3559999999999999</c:v>
                </c:pt>
                <c:pt idx="1498">
                  <c:v>4.3993333333333302</c:v>
                </c:pt>
                <c:pt idx="1499">
                  <c:v>4.4138235294117596</c:v>
                </c:pt>
                <c:pt idx="1500">
                  <c:v>4.44984615384615</c:v>
                </c:pt>
                <c:pt idx="1501">
                  <c:v>4.4410256410256403</c:v>
                </c:pt>
                <c:pt idx="1502">
                  <c:v>4.4696052631579004</c:v>
                </c:pt>
                <c:pt idx="1503">
                  <c:v>4.4470588235294102</c:v>
                </c:pt>
                <c:pt idx="1504">
                  <c:v>4.4470588235294102</c:v>
                </c:pt>
                <c:pt idx="1505">
                  <c:v>4.5148780487804903</c:v>
                </c:pt>
                <c:pt idx="1506">
                  <c:v>4.50472727272727</c:v>
                </c:pt>
                <c:pt idx="1507">
                  <c:v>4.5541935483870999</c:v>
                </c:pt>
                <c:pt idx="1508">
                  <c:v>4.5451948051948099</c:v>
                </c:pt>
                <c:pt idx="1509">
                  <c:v>4.55</c:v>
                </c:pt>
                <c:pt idx="1510">
                  <c:v>4.5505555555555599</c:v>
                </c:pt>
                <c:pt idx="1511">
                  <c:v>4.54</c:v>
                </c:pt>
                <c:pt idx="1512">
                  <c:v>4.52340425531915</c:v>
                </c:pt>
                <c:pt idx="1513">
                  <c:v>4.4740000000000002</c:v>
                </c:pt>
                <c:pt idx="1514">
                  <c:v>4.4393589743589699</c:v>
                </c:pt>
                <c:pt idx="1515">
                  <c:v>4.4429629629629597</c:v>
                </c:pt>
                <c:pt idx="1516">
                  <c:v>4.5017460317460296</c:v>
                </c:pt>
                <c:pt idx="1517">
                  <c:v>4.4708333333333297</c:v>
                </c:pt>
                <c:pt idx="1518">
                  <c:v>4.4708333333333297</c:v>
                </c:pt>
                <c:pt idx="1519">
                  <c:v>4.4689473684210501</c:v>
                </c:pt>
                <c:pt idx="1520">
                  <c:v>4.4689743589743598</c:v>
                </c:pt>
                <c:pt idx="1521">
                  <c:v>4.4689743589743598</c:v>
                </c:pt>
                <c:pt idx="1522">
                  <c:v>4.4568553459119498</c:v>
                </c:pt>
                <c:pt idx="1523">
                  <c:v>4.4502898550724597</c:v>
                </c:pt>
                <c:pt idx="1524">
                  <c:v>4.45</c:v>
                </c:pt>
                <c:pt idx="1525">
                  <c:v>4.4268749999999999</c:v>
                </c:pt>
                <c:pt idx="1526">
                  <c:v>4.4640740740740803</c:v>
                </c:pt>
                <c:pt idx="1527">
                  <c:v>4.43054054054054</c:v>
                </c:pt>
                <c:pt idx="1528">
                  <c:v>4.4568421052631599</c:v>
                </c:pt>
                <c:pt idx="1529">
                  <c:v>4.45</c:v>
                </c:pt>
                <c:pt idx="1530">
                  <c:v>4.4330909090909101</c:v>
                </c:pt>
                <c:pt idx="1531">
                  <c:v>4.4347368421052602</c:v>
                </c:pt>
                <c:pt idx="1532">
                  <c:v>4.4702702702702704</c:v>
                </c:pt>
                <c:pt idx="1533">
                  <c:v>4.50647058823529</c:v>
                </c:pt>
                <c:pt idx="1534">
                  <c:v>4.4826666666666704</c:v>
                </c:pt>
                <c:pt idx="1535">
                  <c:v>4.5384615384615401</c:v>
                </c:pt>
                <c:pt idx="1536">
                  <c:v>4.6463023046605096</c:v>
                </c:pt>
                <c:pt idx="1537">
                  <c:v>4.6021428571428604</c:v>
                </c:pt>
                <c:pt idx="1538">
                  <c:v>4.585</c:v>
                </c:pt>
                <c:pt idx="1539">
                  <c:v>4.5573333333333297</c:v>
                </c:pt>
                <c:pt idx="1540">
                  <c:v>4.6026446280991804</c:v>
                </c:pt>
                <c:pt idx="1541">
                  <c:v>4.6088372093023304</c:v>
                </c:pt>
                <c:pt idx="1542">
                  <c:v>4.62304347826087</c:v>
                </c:pt>
                <c:pt idx="1543">
                  <c:v>4.6154000000000002</c:v>
                </c:pt>
                <c:pt idx="1544">
                  <c:v>4.6365517241379299</c:v>
                </c:pt>
                <c:pt idx="1545">
                  <c:v>4.6306666666666603</c:v>
                </c:pt>
                <c:pt idx="1546">
                  <c:v>4.6315107913668996</c:v>
                </c:pt>
                <c:pt idx="1547">
                  <c:v>4.6785714285714297</c:v>
                </c:pt>
                <c:pt idx="1548">
                  <c:v>4.6785714285714297</c:v>
                </c:pt>
                <c:pt idx="1549">
                  <c:v>4.68730769230769</c:v>
                </c:pt>
                <c:pt idx="1550">
                  <c:v>4.6816000000000004</c:v>
                </c:pt>
                <c:pt idx="1551">
                  <c:v>4.6947272727272704</c:v>
                </c:pt>
                <c:pt idx="1552">
                  <c:v>4.6989320388349398</c:v>
                </c:pt>
                <c:pt idx="1553">
                  <c:v>4.66022727272727</c:v>
                </c:pt>
                <c:pt idx="1554">
                  <c:v>4.6085869565217399</c:v>
                </c:pt>
                <c:pt idx="1555">
                  <c:v>4.6294736842105202</c:v>
                </c:pt>
                <c:pt idx="1556">
                  <c:v>4.5986046511627903</c:v>
                </c:pt>
                <c:pt idx="1557">
                  <c:v>4.5710526315789402</c:v>
                </c:pt>
                <c:pt idx="1558">
                  <c:v>4.5545833333333299</c:v>
                </c:pt>
                <c:pt idx="1559">
                  <c:v>4.5545833333333299</c:v>
                </c:pt>
                <c:pt idx="1560">
                  <c:v>4.5475000000000003</c:v>
                </c:pt>
                <c:pt idx="1561">
                  <c:v>4.5268085106382996</c:v>
                </c:pt>
                <c:pt idx="1562">
                  <c:v>4.5382222222222204</c:v>
                </c:pt>
                <c:pt idx="1563">
                  <c:v>4.53</c:v>
                </c:pt>
                <c:pt idx="1564">
                  <c:v>4.53</c:v>
                </c:pt>
                <c:pt idx="1565">
                  <c:v>4.4996296296296299</c:v>
                </c:pt>
                <c:pt idx="1566">
                  <c:v>4.4778571428571503</c:v>
                </c:pt>
                <c:pt idx="1567">
                  <c:v>4.5165688449374004</c:v>
                </c:pt>
                <c:pt idx="1568">
                  <c:v>4.5210078387457902</c:v>
                </c:pt>
                <c:pt idx="1569">
                  <c:v>4.5076923076923103</c:v>
                </c:pt>
                <c:pt idx="1570">
                  <c:v>4.5241505973834499</c:v>
                </c:pt>
                <c:pt idx="1571">
                  <c:v>4.5844827586206804</c:v>
                </c:pt>
                <c:pt idx="1572">
                  <c:v>4.5692857142857104</c:v>
                </c:pt>
                <c:pt idx="1573">
                  <c:v>4.56727272727273</c:v>
                </c:pt>
                <c:pt idx="1574">
                  <c:v>4.5599999999999996</c:v>
                </c:pt>
                <c:pt idx="1575">
                  <c:v>4.5599999999999996</c:v>
                </c:pt>
                <c:pt idx="1576">
                  <c:v>4.5273170731707397</c:v>
                </c:pt>
                <c:pt idx="1577">
                  <c:v>4.5343902439024397</c:v>
                </c:pt>
                <c:pt idx="1578">
                  <c:v>4.5481707317073203</c:v>
                </c:pt>
                <c:pt idx="1579">
                  <c:v>4.5516666666666703</c:v>
                </c:pt>
                <c:pt idx="1580">
                  <c:v>4.5366666666666697</c:v>
                </c:pt>
                <c:pt idx="1581">
                  <c:v>4.5114999999999998</c:v>
                </c:pt>
                <c:pt idx="1582">
                  <c:v>4.4763333333333302</c:v>
                </c:pt>
                <c:pt idx="1583">
                  <c:v>4.4526666666666701</c:v>
                </c:pt>
                <c:pt idx="1584">
                  <c:v>4.5077272727272701</c:v>
                </c:pt>
                <c:pt idx="1585">
                  <c:v>4.5046153846153896</c:v>
                </c:pt>
                <c:pt idx="1586">
                  <c:v>4.5213333333333301</c:v>
                </c:pt>
                <c:pt idx="1587">
                  <c:v>4.53909090909091</c:v>
                </c:pt>
                <c:pt idx="1588">
                  <c:v>4.5880000000000001</c:v>
                </c:pt>
                <c:pt idx="1589">
                  <c:v>4.5916666666666703</c:v>
                </c:pt>
                <c:pt idx="1590">
                  <c:v>4.5638167938931202</c:v>
                </c:pt>
                <c:pt idx="1591">
                  <c:v>4.5464912280701801</c:v>
                </c:pt>
                <c:pt idx="1592">
                  <c:v>4.54588235294118</c:v>
                </c:pt>
                <c:pt idx="1593">
                  <c:v>4.5308695652173903</c:v>
                </c:pt>
                <c:pt idx="1594">
                  <c:v>4.5166666666666702</c:v>
                </c:pt>
                <c:pt idx="1595">
                  <c:v>4.5209523809523802</c:v>
                </c:pt>
                <c:pt idx="1596">
                  <c:v>4.5296666666666701</c:v>
                </c:pt>
                <c:pt idx="1597">
                  <c:v>4.5366666666666697</c:v>
                </c:pt>
                <c:pt idx="1598">
                  <c:v>4.5466666666666704</c:v>
                </c:pt>
                <c:pt idx="1599">
                  <c:v>4.5512499999999996</c:v>
                </c:pt>
                <c:pt idx="1600">
                  <c:v>4.54</c:v>
                </c:pt>
                <c:pt idx="1601">
                  <c:v>4.5378947368420999</c:v>
                </c:pt>
                <c:pt idx="1602">
                  <c:v>4.5273529411764697</c:v>
                </c:pt>
                <c:pt idx="1603">
                  <c:v>4.5388461538461504</c:v>
                </c:pt>
                <c:pt idx="1604">
                  <c:v>4.56510869565217</c:v>
                </c:pt>
                <c:pt idx="1605">
                  <c:v>4.5624000000000002</c:v>
                </c:pt>
                <c:pt idx="1606">
                  <c:v>4.5503999999999998</c:v>
                </c:pt>
                <c:pt idx="1607">
                  <c:v>4.5344736842105204</c:v>
                </c:pt>
                <c:pt idx="1608">
                  <c:v>4.5263636363636399</c:v>
                </c:pt>
                <c:pt idx="1609">
                  <c:v>4.5017241379310304</c:v>
                </c:pt>
                <c:pt idx="1610">
                  <c:v>4.5116666666666703</c:v>
                </c:pt>
                <c:pt idx="1611">
                  <c:v>4.4976470588235298</c:v>
                </c:pt>
                <c:pt idx="1612">
                  <c:v>4.5017647058823496</c:v>
                </c:pt>
                <c:pt idx="1613">
                  <c:v>4.53</c:v>
                </c:pt>
                <c:pt idx="1614">
                  <c:v>4.51</c:v>
                </c:pt>
                <c:pt idx="1615">
                  <c:v>4.5060000000000002</c:v>
                </c:pt>
                <c:pt idx="1616">
                  <c:v>4.4923999999999999</c:v>
                </c:pt>
                <c:pt idx="1617">
                  <c:v>4.4939534883720897</c:v>
                </c:pt>
                <c:pt idx="1618">
                  <c:v>4.4922222222222201</c:v>
                </c:pt>
                <c:pt idx="1619">
                  <c:v>4.47</c:v>
                </c:pt>
                <c:pt idx="1620">
                  <c:v>4.4800000000000004</c:v>
                </c:pt>
                <c:pt idx="1621">
                  <c:v>4.4945454545454604</c:v>
                </c:pt>
                <c:pt idx="1622">
                  <c:v>4.4857894736842097</c:v>
                </c:pt>
                <c:pt idx="1623">
                  <c:v>4.4785714285714304</c:v>
                </c:pt>
                <c:pt idx="1624">
                  <c:v>4.47</c:v>
                </c:pt>
                <c:pt idx="1625">
                  <c:v>4.4619999999999997</c:v>
                </c:pt>
                <c:pt idx="1626">
                  <c:v>4.452</c:v>
                </c:pt>
                <c:pt idx="1627">
                  <c:v>4.468</c:v>
                </c:pt>
                <c:pt idx="1628">
                  <c:v>4.468</c:v>
                </c:pt>
                <c:pt idx="1629">
                  <c:v>4.4770000000000003</c:v>
                </c:pt>
                <c:pt idx="1630">
                  <c:v>4.47</c:v>
                </c:pt>
                <c:pt idx="1631">
                  <c:v>4.4583870967741897</c:v>
                </c:pt>
                <c:pt idx="1632">
                  <c:v>4.4461111111111098</c:v>
                </c:pt>
                <c:pt idx="1633">
                  <c:v>4.4444444444444402</c:v>
                </c:pt>
                <c:pt idx="1634">
                  <c:v>4.4400000000000004</c:v>
                </c:pt>
                <c:pt idx="1635">
                  <c:v>4.4223076923076903</c:v>
                </c:pt>
                <c:pt idx="1636">
                  <c:v>4.3983870967741998</c:v>
                </c:pt>
                <c:pt idx="1637">
                  <c:v>4.3724137931034504</c:v>
                </c:pt>
                <c:pt idx="1638">
                  <c:v>4.3876923076923102</c:v>
                </c:pt>
                <c:pt idx="1639">
                  <c:v>4.3730000000000002</c:v>
                </c:pt>
                <c:pt idx="1640">
                  <c:v>4.3731578947368401</c:v>
                </c:pt>
                <c:pt idx="1641">
                  <c:v>4.3636842105263103</c:v>
                </c:pt>
                <c:pt idx="1642">
                  <c:v>4.3559999999999999</c:v>
                </c:pt>
                <c:pt idx="1643">
                  <c:v>4.3685714285714301</c:v>
                </c:pt>
                <c:pt idx="1644">
                  <c:v>4.3845454545454503</c:v>
                </c:pt>
                <c:pt idx="1645">
                  <c:v>4.41347826086957</c:v>
                </c:pt>
                <c:pt idx="1646">
                  <c:v>4.4641176470588197</c:v>
                </c:pt>
                <c:pt idx="1647">
                  <c:v>4.45857142857143</c:v>
                </c:pt>
                <c:pt idx="1648">
                  <c:v>4.45444444444444</c:v>
                </c:pt>
                <c:pt idx="1649">
                  <c:v>4.4492307692307698</c:v>
                </c:pt>
                <c:pt idx="1650">
                  <c:v>4.4492307692307698</c:v>
                </c:pt>
                <c:pt idx="1651">
                  <c:v>4.45022727272727</c:v>
                </c:pt>
                <c:pt idx="1652">
                  <c:v>4.4510256410256401</c:v>
                </c:pt>
                <c:pt idx="1653">
                  <c:v>4.4254128440367104</c:v>
                </c:pt>
                <c:pt idx="1654">
                  <c:v>4.4310526315789502</c:v>
                </c:pt>
                <c:pt idx="1655">
                  <c:v>4.4526315789473703</c:v>
                </c:pt>
                <c:pt idx="1656">
                  <c:v>4.4572058823529401</c:v>
                </c:pt>
                <c:pt idx="1657">
                  <c:v>4.4676</c:v>
                </c:pt>
                <c:pt idx="1658">
                  <c:v>4.4430769230769203</c:v>
                </c:pt>
                <c:pt idx="1659">
                  <c:v>4.4493548387096702</c:v>
                </c:pt>
                <c:pt idx="1660">
                  <c:v>4.4830434782608704</c:v>
                </c:pt>
                <c:pt idx="1661">
                  <c:v>4.4900664451827303</c:v>
                </c:pt>
                <c:pt idx="1662">
                  <c:v>4.5235294117647102</c:v>
                </c:pt>
                <c:pt idx="1663">
                  <c:v>4.5737704918032804</c:v>
                </c:pt>
                <c:pt idx="1664">
                  <c:v>4.5737704918032804</c:v>
                </c:pt>
                <c:pt idx="1665">
                  <c:v>4.5776010781670999</c:v>
                </c:pt>
                <c:pt idx="1666">
                  <c:v>4.5588235294117503</c:v>
                </c:pt>
                <c:pt idx="1667">
                  <c:v>4.5471028037383299</c:v>
                </c:pt>
                <c:pt idx="1668">
                  <c:v>4.5402816901408496</c:v>
                </c:pt>
                <c:pt idx="1669">
                  <c:v>4.55</c:v>
                </c:pt>
                <c:pt idx="1670">
                  <c:v>4.5473584905660402</c:v>
                </c:pt>
                <c:pt idx="1671">
                  <c:v>4.5599999999999996</c:v>
                </c:pt>
                <c:pt idx="1672">
                  <c:v>4.5690243902439001</c:v>
                </c:pt>
                <c:pt idx="1673">
                  <c:v>4.5691666666666597</c:v>
                </c:pt>
                <c:pt idx="1674">
                  <c:v>4.5685714285714303</c:v>
                </c:pt>
                <c:pt idx="1675">
                  <c:v>4.5727777777777803</c:v>
                </c:pt>
                <c:pt idx="1676">
                  <c:v>4.55375</c:v>
                </c:pt>
                <c:pt idx="1677">
                  <c:v>4.5402564102564096</c:v>
                </c:pt>
                <c:pt idx="1678">
                  <c:v>4.5504166666666697</c:v>
                </c:pt>
                <c:pt idx="1679">
                  <c:v>4.5546153846153903</c:v>
                </c:pt>
                <c:pt idx="1680">
                  <c:v>4.57</c:v>
                </c:pt>
                <c:pt idx="1681">
                  <c:v>4.5819999999999999</c:v>
                </c:pt>
                <c:pt idx="1682">
                  <c:v>4.5828571428571401</c:v>
                </c:pt>
                <c:pt idx="1683">
                  <c:v>4.5895789473684099</c:v>
                </c:pt>
                <c:pt idx="1684">
                  <c:v>4.5990909090909096</c:v>
                </c:pt>
                <c:pt idx="1685">
                  <c:v>4.5996666666666597</c:v>
                </c:pt>
                <c:pt idx="1686">
                  <c:v>4.5999999999999996</c:v>
                </c:pt>
                <c:pt idx="1687">
                  <c:v>4.59</c:v>
                </c:pt>
                <c:pt idx="1688">
                  <c:v>4.5902380952381003</c:v>
                </c:pt>
                <c:pt idx="1689">
                  <c:v>4.57790697674419</c:v>
                </c:pt>
                <c:pt idx="1690">
                  <c:v>4.5750000000000002</c:v>
                </c:pt>
                <c:pt idx="1691">
                  <c:v>4.57</c:v>
                </c:pt>
                <c:pt idx="1692">
                  <c:v>4.5842857142857101</c:v>
                </c:pt>
                <c:pt idx="1693">
                  <c:v>4.5866666666666696</c:v>
                </c:pt>
                <c:pt idx="1694">
                  <c:v>4.5866666666666696</c:v>
                </c:pt>
                <c:pt idx="1695">
                  <c:v>4.585</c:v>
                </c:pt>
                <c:pt idx="1696">
                  <c:v>4.5900884955752099</c:v>
                </c:pt>
                <c:pt idx="1697">
                  <c:v>4.5828571428571401</c:v>
                </c:pt>
                <c:pt idx="1698">
                  <c:v>4.5728571428571403</c:v>
                </c:pt>
                <c:pt idx="1699">
                  <c:v>4.5837037037036996</c:v>
                </c:pt>
                <c:pt idx="1700">
                  <c:v>4.59</c:v>
                </c:pt>
                <c:pt idx="1701">
                  <c:v>4.5971423357664296</c:v>
                </c:pt>
                <c:pt idx="1702">
                  <c:v>4.5971423357664296</c:v>
                </c:pt>
                <c:pt idx="1703">
                  <c:v>4.5971423357664296</c:v>
                </c:pt>
                <c:pt idx="1704">
                  <c:v>4.5971423357664296</c:v>
                </c:pt>
                <c:pt idx="1705">
                  <c:v>4.5548148148148204</c:v>
                </c:pt>
                <c:pt idx="1706">
                  <c:v>4.55</c:v>
                </c:pt>
                <c:pt idx="1707">
                  <c:v>4.5589285714285701</c:v>
                </c:pt>
                <c:pt idx="1708">
                  <c:v>4.55894736842105</c:v>
                </c:pt>
                <c:pt idx="1709">
                  <c:v>4.55833333333333</c:v>
                </c:pt>
                <c:pt idx="1710">
                  <c:v>4.54941176470588</c:v>
                </c:pt>
                <c:pt idx="1711">
                  <c:v>4.5599999999999996</c:v>
                </c:pt>
                <c:pt idx="1712">
                  <c:v>4.5532142857142803</c:v>
                </c:pt>
                <c:pt idx="1713">
                  <c:v>4.55</c:v>
                </c:pt>
                <c:pt idx="1714">
                  <c:v>4.52929824561404</c:v>
                </c:pt>
                <c:pt idx="1715">
                  <c:v>4.5429032258064499</c:v>
                </c:pt>
                <c:pt idx="1716">
                  <c:v>4.5481308411215</c:v>
                </c:pt>
                <c:pt idx="1717">
                  <c:v>4.5340909090909101</c:v>
                </c:pt>
                <c:pt idx="1718">
                  <c:v>4.52914893617021</c:v>
                </c:pt>
                <c:pt idx="1719">
                  <c:v>4.5197367338543799</c:v>
                </c:pt>
                <c:pt idx="1720">
                  <c:v>4.5147826086956604</c:v>
                </c:pt>
                <c:pt idx="1721">
                  <c:v>4.5122499999999999</c:v>
                </c:pt>
                <c:pt idx="1722">
                  <c:v>4.4971794871794897</c:v>
                </c:pt>
                <c:pt idx="1723">
                  <c:v>4.4894047619047699</c:v>
                </c:pt>
                <c:pt idx="1724">
                  <c:v>4.4833333333333298</c:v>
                </c:pt>
                <c:pt idx="1725">
                  <c:v>4.48166666666667</c:v>
                </c:pt>
                <c:pt idx="1726">
                  <c:v>4.48166666666667</c:v>
                </c:pt>
                <c:pt idx="1727">
                  <c:v>4.4775999999999998</c:v>
                </c:pt>
                <c:pt idx="1728">
                  <c:v>4.47272727272727</c:v>
                </c:pt>
                <c:pt idx="1729">
                  <c:v>4.4555696202531596</c:v>
                </c:pt>
                <c:pt idx="1730">
                  <c:v>4.46</c:v>
                </c:pt>
                <c:pt idx="1731">
                  <c:v>4.45</c:v>
                </c:pt>
                <c:pt idx="1732">
                  <c:v>4.4303571428571402</c:v>
                </c:pt>
                <c:pt idx="1733">
                  <c:v>4.4366666666666701</c:v>
                </c:pt>
                <c:pt idx="1734">
                  <c:v>4.4212499999999997</c:v>
                </c:pt>
                <c:pt idx="1735">
                  <c:v>4.4224137931034502</c:v>
                </c:pt>
                <c:pt idx="1736">
                  <c:v>4.45352941176471</c:v>
                </c:pt>
                <c:pt idx="1737">
                  <c:v>4.4666666666666703</c:v>
                </c:pt>
                <c:pt idx="1738">
                  <c:v>4.4587500000000002</c:v>
                </c:pt>
                <c:pt idx="1739">
                  <c:v>4.4441176470588202</c:v>
                </c:pt>
                <c:pt idx="1740">
                  <c:v>4.4313333333333302</c:v>
                </c:pt>
                <c:pt idx="1741">
                  <c:v>4.4658620689655102</c:v>
                </c:pt>
                <c:pt idx="1742">
                  <c:v>4.4944827586206904</c:v>
                </c:pt>
                <c:pt idx="1743">
                  <c:v>4.5</c:v>
                </c:pt>
                <c:pt idx="1744">
                  <c:v>4.5</c:v>
                </c:pt>
                <c:pt idx="1745">
                  <c:v>4.5</c:v>
                </c:pt>
                <c:pt idx="1746">
                  <c:v>4.5</c:v>
                </c:pt>
                <c:pt idx="1747">
                  <c:v>4.5</c:v>
                </c:pt>
                <c:pt idx="1748">
                  <c:v>4.49</c:v>
                </c:pt>
                <c:pt idx="1749">
                  <c:v>4.49</c:v>
                </c:pt>
                <c:pt idx="1750">
                  <c:v>4.49</c:v>
                </c:pt>
                <c:pt idx="1751">
                  <c:v>4.49</c:v>
                </c:pt>
                <c:pt idx="1752">
                  <c:v>4.492</c:v>
                </c:pt>
                <c:pt idx="1753">
                  <c:v>4.4869230769230803</c:v>
                </c:pt>
                <c:pt idx="1754">
                  <c:v>4.5063636363636403</c:v>
                </c:pt>
                <c:pt idx="1755">
                  <c:v>4.5580036216653204</c:v>
                </c:pt>
                <c:pt idx="1756">
                  <c:v>4.5624526764087996</c:v>
                </c:pt>
                <c:pt idx="1757">
                  <c:v>4.5499999999999901</c:v>
                </c:pt>
                <c:pt idx="1758">
                  <c:v>4.5341185098269303</c:v>
                </c:pt>
                <c:pt idx="1759">
                  <c:v>4.5138461538461598</c:v>
                </c:pt>
                <c:pt idx="1760">
                  <c:v>4.5133190883190899</c:v>
                </c:pt>
                <c:pt idx="1761">
                  <c:v>4.5133190883190899</c:v>
                </c:pt>
                <c:pt idx="1762">
                  <c:v>4.55833333333333</c:v>
                </c:pt>
                <c:pt idx="1763">
                  <c:v>4.5602397602397602</c:v>
                </c:pt>
                <c:pt idx="1764">
                  <c:v>4.5544310823311802</c:v>
                </c:pt>
                <c:pt idx="1765">
                  <c:v>4.54</c:v>
                </c:pt>
                <c:pt idx="1766">
                  <c:v>4.57</c:v>
                </c:pt>
                <c:pt idx="1767">
                  <c:v>4.6006896551724203</c:v>
                </c:pt>
                <c:pt idx="1768">
                  <c:v>4.5966666666666702</c:v>
                </c:pt>
                <c:pt idx="1769">
                  <c:v>4.5966666666666702</c:v>
                </c:pt>
                <c:pt idx="1770">
                  <c:v>4.5966666666666702</c:v>
                </c:pt>
                <c:pt idx="1771">
                  <c:v>4.6352941176470601</c:v>
                </c:pt>
                <c:pt idx="1772">
                  <c:v>4.6333333333333302</c:v>
                </c:pt>
                <c:pt idx="1773">
                  <c:v>4.5972549019607802</c:v>
                </c:pt>
                <c:pt idx="1774">
                  <c:v>4.5766666666666698</c:v>
                </c:pt>
                <c:pt idx="1775">
                  <c:v>4.5835945207892896</c:v>
                </c:pt>
                <c:pt idx="1776">
                  <c:v>4.5599999999999996</c:v>
                </c:pt>
                <c:pt idx="1777">
                  <c:v>4.5724999999999998</c:v>
                </c:pt>
                <c:pt idx="1778">
                  <c:v>4.5525000000000002</c:v>
                </c:pt>
                <c:pt idx="1779">
                  <c:v>4.5664141414141399</c:v>
                </c:pt>
                <c:pt idx="1780">
                  <c:v>4.5588235294117601</c:v>
                </c:pt>
                <c:pt idx="1781">
                  <c:v>4.5306249999999997</c:v>
                </c:pt>
                <c:pt idx="1782">
                  <c:v>4.5306249999999997</c:v>
                </c:pt>
                <c:pt idx="1783">
                  <c:v>4.5306249999999997</c:v>
                </c:pt>
                <c:pt idx="1784">
                  <c:v>4.5</c:v>
                </c:pt>
                <c:pt idx="1785">
                  <c:v>4.5008571428571402</c:v>
                </c:pt>
                <c:pt idx="1786">
                  <c:v>4.5271428571428602</c:v>
                </c:pt>
                <c:pt idx="1787">
                  <c:v>4.53</c:v>
                </c:pt>
                <c:pt idx="1788">
                  <c:v>4.546875</c:v>
                </c:pt>
                <c:pt idx="1789">
                  <c:v>4.5396039371924104</c:v>
                </c:pt>
                <c:pt idx="1790">
                  <c:v>4.5061500974658903</c:v>
                </c:pt>
                <c:pt idx="1791">
                  <c:v>4.5129915875309701</c:v>
                </c:pt>
                <c:pt idx="1792">
                  <c:v>4.4676470588235304</c:v>
                </c:pt>
                <c:pt idx="1793">
                  <c:v>4.4725000000000001</c:v>
                </c:pt>
                <c:pt idx="1794">
                  <c:v>4.4540384615384596</c:v>
                </c:pt>
                <c:pt idx="1795">
                  <c:v>4.4458064516129001</c:v>
                </c:pt>
                <c:pt idx="1796">
                  <c:v>4.4458064516129001</c:v>
                </c:pt>
                <c:pt idx="1797">
                  <c:v>4.4458064516129001</c:v>
                </c:pt>
                <c:pt idx="1798">
                  <c:v>4.3899999999999997</c:v>
                </c:pt>
                <c:pt idx="1799">
                  <c:v>4.38</c:v>
                </c:pt>
                <c:pt idx="1800">
                  <c:v>4.3866666666666703</c:v>
                </c:pt>
                <c:pt idx="1801">
                  <c:v>4.3879999999999999</c:v>
                </c:pt>
                <c:pt idx="1802">
                  <c:v>4.38</c:v>
                </c:pt>
                <c:pt idx="1803">
                  <c:v>4.3962500000000002</c:v>
                </c:pt>
                <c:pt idx="1804">
                  <c:v>4.4187500000000002</c:v>
                </c:pt>
                <c:pt idx="1805">
                  <c:v>4.4186666666666703</c:v>
                </c:pt>
                <c:pt idx="1806">
                  <c:v>4.3793333333333297</c:v>
                </c:pt>
                <c:pt idx="1807">
                  <c:v>4.3659999999999997</c:v>
                </c:pt>
                <c:pt idx="1808">
                  <c:v>4.3533333333333299</c:v>
                </c:pt>
                <c:pt idx="1809">
                  <c:v>4.3533333333333299</c:v>
                </c:pt>
                <c:pt idx="1810">
                  <c:v>4.3785714285714299</c:v>
                </c:pt>
                <c:pt idx="1811">
                  <c:v>4.3979999999999997</c:v>
                </c:pt>
                <c:pt idx="1812">
                  <c:v>4.4000000000000004</c:v>
                </c:pt>
                <c:pt idx="1813">
                  <c:v>4.3861538461538503</c:v>
                </c:pt>
                <c:pt idx="1814">
                  <c:v>4.3687500000000004</c:v>
                </c:pt>
                <c:pt idx="1815">
                  <c:v>4.3440000000000003</c:v>
                </c:pt>
                <c:pt idx="1816">
                  <c:v>4.3250000000000002</c:v>
                </c:pt>
                <c:pt idx="1817">
                  <c:v>4.2755555555555498</c:v>
                </c:pt>
                <c:pt idx="1818">
                  <c:v>4.2676923076923101</c:v>
                </c:pt>
                <c:pt idx="1819">
                  <c:v>4.2676923076923101</c:v>
                </c:pt>
                <c:pt idx="1820">
                  <c:v>4.2676923076923101</c:v>
                </c:pt>
                <c:pt idx="1821">
                  <c:v>4.25</c:v>
                </c:pt>
                <c:pt idx="1822">
                  <c:v>4.2378571428571403</c:v>
                </c:pt>
                <c:pt idx="1823">
                  <c:v>4.21</c:v>
                </c:pt>
                <c:pt idx="1824">
                  <c:v>4.21</c:v>
                </c:pt>
                <c:pt idx="1825">
                  <c:v>4.21</c:v>
                </c:pt>
                <c:pt idx="1826">
                  <c:v>4.4263636363636403</c:v>
                </c:pt>
                <c:pt idx="1827">
                  <c:v>4.4105882352941199</c:v>
                </c:pt>
                <c:pt idx="1828">
                  <c:v>4.41</c:v>
                </c:pt>
                <c:pt idx="1829">
                  <c:v>4.43</c:v>
                </c:pt>
                <c:pt idx="1830">
                  <c:v>4.4424999999999999</c:v>
                </c:pt>
                <c:pt idx="1831">
                  <c:v>4.4663636363636403</c:v>
                </c:pt>
                <c:pt idx="1832">
                  <c:v>4.46090909090909</c:v>
                </c:pt>
                <c:pt idx="1833">
                  <c:v>4.4670149253731397</c:v>
                </c:pt>
                <c:pt idx="1834">
                  <c:v>4.4633333333333303</c:v>
                </c:pt>
                <c:pt idx="1835">
                  <c:v>4.4800000000000004</c:v>
                </c:pt>
                <c:pt idx="1836">
                  <c:v>4.4938571428571397</c:v>
                </c:pt>
                <c:pt idx="1837">
                  <c:v>4.55</c:v>
                </c:pt>
                <c:pt idx="1838">
                  <c:v>4.5659999999999998</c:v>
                </c:pt>
                <c:pt idx="1839">
                  <c:v>4.5659999999999998</c:v>
                </c:pt>
                <c:pt idx="1840">
                  <c:v>4.6042857142857203</c:v>
                </c:pt>
                <c:pt idx="1841">
                  <c:v>4.5927272727272701</c:v>
                </c:pt>
                <c:pt idx="1842">
                  <c:v>4.5266265060240896</c:v>
                </c:pt>
                <c:pt idx="1843">
                  <c:v>4.5102030456852704</c:v>
                </c:pt>
                <c:pt idx="1844">
                  <c:v>4.5</c:v>
                </c:pt>
                <c:pt idx="1845">
                  <c:v>4.51</c:v>
                </c:pt>
                <c:pt idx="1846">
                  <c:v>4.5116666666666703</c:v>
                </c:pt>
                <c:pt idx="1847">
                  <c:v>4.4811923076923197</c:v>
                </c:pt>
                <c:pt idx="1848">
                  <c:v>4.4275000000000002</c:v>
                </c:pt>
                <c:pt idx="1849">
                  <c:v>4.4233333333333302</c:v>
                </c:pt>
                <c:pt idx="1850">
                  <c:v>4.4408333333333303</c:v>
                </c:pt>
                <c:pt idx="1851">
                  <c:v>4.4516666666666698</c:v>
                </c:pt>
                <c:pt idx="1852">
                  <c:v>4.4615476190476198</c:v>
                </c:pt>
                <c:pt idx="1853">
                  <c:v>4.40683720930231</c:v>
                </c:pt>
                <c:pt idx="1854">
                  <c:v>4.3701614678899103</c:v>
                </c:pt>
                <c:pt idx="1855">
                  <c:v>4.3927272727272699</c:v>
                </c:pt>
                <c:pt idx="1856">
                  <c:v>4.3753846153846201</c:v>
                </c:pt>
                <c:pt idx="1857">
                  <c:v>4.3653846153846203</c:v>
                </c:pt>
                <c:pt idx="1858">
                  <c:v>4.3600000000000003</c:v>
                </c:pt>
                <c:pt idx="1859">
                  <c:v>4.38</c:v>
                </c:pt>
                <c:pt idx="1860">
                  <c:v>4.3694117647058803</c:v>
                </c:pt>
                <c:pt idx="1861">
                  <c:v>4.3550000000000004</c:v>
                </c:pt>
                <c:pt idx="1862">
                  <c:v>4.36094488188977</c:v>
                </c:pt>
                <c:pt idx="1863">
                  <c:v>4.3796699669967003</c:v>
                </c:pt>
                <c:pt idx="1864">
                  <c:v>4.3685714285714301</c:v>
                </c:pt>
                <c:pt idx="1865">
                  <c:v>4.3685714285714301</c:v>
                </c:pt>
                <c:pt idx="1866">
                  <c:v>4.3650000000000002</c:v>
                </c:pt>
                <c:pt idx="1867">
                  <c:v>4.38</c:v>
                </c:pt>
                <c:pt idx="1868">
                  <c:v>4.3942857142857097</c:v>
                </c:pt>
                <c:pt idx="1869">
                  <c:v>4.41</c:v>
                </c:pt>
                <c:pt idx="1870">
                  <c:v>4.4000000000000004</c:v>
                </c:pt>
                <c:pt idx="1871">
                  <c:v>4.3764761904761897</c:v>
                </c:pt>
                <c:pt idx="1872">
                  <c:v>4.3339866549605004</c:v>
                </c:pt>
                <c:pt idx="1873">
                  <c:v>4.2733333333333299</c:v>
                </c:pt>
                <c:pt idx="1874">
                  <c:v>4.2699999999999996</c:v>
                </c:pt>
                <c:pt idx="1875">
                  <c:v>4.2699999999999996</c:v>
                </c:pt>
                <c:pt idx="1876">
                  <c:v>4.26</c:v>
                </c:pt>
                <c:pt idx="1877">
                  <c:v>4.242</c:v>
                </c:pt>
                <c:pt idx="1878">
                  <c:v>4.25</c:v>
                </c:pt>
                <c:pt idx="1879">
                  <c:v>4.25</c:v>
                </c:pt>
                <c:pt idx="1880">
                  <c:v>4.25</c:v>
                </c:pt>
                <c:pt idx="1881">
                  <c:v>4.2350000000000003</c:v>
                </c:pt>
                <c:pt idx="1882">
                  <c:v>4.1745205479452103</c:v>
                </c:pt>
                <c:pt idx="1883">
                  <c:v>4.1506997084548098</c:v>
                </c:pt>
                <c:pt idx="1884">
                  <c:v>4.1506997084548098</c:v>
                </c:pt>
                <c:pt idx="1885">
                  <c:v>4.1466666666666701</c:v>
                </c:pt>
                <c:pt idx="1886">
                  <c:v>4.1954545454545498</c:v>
                </c:pt>
                <c:pt idx="1887">
                  <c:v>4.12</c:v>
                </c:pt>
                <c:pt idx="1888">
                  <c:v>4.1449999999999996</c:v>
                </c:pt>
                <c:pt idx="1889">
                  <c:v>4.16</c:v>
                </c:pt>
                <c:pt idx="1890">
                  <c:v>4.16</c:v>
                </c:pt>
                <c:pt idx="1891">
                  <c:v>4.16</c:v>
                </c:pt>
                <c:pt idx="1892">
                  <c:v>4.1571428571428601</c:v>
                </c:pt>
                <c:pt idx="1893">
                  <c:v>4.1399999999999997</c:v>
                </c:pt>
                <c:pt idx="1894">
                  <c:v>4.0999999999999996</c:v>
                </c:pt>
                <c:pt idx="1895">
                  <c:v>4.0513333333333303</c:v>
                </c:pt>
                <c:pt idx="1896">
                  <c:v>4.0178947368421101</c:v>
                </c:pt>
                <c:pt idx="1897">
                  <c:v>4.085</c:v>
                </c:pt>
                <c:pt idx="1898">
                  <c:v>4.1159999999999997</c:v>
                </c:pt>
                <c:pt idx="1899">
                  <c:v>4.1106249999999998</c:v>
                </c:pt>
                <c:pt idx="1900">
                  <c:v>4.13772727272727</c:v>
                </c:pt>
                <c:pt idx="1901">
                  <c:v>4.1164583333333402</c:v>
                </c:pt>
                <c:pt idx="1902">
                  <c:v>4.0970237841675496</c:v>
                </c:pt>
                <c:pt idx="1903">
                  <c:v>4.0970237841675496</c:v>
                </c:pt>
                <c:pt idx="1904">
                  <c:v>4.0940000000000003</c:v>
                </c:pt>
                <c:pt idx="1905">
                  <c:v>4.09</c:v>
                </c:pt>
                <c:pt idx="1906">
                  <c:v>4.0948275862069003</c:v>
                </c:pt>
                <c:pt idx="1907">
                  <c:v>4.1280000000000001</c:v>
                </c:pt>
                <c:pt idx="1908">
                  <c:v>4.1333333333333302</c:v>
                </c:pt>
                <c:pt idx="1909">
                  <c:v>4.1680000000000001</c:v>
                </c:pt>
                <c:pt idx="1910">
                  <c:v>4.1584444444444397</c:v>
                </c:pt>
                <c:pt idx="1911">
                  <c:v>4.1584444444444397</c:v>
                </c:pt>
                <c:pt idx="1912">
                  <c:v>4.1550000000000002</c:v>
                </c:pt>
                <c:pt idx="1913">
                  <c:v>4.1568852459016403</c:v>
                </c:pt>
                <c:pt idx="1914">
                  <c:v>4.1504761904761898</c:v>
                </c:pt>
                <c:pt idx="1915">
                  <c:v>4.1481250000000003</c:v>
                </c:pt>
                <c:pt idx="1916">
                  <c:v>4.1466666666666701</c:v>
                </c:pt>
                <c:pt idx="1917">
                  <c:v>4.13578947368421</c:v>
                </c:pt>
                <c:pt idx="1918">
                  <c:v>4.12</c:v>
                </c:pt>
                <c:pt idx="1919">
                  <c:v>4.0994117647058799</c:v>
                </c:pt>
                <c:pt idx="1920">
                  <c:v>4.12916666666667</c:v>
                </c:pt>
                <c:pt idx="1921">
                  <c:v>4.13</c:v>
                </c:pt>
                <c:pt idx="1922">
                  <c:v>4.13908163265305</c:v>
                </c:pt>
                <c:pt idx="1923">
                  <c:v>4.1208163265306101</c:v>
                </c:pt>
                <c:pt idx="1924">
                  <c:v>4.0959259259259202</c:v>
                </c:pt>
                <c:pt idx="1925">
                  <c:v>4.0959259259259202</c:v>
                </c:pt>
                <c:pt idx="1926">
                  <c:v>4.0761403508771901</c:v>
                </c:pt>
                <c:pt idx="1927">
                  <c:v>4.0149999999999997</c:v>
                </c:pt>
                <c:pt idx="1928">
                  <c:v>3.9913888888888902</c:v>
                </c:pt>
                <c:pt idx="1929">
                  <c:v>3.9513084112149506</c:v>
                </c:pt>
                <c:pt idx="1930">
                  <c:v>3.87</c:v>
                </c:pt>
                <c:pt idx="1931">
                  <c:v>3.7816666666666694</c:v>
                </c:pt>
                <c:pt idx="1932">
                  <c:v>3.78</c:v>
                </c:pt>
                <c:pt idx="1933">
                  <c:v>3.72457142857143</c:v>
                </c:pt>
                <c:pt idx="1934">
                  <c:v>3.7360869565217398</c:v>
                </c:pt>
                <c:pt idx="1935">
                  <c:v>3.7491044776119402</c:v>
                </c:pt>
                <c:pt idx="1936">
                  <c:v>3.71477272727273</c:v>
                </c:pt>
                <c:pt idx="1937">
                  <c:v>3.71</c:v>
                </c:pt>
                <c:pt idx="1938">
                  <c:v>3.70617449664429</c:v>
                </c:pt>
                <c:pt idx="1939">
                  <c:v>3.4651612903225799</c:v>
                </c:pt>
                <c:pt idx="1940">
                  <c:v>3.4126315789473698</c:v>
                </c:pt>
                <c:pt idx="1941">
                  <c:v>3.4007633587786299</c:v>
                </c:pt>
                <c:pt idx="1942">
                  <c:v>3.43326086956522</c:v>
                </c:pt>
                <c:pt idx="1943">
                  <c:v>3.4771874807845999</c:v>
                </c:pt>
                <c:pt idx="1944">
                  <c:v>3.4457446808510599</c:v>
                </c:pt>
                <c:pt idx="1945">
                  <c:v>3.4260606060606098</c:v>
                </c:pt>
                <c:pt idx="1946">
                  <c:v>3.4118181818181799</c:v>
                </c:pt>
                <c:pt idx="1947">
                  <c:v>3.32909090909091</c:v>
                </c:pt>
                <c:pt idx="1948">
                  <c:v>3.3351724137930998</c:v>
                </c:pt>
                <c:pt idx="1949">
                  <c:v>3.3409090909090899</c:v>
                </c:pt>
                <c:pt idx="1950">
                  <c:v>3.3660000000000001</c:v>
                </c:pt>
                <c:pt idx="1951">
                  <c:v>3.42</c:v>
                </c:pt>
                <c:pt idx="1952">
                  <c:v>3.38866666666667</c:v>
                </c:pt>
                <c:pt idx="1953">
                  <c:v>3.3532470824312202</c:v>
                </c:pt>
                <c:pt idx="1954">
                  <c:v>3.3447058823529399</c:v>
                </c:pt>
                <c:pt idx="1955">
                  <c:v>3.3085714285714301</c:v>
                </c:pt>
                <c:pt idx="1956">
                  <c:v>3.2907475560667101</c:v>
                </c:pt>
                <c:pt idx="1957">
                  <c:v>3.2687931034482798</c:v>
                </c:pt>
                <c:pt idx="1958">
                  <c:v>3.3123809523809502</c:v>
                </c:pt>
                <c:pt idx="1959">
                  <c:v>3.3033333333333301</c:v>
                </c:pt>
                <c:pt idx="1960">
                  <c:v>3.29519230769231</c:v>
                </c:pt>
                <c:pt idx="1961">
                  <c:v>3.2573333333333299</c:v>
                </c:pt>
                <c:pt idx="1962">
                  <c:v>3.2533333333333299</c:v>
                </c:pt>
                <c:pt idx="1963">
                  <c:v>3.2574999999999998</c:v>
                </c:pt>
                <c:pt idx="1964">
                  <c:v>3.25</c:v>
                </c:pt>
                <c:pt idx="1965">
                  <c:v>3.25</c:v>
                </c:pt>
                <c:pt idx="1966">
                  <c:v>3.2042857142857102</c:v>
                </c:pt>
                <c:pt idx="1967">
                  <c:v>3.1804347826087001</c:v>
                </c:pt>
                <c:pt idx="1968">
                  <c:v>3.08357142857143</c:v>
                </c:pt>
                <c:pt idx="1969">
                  <c:v>3.05</c:v>
                </c:pt>
                <c:pt idx="1970">
                  <c:v>3.0455714285714306</c:v>
                </c:pt>
                <c:pt idx="1971">
                  <c:v>3.0129462010130599</c:v>
                </c:pt>
                <c:pt idx="1972">
                  <c:v>2.99078212290503</c:v>
                </c:pt>
                <c:pt idx="1973">
                  <c:v>2.9685714285714302</c:v>
                </c:pt>
                <c:pt idx="1974">
                  <c:v>2.97</c:v>
                </c:pt>
                <c:pt idx="1975">
                  <c:v>2.9411111111111099</c:v>
                </c:pt>
                <c:pt idx="1976">
                  <c:v>2.8706060606060602</c:v>
                </c:pt>
                <c:pt idx="1977">
                  <c:v>2.85852631578947</c:v>
                </c:pt>
                <c:pt idx="1978">
                  <c:v>2.7863503649634902</c:v>
                </c:pt>
                <c:pt idx="1979">
                  <c:v>2.7231481481481499</c:v>
                </c:pt>
                <c:pt idx="1980">
                  <c:v>2.7233333333333301</c:v>
                </c:pt>
                <c:pt idx="1981">
                  <c:v>2.6725581395348899</c:v>
                </c:pt>
                <c:pt idx="1982">
                  <c:v>2.7145871559632999</c:v>
                </c:pt>
                <c:pt idx="1983">
                  <c:v>2.7012499999999999</c:v>
                </c:pt>
                <c:pt idx="1984">
                  <c:v>2.6984615384615398</c:v>
                </c:pt>
                <c:pt idx="1985">
                  <c:v>2.7226826273787599</c:v>
                </c:pt>
                <c:pt idx="1986">
                  <c:v>2.6777777777777798</c:v>
                </c:pt>
                <c:pt idx="1987">
                  <c:v>2.6777777777777798</c:v>
                </c:pt>
                <c:pt idx="1988">
                  <c:v>2.6549999999999998</c:v>
                </c:pt>
                <c:pt idx="1989">
                  <c:v>2.67</c:v>
                </c:pt>
                <c:pt idx="1990">
                  <c:v>2.6816923076923098</c:v>
                </c:pt>
                <c:pt idx="1991">
                  <c:v>2.6798717948717998</c:v>
                </c:pt>
                <c:pt idx="1992">
                  <c:v>2.6966666666666699</c:v>
                </c:pt>
                <c:pt idx="1993">
                  <c:v>2.6739080459770106</c:v>
                </c:pt>
                <c:pt idx="1994">
                  <c:v>2.6850000000000001</c:v>
                </c:pt>
                <c:pt idx="1995">
                  <c:v>2.6797058823529398</c:v>
                </c:pt>
                <c:pt idx="1996">
                  <c:v>2.67</c:v>
                </c:pt>
                <c:pt idx="1997">
                  <c:v>2.6817977528089898</c:v>
                </c:pt>
                <c:pt idx="1998">
                  <c:v>2.73432098765432</c:v>
                </c:pt>
                <c:pt idx="1999">
                  <c:v>2.7162500000000001</c:v>
                </c:pt>
                <c:pt idx="2000">
                  <c:v>2.6778260869565198</c:v>
                </c:pt>
                <c:pt idx="2001">
                  <c:v>2.566875</c:v>
                </c:pt>
                <c:pt idx="2002">
                  <c:v>2.6014772727272701</c:v>
                </c:pt>
                <c:pt idx="2003">
                  <c:v>2.6</c:v>
                </c:pt>
                <c:pt idx="2004">
                  <c:v>2.6257142857142899</c:v>
                </c:pt>
                <c:pt idx="2005">
                  <c:v>2.63868421052632</c:v>
                </c:pt>
                <c:pt idx="2006">
                  <c:v>2.7262068965517199</c:v>
                </c:pt>
                <c:pt idx="2007">
                  <c:v>2.7178787878787798</c:v>
                </c:pt>
                <c:pt idx="2008">
                  <c:v>2.7929166666666694</c:v>
                </c:pt>
                <c:pt idx="2009">
                  <c:v>2.7764285714285699</c:v>
                </c:pt>
                <c:pt idx="2010">
                  <c:v>2.7850000000000001</c:v>
                </c:pt>
                <c:pt idx="2011">
                  <c:v>2.7850000000000001</c:v>
                </c:pt>
                <c:pt idx="2012">
                  <c:v>2.7850000000000001</c:v>
                </c:pt>
                <c:pt idx="2013">
                  <c:v>2.7850000000000001</c:v>
                </c:pt>
                <c:pt idx="2014">
                  <c:v>2.7461702127659602</c:v>
                </c:pt>
                <c:pt idx="2015">
                  <c:v>2.7204040404040399</c:v>
                </c:pt>
                <c:pt idx="2016">
                  <c:v>2.74344827586207</c:v>
                </c:pt>
                <c:pt idx="2017">
                  <c:v>2.77386363636364</c:v>
                </c:pt>
                <c:pt idx="2018">
                  <c:v>2.7833333333333301</c:v>
                </c:pt>
                <c:pt idx="2019">
                  <c:v>2.79666666666667</c:v>
                </c:pt>
                <c:pt idx="2020">
                  <c:v>2.85295238095238</c:v>
                </c:pt>
                <c:pt idx="2021">
                  <c:v>2.8220512820512802</c:v>
                </c:pt>
                <c:pt idx="2022">
                  <c:v>2.7650993377483402</c:v>
                </c:pt>
                <c:pt idx="2023">
                  <c:v>2.7589130434782598</c:v>
                </c:pt>
                <c:pt idx="2024">
                  <c:v>2.7597122302158201</c:v>
                </c:pt>
                <c:pt idx="2025">
                  <c:v>2.7108791208791199</c:v>
                </c:pt>
                <c:pt idx="2026">
                  <c:v>2.70307692307692</c:v>
                </c:pt>
                <c:pt idx="2027">
                  <c:v>2.74923076923077</c:v>
                </c:pt>
                <c:pt idx="2028">
                  <c:v>2.8163999999999998</c:v>
                </c:pt>
                <c:pt idx="2029">
                  <c:v>2.8450000000000002</c:v>
                </c:pt>
                <c:pt idx="2030">
                  <c:v>2.85666666666667</c:v>
                </c:pt>
                <c:pt idx="2031">
                  <c:v>2.8642342342342402</c:v>
                </c:pt>
                <c:pt idx="2032">
                  <c:v>2.97823529411765</c:v>
                </c:pt>
                <c:pt idx="2033">
                  <c:v>3.0255128205128301</c:v>
                </c:pt>
                <c:pt idx="2034">
                  <c:v>3.145</c:v>
                </c:pt>
                <c:pt idx="2035">
                  <c:v>3.1887096774193502</c:v>
                </c:pt>
                <c:pt idx="2036">
                  <c:v>3.0948979591836694</c:v>
                </c:pt>
                <c:pt idx="2037">
                  <c:v>3.0107692307692302</c:v>
                </c:pt>
                <c:pt idx="2038">
                  <c:v>3.0473076923076894</c:v>
                </c:pt>
                <c:pt idx="2039">
                  <c:v>3.1535135135135199</c:v>
                </c:pt>
                <c:pt idx="2040">
                  <c:v>3.2614285714285698</c:v>
                </c:pt>
                <c:pt idx="2041">
                  <c:v>3.3533333333333299</c:v>
                </c:pt>
                <c:pt idx="2042">
                  <c:v>3.3533333333333299</c:v>
                </c:pt>
                <c:pt idx="2043">
                  <c:v>3.3533333333333299</c:v>
                </c:pt>
                <c:pt idx="2044">
                  <c:v>3.3892307692307706</c:v>
                </c:pt>
                <c:pt idx="2045">
                  <c:v>3.3696000000000002</c:v>
                </c:pt>
                <c:pt idx="2046">
                  <c:v>3.3137878787878798</c:v>
                </c:pt>
                <c:pt idx="2047">
                  <c:v>3.25683544303797</c:v>
                </c:pt>
                <c:pt idx="2048">
                  <c:v>3.2216666666666698</c:v>
                </c:pt>
                <c:pt idx="2049">
                  <c:v>3.2616666666666694</c:v>
                </c:pt>
                <c:pt idx="2050">
                  <c:v>3.39651162790698</c:v>
                </c:pt>
                <c:pt idx="2051">
                  <c:v>3.6333333333333302</c:v>
                </c:pt>
                <c:pt idx="2052">
                  <c:v>3.88675675675676</c:v>
                </c:pt>
                <c:pt idx="2053">
                  <c:v>3.3579629629629602</c:v>
                </c:pt>
                <c:pt idx="2054">
                  <c:v>3.3159999999999998</c:v>
                </c:pt>
                <c:pt idx="2055">
                  <c:v>3.2907221878650499</c:v>
                </c:pt>
                <c:pt idx="2056">
                  <c:v>3.4064130180285601</c:v>
                </c:pt>
                <c:pt idx="2057">
                  <c:v>3.3580645161290299</c:v>
                </c:pt>
                <c:pt idx="2058">
                  <c:v>3.3001515151515202</c:v>
                </c:pt>
                <c:pt idx="2059">
                  <c:v>3.2472727272727302</c:v>
                </c:pt>
                <c:pt idx="2060">
                  <c:v>3.1563157894736902</c:v>
                </c:pt>
                <c:pt idx="2061">
                  <c:v>3.1680952380952401</c:v>
                </c:pt>
                <c:pt idx="2062">
                  <c:v>3.2205555555555501</c:v>
                </c:pt>
                <c:pt idx="2063">
                  <c:v>3.1953846153846199</c:v>
                </c:pt>
                <c:pt idx="2064">
                  <c:v>3.2938461538461499</c:v>
                </c:pt>
                <c:pt idx="2065">
                  <c:v>3.36701540703727</c:v>
                </c:pt>
                <c:pt idx="2066">
                  <c:v>3.43</c:v>
                </c:pt>
                <c:pt idx="2067">
                  <c:v>3.66785714285714</c:v>
                </c:pt>
                <c:pt idx="2068">
                  <c:v>3.6211764705882294</c:v>
                </c:pt>
                <c:pt idx="2069">
                  <c:v>3.6</c:v>
                </c:pt>
                <c:pt idx="2070">
                  <c:v>3.54</c:v>
                </c:pt>
                <c:pt idx="2071">
                  <c:v>3.4568571428571402</c:v>
                </c:pt>
                <c:pt idx="2072">
                  <c:v>3.39944444444445</c:v>
                </c:pt>
                <c:pt idx="2073">
                  <c:v>3.3302912303664902</c:v>
                </c:pt>
                <c:pt idx="2074">
                  <c:v>3.2156028368794294</c:v>
                </c:pt>
                <c:pt idx="2075">
                  <c:v>2.9892094158608802</c:v>
                </c:pt>
                <c:pt idx="2076">
                  <c:v>3.0361224489795906</c:v>
                </c:pt>
                <c:pt idx="2077">
                  <c:v>3.07833333333333</c:v>
                </c:pt>
                <c:pt idx="2078">
                  <c:v>3.13</c:v>
                </c:pt>
                <c:pt idx="2079">
                  <c:v>3.19625</c:v>
                </c:pt>
                <c:pt idx="2080">
                  <c:v>3.2016666666666702</c:v>
                </c:pt>
                <c:pt idx="2081">
                  <c:v>3.2016666666666702</c:v>
                </c:pt>
                <c:pt idx="2082">
                  <c:v>3.16357142857143</c:v>
                </c:pt>
                <c:pt idx="2083">
                  <c:v>3.1386111111110999</c:v>
                </c:pt>
                <c:pt idx="2084">
                  <c:v>3.1440000000000001</c:v>
                </c:pt>
                <c:pt idx="2085">
                  <c:v>3.1440000000000001</c:v>
                </c:pt>
                <c:pt idx="2086">
                  <c:v>3.1440000000000001</c:v>
                </c:pt>
                <c:pt idx="2087">
                  <c:v>3.1042056074766302</c:v>
                </c:pt>
                <c:pt idx="2088">
                  <c:v>3.1406060606060602</c:v>
                </c:pt>
                <c:pt idx="2089">
                  <c:v>3.1749999999999998</c:v>
                </c:pt>
                <c:pt idx="2090">
                  <c:v>3.2013333333333298</c:v>
                </c:pt>
                <c:pt idx="2091">
                  <c:v>3.2833999999999999</c:v>
                </c:pt>
                <c:pt idx="2092">
                  <c:v>3.4079545454545399</c:v>
                </c:pt>
                <c:pt idx="2093">
                  <c:v>3.4698850574712599</c:v>
                </c:pt>
                <c:pt idx="2094">
                  <c:v>3.4542000000000002</c:v>
                </c:pt>
                <c:pt idx="2095">
                  <c:v>3.3863291139240501</c:v>
                </c:pt>
                <c:pt idx="2096">
                  <c:v>3.3090476190476199</c:v>
                </c:pt>
                <c:pt idx="2097">
                  <c:v>3.29195652173913</c:v>
                </c:pt>
                <c:pt idx="2098">
                  <c:v>3.2401562500000001</c:v>
                </c:pt>
                <c:pt idx="2099">
                  <c:v>3.2022916666666701</c:v>
                </c:pt>
                <c:pt idx="2100">
                  <c:v>3.22684210526316</c:v>
                </c:pt>
                <c:pt idx="2101">
                  <c:v>3.2818644067796598</c:v>
                </c:pt>
                <c:pt idx="2102">
                  <c:v>3.3176744186046494</c:v>
                </c:pt>
                <c:pt idx="2103">
                  <c:v>3.3514285714285701</c:v>
                </c:pt>
                <c:pt idx="2104">
                  <c:v>3.3440909090909101</c:v>
                </c:pt>
                <c:pt idx="2105">
                  <c:v>3.3021428571428602</c:v>
                </c:pt>
                <c:pt idx="2106">
                  <c:v>3.34181818181818</c:v>
                </c:pt>
                <c:pt idx="2107">
                  <c:v>3.3741176470588199</c:v>
                </c:pt>
                <c:pt idx="2108">
                  <c:v>3.4266666666666699</c:v>
                </c:pt>
                <c:pt idx="2109">
                  <c:v>3.4563636363636401</c:v>
                </c:pt>
                <c:pt idx="2110">
                  <c:v>3.3902000000000001</c:v>
                </c:pt>
                <c:pt idx="2111">
                  <c:v>3.36090909090909</c:v>
                </c:pt>
                <c:pt idx="2112">
                  <c:v>3.36</c:v>
                </c:pt>
                <c:pt idx="2113">
                  <c:v>3.3757894736842098</c:v>
                </c:pt>
                <c:pt idx="2114">
                  <c:v>3.3806250000000002</c:v>
                </c:pt>
                <c:pt idx="2115">
                  <c:v>3.37333333333333</c:v>
                </c:pt>
                <c:pt idx="2116">
                  <c:v>3.4</c:v>
                </c:pt>
                <c:pt idx="2117">
                  <c:v>3.4249999999999998</c:v>
                </c:pt>
                <c:pt idx="2118">
                  <c:v>3.47</c:v>
                </c:pt>
                <c:pt idx="2119">
                  <c:v>3.47</c:v>
                </c:pt>
                <c:pt idx="2120">
                  <c:v>3.546875</c:v>
                </c:pt>
                <c:pt idx="2121">
                  <c:v>3.5970588235294101</c:v>
                </c:pt>
                <c:pt idx="2122">
                  <c:v>3.6958620689655199</c:v>
                </c:pt>
                <c:pt idx="2123">
                  <c:v>3.7643325047139999</c:v>
                </c:pt>
                <c:pt idx="2124">
                  <c:v>3.5814285714285701</c:v>
                </c:pt>
                <c:pt idx="2125">
                  <c:v>3.46631578947368</c:v>
                </c:pt>
                <c:pt idx="2126">
                  <c:v>3.4834482758620706</c:v>
                </c:pt>
                <c:pt idx="2127">
                  <c:v>3.5612499999999998</c:v>
                </c:pt>
                <c:pt idx="2128">
                  <c:v>3.58531707317074</c:v>
                </c:pt>
                <c:pt idx="2129">
                  <c:v>3.51755555555556</c:v>
                </c:pt>
                <c:pt idx="2130">
                  <c:v>3.43333333333333</c:v>
                </c:pt>
                <c:pt idx="2131">
                  <c:v>3.2092592592592601</c:v>
                </c:pt>
                <c:pt idx="2132">
                  <c:v>3.1512500000000001</c:v>
                </c:pt>
                <c:pt idx="2133">
                  <c:v>3.08</c:v>
                </c:pt>
                <c:pt idx="2134">
                  <c:v>2.9233333333333298</c:v>
                </c:pt>
                <c:pt idx="2135">
                  <c:v>3.0130952380952398</c:v>
                </c:pt>
                <c:pt idx="2136">
                  <c:v>2.9386315789473598</c:v>
                </c:pt>
                <c:pt idx="2137">
                  <c:v>3.3196249999999998</c:v>
                </c:pt>
                <c:pt idx="2138">
                  <c:v>3.3051923076923102</c:v>
                </c:pt>
                <c:pt idx="2139">
                  <c:v>3.0105578939456601</c:v>
                </c:pt>
                <c:pt idx="2140">
                  <c:v>2.9121874999999999</c:v>
                </c:pt>
                <c:pt idx="2141">
                  <c:v>3.593</c:v>
                </c:pt>
                <c:pt idx="2142">
                  <c:v>3.7120000000000002</c:v>
                </c:pt>
                <c:pt idx="2143">
                  <c:v>3.8316666666666706</c:v>
                </c:pt>
                <c:pt idx="2144">
                  <c:v>3.9047058823529399</c:v>
                </c:pt>
                <c:pt idx="2145">
                  <c:v>3.8763157894736802</c:v>
                </c:pt>
                <c:pt idx="2146">
                  <c:v>3.7892307692307705</c:v>
                </c:pt>
                <c:pt idx="2147">
                  <c:v>3.6744444444444402</c:v>
                </c:pt>
                <c:pt idx="2148">
                  <c:v>3.5972727272727294</c:v>
                </c:pt>
                <c:pt idx="2149">
                  <c:v>3.6258333333333295</c:v>
                </c:pt>
                <c:pt idx="2150">
                  <c:v>3.6124000000000001</c:v>
                </c:pt>
                <c:pt idx="2151">
                  <c:v>3.30465346534654</c:v>
                </c:pt>
                <c:pt idx="2152">
                  <c:v>3.36</c:v>
                </c:pt>
                <c:pt idx="2153">
                  <c:v>3.4169999999999998</c:v>
                </c:pt>
                <c:pt idx="2154">
                  <c:v>3.4</c:v>
                </c:pt>
                <c:pt idx="2155">
                  <c:v>3.4022222222222198</c:v>
                </c:pt>
                <c:pt idx="2156">
                  <c:v>3.2638095238095199</c:v>
                </c:pt>
                <c:pt idx="2157">
                  <c:v>3.1978048780487698</c:v>
                </c:pt>
                <c:pt idx="2158">
                  <c:v>3.1978048780487698</c:v>
                </c:pt>
                <c:pt idx="2159">
                  <c:v>3.16409090909091</c:v>
                </c:pt>
                <c:pt idx="2160">
                  <c:v>3.1749999999999998</c:v>
                </c:pt>
                <c:pt idx="2161">
                  <c:v>3.1526923076923099</c:v>
                </c:pt>
                <c:pt idx="2162">
                  <c:v>3.12152380952381</c:v>
                </c:pt>
                <c:pt idx="2163">
                  <c:v>3.0935555555555601</c:v>
                </c:pt>
                <c:pt idx="2164">
                  <c:v>3.02</c:v>
                </c:pt>
                <c:pt idx="2165">
                  <c:v>2.9180487804877999</c:v>
                </c:pt>
                <c:pt idx="2166">
                  <c:v>2.88</c:v>
                </c:pt>
                <c:pt idx="2167">
                  <c:v>2.7604583969995802</c:v>
                </c:pt>
                <c:pt idx="2168">
                  <c:v>2.6873584905660399</c:v>
                </c:pt>
                <c:pt idx="2169">
                  <c:v>2.6478823529411799</c:v>
                </c:pt>
                <c:pt idx="2170">
                  <c:v>2.7115384615384599</c:v>
                </c:pt>
                <c:pt idx="2171">
                  <c:v>2.67363636363637</c:v>
                </c:pt>
                <c:pt idx="2172">
                  <c:v>2.66662921348314</c:v>
                </c:pt>
                <c:pt idx="2173">
                  <c:v>2.66662921348314</c:v>
                </c:pt>
                <c:pt idx="2174">
                  <c:v>2.6236486486486501</c:v>
                </c:pt>
                <c:pt idx="2175">
                  <c:v>2.6368292682926802</c:v>
                </c:pt>
                <c:pt idx="2176">
                  <c:v>2.6333928571428502</c:v>
                </c:pt>
                <c:pt idx="2177">
                  <c:v>2.6390060774576001</c:v>
                </c:pt>
                <c:pt idx="2178">
                  <c:v>2.62213675213675</c:v>
                </c:pt>
                <c:pt idx="2179">
                  <c:v>2.61485294117647</c:v>
                </c:pt>
                <c:pt idx="2180">
                  <c:v>2.5567521367521402</c:v>
                </c:pt>
                <c:pt idx="2181">
                  <c:v>2.5533333333333301</c:v>
                </c:pt>
                <c:pt idx="2182">
                  <c:v>2.52522123893805</c:v>
                </c:pt>
                <c:pt idx="2183">
                  <c:v>2.4285416666666699</c:v>
                </c:pt>
                <c:pt idx="2184">
                  <c:v>2.35113636363636</c:v>
                </c:pt>
                <c:pt idx="2185">
                  <c:v>2.2837037037036998</c:v>
                </c:pt>
                <c:pt idx="2186">
                  <c:v>2.18042553191489</c:v>
                </c:pt>
                <c:pt idx="2187">
                  <c:v>2.18042553191489</c:v>
                </c:pt>
                <c:pt idx="2188">
                  <c:v>2.0235786581839199</c:v>
                </c:pt>
                <c:pt idx="2189">
                  <c:v>2.00117647058824</c:v>
                </c:pt>
                <c:pt idx="2190">
                  <c:v>2.2042105263157894</c:v>
                </c:pt>
                <c:pt idx="2191">
                  <c:v>2.3121367521367602</c:v>
                </c:pt>
                <c:pt idx="2192">
                  <c:v>2.1775999999999902</c:v>
                </c:pt>
                <c:pt idx="2193">
                  <c:v>2.1774757281553399</c:v>
                </c:pt>
                <c:pt idx="2194">
                  <c:v>2.2081818181818198</c:v>
                </c:pt>
                <c:pt idx="2195">
                  <c:v>2.3085714285714301</c:v>
                </c:pt>
                <c:pt idx="2196">
                  <c:v>2.5016911764705898</c:v>
                </c:pt>
                <c:pt idx="2197">
                  <c:v>2.5516923076923099</c:v>
                </c:pt>
                <c:pt idx="2198">
                  <c:v>2.7143000000000002</c:v>
                </c:pt>
                <c:pt idx="2199">
                  <c:v>2.75</c:v>
                </c:pt>
                <c:pt idx="2200">
                  <c:v>2.67987012987013</c:v>
                </c:pt>
                <c:pt idx="2201">
                  <c:v>2.5522058823529399</c:v>
                </c:pt>
                <c:pt idx="2202">
                  <c:v>2.5140625000000001</c:v>
                </c:pt>
                <c:pt idx="2203">
                  <c:v>2.5484615384615399</c:v>
                </c:pt>
                <c:pt idx="2204">
                  <c:v>2.5706250000000002</c:v>
                </c:pt>
                <c:pt idx="2205">
                  <c:v>2.585</c:v>
                </c:pt>
                <c:pt idx="2206">
                  <c:v>2.47057142857143</c:v>
                </c:pt>
                <c:pt idx="2207">
                  <c:v>2.2741758241758201</c:v>
                </c:pt>
                <c:pt idx="2208">
                  <c:v>2.1092156862745099</c:v>
                </c:pt>
                <c:pt idx="2209">
                  <c:v>2.2271698113207501</c:v>
                </c:pt>
                <c:pt idx="2210">
                  <c:v>2.22117647058823</c:v>
                </c:pt>
                <c:pt idx="2211">
                  <c:v>2.214</c:v>
                </c:pt>
                <c:pt idx="2212">
                  <c:v>2.2547999999999999</c:v>
                </c:pt>
                <c:pt idx="2213">
                  <c:v>2.36181818181818</c:v>
                </c:pt>
                <c:pt idx="2214">
                  <c:v>2.36181818181818</c:v>
                </c:pt>
                <c:pt idx="2215">
                  <c:v>2.39</c:v>
                </c:pt>
                <c:pt idx="2216">
                  <c:v>2.4050157810317199</c:v>
                </c:pt>
                <c:pt idx="2217">
                  <c:v>2.4608333333333299</c:v>
                </c:pt>
                <c:pt idx="2218">
                  <c:v>2.4443333333333301</c:v>
                </c:pt>
                <c:pt idx="2219">
                  <c:v>2.3861538461538494</c:v>
                </c:pt>
                <c:pt idx="2220">
                  <c:v>2.3277536231884106</c:v>
                </c:pt>
                <c:pt idx="2221">
                  <c:v>2.2407142857142799</c:v>
                </c:pt>
                <c:pt idx="2222">
                  <c:v>2.49713615023474</c:v>
                </c:pt>
                <c:pt idx="2223">
                  <c:v>2.5023958333333294</c:v>
                </c:pt>
                <c:pt idx="2224">
                  <c:v>2.5249999999999999</c:v>
                </c:pt>
                <c:pt idx="2225">
                  <c:v>2.4807692307692299</c:v>
                </c:pt>
                <c:pt idx="2226">
                  <c:v>2.6121568627451</c:v>
                </c:pt>
                <c:pt idx="2227">
                  <c:v>2.6121568627451</c:v>
                </c:pt>
                <c:pt idx="2228">
                  <c:v>2.8093846153846198</c:v>
                </c:pt>
                <c:pt idx="2229">
                  <c:v>2.82037037037037</c:v>
                </c:pt>
                <c:pt idx="2230">
                  <c:v>2.7559987925199798</c:v>
                </c:pt>
                <c:pt idx="2231">
                  <c:v>2.59548076923077</c:v>
                </c:pt>
                <c:pt idx="2232">
                  <c:v>2.4802222222222201</c:v>
                </c:pt>
                <c:pt idx="2233">
                  <c:v>2.38123809523809</c:v>
                </c:pt>
                <c:pt idx="2234">
                  <c:v>2.49457142857143</c:v>
                </c:pt>
                <c:pt idx="2235">
                  <c:v>2.5296296296296301</c:v>
                </c:pt>
                <c:pt idx="2236">
                  <c:v>2.4506015037593998</c:v>
                </c:pt>
                <c:pt idx="2237">
                  <c:v>2.4874603174603198</c:v>
                </c:pt>
                <c:pt idx="2238">
                  <c:v>2.4125862068965498</c:v>
                </c:pt>
                <c:pt idx="2239">
                  <c:v>2.3849999999999998</c:v>
                </c:pt>
                <c:pt idx="2240">
                  <c:v>2.3424999999999998</c:v>
                </c:pt>
                <c:pt idx="2241">
                  <c:v>2.3022222222222202</c:v>
                </c:pt>
                <c:pt idx="2242">
                  <c:v>2.35230769230769</c:v>
                </c:pt>
                <c:pt idx="2243">
                  <c:v>2.4049999999999998</c:v>
                </c:pt>
                <c:pt idx="2244">
                  <c:v>2.39</c:v>
                </c:pt>
                <c:pt idx="2245">
                  <c:v>2.4944791666666601</c:v>
                </c:pt>
                <c:pt idx="2246">
                  <c:v>2.5145833333333294</c:v>
                </c:pt>
                <c:pt idx="2247">
                  <c:v>2.47085714285714</c:v>
                </c:pt>
                <c:pt idx="2248">
                  <c:v>2.45923076923077</c:v>
                </c:pt>
                <c:pt idx="2249">
                  <c:v>2.4781249999999999</c:v>
                </c:pt>
                <c:pt idx="2250">
                  <c:v>2.4975000000000001</c:v>
                </c:pt>
                <c:pt idx="2251">
                  <c:v>2.47078947368421</c:v>
                </c:pt>
                <c:pt idx="2252">
                  <c:v>2.46537037037037</c:v>
                </c:pt>
                <c:pt idx="2253">
                  <c:v>2.4780000000000002</c:v>
                </c:pt>
                <c:pt idx="2254">
                  <c:v>2.4904545454545399</c:v>
                </c:pt>
                <c:pt idx="2255">
                  <c:v>2.4744117647058999</c:v>
                </c:pt>
                <c:pt idx="2256">
                  <c:v>2.4194776119402999</c:v>
                </c:pt>
                <c:pt idx="2257">
                  <c:v>2.3660377358490599</c:v>
                </c:pt>
                <c:pt idx="2258">
                  <c:v>2.4308333333333301</c:v>
                </c:pt>
                <c:pt idx="2259">
                  <c:v>2.39788617886179</c:v>
                </c:pt>
                <c:pt idx="2260">
                  <c:v>2.3820588235294098</c:v>
                </c:pt>
                <c:pt idx="2261">
                  <c:v>2.4447619047618998</c:v>
                </c:pt>
                <c:pt idx="2262">
                  <c:v>2.4823076923076899</c:v>
                </c:pt>
                <c:pt idx="2263">
                  <c:v>2.5066666666666699</c:v>
                </c:pt>
                <c:pt idx="2264">
                  <c:v>2.5099999999999998</c:v>
                </c:pt>
                <c:pt idx="2265">
                  <c:v>2.5234146341463402</c:v>
                </c:pt>
                <c:pt idx="2266">
                  <c:v>2.5796616541353399</c:v>
                </c:pt>
                <c:pt idx="2267">
                  <c:v>2.6710344827586199</c:v>
                </c:pt>
                <c:pt idx="2268">
                  <c:v>2.6798484848484798</c:v>
                </c:pt>
                <c:pt idx="2269">
                  <c:v>2.6428846153846099</c:v>
                </c:pt>
                <c:pt idx="2270">
                  <c:v>2.6397802197802198</c:v>
                </c:pt>
                <c:pt idx="2271">
                  <c:v>2.60836734693877</c:v>
                </c:pt>
                <c:pt idx="2272">
                  <c:v>2.5723728813559301</c:v>
                </c:pt>
                <c:pt idx="2273">
                  <c:v>2.5723728813559301</c:v>
                </c:pt>
                <c:pt idx="2274">
                  <c:v>2.5369230769230802</c:v>
                </c:pt>
                <c:pt idx="2275">
                  <c:v>2.55018518518518</c:v>
                </c:pt>
                <c:pt idx="2276">
                  <c:v>2.60565217391304</c:v>
                </c:pt>
                <c:pt idx="2277">
                  <c:v>2.6457333333333306</c:v>
                </c:pt>
                <c:pt idx="2278">
                  <c:v>2.6766666666666699</c:v>
                </c:pt>
                <c:pt idx="2279">
                  <c:v>2.69347826086956</c:v>
                </c:pt>
                <c:pt idx="2280">
                  <c:v>2.7095555555555602</c:v>
                </c:pt>
                <c:pt idx="2281">
                  <c:v>2.6954545454545502</c:v>
                </c:pt>
                <c:pt idx="2282">
                  <c:v>2.6088888888888899</c:v>
                </c:pt>
                <c:pt idx="2283">
                  <c:v>2.52297297297297</c:v>
                </c:pt>
                <c:pt idx="2284">
                  <c:v>2.5449999999999999</c:v>
                </c:pt>
                <c:pt idx="2285">
                  <c:v>2.6144444444444401</c:v>
                </c:pt>
                <c:pt idx="2286">
                  <c:v>2.6566666666666694</c:v>
                </c:pt>
                <c:pt idx="2287">
                  <c:v>2.68</c:v>
                </c:pt>
                <c:pt idx="2288">
                  <c:v>2.665</c:v>
                </c:pt>
                <c:pt idx="2289">
                  <c:v>2.665</c:v>
                </c:pt>
                <c:pt idx="2290">
                  <c:v>2.65055555555556</c:v>
                </c:pt>
                <c:pt idx="2291">
                  <c:v>2.6192307692307701</c:v>
                </c:pt>
                <c:pt idx="2292">
                  <c:v>2.6281818181818202</c:v>
                </c:pt>
                <c:pt idx="2293">
                  <c:v>2.63</c:v>
                </c:pt>
                <c:pt idx="2294">
                  <c:v>2.6507142857142898</c:v>
                </c:pt>
                <c:pt idx="2295">
                  <c:v>2.6391666666666702</c:v>
                </c:pt>
                <c:pt idx="2296">
                  <c:v>2.60973684210526</c:v>
                </c:pt>
                <c:pt idx="2297">
                  <c:v>2.59</c:v>
                </c:pt>
                <c:pt idx="2298">
                  <c:v>2.5694736842105299</c:v>
                </c:pt>
                <c:pt idx="2299">
                  <c:v>2.5418750000000001</c:v>
                </c:pt>
                <c:pt idx="2300">
                  <c:v>2.53078947368421</c:v>
                </c:pt>
                <c:pt idx="2301">
                  <c:v>2.6033333333333299</c:v>
                </c:pt>
                <c:pt idx="2302">
                  <c:v>2.5836666666666699</c:v>
                </c:pt>
                <c:pt idx="2303">
                  <c:v>2.5941025641025601</c:v>
                </c:pt>
                <c:pt idx="2304">
                  <c:v>2.6088235294117599</c:v>
                </c:pt>
                <c:pt idx="2305">
                  <c:v>2.5864705882352901</c:v>
                </c:pt>
                <c:pt idx="2306">
                  <c:v>2.5279729729729699</c:v>
                </c:pt>
                <c:pt idx="2307">
                  <c:v>2.4973333333333301</c:v>
                </c:pt>
                <c:pt idx="2308">
                  <c:v>2.54692307692308</c:v>
                </c:pt>
                <c:pt idx="2309">
                  <c:v>2.605</c:v>
                </c:pt>
                <c:pt idx="2310">
                  <c:v>2.5842857142857101</c:v>
                </c:pt>
                <c:pt idx="2311">
                  <c:v>2.6004</c:v>
                </c:pt>
                <c:pt idx="2312">
                  <c:v>2.6070270270270299</c:v>
                </c:pt>
                <c:pt idx="2313">
                  <c:v>2.6360869565217402</c:v>
                </c:pt>
                <c:pt idx="2314">
                  <c:v>2.65</c:v>
                </c:pt>
                <c:pt idx="2315">
                  <c:v>2.6209090909090902</c:v>
                </c:pt>
                <c:pt idx="2316">
                  <c:v>2.66444444444444</c:v>
                </c:pt>
                <c:pt idx="2317">
                  <c:v>2.6808823529411798</c:v>
                </c:pt>
                <c:pt idx="2318">
                  <c:v>2.63380952380952</c:v>
                </c:pt>
                <c:pt idx="2319">
                  <c:v>2.6064444444444401</c:v>
                </c:pt>
                <c:pt idx="2320">
                  <c:v>2.6402083333333306</c:v>
                </c:pt>
                <c:pt idx="2321">
                  <c:v>2.6718518518518501</c:v>
                </c:pt>
                <c:pt idx="2322">
                  <c:v>2.702</c:v>
                </c:pt>
                <c:pt idx="2323">
                  <c:v>2.7366666666666699</c:v>
                </c:pt>
                <c:pt idx="2324">
                  <c:v>2.7828571428571398</c:v>
                </c:pt>
                <c:pt idx="2325">
                  <c:v>2.7916666666666701</c:v>
                </c:pt>
                <c:pt idx="2326">
                  <c:v>2.8673333333333302</c:v>
                </c:pt>
                <c:pt idx="2327">
                  <c:v>2.8929999999999998</c:v>
                </c:pt>
                <c:pt idx="2328">
                  <c:v>2.92</c:v>
                </c:pt>
                <c:pt idx="2329">
                  <c:v>2.8610937500000002</c:v>
                </c:pt>
                <c:pt idx="2330">
                  <c:v>2.8610937500000002</c:v>
                </c:pt>
                <c:pt idx="2331">
                  <c:v>2.8301136363636399</c:v>
                </c:pt>
                <c:pt idx="2332">
                  <c:v>2.79727272727273</c:v>
                </c:pt>
                <c:pt idx="2333">
                  <c:v>2.7907999999999999</c:v>
                </c:pt>
                <c:pt idx="2334">
                  <c:v>2.75454545454545</c:v>
                </c:pt>
                <c:pt idx="2335">
                  <c:v>2.7439682539682506</c:v>
                </c:pt>
                <c:pt idx="2336">
                  <c:v>2.68071428571429</c:v>
                </c:pt>
                <c:pt idx="2337">
                  <c:v>2.64684931506849</c:v>
                </c:pt>
                <c:pt idx="2338">
                  <c:v>2.6619999999999999</c:v>
                </c:pt>
                <c:pt idx="2339">
                  <c:v>2.6447368421052602</c:v>
                </c:pt>
                <c:pt idx="2340">
                  <c:v>2.66333333333333</c:v>
                </c:pt>
                <c:pt idx="2341">
                  <c:v>2.6669999999999998</c:v>
                </c:pt>
                <c:pt idx="2342">
                  <c:v>2.7</c:v>
                </c:pt>
                <c:pt idx="2343">
                  <c:v>2.7</c:v>
                </c:pt>
                <c:pt idx="2344">
                  <c:v>2.65</c:v>
                </c:pt>
                <c:pt idx="2345">
                  <c:v>2.65</c:v>
                </c:pt>
                <c:pt idx="2346">
                  <c:v>2.64888888888889</c:v>
                </c:pt>
                <c:pt idx="2347">
                  <c:v>2.64888888888889</c:v>
                </c:pt>
                <c:pt idx="2348">
                  <c:v>2.64888888888889</c:v>
                </c:pt>
                <c:pt idx="2349">
                  <c:v>2.6012</c:v>
                </c:pt>
                <c:pt idx="2350">
                  <c:v>2.5903125</c:v>
                </c:pt>
                <c:pt idx="2351">
                  <c:v>2.5920000000000001</c:v>
                </c:pt>
                <c:pt idx="2352">
                  <c:v>2.63</c:v>
                </c:pt>
                <c:pt idx="2353">
                  <c:v>2.64304347826087</c:v>
                </c:pt>
                <c:pt idx="2354">
                  <c:v>2.7050000000000001</c:v>
                </c:pt>
                <c:pt idx="2355">
                  <c:v>2.71827956989247</c:v>
                </c:pt>
                <c:pt idx="2356">
                  <c:v>2.7447580645161298</c:v>
                </c:pt>
                <c:pt idx="2357">
                  <c:v>2.7264705882352902</c:v>
                </c:pt>
                <c:pt idx="2358">
                  <c:v>2.6886486486486501</c:v>
                </c:pt>
                <c:pt idx="2359">
                  <c:v>2.6703333333333301</c:v>
                </c:pt>
                <c:pt idx="2360">
                  <c:v>2.66384615384615</c:v>
                </c:pt>
                <c:pt idx="2361">
                  <c:v>2.714</c:v>
                </c:pt>
                <c:pt idx="2362">
                  <c:v>2.6847712418300702</c:v>
                </c:pt>
                <c:pt idx="2363">
                  <c:v>2.6379661016949099</c:v>
                </c:pt>
                <c:pt idx="2364">
                  <c:v>2.5971739130434801</c:v>
                </c:pt>
                <c:pt idx="2365">
                  <c:v>2.5920000000000001</c:v>
                </c:pt>
                <c:pt idx="2366">
                  <c:v>2.5777064220183501</c:v>
                </c:pt>
                <c:pt idx="2367">
                  <c:v>2.5455696202531701</c:v>
                </c:pt>
                <c:pt idx="2368">
                  <c:v>2.569375</c:v>
                </c:pt>
                <c:pt idx="2369">
                  <c:v>2.5764</c:v>
                </c:pt>
                <c:pt idx="2370">
                  <c:v>2.5776785714285699</c:v>
                </c:pt>
                <c:pt idx="2371">
                  <c:v>2.5683333333333298</c:v>
                </c:pt>
                <c:pt idx="2372">
                  <c:v>2.5529032258064501</c:v>
                </c:pt>
                <c:pt idx="2373">
                  <c:v>2.5770370370370399</c:v>
                </c:pt>
                <c:pt idx="2374">
                  <c:v>2.6040000000000001</c:v>
                </c:pt>
                <c:pt idx="2375">
                  <c:v>2.57774193548387</c:v>
                </c:pt>
                <c:pt idx="2376">
                  <c:v>2.5885294117647102</c:v>
                </c:pt>
                <c:pt idx="2377">
                  <c:v>2.5917857142857201</c:v>
                </c:pt>
                <c:pt idx="2378">
                  <c:v>2.61533333333333</c:v>
                </c:pt>
                <c:pt idx="2379">
                  <c:v>2.6735185185185202</c:v>
                </c:pt>
                <c:pt idx="2380">
                  <c:v>2.7271999999999998</c:v>
                </c:pt>
                <c:pt idx="2381">
                  <c:v>2.778</c:v>
                </c:pt>
                <c:pt idx="2382">
                  <c:v>2.7577272727272701</c:v>
                </c:pt>
                <c:pt idx="2383">
                  <c:v>2.8006250000000001</c:v>
                </c:pt>
                <c:pt idx="2384">
                  <c:v>2.91</c:v>
                </c:pt>
                <c:pt idx="2385">
                  <c:v>2.9183870967741901</c:v>
                </c:pt>
                <c:pt idx="2386">
                  <c:v>2.94428571428571</c:v>
                </c:pt>
                <c:pt idx="2387">
                  <c:v>3.0148148148148199</c:v>
                </c:pt>
                <c:pt idx="2388">
                  <c:v>2.98282608695652</c:v>
                </c:pt>
                <c:pt idx="2389">
                  <c:v>2.8927586206896501</c:v>
                </c:pt>
                <c:pt idx="2390">
                  <c:v>2.8638738738738798</c:v>
                </c:pt>
                <c:pt idx="2391">
                  <c:v>2.97139534883721</c:v>
                </c:pt>
                <c:pt idx="2392">
                  <c:v>3.0057894736842101</c:v>
                </c:pt>
                <c:pt idx="2393">
                  <c:v>3.0964705882353001</c:v>
                </c:pt>
                <c:pt idx="2394">
                  <c:v>3.06958333333333</c:v>
                </c:pt>
                <c:pt idx="2395">
                  <c:v>3.06391304347826</c:v>
                </c:pt>
                <c:pt idx="2396">
                  <c:v>3.1114999999999999</c:v>
                </c:pt>
                <c:pt idx="2397">
                  <c:v>3.052</c:v>
                </c:pt>
                <c:pt idx="2398">
                  <c:v>3.10565217391304</c:v>
                </c:pt>
                <c:pt idx="2399">
                  <c:v>3.09375</c:v>
                </c:pt>
                <c:pt idx="2400">
                  <c:v>3.0641176470588198</c:v>
                </c:pt>
                <c:pt idx="2401">
                  <c:v>3.1280000000000001</c:v>
                </c:pt>
                <c:pt idx="2402">
                  <c:v>3.2022580645161298</c:v>
                </c:pt>
                <c:pt idx="2403">
                  <c:v>3.2555405405405402</c:v>
                </c:pt>
                <c:pt idx="2404">
                  <c:v>3.2537500000000001</c:v>
                </c:pt>
                <c:pt idx="2405">
                  <c:v>3.254</c:v>
                </c:pt>
                <c:pt idx="2406">
                  <c:v>3.2825757575757599</c:v>
                </c:pt>
                <c:pt idx="2407">
                  <c:v>3.29666666666667</c:v>
                </c:pt>
                <c:pt idx="2408">
                  <c:v>3.4909090909090899</c:v>
                </c:pt>
                <c:pt idx="2409">
                  <c:v>3.4997794117647101</c:v>
                </c:pt>
                <c:pt idx="2410">
                  <c:v>3.4889761764126801</c:v>
                </c:pt>
                <c:pt idx="2411">
                  <c:v>3.49554356846473</c:v>
                </c:pt>
                <c:pt idx="2412">
                  <c:v>3.4575799086757999</c:v>
                </c:pt>
                <c:pt idx="2413">
                  <c:v>3.4575799086757999</c:v>
                </c:pt>
                <c:pt idx="2414">
                  <c:v>3.3527365208545299</c:v>
                </c:pt>
                <c:pt idx="2415">
                  <c:v>3.3125925925925999</c:v>
                </c:pt>
                <c:pt idx="2416">
                  <c:v>3.3419230769230799</c:v>
                </c:pt>
                <c:pt idx="2417">
                  <c:v>3.3443536404160401</c:v>
                </c:pt>
                <c:pt idx="2418">
                  <c:v>3.39</c:v>
                </c:pt>
                <c:pt idx="2419">
                  <c:v>3.4413197704747001</c:v>
                </c:pt>
                <c:pt idx="2420">
                  <c:v>3.55</c:v>
                </c:pt>
                <c:pt idx="2421">
                  <c:v>3.6652439024390202</c:v>
                </c:pt>
                <c:pt idx="2422">
                  <c:v>3.59531914893617</c:v>
                </c:pt>
                <c:pt idx="2423">
                  <c:v>3.4824305555555601</c:v>
                </c:pt>
                <c:pt idx="2424">
                  <c:v>3.4975000000000001</c:v>
                </c:pt>
                <c:pt idx="2425">
                  <c:v>3.5062500000000001</c:v>
                </c:pt>
                <c:pt idx="2426">
                  <c:v>3.5684966052376299</c:v>
                </c:pt>
                <c:pt idx="2427">
                  <c:v>3.62353562005277</c:v>
                </c:pt>
                <c:pt idx="2428">
                  <c:v>3.5726925446703599</c:v>
                </c:pt>
                <c:pt idx="2429">
                  <c:v>3.66508137432188</c:v>
                </c:pt>
                <c:pt idx="2430">
                  <c:v>3.7718822625564199</c:v>
                </c:pt>
                <c:pt idx="2431">
                  <c:v>3.8725195968645001</c:v>
                </c:pt>
                <c:pt idx="2432">
                  <c:v>3.8644034707158306</c:v>
                </c:pt>
                <c:pt idx="2433">
                  <c:v>3.7627050294517401</c:v>
                </c:pt>
                <c:pt idx="2434">
                  <c:v>3.6690909090909094</c:v>
                </c:pt>
                <c:pt idx="2435">
                  <c:v>3.5217570241392999</c:v>
                </c:pt>
                <c:pt idx="2436">
                  <c:v>3.4752328767123299</c:v>
                </c:pt>
                <c:pt idx="2437">
                  <c:v>3.5379408658922906</c:v>
                </c:pt>
                <c:pt idx="2438">
                  <c:v>3.4820000000000002</c:v>
                </c:pt>
                <c:pt idx="2439">
                  <c:v>3.47682926829268</c:v>
                </c:pt>
                <c:pt idx="2440">
                  <c:v>3.48173913043478</c:v>
                </c:pt>
                <c:pt idx="2441">
                  <c:v>3.58954248366013</c:v>
                </c:pt>
                <c:pt idx="2442">
                  <c:v>3.5497560975609801</c:v>
                </c:pt>
                <c:pt idx="2443">
                  <c:v>3.60120656370656</c:v>
                </c:pt>
                <c:pt idx="2444">
                  <c:v>3.8184027777777798</c:v>
                </c:pt>
                <c:pt idx="2445">
                  <c:v>3.7537383177570094</c:v>
                </c:pt>
                <c:pt idx="2446">
                  <c:v>3.78882352941176</c:v>
                </c:pt>
                <c:pt idx="2447">
                  <c:v>3.8372727272727305</c:v>
                </c:pt>
                <c:pt idx="2448">
                  <c:v>3.8372727272727305</c:v>
                </c:pt>
                <c:pt idx="2449">
                  <c:v>3.9568750000000001</c:v>
                </c:pt>
                <c:pt idx="2450">
                  <c:v>4.0131642894875901</c:v>
                </c:pt>
                <c:pt idx="2451">
                  <c:v>3.9481221719457</c:v>
                </c:pt>
                <c:pt idx="2452">
                  <c:v>3.9725258964143402</c:v>
                </c:pt>
                <c:pt idx="2453">
                  <c:v>3.9075000000000002</c:v>
                </c:pt>
                <c:pt idx="2454">
                  <c:v>3.8428011948224294</c:v>
                </c:pt>
                <c:pt idx="2455">
                  <c:v>3.87346907993967</c:v>
                </c:pt>
                <c:pt idx="2456">
                  <c:v>3.92976744186047</c:v>
                </c:pt>
                <c:pt idx="2457">
                  <c:v>4.0607476635513997</c:v>
                </c:pt>
                <c:pt idx="2458">
                  <c:v>4.2517353579175703</c:v>
                </c:pt>
                <c:pt idx="2459">
                  <c:v>4.3740932642486996</c:v>
                </c:pt>
                <c:pt idx="2460">
                  <c:v>4.3761038561991104</c:v>
                </c:pt>
                <c:pt idx="2461">
                  <c:v>4.3761038561991104</c:v>
                </c:pt>
                <c:pt idx="2462">
                  <c:v>4.2289086402871501</c:v>
                </c:pt>
                <c:pt idx="2463">
                  <c:v>4.1261661585365896</c:v>
                </c:pt>
                <c:pt idx="2464">
                  <c:v>4.2105234657039796</c:v>
                </c:pt>
                <c:pt idx="2465">
                  <c:v>4.2600598802395204</c:v>
                </c:pt>
                <c:pt idx="2466">
                  <c:v>4.2264529590288298</c:v>
                </c:pt>
                <c:pt idx="2467">
                  <c:v>4.26002486325212</c:v>
                </c:pt>
                <c:pt idx="2468">
                  <c:v>4.2606569343065699</c:v>
                </c:pt>
                <c:pt idx="2469">
                  <c:v>4.2606569343065699</c:v>
                </c:pt>
                <c:pt idx="2470">
                  <c:v>4.3099393939393904</c:v>
                </c:pt>
                <c:pt idx="2471">
                  <c:v>4.3265526315789504</c:v>
                </c:pt>
                <c:pt idx="2472">
                  <c:v>4.3509891808346302</c:v>
                </c:pt>
                <c:pt idx="2473">
                  <c:v>4.4721133455210298</c:v>
                </c:pt>
                <c:pt idx="2474">
                  <c:v>4.4721133455210298</c:v>
                </c:pt>
                <c:pt idx="2475">
                  <c:v>4.4838167938931299</c:v>
                </c:pt>
                <c:pt idx="2476">
                  <c:v>4.62</c:v>
                </c:pt>
                <c:pt idx="2477">
                  <c:v>4.6247631421147304</c:v>
                </c:pt>
                <c:pt idx="2478">
                  <c:v>4.7802845759817902</c:v>
                </c:pt>
                <c:pt idx="2479">
                  <c:v>4.9825915750915799</c:v>
                </c:pt>
                <c:pt idx="2480">
                  <c:v>4.9355421686746999</c:v>
                </c:pt>
                <c:pt idx="2481">
                  <c:v>4.8554004106776203</c:v>
                </c:pt>
                <c:pt idx="2482">
                  <c:v>4.5829309648768701</c:v>
                </c:pt>
                <c:pt idx="2483">
                  <c:v>4.5257638238050601</c:v>
                </c:pt>
                <c:pt idx="2484">
                  <c:v>4.5119852941176504</c:v>
                </c:pt>
                <c:pt idx="2485">
                  <c:v>4.51178004535147</c:v>
                </c:pt>
                <c:pt idx="2486">
                  <c:v>4.3969710544452099</c:v>
                </c:pt>
                <c:pt idx="2487">
                  <c:v>4.2453172205438099</c:v>
                </c:pt>
                <c:pt idx="2488">
                  <c:v>4.2453172205438099</c:v>
                </c:pt>
                <c:pt idx="2489">
                  <c:v>4.1314788732394403</c:v>
                </c:pt>
                <c:pt idx="2490">
                  <c:v>4.1190769230769204</c:v>
                </c:pt>
                <c:pt idx="2491">
                  <c:v>4.22676724137931</c:v>
                </c:pt>
                <c:pt idx="2492">
                  <c:v>4.2655885767355501</c:v>
                </c:pt>
                <c:pt idx="2493">
                  <c:v>4.2959020044543399</c:v>
                </c:pt>
                <c:pt idx="2494">
                  <c:v>4.3646187363834397</c:v>
                </c:pt>
                <c:pt idx="2495">
                  <c:v>4.4208975918268099</c:v>
                </c:pt>
                <c:pt idx="2496">
                  <c:v>4.5344851258581196</c:v>
                </c:pt>
                <c:pt idx="2497">
                  <c:v>4.4958940397351004</c:v>
                </c:pt>
                <c:pt idx="2498">
                  <c:v>4.43113744075829</c:v>
                </c:pt>
                <c:pt idx="2499">
                  <c:v>4.37222222222222</c:v>
                </c:pt>
                <c:pt idx="2500">
                  <c:v>4.4127292576419199</c:v>
                </c:pt>
                <c:pt idx="2501">
                  <c:v>4.4633333333333303</c:v>
                </c:pt>
                <c:pt idx="2502">
                  <c:v>4.5738297872340397</c:v>
                </c:pt>
                <c:pt idx="2503">
                  <c:v>4.6420401948842898</c:v>
                </c:pt>
                <c:pt idx="2504">
                  <c:v>4.6701811564231903</c:v>
                </c:pt>
                <c:pt idx="2505">
                  <c:v>4.67</c:v>
                </c:pt>
                <c:pt idx="2506">
                  <c:v>4.7587460815047002</c:v>
                </c:pt>
                <c:pt idx="2507">
                  <c:v>4.7495061728395003</c:v>
                </c:pt>
                <c:pt idx="2508">
                  <c:v>4.7611111111111102</c:v>
                </c:pt>
                <c:pt idx="2509">
                  <c:v>4.7206171215608901</c:v>
                </c:pt>
                <c:pt idx="2510">
                  <c:v>4.7251275510204103</c:v>
                </c:pt>
                <c:pt idx="2511">
                  <c:v>4.7708400569530101</c:v>
                </c:pt>
                <c:pt idx="2512">
                  <c:v>4.8452821407795197</c:v>
                </c:pt>
                <c:pt idx="2513">
                  <c:v>4.8663157894736804</c:v>
                </c:pt>
                <c:pt idx="2514">
                  <c:v>4.8852000000000002</c:v>
                </c:pt>
                <c:pt idx="2515">
                  <c:v>4.8601499250374802</c:v>
                </c:pt>
                <c:pt idx="2516">
                  <c:v>4.7922282608695701</c:v>
                </c:pt>
                <c:pt idx="2517">
                  <c:v>4.7643859649122797</c:v>
                </c:pt>
                <c:pt idx="2518">
                  <c:v>4.7414537444933904</c:v>
                </c:pt>
                <c:pt idx="2519">
                  <c:v>4.7169629629629597</c:v>
                </c:pt>
                <c:pt idx="2520">
                  <c:v>4.7442105263157899</c:v>
                </c:pt>
                <c:pt idx="2521">
                  <c:v>4.9809302325581397</c:v>
                </c:pt>
                <c:pt idx="2522">
                  <c:v>5.0882725982016099</c:v>
                </c:pt>
                <c:pt idx="2523">
                  <c:v>5.0528387096774203</c:v>
                </c:pt>
                <c:pt idx="2524">
                  <c:v>5.0528387096774203</c:v>
                </c:pt>
                <c:pt idx="2525">
                  <c:v>5.12</c:v>
                </c:pt>
                <c:pt idx="2526">
                  <c:v>5.28</c:v>
                </c:pt>
                <c:pt idx="2527">
                  <c:v>5.28</c:v>
                </c:pt>
                <c:pt idx="2528">
                  <c:v>5.28</c:v>
                </c:pt>
                <c:pt idx="2529">
                  <c:v>5.4062318840579699</c:v>
                </c:pt>
                <c:pt idx="2530">
                  <c:v>5.2633779264214002</c:v>
                </c:pt>
                <c:pt idx="2531">
                  <c:v>5.09554846938775</c:v>
                </c:pt>
                <c:pt idx="2532">
                  <c:v>5.1746938775510198</c:v>
                </c:pt>
                <c:pt idx="2533">
                  <c:v>5.1746938775510198</c:v>
                </c:pt>
                <c:pt idx="2534">
                  <c:v>5.1455172413793102</c:v>
                </c:pt>
                <c:pt idx="2535">
                  <c:v>5.0062214983713398</c:v>
                </c:pt>
                <c:pt idx="2536">
                  <c:v>5.0170935035674002</c:v>
                </c:pt>
                <c:pt idx="2537">
                  <c:v>5.1526604729729701</c:v>
                </c:pt>
                <c:pt idx="2538">
                  <c:v>5.2447058823529398</c:v>
                </c:pt>
                <c:pt idx="2539">
                  <c:v>5.4</c:v>
                </c:pt>
                <c:pt idx="2540">
                  <c:v>5.4954609929078</c:v>
                </c:pt>
                <c:pt idx="2541">
                  <c:v>5.5617647058823501</c:v>
                </c:pt>
                <c:pt idx="2542">
                  <c:v>5.5703195488721802</c:v>
                </c:pt>
                <c:pt idx="2543">
                  <c:v>5.7</c:v>
                </c:pt>
                <c:pt idx="2544">
                  <c:v>5.8244444444444401</c:v>
                </c:pt>
                <c:pt idx="2545">
                  <c:v>5.9988000000000001</c:v>
                </c:pt>
                <c:pt idx="2546">
                  <c:v>6.25</c:v>
                </c:pt>
                <c:pt idx="2547">
                  <c:v>6.4180232558139503</c:v>
                </c:pt>
                <c:pt idx="2548">
                  <c:v>6.6245941807044399</c:v>
                </c:pt>
                <c:pt idx="2549">
                  <c:v>6.6245941807044399</c:v>
                </c:pt>
                <c:pt idx="2550">
                  <c:v>6.8086206896551698</c:v>
                </c:pt>
                <c:pt idx="2551">
                  <c:v>6.86</c:v>
                </c:pt>
                <c:pt idx="2552">
                  <c:v>6.6001321003962996</c:v>
                </c:pt>
                <c:pt idx="2553">
                  <c:v>6.3993414368650203</c:v>
                </c:pt>
                <c:pt idx="2554">
                  <c:v>6.4797256097561</c:v>
                </c:pt>
                <c:pt idx="2555">
                  <c:v>6.4452380952380999</c:v>
                </c:pt>
                <c:pt idx="2556">
                  <c:v>6.4101442307692302</c:v>
                </c:pt>
                <c:pt idx="2557">
                  <c:v>6.4955156950672697</c:v>
                </c:pt>
                <c:pt idx="2558">
                  <c:v>6.5591025641025604</c:v>
                </c:pt>
                <c:pt idx="2559">
                  <c:v>6.2954922279792704</c:v>
                </c:pt>
                <c:pt idx="2560">
                  <c:v>6.1553012048192803</c:v>
                </c:pt>
                <c:pt idx="2561">
                  <c:v>6.2076470588235297</c:v>
                </c:pt>
                <c:pt idx="2562">
                  <c:v>6.0922222222222198</c:v>
                </c:pt>
                <c:pt idx="2563">
                  <c:v>6.0941870915032696</c:v>
                </c:pt>
                <c:pt idx="2564">
                  <c:v>6.0941870915032696</c:v>
                </c:pt>
                <c:pt idx="2565">
                  <c:v>5.98526816021724</c:v>
                </c:pt>
                <c:pt idx="2566">
                  <c:v>5.9857142857142902</c:v>
                </c:pt>
                <c:pt idx="2567">
                  <c:v>6.0650000000000004</c:v>
                </c:pt>
                <c:pt idx="2568">
                  <c:v>6.0643884892086302</c:v>
                </c:pt>
                <c:pt idx="2569">
                  <c:v>6.0748780487804899</c:v>
                </c:pt>
                <c:pt idx="2570">
                  <c:v>6.0507507507507503</c:v>
                </c:pt>
                <c:pt idx="2571">
                  <c:v>5.6190206788919204</c:v>
                </c:pt>
                <c:pt idx="2572">
                  <c:v>5.5808219178082199</c:v>
                </c:pt>
                <c:pt idx="2573">
                  <c:v>5.6583902439024403</c:v>
                </c:pt>
                <c:pt idx="2574">
                  <c:v>5.7056410256410297</c:v>
                </c:pt>
                <c:pt idx="2575">
                  <c:v>5.8080645161290301</c:v>
                </c:pt>
                <c:pt idx="2576">
                  <c:v>5.9213319327731098</c:v>
                </c:pt>
                <c:pt idx="2577">
                  <c:v>6.0272730929079001</c:v>
                </c:pt>
                <c:pt idx="2578">
                  <c:v>6.0903243243243299</c:v>
                </c:pt>
                <c:pt idx="2579">
                  <c:v>5.6175829383886304</c:v>
                </c:pt>
                <c:pt idx="2580">
                  <c:v>5.5561894736842099</c:v>
                </c:pt>
                <c:pt idx="2581">
                  <c:v>5.5975673469387797</c:v>
                </c:pt>
                <c:pt idx="2582">
                  <c:v>5.7617283950617297</c:v>
                </c:pt>
                <c:pt idx="2583">
                  <c:v>5.6999667774086298</c:v>
                </c:pt>
                <c:pt idx="2584">
                  <c:v>5.7569825436409001</c:v>
                </c:pt>
                <c:pt idx="2585">
                  <c:v>5.7347096774193602</c:v>
                </c:pt>
                <c:pt idx="2586">
                  <c:v>5.7074133949191701</c:v>
                </c:pt>
                <c:pt idx="2587">
                  <c:v>5.6646666666666698</c:v>
                </c:pt>
                <c:pt idx="2588">
                  <c:v>5.5908208955223904</c:v>
                </c:pt>
                <c:pt idx="2589">
                  <c:v>5.5987087087087097</c:v>
                </c:pt>
                <c:pt idx="2590">
                  <c:v>5.6508333333333303</c:v>
                </c:pt>
                <c:pt idx="2591">
                  <c:v>5.6508333333333303</c:v>
                </c:pt>
                <c:pt idx="2592">
                  <c:v>5.6192771084337396</c:v>
                </c:pt>
                <c:pt idx="2593">
                  <c:v>5.586875</c:v>
                </c:pt>
                <c:pt idx="2594">
                  <c:v>5.59</c:v>
                </c:pt>
                <c:pt idx="2595">
                  <c:v>5.7</c:v>
                </c:pt>
                <c:pt idx="2596">
                  <c:v>5.7171428571428597</c:v>
                </c:pt>
                <c:pt idx="2597">
                  <c:v>5.7171428571428597</c:v>
                </c:pt>
                <c:pt idx="2598">
                  <c:v>5.8785714285714299</c:v>
                </c:pt>
                <c:pt idx="2599">
                  <c:v>5.9666666666666703</c:v>
                </c:pt>
                <c:pt idx="2600">
                  <c:v>5.9249999999999998</c:v>
                </c:pt>
                <c:pt idx="2601">
                  <c:v>5.8081244544207502</c:v>
                </c:pt>
                <c:pt idx="2602">
                  <c:v>5.7086191789712801</c:v>
                </c:pt>
                <c:pt idx="2603">
                  <c:v>5.6566666666666698</c:v>
                </c:pt>
                <c:pt idx="2604">
                  <c:v>5.59057983942908</c:v>
                </c:pt>
                <c:pt idx="2605">
                  <c:v>5.59264462809917</c:v>
                </c:pt>
                <c:pt idx="2606">
                  <c:v>5.6553282345443003</c:v>
                </c:pt>
                <c:pt idx="2607">
                  <c:v>5.65</c:v>
                </c:pt>
                <c:pt idx="2608">
                  <c:v>5.65</c:v>
                </c:pt>
                <c:pt idx="2609">
                  <c:v>5.6533333333333298</c:v>
                </c:pt>
                <c:pt idx="2610">
                  <c:v>5.7567326732673303</c:v>
                </c:pt>
                <c:pt idx="2611">
                  <c:v>5.7</c:v>
                </c:pt>
                <c:pt idx="2612">
                  <c:v>5.7257894736842099</c:v>
                </c:pt>
                <c:pt idx="2613">
                  <c:v>5.8062500000000004</c:v>
                </c:pt>
                <c:pt idx="2614">
                  <c:v>5.94818181818182</c:v>
                </c:pt>
                <c:pt idx="2615">
                  <c:v>6.0566511627906996</c:v>
                </c:pt>
                <c:pt idx="2616">
                  <c:v>6.0669047619047598</c:v>
                </c:pt>
                <c:pt idx="2617">
                  <c:v>6.1050000000000004</c:v>
                </c:pt>
                <c:pt idx="2618">
                  <c:v>6.11</c:v>
                </c:pt>
                <c:pt idx="2619">
                  <c:v>6.1074999999999999</c:v>
                </c:pt>
                <c:pt idx="2620">
                  <c:v>6.1074999999999999</c:v>
                </c:pt>
                <c:pt idx="2621">
                  <c:v>6.1779999999999999</c:v>
                </c:pt>
                <c:pt idx="2622">
                  <c:v>6.12</c:v>
                </c:pt>
                <c:pt idx="2623">
                  <c:v>5.8106354810238301</c:v>
                </c:pt>
                <c:pt idx="2624">
                  <c:v>5.6347342995169099</c:v>
                </c:pt>
                <c:pt idx="2625">
                  <c:v>5.6864800000000004</c:v>
                </c:pt>
                <c:pt idx="2626">
                  <c:v>5.7535205992509404</c:v>
                </c:pt>
                <c:pt idx="2627">
                  <c:v>5.8656249999999996</c:v>
                </c:pt>
                <c:pt idx="2628">
                  <c:v>5.7625000000000002</c:v>
                </c:pt>
                <c:pt idx="2629">
                  <c:v>5.6541666666666703</c:v>
                </c:pt>
                <c:pt idx="2630">
                  <c:v>5.6031023784901803</c:v>
                </c:pt>
                <c:pt idx="2631">
                  <c:v>5.5544169611307401</c:v>
                </c:pt>
                <c:pt idx="2632">
                  <c:v>5.64943262411348</c:v>
                </c:pt>
                <c:pt idx="2633">
                  <c:v>5.6449056603773604</c:v>
                </c:pt>
                <c:pt idx="2634">
                  <c:v>5.6576530612244902</c:v>
                </c:pt>
                <c:pt idx="2635">
                  <c:v>5.8284140969163003</c:v>
                </c:pt>
                <c:pt idx="2636">
                  <c:v>5.8566711772665796</c:v>
                </c:pt>
                <c:pt idx="2637">
                  <c:v>5.9680987202924998</c:v>
                </c:pt>
                <c:pt idx="2638">
                  <c:v>5.9680987202924998</c:v>
                </c:pt>
                <c:pt idx="2639">
                  <c:v>6.0005841121495296</c:v>
                </c:pt>
                <c:pt idx="2640">
                  <c:v>5.9409523809523801</c:v>
                </c:pt>
                <c:pt idx="2641">
                  <c:v>5.9022222222222203</c:v>
                </c:pt>
                <c:pt idx="2642">
                  <c:v>5.8607975460122699</c:v>
                </c:pt>
                <c:pt idx="2643">
                  <c:v>5.9166666666666696</c:v>
                </c:pt>
                <c:pt idx="2644">
                  <c:v>5.9</c:v>
                </c:pt>
                <c:pt idx="2645">
                  <c:v>5.89</c:v>
                </c:pt>
                <c:pt idx="2646">
                  <c:v>5.9160000000000004</c:v>
                </c:pt>
                <c:pt idx="2647">
                  <c:v>5.83</c:v>
                </c:pt>
                <c:pt idx="2648">
                  <c:v>5.8375757575757596</c:v>
                </c:pt>
                <c:pt idx="2649">
                  <c:v>5.8</c:v>
                </c:pt>
                <c:pt idx="2650">
                  <c:v>5.72</c:v>
                </c:pt>
                <c:pt idx="2651">
                  <c:v>5.72</c:v>
                </c:pt>
                <c:pt idx="2652">
                  <c:v>5.8697999999999997</c:v>
                </c:pt>
                <c:pt idx="2653">
                  <c:v>5.8475992063492104</c:v>
                </c:pt>
                <c:pt idx="2654">
                  <c:v>5.8898009950248804</c:v>
                </c:pt>
                <c:pt idx="2655">
                  <c:v>5.8898455598455604</c:v>
                </c:pt>
                <c:pt idx="2656">
                  <c:v>5.9656410256410304</c:v>
                </c:pt>
                <c:pt idx="2657">
                  <c:v>5.9769642857142804</c:v>
                </c:pt>
                <c:pt idx="2658">
                  <c:v>6.0090909090909097</c:v>
                </c:pt>
                <c:pt idx="2659">
                  <c:v>6.0990783410138203</c:v>
                </c:pt>
                <c:pt idx="2660">
                  <c:v>6.16434782608696</c:v>
                </c:pt>
                <c:pt idx="2661">
                  <c:v>6.16434782608696</c:v>
                </c:pt>
                <c:pt idx="2662">
                  <c:v>6.2102138690861999</c:v>
                </c:pt>
                <c:pt idx="2663">
                  <c:v>6.19</c:v>
                </c:pt>
                <c:pt idx="2664">
                  <c:v>6.2445945945945898</c:v>
                </c:pt>
                <c:pt idx="2665">
                  <c:v>6.2957142857142898</c:v>
                </c:pt>
                <c:pt idx="2666">
                  <c:v>6.2957142857142898</c:v>
                </c:pt>
                <c:pt idx="2667">
                  <c:v>6.5049999999999999</c:v>
                </c:pt>
                <c:pt idx="2668">
                  <c:v>6.5049999999999999</c:v>
                </c:pt>
                <c:pt idx="2669">
                  <c:v>6.5049999999999999</c:v>
                </c:pt>
                <c:pt idx="2670">
                  <c:v>6.4942857142857102</c:v>
                </c:pt>
                <c:pt idx="2671">
                  <c:v>6.2832222222222196</c:v>
                </c:pt>
                <c:pt idx="2672">
                  <c:v>6.2025641025641001</c:v>
                </c:pt>
                <c:pt idx="2673">
                  <c:v>6.0987679671457897</c:v>
                </c:pt>
                <c:pt idx="2674">
                  <c:v>6.1</c:v>
                </c:pt>
                <c:pt idx="2675">
                  <c:v>6.1595146871008897</c:v>
                </c:pt>
                <c:pt idx="2676">
                  <c:v>6.2903592814371203</c:v>
                </c:pt>
                <c:pt idx="2677">
                  <c:v>6.3423728813559297</c:v>
                </c:pt>
                <c:pt idx="2678">
                  <c:v>6.55</c:v>
                </c:pt>
                <c:pt idx="2679">
                  <c:v>6.55</c:v>
                </c:pt>
                <c:pt idx="2680">
                  <c:v>6.5772727272727298</c:v>
                </c:pt>
                <c:pt idx="2681">
                  <c:v>6.5203486009066696</c:v>
                </c:pt>
                <c:pt idx="2682">
                  <c:v>6.5522222222222197</c:v>
                </c:pt>
                <c:pt idx="2683">
                  <c:v>6.5522222222222197</c:v>
                </c:pt>
                <c:pt idx="2684">
                  <c:v>6.6628755364806898</c:v>
                </c:pt>
                <c:pt idx="2685">
                  <c:v>6.6514285714285704</c:v>
                </c:pt>
                <c:pt idx="2686">
                  <c:v>6.67263157894737</c:v>
                </c:pt>
                <c:pt idx="2687">
                  <c:v>6.67263157894737</c:v>
                </c:pt>
                <c:pt idx="2688">
                  <c:v>6.67263157894737</c:v>
                </c:pt>
                <c:pt idx="2689">
                  <c:v>6.8140000000000001</c:v>
                </c:pt>
                <c:pt idx="2690">
                  <c:v>6.8211139475516296</c:v>
                </c:pt>
                <c:pt idx="2691">
                  <c:v>6.7315406162464999</c:v>
                </c:pt>
                <c:pt idx="2692">
                  <c:v>6.7387526984888497</c:v>
                </c:pt>
                <c:pt idx="2693">
                  <c:v>6.7277836566725497</c:v>
                </c:pt>
                <c:pt idx="2694">
                  <c:v>6.7207142857142896</c:v>
                </c:pt>
                <c:pt idx="2695">
                  <c:v>6.7023407301360098</c:v>
                </c:pt>
                <c:pt idx="2696">
                  <c:v>6.7023407301360098</c:v>
                </c:pt>
                <c:pt idx="2697">
                  <c:v>6.72219966159052</c:v>
                </c:pt>
                <c:pt idx="2698">
                  <c:v>6.72219966159052</c:v>
                </c:pt>
                <c:pt idx="2699">
                  <c:v>6.8928571428571397</c:v>
                </c:pt>
                <c:pt idx="2700">
                  <c:v>6.8615960099750604</c:v>
                </c:pt>
                <c:pt idx="2701">
                  <c:v>6.86</c:v>
                </c:pt>
                <c:pt idx="2702">
                  <c:v>6.71</c:v>
                </c:pt>
              </c:numCache>
            </c:numRef>
          </c:val>
          <c:smooth val="0"/>
          <c:extLst>
            <c:ext xmlns:c16="http://schemas.microsoft.com/office/drawing/2014/chart" uri="{C3380CC4-5D6E-409C-BE32-E72D297353CC}">
              <c16:uniqueId val="{00000004-9C07-488F-9304-7AB1BF72AC7C}"/>
            </c:ext>
          </c:extLst>
        </c:ser>
        <c:ser>
          <c:idx val="1"/>
          <c:order val="1"/>
          <c:tx>
            <c:strRef>
              <c:f>bond_f!$C$1:$C$2</c:f>
              <c:strCache>
                <c:ptCount val="2"/>
                <c:pt idx="0">
                  <c:v>Canasta comparable</c:v>
                </c:pt>
              </c:strCache>
            </c:strRef>
          </c:tx>
          <c:spPr>
            <a:ln w="28575" cap="rnd">
              <a:solidFill>
                <a:srgbClr val="002060"/>
              </a:solidFill>
              <a:round/>
            </a:ln>
            <a:effectLst/>
          </c:spPr>
          <c:marker>
            <c:symbol val="none"/>
          </c:marker>
          <c:cat>
            <c:numRef>
              <c:f>bond_f!$A$3:$A$2705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bond_f!$C$3:$C$2705</c:f>
              <c:numCache>
                <c:formatCode>0.00</c:formatCode>
                <c:ptCount val="2703"/>
                <c:pt idx="0">
                  <c:v>5.2</c:v>
                </c:pt>
                <c:pt idx="1">
                  <c:v>5.1911111111111099</c:v>
                </c:pt>
                <c:pt idx="2">
                  <c:v>5.1631636938853402</c:v>
                </c:pt>
                <c:pt idx="3">
                  <c:v>5.1631636938853402</c:v>
                </c:pt>
                <c:pt idx="4">
                  <c:v>5.2147618622904002</c:v>
                </c:pt>
                <c:pt idx="5">
                  <c:v>5.2147618622904002</c:v>
                </c:pt>
                <c:pt idx="6">
                  <c:v>5.1819796404591703</c:v>
                </c:pt>
                <c:pt idx="7">
                  <c:v>5.1508235294117704</c:v>
                </c:pt>
                <c:pt idx="8">
                  <c:v>5.1185779916784098</c:v>
                </c:pt>
                <c:pt idx="9">
                  <c:v>5.0437812200755303</c:v>
                </c:pt>
                <c:pt idx="10">
                  <c:v>5.0586250690990999</c:v>
                </c:pt>
                <c:pt idx="11">
                  <c:v>5.0097345882870998</c:v>
                </c:pt>
                <c:pt idx="12">
                  <c:v>5.03003988868275</c:v>
                </c:pt>
                <c:pt idx="13">
                  <c:v>5.0057125796178301</c:v>
                </c:pt>
                <c:pt idx="14">
                  <c:v>4.9954864080019403</c:v>
                </c:pt>
                <c:pt idx="15">
                  <c:v>4.9895565799135202</c:v>
                </c:pt>
                <c:pt idx="16">
                  <c:v>4.9921361502347397</c:v>
                </c:pt>
                <c:pt idx="17">
                  <c:v>4.9648559837728197</c:v>
                </c:pt>
                <c:pt idx="18">
                  <c:v>4.9800000000000004</c:v>
                </c:pt>
                <c:pt idx="19">
                  <c:v>4.9837212048633601</c:v>
                </c:pt>
                <c:pt idx="20">
                  <c:v>4.9869706406834604</c:v>
                </c:pt>
                <c:pt idx="21">
                  <c:v>5.0211502782931401</c:v>
                </c:pt>
                <c:pt idx="22">
                  <c:v>5.0669934736842102</c:v>
                </c:pt>
                <c:pt idx="23">
                  <c:v>5.1408856772280904</c:v>
                </c:pt>
                <c:pt idx="24">
                  <c:v>5.1972592905405399</c:v>
                </c:pt>
                <c:pt idx="25">
                  <c:v>5.2091045009246697</c:v>
                </c:pt>
                <c:pt idx="26">
                  <c:v>5.2493690711125902</c:v>
                </c:pt>
                <c:pt idx="27">
                  <c:v>5.2539899937460897</c:v>
                </c:pt>
                <c:pt idx="28">
                  <c:v>5.2029980949117398</c:v>
                </c:pt>
                <c:pt idx="29">
                  <c:v>5.1902380952380902</c:v>
                </c:pt>
                <c:pt idx="30">
                  <c:v>5.1860542232597604</c:v>
                </c:pt>
                <c:pt idx="31">
                  <c:v>5.2386419753086404</c:v>
                </c:pt>
                <c:pt idx="32">
                  <c:v>5.2212890842134501</c:v>
                </c:pt>
                <c:pt idx="33">
                  <c:v>5.2515024766098</c:v>
                </c:pt>
                <c:pt idx="34">
                  <c:v>5.29</c:v>
                </c:pt>
                <c:pt idx="35">
                  <c:v>5.3809730930646902</c:v>
                </c:pt>
                <c:pt idx="36">
                  <c:v>5.4785656204260897</c:v>
                </c:pt>
                <c:pt idx="37">
                  <c:v>5.4618818872197297</c:v>
                </c:pt>
                <c:pt idx="38">
                  <c:v>5.52909431751611</c:v>
                </c:pt>
                <c:pt idx="39">
                  <c:v>5.5027650938609902</c:v>
                </c:pt>
                <c:pt idx="40">
                  <c:v>5.55</c:v>
                </c:pt>
                <c:pt idx="41">
                  <c:v>5.5606568816169402</c:v>
                </c:pt>
                <c:pt idx="42">
                  <c:v>5.59</c:v>
                </c:pt>
                <c:pt idx="43">
                  <c:v>5.5123555555555503</c:v>
                </c:pt>
                <c:pt idx="44">
                  <c:v>5.4909858259032696</c:v>
                </c:pt>
                <c:pt idx="45">
                  <c:v>5.4724231276787103</c:v>
                </c:pt>
                <c:pt idx="46">
                  <c:v>5.48</c:v>
                </c:pt>
                <c:pt idx="47">
                  <c:v>5.6137837837837896</c:v>
                </c:pt>
                <c:pt idx="48">
                  <c:v>5.625</c:v>
                </c:pt>
                <c:pt idx="49">
                  <c:v>5.7163636363636403</c:v>
                </c:pt>
                <c:pt idx="50">
                  <c:v>5.7926565377532198</c:v>
                </c:pt>
                <c:pt idx="51">
                  <c:v>5.8739741700553996</c:v>
                </c:pt>
                <c:pt idx="52">
                  <c:v>5.8392081393961099</c:v>
                </c:pt>
                <c:pt idx="53">
                  <c:v>5.8905632653061204</c:v>
                </c:pt>
                <c:pt idx="54">
                  <c:v>5.9579464285714296</c:v>
                </c:pt>
                <c:pt idx="55">
                  <c:v>5.9480232279693412</c:v>
                </c:pt>
                <c:pt idx="56">
                  <c:v>5.98441030689842</c:v>
                </c:pt>
                <c:pt idx="57">
                  <c:v>5.8560037147298498</c:v>
                </c:pt>
                <c:pt idx="58">
                  <c:v>5.8850302701725896</c:v>
                </c:pt>
                <c:pt idx="59">
                  <c:v>5.9482572499665203</c:v>
                </c:pt>
                <c:pt idx="60">
                  <c:v>5.9482572499665203</c:v>
                </c:pt>
                <c:pt idx="61">
                  <c:v>5.9288765692404697</c:v>
                </c:pt>
                <c:pt idx="62">
                  <c:v>5.9554472018276599</c:v>
                </c:pt>
                <c:pt idx="63">
                  <c:v>6.0001643274350602</c:v>
                </c:pt>
                <c:pt idx="64">
                  <c:v>5.9684896289804197</c:v>
                </c:pt>
                <c:pt idx="65">
                  <c:v>5.9700193911188704</c:v>
                </c:pt>
                <c:pt idx="66">
                  <c:v>5.9749275362318803</c:v>
                </c:pt>
                <c:pt idx="67">
                  <c:v>5.9072069716775601</c:v>
                </c:pt>
                <c:pt idx="68">
                  <c:v>5.9072069716775601</c:v>
                </c:pt>
                <c:pt idx="69">
                  <c:v>5.8699851785978998</c:v>
                </c:pt>
                <c:pt idx="70">
                  <c:v>5.8359067579127499</c:v>
                </c:pt>
                <c:pt idx="71">
                  <c:v>5.8949951723113498</c:v>
                </c:pt>
                <c:pt idx="72">
                  <c:v>5.88178512410511</c:v>
                </c:pt>
                <c:pt idx="73">
                  <c:v>5.8425037369207802</c:v>
                </c:pt>
                <c:pt idx="74">
                  <c:v>5.8181146953405003</c:v>
                </c:pt>
                <c:pt idx="75">
                  <c:v>5.8086611265004597</c:v>
                </c:pt>
                <c:pt idx="76">
                  <c:v>5.7621947600394297</c:v>
                </c:pt>
                <c:pt idx="77">
                  <c:v>5.7310077433628299</c:v>
                </c:pt>
                <c:pt idx="78">
                  <c:v>5.7693628670980601</c:v>
                </c:pt>
                <c:pt idx="79">
                  <c:v>5.7151212506624303</c:v>
                </c:pt>
                <c:pt idx="80">
                  <c:v>5.7506288448393699</c:v>
                </c:pt>
                <c:pt idx="81">
                  <c:v>5.76505285868393</c:v>
                </c:pt>
                <c:pt idx="82">
                  <c:v>5.7341182535413298</c:v>
                </c:pt>
                <c:pt idx="83">
                  <c:v>5.7240621878121898</c:v>
                </c:pt>
                <c:pt idx="84">
                  <c:v>5.72</c:v>
                </c:pt>
                <c:pt idx="85">
                  <c:v>5.72</c:v>
                </c:pt>
                <c:pt idx="86">
                  <c:v>5.68190476190476</c:v>
                </c:pt>
                <c:pt idx="87">
                  <c:v>5.7178544846050903</c:v>
                </c:pt>
                <c:pt idx="88">
                  <c:v>5.6894787820874804</c:v>
                </c:pt>
                <c:pt idx="89">
                  <c:v>5.7062499999999998</c:v>
                </c:pt>
                <c:pt idx="90">
                  <c:v>5.6730298442351597</c:v>
                </c:pt>
                <c:pt idx="91">
                  <c:v>5.6324301073687097</c:v>
                </c:pt>
                <c:pt idx="92">
                  <c:v>5.6526688929605804</c:v>
                </c:pt>
                <c:pt idx="93">
                  <c:v>5.64</c:v>
                </c:pt>
                <c:pt idx="94">
                  <c:v>5.6063914540563102</c:v>
                </c:pt>
                <c:pt idx="95">
                  <c:v>5.57764426460239</c:v>
                </c:pt>
                <c:pt idx="96">
                  <c:v>5.5167929553264603</c:v>
                </c:pt>
                <c:pt idx="97">
                  <c:v>5.4155310806905099</c:v>
                </c:pt>
                <c:pt idx="98">
                  <c:v>5.41297631779985</c:v>
                </c:pt>
                <c:pt idx="99">
                  <c:v>5.41297631779985</c:v>
                </c:pt>
                <c:pt idx="100">
                  <c:v>5.4660094723312804</c:v>
                </c:pt>
                <c:pt idx="101">
                  <c:v>5.3989610389610396</c:v>
                </c:pt>
                <c:pt idx="102">
                  <c:v>5.3885827751546396</c:v>
                </c:pt>
                <c:pt idx="103">
                  <c:v>5.3001704325251904</c:v>
                </c:pt>
                <c:pt idx="104">
                  <c:v>5.3076297906574696</c:v>
                </c:pt>
                <c:pt idx="105">
                  <c:v>5.3365005042036104</c:v>
                </c:pt>
                <c:pt idx="106">
                  <c:v>5.2982391735466301</c:v>
                </c:pt>
                <c:pt idx="107">
                  <c:v>5.2842252370055602</c:v>
                </c:pt>
                <c:pt idx="108">
                  <c:v>5.2590412328131002</c:v>
                </c:pt>
                <c:pt idx="109">
                  <c:v>5.3218062975276101</c:v>
                </c:pt>
                <c:pt idx="110">
                  <c:v>5.3496444456064802</c:v>
                </c:pt>
                <c:pt idx="111">
                  <c:v>5.4360383645219601</c:v>
                </c:pt>
                <c:pt idx="112">
                  <c:v>5.4185573063242902</c:v>
                </c:pt>
                <c:pt idx="113">
                  <c:v>5.3745213389442998</c:v>
                </c:pt>
                <c:pt idx="114">
                  <c:v>5.4005276541640201</c:v>
                </c:pt>
                <c:pt idx="115">
                  <c:v>5.4030287984111203</c:v>
                </c:pt>
                <c:pt idx="116">
                  <c:v>5.3833878926155796</c:v>
                </c:pt>
                <c:pt idx="117">
                  <c:v>5.3256666666666703</c:v>
                </c:pt>
                <c:pt idx="118">
                  <c:v>5.3446341463414697</c:v>
                </c:pt>
                <c:pt idx="119">
                  <c:v>5.3785714285714299</c:v>
                </c:pt>
                <c:pt idx="120">
                  <c:v>5.4482151643927503</c:v>
                </c:pt>
                <c:pt idx="121">
                  <c:v>5.41571991412461</c:v>
                </c:pt>
                <c:pt idx="122">
                  <c:v>5.3731249999999999</c:v>
                </c:pt>
                <c:pt idx="123">
                  <c:v>5.3454716545658503</c:v>
                </c:pt>
                <c:pt idx="124">
                  <c:v>5.2904222765002604</c:v>
                </c:pt>
                <c:pt idx="125">
                  <c:v>5.2818582887700503</c:v>
                </c:pt>
                <c:pt idx="126">
                  <c:v>5.3</c:v>
                </c:pt>
                <c:pt idx="127">
                  <c:v>5.2545935912446202</c:v>
                </c:pt>
                <c:pt idx="128">
                  <c:v>5.3160131195335296</c:v>
                </c:pt>
                <c:pt idx="129">
                  <c:v>5.3160131195335296</c:v>
                </c:pt>
                <c:pt idx="130">
                  <c:v>5.34</c:v>
                </c:pt>
                <c:pt idx="131">
                  <c:v>5.3492342770498098</c:v>
                </c:pt>
                <c:pt idx="132">
                  <c:v>5.3203597292724201</c:v>
                </c:pt>
                <c:pt idx="133">
                  <c:v>5.2039063124332499</c:v>
                </c:pt>
                <c:pt idx="134">
                  <c:v>5.21763980263158</c:v>
                </c:pt>
                <c:pt idx="135">
                  <c:v>5.2231784260515601</c:v>
                </c:pt>
                <c:pt idx="136">
                  <c:v>5.2016922263352701</c:v>
                </c:pt>
                <c:pt idx="137">
                  <c:v>5.1582916615968903</c:v>
                </c:pt>
                <c:pt idx="138">
                  <c:v>5.1709720730397404</c:v>
                </c:pt>
                <c:pt idx="139">
                  <c:v>5.1709720730397404</c:v>
                </c:pt>
                <c:pt idx="140">
                  <c:v>5.17852159937061</c:v>
                </c:pt>
                <c:pt idx="141">
                  <c:v>5.1621070460704601</c:v>
                </c:pt>
                <c:pt idx="142">
                  <c:v>5.1662459266267202</c:v>
                </c:pt>
                <c:pt idx="143">
                  <c:v>5.1769176996545401</c:v>
                </c:pt>
                <c:pt idx="144">
                  <c:v>5.15773312165775</c:v>
                </c:pt>
                <c:pt idx="145">
                  <c:v>5.16</c:v>
                </c:pt>
                <c:pt idx="146">
                  <c:v>5.16434782608696</c:v>
                </c:pt>
                <c:pt idx="147">
                  <c:v>5.1723076923076903</c:v>
                </c:pt>
                <c:pt idx="148">
                  <c:v>5.1852521951541597</c:v>
                </c:pt>
                <c:pt idx="149">
                  <c:v>5.2132074175824199</c:v>
                </c:pt>
                <c:pt idx="150">
                  <c:v>5.2366940855165804</c:v>
                </c:pt>
                <c:pt idx="151">
                  <c:v>5.2391863385233597</c:v>
                </c:pt>
                <c:pt idx="152">
                  <c:v>5.20178930307942</c:v>
                </c:pt>
                <c:pt idx="153">
                  <c:v>5.2459459459459499</c:v>
                </c:pt>
                <c:pt idx="154">
                  <c:v>5.2919195483415704</c:v>
                </c:pt>
                <c:pt idx="155">
                  <c:v>5.3008018207282896</c:v>
                </c:pt>
                <c:pt idx="156">
                  <c:v>5.3176666666666703</c:v>
                </c:pt>
                <c:pt idx="157">
                  <c:v>5.3055102040816298</c:v>
                </c:pt>
                <c:pt idx="158">
                  <c:v>5.30762934690416</c:v>
                </c:pt>
                <c:pt idx="159">
                  <c:v>5.3065506715506698</c:v>
                </c:pt>
                <c:pt idx="160">
                  <c:v>5.3340414975191699</c:v>
                </c:pt>
                <c:pt idx="161">
                  <c:v>5.3340414975191699</c:v>
                </c:pt>
                <c:pt idx="162">
                  <c:v>5.3730323468288201</c:v>
                </c:pt>
                <c:pt idx="163">
                  <c:v>5.3866809327036602</c:v>
                </c:pt>
                <c:pt idx="164">
                  <c:v>5.3657336182336204</c:v>
                </c:pt>
                <c:pt idx="165">
                  <c:v>4.9227046118122981</c:v>
                </c:pt>
                <c:pt idx="166">
                  <c:v>4.9167677281698303</c:v>
                </c:pt>
                <c:pt idx="167">
                  <c:v>4.9073079183513419</c:v>
                </c:pt>
                <c:pt idx="168">
                  <c:v>4.8721109646435599</c:v>
                </c:pt>
                <c:pt idx="169">
                  <c:v>4.8588529691275832</c:v>
                </c:pt>
                <c:pt idx="170">
                  <c:v>4.8352988053321022</c:v>
                </c:pt>
                <c:pt idx="171">
                  <c:v>4.8434492072666293</c:v>
                </c:pt>
                <c:pt idx="172">
                  <c:v>4.8184203261175025</c:v>
                </c:pt>
                <c:pt idx="173">
                  <c:v>4.7644903661778093</c:v>
                </c:pt>
                <c:pt idx="174">
                  <c:v>4.7462232196658194</c:v>
                </c:pt>
                <c:pt idx="175">
                  <c:v>4.7511307515674517</c:v>
                </c:pt>
                <c:pt idx="176">
                  <c:v>4.7594188236303827</c:v>
                </c:pt>
                <c:pt idx="177">
                  <c:v>4.8110902279325947</c:v>
                </c:pt>
                <c:pt idx="178">
                  <c:v>4.831728815447037</c:v>
                </c:pt>
                <c:pt idx="179">
                  <c:v>4.8072959924874343</c:v>
                </c:pt>
                <c:pt idx="180">
                  <c:v>4.802742656611632</c:v>
                </c:pt>
                <c:pt idx="181">
                  <c:v>4.8187038614950817</c:v>
                </c:pt>
                <c:pt idx="182">
                  <c:v>4.8283305418144016</c:v>
                </c:pt>
                <c:pt idx="183">
                  <c:v>4.8573437417010714</c:v>
                </c:pt>
                <c:pt idx="184">
                  <c:v>4.8839628801414259</c:v>
                </c:pt>
                <c:pt idx="185">
                  <c:v>4.8680574253888178</c:v>
                </c:pt>
                <c:pt idx="186">
                  <c:v>4.8667131009897977</c:v>
                </c:pt>
                <c:pt idx="187">
                  <c:v>4.8405566190800684</c:v>
                </c:pt>
                <c:pt idx="188">
                  <c:v>4.8151166460633936</c:v>
                </c:pt>
                <c:pt idx="189">
                  <c:v>4.79213184512406</c:v>
                </c:pt>
                <c:pt idx="190">
                  <c:v>4.7485722621193016</c:v>
                </c:pt>
                <c:pt idx="191">
                  <c:v>4.7182032328327219</c:v>
                </c:pt>
                <c:pt idx="192">
                  <c:v>4.6920737341746497</c:v>
                </c:pt>
                <c:pt idx="193">
                  <c:v>4.672044210201876</c:v>
                </c:pt>
                <c:pt idx="194">
                  <c:v>4.6583192304077903</c:v>
                </c:pt>
                <c:pt idx="195">
                  <c:v>4.6469093586458161</c:v>
                </c:pt>
                <c:pt idx="196">
                  <c:v>4.6281422432755912</c:v>
                </c:pt>
                <c:pt idx="197">
                  <c:v>4.6549418922648984</c:v>
                </c:pt>
                <c:pt idx="198">
                  <c:v>4.6279256161263342</c:v>
                </c:pt>
                <c:pt idx="199">
                  <c:v>4.6143858903034669</c:v>
                </c:pt>
                <c:pt idx="200">
                  <c:v>4.6167979043760674</c:v>
                </c:pt>
                <c:pt idx="201">
                  <c:v>4.6328538817740794</c:v>
                </c:pt>
                <c:pt idx="202">
                  <c:v>4.6196045562328001</c:v>
                </c:pt>
                <c:pt idx="203">
                  <c:v>4.6105835726871147</c:v>
                </c:pt>
                <c:pt idx="204">
                  <c:v>4.5904426623777539</c:v>
                </c:pt>
                <c:pt idx="205">
                  <c:v>4.5937074241853812</c:v>
                </c:pt>
                <c:pt idx="206">
                  <c:v>4.6335633535522769</c:v>
                </c:pt>
                <c:pt idx="207">
                  <c:v>4.6961157461198191</c:v>
                </c:pt>
                <c:pt idx="208">
                  <c:v>4.6957531749691475</c:v>
                </c:pt>
                <c:pt idx="209">
                  <c:v>4.7109871416793778</c:v>
                </c:pt>
                <c:pt idx="210">
                  <c:v>4.7081341346288124</c:v>
                </c:pt>
                <c:pt idx="211">
                  <c:v>4.6910586924251962</c:v>
                </c:pt>
                <c:pt idx="212">
                  <c:v>4.6928495428153552</c:v>
                </c:pt>
                <c:pt idx="213">
                  <c:v>4.6745312531463954</c:v>
                </c:pt>
                <c:pt idx="214">
                  <c:v>4.6802675373587617</c:v>
                </c:pt>
                <c:pt idx="215">
                  <c:v>4.6703837154800283</c:v>
                </c:pt>
                <c:pt idx="216">
                  <c:v>4.6705482332677501</c:v>
                </c:pt>
                <c:pt idx="217">
                  <c:v>4.676580847337255</c:v>
                </c:pt>
                <c:pt idx="218">
                  <c:v>4.7030124237496613</c:v>
                </c:pt>
                <c:pt idx="219">
                  <c:v>4.7102735189900509</c:v>
                </c:pt>
                <c:pt idx="220">
                  <c:v>4.702852857087735</c:v>
                </c:pt>
                <c:pt idx="221">
                  <c:v>4.7003744416580115</c:v>
                </c:pt>
                <c:pt idx="222">
                  <c:v>4.6539199933475626</c:v>
                </c:pt>
                <c:pt idx="223">
                  <c:v>4.6433654451025879</c:v>
                </c:pt>
                <c:pt idx="224">
                  <c:v>4.6281107609730983</c:v>
                </c:pt>
                <c:pt idx="225">
                  <c:v>4.6345292292720917</c:v>
                </c:pt>
                <c:pt idx="226">
                  <c:v>4.631636887401136</c:v>
                </c:pt>
                <c:pt idx="227">
                  <c:v>4.6281522974069729</c:v>
                </c:pt>
                <c:pt idx="228">
                  <c:v>4.6270074201164881</c:v>
                </c:pt>
                <c:pt idx="229">
                  <c:v>4.6367935343032567</c:v>
                </c:pt>
                <c:pt idx="230">
                  <c:v>4.6419406050614036</c:v>
                </c:pt>
                <c:pt idx="231">
                  <c:v>4.6473194376447413</c:v>
                </c:pt>
                <c:pt idx="232">
                  <c:v>4.6710228855399896</c:v>
                </c:pt>
                <c:pt idx="233">
                  <c:v>4.659256093508402</c:v>
                </c:pt>
                <c:pt idx="234">
                  <c:v>4.6499554714332971</c:v>
                </c:pt>
                <c:pt idx="235">
                  <c:v>4.6449047028127701</c:v>
                </c:pt>
                <c:pt idx="236">
                  <c:v>4.6346347494972822</c:v>
                </c:pt>
                <c:pt idx="237">
                  <c:v>4.6407432428344606</c:v>
                </c:pt>
                <c:pt idx="238">
                  <c:v>4.633358635387645</c:v>
                </c:pt>
                <c:pt idx="239">
                  <c:v>4.6255505300421031</c:v>
                </c:pt>
                <c:pt idx="240">
                  <c:v>4.6413115534844227</c:v>
                </c:pt>
                <c:pt idx="241">
                  <c:v>4.6390146502778045</c:v>
                </c:pt>
                <c:pt idx="242">
                  <c:v>4.6266097488047135</c:v>
                </c:pt>
                <c:pt idx="243">
                  <c:v>4.632949660867907</c:v>
                </c:pt>
                <c:pt idx="244">
                  <c:v>4.6321598289618109</c:v>
                </c:pt>
                <c:pt idx="245">
                  <c:v>4.6512492844886042</c:v>
                </c:pt>
                <c:pt idx="246">
                  <c:v>4.6994013892535538</c:v>
                </c:pt>
                <c:pt idx="247">
                  <c:v>4.6953000770262179</c:v>
                </c:pt>
                <c:pt idx="248">
                  <c:v>4.6821299570411785</c:v>
                </c:pt>
                <c:pt idx="249">
                  <c:v>4.6797328696904179</c:v>
                </c:pt>
                <c:pt idx="250">
                  <c:v>4.6611100859833456</c:v>
                </c:pt>
                <c:pt idx="251">
                  <c:v>4.6612110144493499</c:v>
                </c:pt>
                <c:pt idx="252">
                  <c:v>4.6532343717234728</c:v>
                </c:pt>
                <c:pt idx="253">
                  <c:v>4.6473196886447505</c:v>
                </c:pt>
                <c:pt idx="254">
                  <c:v>4.643971430661753</c:v>
                </c:pt>
                <c:pt idx="255">
                  <c:v>4.654394777705023</c:v>
                </c:pt>
                <c:pt idx="256">
                  <c:v>4.6539559297396025</c:v>
                </c:pt>
                <c:pt idx="257">
                  <c:v>4.5822747149826304</c:v>
                </c:pt>
                <c:pt idx="258">
                  <c:v>4.5551296313883309</c:v>
                </c:pt>
                <c:pt idx="259">
                  <c:v>4.5426172602608226</c:v>
                </c:pt>
                <c:pt idx="260">
                  <c:v>4.5594893488817334</c:v>
                </c:pt>
                <c:pt idx="261">
                  <c:v>4.5534727061349338</c:v>
                </c:pt>
                <c:pt idx="262">
                  <c:v>4.576162173531257</c:v>
                </c:pt>
                <c:pt idx="263">
                  <c:v>4.6040513903484728</c:v>
                </c:pt>
                <c:pt idx="264">
                  <c:v>4.6095203955781026</c:v>
                </c:pt>
                <c:pt idx="265">
                  <c:v>4.5673753481901755</c:v>
                </c:pt>
                <c:pt idx="266">
                  <c:v>4.528661643661529</c:v>
                </c:pt>
                <c:pt idx="267">
                  <c:v>4.5068149587304731</c:v>
                </c:pt>
                <c:pt idx="268">
                  <c:v>4.5019462129181083</c:v>
                </c:pt>
                <c:pt idx="269">
                  <c:v>4.4857670572379265</c:v>
                </c:pt>
                <c:pt idx="270">
                  <c:v>4.49128443316655</c:v>
                </c:pt>
                <c:pt idx="271">
                  <c:v>4.4616408981436635</c:v>
                </c:pt>
                <c:pt idx="272">
                  <c:v>4.4273467382843803</c:v>
                </c:pt>
                <c:pt idx="273">
                  <c:v>4.4164764613480401</c:v>
                </c:pt>
                <c:pt idx="274">
                  <c:v>4.3861155844524147</c:v>
                </c:pt>
                <c:pt idx="275">
                  <c:v>4.3895634910930701</c:v>
                </c:pt>
                <c:pt idx="276">
                  <c:v>4.3854676116531346</c:v>
                </c:pt>
                <c:pt idx="277">
                  <c:v>4.3998364793904754</c:v>
                </c:pt>
                <c:pt idx="278">
                  <c:v>4.3989241797683158</c:v>
                </c:pt>
                <c:pt idx="279">
                  <c:v>4.4047895297840567</c:v>
                </c:pt>
                <c:pt idx="280">
                  <c:v>4.4495680828401118</c:v>
                </c:pt>
                <c:pt idx="281">
                  <c:v>4.4502101553449593</c:v>
                </c:pt>
                <c:pt idx="282">
                  <c:v>4.4593075087454794</c:v>
                </c:pt>
                <c:pt idx="283">
                  <c:v>4.4783740277592026</c:v>
                </c:pt>
                <c:pt idx="284">
                  <c:v>4.4913783221387762</c:v>
                </c:pt>
                <c:pt idx="285">
                  <c:v>4.4806794688266436</c:v>
                </c:pt>
                <c:pt idx="286">
                  <c:v>4.4572936384997783</c:v>
                </c:pt>
                <c:pt idx="287">
                  <c:v>4.4368477573338501</c:v>
                </c:pt>
                <c:pt idx="288">
                  <c:v>4.4414920353120193</c:v>
                </c:pt>
                <c:pt idx="289">
                  <c:v>4.4407972670267233</c:v>
                </c:pt>
                <c:pt idx="290">
                  <c:v>4.438699600456216</c:v>
                </c:pt>
                <c:pt idx="291">
                  <c:v>4.4446685810152591</c:v>
                </c:pt>
                <c:pt idx="292">
                  <c:v>4.4748162077471036</c:v>
                </c:pt>
                <c:pt idx="293">
                  <c:v>4.4858352541631126</c:v>
                </c:pt>
                <c:pt idx="294">
                  <c:v>4.4855832606687995</c:v>
                </c:pt>
                <c:pt idx="295">
                  <c:v>4.4916396290157623</c:v>
                </c:pt>
                <c:pt idx="296">
                  <c:v>4.498760052228433</c:v>
                </c:pt>
                <c:pt idx="297">
                  <c:v>4.4688411616172985</c:v>
                </c:pt>
                <c:pt idx="298">
                  <c:v>4.4438045766969623</c:v>
                </c:pt>
                <c:pt idx="299">
                  <c:v>4.4386321948082834</c:v>
                </c:pt>
                <c:pt idx="300">
                  <c:v>4.4024432083945886</c:v>
                </c:pt>
                <c:pt idx="301">
                  <c:v>4.3856062711170463</c:v>
                </c:pt>
                <c:pt idx="302">
                  <c:v>4.3823555815209643</c:v>
                </c:pt>
                <c:pt idx="303">
                  <c:v>4.3721079135509981</c:v>
                </c:pt>
                <c:pt idx="304">
                  <c:v>4.3364527430891657</c:v>
                </c:pt>
                <c:pt idx="305">
                  <c:v>4.334554277112189</c:v>
                </c:pt>
                <c:pt idx="306">
                  <c:v>4.331810167098376</c:v>
                </c:pt>
                <c:pt idx="307">
                  <c:v>4.316183409417456</c:v>
                </c:pt>
                <c:pt idx="308">
                  <c:v>4.3520735080524471</c:v>
                </c:pt>
                <c:pt idx="309">
                  <c:v>4.3959321304976644</c:v>
                </c:pt>
                <c:pt idx="310">
                  <c:v>4.3991623631349528</c:v>
                </c:pt>
                <c:pt idx="311">
                  <c:v>4.3810143557882935</c:v>
                </c:pt>
                <c:pt idx="312">
                  <c:v>4.3892582536789027</c:v>
                </c:pt>
                <c:pt idx="313">
                  <c:v>4.3936533487944009</c:v>
                </c:pt>
                <c:pt idx="314">
                  <c:v>4.3536289715697087</c:v>
                </c:pt>
                <c:pt idx="315">
                  <c:v>4.371968786969715</c:v>
                </c:pt>
                <c:pt idx="316">
                  <c:v>4.3674687714172897</c:v>
                </c:pt>
                <c:pt idx="317">
                  <c:v>4.4279654041704948</c:v>
                </c:pt>
                <c:pt idx="318">
                  <c:v>4.4261377725687892</c:v>
                </c:pt>
                <c:pt idx="319">
                  <c:v>4.4494561209880326</c:v>
                </c:pt>
                <c:pt idx="320">
                  <c:v>4.3650284094916278</c:v>
                </c:pt>
                <c:pt idx="321">
                  <c:v>4.3182793802908472</c:v>
                </c:pt>
                <c:pt idx="322">
                  <c:v>4.2681253113247681</c:v>
                </c:pt>
                <c:pt idx="323">
                  <c:v>4.2682152898501755</c:v>
                </c:pt>
                <c:pt idx="324">
                  <c:v>4.3006700489990637</c:v>
                </c:pt>
                <c:pt idx="325">
                  <c:v>4.309794396991526</c:v>
                </c:pt>
                <c:pt idx="326">
                  <c:v>4.3562104920800753</c:v>
                </c:pt>
                <c:pt idx="327">
                  <c:v>4.3495383092029476</c:v>
                </c:pt>
                <c:pt idx="328">
                  <c:v>4.2790691060555153</c:v>
                </c:pt>
                <c:pt idx="329">
                  <c:v>4.2094710306638516</c:v>
                </c:pt>
                <c:pt idx="330">
                  <c:v>4.2356634230873924</c:v>
                </c:pt>
                <c:pt idx="331">
                  <c:v>4.2303871503846482</c:v>
                </c:pt>
                <c:pt idx="332">
                  <c:v>4.2123775463200994</c:v>
                </c:pt>
                <c:pt idx="333">
                  <c:v>4.2213714422509883</c:v>
                </c:pt>
                <c:pt idx="334">
                  <c:v>4.2161190655110561</c:v>
                </c:pt>
                <c:pt idx="335">
                  <c:v>4.1952151809916787</c:v>
                </c:pt>
                <c:pt idx="336">
                  <c:v>4.1742912826734102</c:v>
                </c:pt>
                <c:pt idx="337">
                  <c:v>4.1502763331629673</c:v>
                </c:pt>
                <c:pt idx="338">
                  <c:v>4.1343065694935746</c:v>
                </c:pt>
                <c:pt idx="339">
                  <c:v>4.1227294783814612</c:v>
                </c:pt>
                <c:pt idx="340">
                  <c:v>4.1145217733544204</c:v>
                </c:pt>
                <c:pt idx="341">
                  <c:v>4.0693553909175026</c:v>
                </c:pt>
                <c:pt idx="342">
                  <c:v>4.0607824765212968</c:v>
                </c:pt>
                <c:pt idx="343">
                  <c:v>4.0724763404636404</c:v>
                </c:pt>
                <c:pt idx="344">
                  <c:v>4.0703034436999959</c:v>
                </c:pt>
                <c:pt idx="345">
                  <c:v>4.0595911990701303</c:v>
                </c:pt>
                <c:pt idx="346">
                  <c:v>4.0588302147449022</c:v>
                </c:pt>
                <c:pt idx="347">
                  <c:v>4.0504950571797433</c:v>
                </c:pt>
                <c:pt idx="348">
                  <c:v>4.0775654712356211</c:v>
                </c:pt>
                <c:pt idx="349">
                  <c:v>4.1326690894787648</c:v>
                </c:pt>
                <c:pt idx="350">
                  <c:v>4.1522176222297205</c:v>
                </c:pt>
                <c:pt idx="351">
                  <c:v>4.1233585423861845</c:v>
                </c:pt>
                <c:pt idx="352">
                  <c:v>4.1240889330491575</c:v>
                </c:pt>
                <c:pt idx="353">
                  <c:v>4.1980730496779257</c:v>
                </c:pt>
                <c:pt idx="354">
                  <c:v>4.2466057362694078</c:v>
                </c:pt>
                <c:pt idx="355">
                  <c:v>4.2641921749032781</c:v>
                </c:pt>
                <c:pt idx="356">
                  <c:v>4.2990505818599889</c:v>
                </c:pt>
                <c:pt idx="357">
                  <c:v>4.2806687562606207</c:v>
                </c:pt>
                <c:pt idx="358">
                  <c:v>4.2603887034272701</c:v>
                </c:pt>
                <c:pt idx="359">
                  <c:v>4.259661846785959</c:v>
                </c:pt>
                <c:pt idx="360">
                  <c:v>4.2668663650770764</c:v>
                </c:pt>
                <c:pt idx="361">
                  <c:v>4.2812619757055339</c:v>
                </c:pt>
                <c:pt idx="362">
                  <c:v>4.3530084242952425</c:v>
                </c:pt>
                <c:pt idx="363">
                  <c:v>4.3656664306508235</c:v>
                </c:pt>
                <c:pt idx="364">
                  <c:v>4.3691372424002122</c:v>
                </c:pt>
                <c:pt idx="365">
                  <c:v>4.390274443941605</c:v>
                </c:pt>
                <c:pt idx="366">
                  <c:v>4.5972112928376632</c:v>
                </c:pt>
                <c:pt idx="367">
                  <c:v>4.6764599533650006</c:v>
                </c:pt>
                <c:pt idx="368">
                  <c:v>4.6239578878517991</c:v>
                </c:pt>
                <c:pt idx="369">
                  <c:v>4.6239915011718011</c:v>
                </c:pt>
                <c:pt idx="370">
                  <c:v>4.6199318737235071</c:v>
                </c:pt>
                <c:pt idx="371">
                  <c:v>4.7331433160343019</c:v>
                </c:pt>
                <c:pt idx="372">
                  <c:v>4.7682367609822007</c:v>
                </c:pt>
                <c:pt idx="373">
                  <c:v>4.7181135035323889</c:v>
                </c:pt>
                <c:pt idx="374">
                  <c:v>4.7129678290778934</c:v>
                </c:pt>
                <c:pt idx="375">
                  <c:v>4.8100140804955682</c:v>
                </c:pt>
                <c:pt idx="376">
                  <c:v>4.8441879196116169</c:v>
                </c:pt>
                <c:pt idx="377">
                  <c:v>4.8525040060897116</c:v>
                </c:pt>
                <c:pt idx="378">
                  <c:v>4.8381620962041332</c:v>
                </c:pt>
                <c:pt idx="379">
                  <c:v>4.8170714994605461</c:v>
                </c:pt>
                <c:pt idx="380">
                  <c:v>4.8571836350142386</c:v>
                </c:pt>
                <c:pt idx="381">
                  <c:v>4.8670005061580177</c:v>
                </c:pt>
                <c:pt idx="382">
                  <c:v>5.1559683054255645</c:v>
                </c:pt>
                <c:pt idx="383">
                  <c:v>5.2068780824998742</c:v>
                </c:pt>
                <c:pt idx="384">
                  <c:v>5.3645353771745095</c:v>
                </c:pt>
                <c:pt idx="385">
                  <c:v>5.3042636623808734</c:v>
                </c:pt>
                <c:pt idx="386">
                  <c:v>5.2161498673184195</c:v>
                </c:pt>
                <c:pt idx="387">
                  <c:v>5.1329879954762534</c:v>
                </c:pt>
                <c:pt idx="388">
                  <c:v>5.1313934878576157</c:v>
                </c:pt>
                <c:pt idx="389">
                  <c:v>5.1379445656594962</c:v>
                </c:pt>
                <c:pt idx="390">
                  <c:v>5.1153159637108629</c:v>
                </c:pt>
                <c:pt idx="391">
                  <c:v>5.1684864794286192</c:v>
                </c:pt>
                <c:pt idx="392">
                  <c:v>5.2170793129862014</c:v>
                </c:pt>
                <c:pt idx="393">
                  <c:v>5.2554216472976503</c:v>
                </c:pt>
                <c:pt idx="394">
                  <c:v>5.3179824632314574</c:v>
                </c:pt>
                <c:pt idx="395">
                  <c:v>5.2882009333424014</c:v>
                </c:pt>
                <c:pt idx="396">
                  <c:v>5.2546192927741311</c:v>
                </c:pt>
                <c:pt idx="397">
                  <c:v>5.1467295995586992</c:v>
                </c:pt>
                <c:pt idx="398">
                  <c:v>5.1495346587463784</c:v>
                </c:pt>
                <c:pt idx="399">
                  <c:v>5.1695827679471815</c:v>
                </c:pt>
                <c:pt idx="400">
                  <c:v>5.1229616745058424</c:v>
                </c:pt>
                <c:pt idx="401">
                  <c:v>5.1113595629600779</c:v>
                </c:pt>
                <c:pt idx="402">
                  <c:v>5.0852572852985354</c:v>
                </c:pt>
                <c:pt idx="403">
                  <c:v>5.0614251715630925</c:v>
                </c:pt>
                <c:pt idx="404">
                  <c:v>5.0370166003116088</c:v>
                </c:pt>
                <c:pt idx="405">
                  <c:v>5.0620246244260549</c:v>
                </c:pt>
                <c:pt idx="406">
                  <c:v>5.1208554609353039</c:v>
                </c:pt>
                <c:pt idx="407">
                  <c:v>5.1702900965491772</c:v>
                </c:pt>
                <c:pt idx="408">
                  <c:v>5.2211209636578992</c:v>
                </c:pt>
                <c:pt idx="409">
                  <c:v>5.2438012525549365</c:v>
                </c:pt>
                <c:pt idx="410">
                  <c:v>5.2409868664888748</c:v>
                </c:pt>
                <c:pt idx="411">
                  <c:v>5.2345902552217876</c:v>
                </c:pt>
                <c:pt idx="412">
                  <c:v>5.2441766699106562</c:v>
                </c:pt>
                <c:pt idx="413">
                  <c:v>5.2303401465979356</c:v>
                </c:pt>
                <c:pt idx="414">
                  <c:v>5.1751550294681152</c:v>
                </c:pt>
                <c:pt idx="415">
                  <c:v>5.1929713245695677</c:v>
                </c:pt>
                <c:pt idx="416">
                  <c:v>5.2020166281664428</c:v>
                </c:pt>
                <c:pt idx="417">
                  <c:v>5.1827934626309498</c:v>
                </c:pt>
                <c:pt idx="418">
                  <c:v>5.2215353576887278</c:v>
                </c:pt>
                <c:pt idx="419">
                  <c:v>5.254790285715246</c:v>
                </c:pt>
                <c:pt idx="420">
                  <c:v>5.3085095317470943</c:v>
                </c:pt>
                <c:pt idx="421">
                  <c:v>5.3722731660894061</c:v>
                </c:pt>
                <c:pt idx="422">
                  <c:v>5.4615574431283571</c:v>
                </c:pt>
                <c:pt idx="423">
                  <c:v>5.4763855442869032</c:v>
                </c:pt>
                <c:pt idx="424">
                  <c:v>5.5065022217841708</c:v>
                </c:pt>
                <c:pt idx="425">
                  <c:v>5.5039247997618439</c:v>
                </c:pt>
                <c:pt idx="426">
                  <c:v>5.4965309725867648</c:v>
                </c:pt>
                <c:pt idx="427">
                  <c:v>5.4975244708072379</c:v>
                </c:pt>
                <c:pt idx="428">
                  <c:v>5.4664365487556381</c:v>
                </c:pt>
                <c:pt idx="429">
                  <c:v>5.4570865742511225</c:v>
                </c:pt>
                <c:pt idx="430">
                  <c:v>5.4673459713647681</c:v>
                </c:pt>
                <c:pt idx="431">
                  <c:v>5.4596871011891883</c:v>
                </c:pt>
                <c:pt idx="432">
                  <c:v>5.4764482816715478</c:v>
                </c:pt>
                <c:pt idx="433">
                  <c:v>5.4580539500173835</c:v>
                </c:pt>
                <c:pt idx="434">
                  <c:v>5.4754126340026268</c:v>
                </c:pt>
                <c:pt idx="435">
                  <c:v>5.5272551653055313</c:v>
                </c:pt>
                <c:pt idx="436">
                  <c:v>5.5667899191750081</c:v>
                </c:pt>
                <c:pt idx="437">
                  <c:v>5.5455119914885787</c:v>
                </c:pt>
                <c:pt idx="438">
                  <c:v>5.535388922870041</c:v>
                </c:pt>
                <c:pt idx="439">
                  <c:v>5.5245284634383411</c:v>
                </c:pt>
                <c:pt idx="440">
                  <c:v>5.5199379114758793</c:v>
                </c:pt>
                <c:pt idx="441">
                  <c:v>5.5216838960448387</c:v>
                </c:pt>
                <c:pt idx="442">
                  <c:v>5.4589949582147126</c:v>
                </c:pt>
                <c:pt idx="443">
                  <c:v>5.4666256033413356</c:v>
                </c:pt>
                <c:pt idx="444">
                  <c:v>5.4850788915090343</c:v>
                </c:pt>
                <c:pt idx="445">
                  <c:v>5.5105116874171332</c:v>
                </c:pt>
                <c:pt idx="446">
                  <c:v>5.5268237582306732</c:v>
                </c:pt>
                <c:pt idx="447">
                  <c:v>5.4323875023530555</c:v>
                </c:pt>
                <c:pt idx="448">
                  <c:v>5.4118871084834739</c:v>
                </c:pt>
                <c:pt idx="449">
                  <c:v>5.4435275421054712</c:v>
                </c:pt>
                <c:pt idx="450">
                  <c:v>5.4362956256760828</c:v>
                </c:pt>
                <c:pt idx="451">
                  <c:v>5.3643179487094086</c:v>
                </c:pt>
                <c:pt idx="452">
                  <c:v>5.3563644454247363</c:v>
                </c:pt>
                <c:pt idx="453">
                  <c:v>5.3634176548128449</c:v>
                </c:pt>
                <c:pt idx="454">
                  <c:v>5.3776835038633974</c:v>
                </c:pt>
                <c:pt idx="455">
                  <c:v>5.3792702176774485</c:v>
                </c:pt>
                <c:pt idx="456">
                  <c:v>5.3909517473552215</c:v>
                </c:pt>
                <c:pt idx="457">
                  <c:v>5.3687607133941215</c:v>
                </c:pt>
                <c:pt idx="458">
                  <c:v>5.3570251164059766</c:v>
                </c:pt>
                <c:pt idx="459">
                  <c:v>5.3865799395107725</c:v>
                </c:pt>
                <c:pt idx="460">
                  <c:v>5.4048515103448462</c:v>
                </c:pt>
                <c:pt idx="461">
                  <c:v>5.4089949927891947</c:v>
                </c:pt>
                <c:pt idx="462">
                  <c:v>5.4210587910164234</c:v>
                </c:pt>
                <c:pt idx="463">
                  <c:v>5.4202227965886784</c:v>
                </c:pt>
                <c:pt idx="464">
                  <c:v>5.4206887802490904</c:v>
                </c:pt>
                <c:pt idx="465">
                  <c:v>5.4388174460160013</c:v>
                </c:pt>
                <c:pt idx="466">
                  <c:v>5.4480098670274373</c:v>
                </c:pt>
                <c:pt idx="467">
                  <c:v>5.4118739295683849</c:v>
                </c:pt>
                <c:pt idx="468">
                  <c:v>5.3282671074167176</c:v>
                </c:pt>
                <c:pt idx="469">
                  <c:v>5.3231335717901453</c:v>
                </c:pt>
                <c:pt idx="470">
                  <c:v>5.3208603036603606</c:v>
                </c:pt>
                <c:pt idx="471">
                  <c:v>5.2708009840397967</c:v>
                </c:pt>
                <c:pt idx="472">
                  <c:v>5.2433142308754093</c:v>
                </c:pt>
                <c:pt idx="473">
                  <c:v>5.2328789629602133</c:v>
                </c:pt>
                <c:pt idx="474">
                  <c:v>5.2492233511403725</c:v>
                </c:pt>
                <c:pt idx="475">
                  <c:v>5.2504556684534487</c:v>
                </c:pt>
                <c:pt idx="476">
                  <c:v>5.2214736729526381</c:v>
                </c:pt>
                <c:pt idx="477">
                  <c:v>5.2558539296732532</c:v>
                </c:pt>
                <c:pt idx="478">
                  <c:v>5.3609364278480429</c:v>
                </c:pt>
                <c:pt idx="479">
                  <c:v>5.3723151093963972</c:v>
                </c:pt>
                <c:pt idx="480">
                  <c:v>5.4228746619440686</c:v>
                </c:pt>
                <c:pt idx="481">
                  <c:v>5.4422036376010592</c:v>
                </c:pt>
                <c:pt idx="482">
                  <c:v>5.455524067295026</c:v>
                </c:pt>
                <c:pt idx="483">
                  <c:v>5.4613395352173431</c:v>
                </c:pt>
                <c:pt idx="484">
                  <c:v>5.4971225432648412</c:v>
                </c:pt>
                <c:pt idx="485">
                  <c:v>5.5872431140270802</c:v>
                </c:pt>
                <c:pt idx="486">
                  <c:v>5.5682665530176916</c:v>
                </c:pt>
                <c:pt idx="487">
                  <c:v>5.5477671893233209</c:v>
                </c:pt>
                <c:pt idx="488">
                  <c:v>5.4685035061114275</c:v>
                </c:pt>
                <c:pt idx="489">
                  <c:v>5.4678981019400812</c:v>
                </c:pt>
                <c:pt idx="490">
                  <c:v>5.434400535156632</c:v>
                </c:pt>
                <c:pt idx="491">
                  <c:v>5.4484148497147213</c:v>
                </c:pt>
                <c:pt idx="492">
                  <c:v>5.5031175537541097</c:v>
                </c:pt>
                <c:pt idx="493">
                  <c:v>5.4655862596142564</c:v>
                </c:pt>
                <c:pt idx="494">
                  <c:v>5.480633886111657</c:v>
                </c:pt>
                <c:pt idx="495">
                  <c:v>5.4811624938886219</c:v>
                </c:pt>
                <c:pt idx="496">
                  <c:v>5.4279681181181116</c:v>
                </c:pt>
                <c:pt idx="497">
                  <c:v>5.4250864807221681</c:v>
                </c:pt>
                <c:pt idx="498">
                  <c:v>5.4361698888552814</c:v>
                </c:pt>
                <c:pt idx="499">
                  <c:v>5.4692390170314749</c:v>
                </c:pt>
                <c:pt idx="500">
                  <c:v>5.4697103350495766</c:v>
                </c:pt>
                <c:pt idx="501">
                  <c:v>5.4932551104436591</c:v>
                </c:pt>
                <c:pt idx="502">
                  <c:v>5.4659224383029574</c:v>
                </c:pt>
                <c:pt idx="503">
                  <c:v>5.4305538357345995</c:v>
                </c:pt>
                <c:pt idx="504">
                  <c:v>5.397320878721219</c:v>
                </c:pt>
                <c:pt idx="505">
                  <c:v>5.4031840385613608</c:v>
                </c:pt>
                <c:pt idx="506">
                  <c:v>5.4352047347252777</c:v>
                </c:pt>
                <c:pt idx="507">
                  <c:v>5.4453652789543234</c:v>
                </c:pt>
                <c:pt idx="508">
                  <c:v>5.4566314712180439</c:v>
                </c:pt>
                <c:pt idx="509">
                  <c:v>5.4493804017538841</c:v>
                </c:pt>
                <c:pt idx="510">
                  <c:v>5.4004798343749378</c:v>
                </c:pt>
                <c:pt idx="511">
                  <c:v>5.3960178120739739</c:v>
                </c:pt>
                <c:pt idx="512">
                  <c:v>5.4110511203246752</c:v>
                </c:pt>
                <c:pt idx="513">
                  <c:v>5.3723321336834369</c:v>
                </c:pt>
                <c:pt idx="514">
                  <c:v>5.3742926275303944</c:v>
                </c:pt>
                <c:pt idx="515">
                  <c:v>5.391348268907544</c:v>
                </c:pt>
                <c:pt idx="516">
                  <c:v>5.3893159208151626</c:v>
                </c:pt>
                <c:pt idx="517">
                  <c:v>5.4312995010936236</c:v>
                </c:pt>
                <c:pt idx="518">
                  <c:v>5.434277871915576</c:v>
                </c:pt>
                <c:pt idx="519">
                  <c:v>5.429244612789728</c:v>
                </c:pt>
                <c:pt idx="520">
                  <c:v>5.4241709723147524</c:v>
                </c:pt>
                <c:pt idx="521">
                  <c:v>5.420628441149824</c:v>
                </c:pt>
                <c:pt idx="522">
                  <c:v>5.4201163204224398</c:v>
                </c:pt>
                <c:pt idx="523">
                  <c:v>5.4288334044437363</c:v>
                </c:pt>
                <c:pt idx="524">
                  <c:v>5.4271175406293679</c:v>
                </c:pt>
                <c:pt idx="525">
                  <c:v>5.4156274003734941</c:v>
                </c:pt>
                <c:pt idx="526">
                  <c:v>5.4143698003010163</c:v>
                </c:pt>
                <c:pt idx="527">
                  <c:v>5.4405111484962898</c:v>
                </c:pt>
                <c:pt idx="528">
                  <c:v>5.4011727086605514</c:v>
                </c:pt>
                <c:pt idx="529">
                  <c:v>5.3821463071439846</c:v>
                </c:pt>
                <c:pt idx="530">
                  <c:v>5.3830886756747489</c:v>
                </c:pt>
                <c:pt idx="531">
                  <c:v>5.3894924099840944</c:v>
                </c:pt>
                <c:pt idx="532">
                  <c:v>5.3842287984612343</c:v>
                </c:pt>
                <c:pt idx="533">
                  <c:v>5.3718619127250546</c:v>
                </c:pt>
                <c:pt idx="534">
                  <c:v>5.3670048971826869</c:v>
                </c:pt>
                <c:pt idx="535">
                  <c:v>5.4003825331319018</c:v>
                </c:pt>
                <c:pt idx="536">
                  <c:v>5.4159479725430781</c:v>
                </c:pt>
                <c:pt idx="537">
                  <c:v>5.4247956235214314</c:v>
                </c:pt>
                <c:pt idx="538">
                  <c:v>5.4248047726028448</c:v>
                </c:pt>
                <c:pt idx="539">
                  <c:v>5.3768092451514944</c:v>
                </c:pt>
                <c:pt idx="540">
                  <c:v>5.3459852448361556</c:v>
                </c:pt>
                <c:pt idx="541">
                  <c:v>5.3848742892644719</c:v>
                </c:pt>
                <c:pt idx="542">
                  <c:v>5.3984992174298183</c:v>
                </c:pt>
                <c:pt idx="543">
                  <c:v>5.3952045598082954</c:v>
                </c:pt>
                <c:pt idx="544">
                  <c:v>5.4098753703737996</c:v>
                </c:pt>
                <c:pt idx="545">
                  <c:v>5.3768643501959517</c:v>
                </c:pt>
                <c:pt idx="546">
                  <c:v>5.3655447404990602</c:v>
                </c:pt>
                <c:pt idx="547">
                  <c:v>5.3550795259820658</c:v>
                </c:pt>
                <c:pt idx="548">
                  <c:v>5.3418358789994773</c:v>
                </c:pt>
                <c:pt idx="549">
                  <c:v>5.3453325789115693</c:v>
                </c:pt>
                <c:pt idx="550">
                  <c:v>5.3592314910295693</c:v>
                </c:pt>
                <c:pt idx="551">
                  <c:v>5.3742219214791085</c:v>
                </c:pt>
                <c:pt idx="552">
                  <c:v>5.3755562522224736</c:v>
                </c:pt>
                <c:pt idx="553">
                  <c:v>5.3040776605145519</c:v>
                </c:pt>
                <c:pt idx="554">
                  <c:v>5.3014270788171327</c:v>
                </c:pt>
                <c:pt idx="555">
                  <c:v>5.3176379957450015</c:v>
                </c:pt>
                <c:pt idx="556">
                  <c:v>5.3282211782000841</c:v>
                </c:pt>
                <c:pt idx="557">
                  <c:v>5.3412592081858685</c:v>
                </c:pt>
                <c:pt idx="558">
                  <c:v>5.3446372346789186</c:v>
                </c:pt>
                <c:pt idx="559">
                  <c:v>5.3523540597777544</c:v>
                </c:pt>
                <c:pt idx="560">
                  <c:v>5.314068912869625</c:v>
                </c:pt>
                <c:pt idx="561">
                  <c:v>5.3525287932878252</c:v>
                </c:pt>
                <c:pt idx="562">
                  <c:v>5.3670785750954586</c:v>
                </c:pt>
                <c:pt idx="563">
                  <c:v>5.3659848881945384</c:v>
                </c:pt>
                <c:pt idx="564">
                  <c:v>5.3475302889105878</c:v>
                </c:pt>
                <c:pt idx="565">
                  <c:v>5.3437020027041537</c:v>
                </c:pt>
                <c:pt idx="566">
                  <c:v>5.338872940322811</c:v>
                </c:pt>
                <c:pt idx="567">
                  <c:v>5.3293972833660348</c:v>
                </c:pt>
                <c:pt idx="568">
                  <c:v>5.3682199317405885</c:v>
                </c:pt>
                <c:pt idx="569">
                  <c:v>5.3744905524802871</c:v>
                </c:pt>
                <c:pt idx="570">
                  <c:v>5.3529115112879291</c:v>
                </c:pt>
                <c:pt idx="571">
                  <c:v>5.3450376170820801</c:v>
                </c:pt>
                <c:pt idx="572">
                  <c:v>5.330365170710694</c:v>
                </c:pt>
                <c:pt idx="573">
                  <c:v>5.2989029619202412</c:v>
                </c:pt>
                <c:pt idx="574">
                  <c:v>5.2929913334719014</c:v>
                </c:pt>
                <c:pt idx="575">
                  <c:v>5.3220819261190933</c:v>
                </c:pt>
                <c:pt idx="576">
                  <c:v>5.2623673510806901</c:v>
                </c:pt>
                <c:pt idx="577">
                  <c:v>5.2264964122870978</c:v>
                </c:pt>
                <c:pt idx="578">
                  <c:v>5.2160912415503944</c:v>
                </c:pt>
                <c:pt idx="579">
                  <c:v>5.2160079130105066</c:v>
                </c:pt>
                <c:pt idx="580">
                  <c:v>5.2116690319510184</c:v>
                </c:pt>
                <c:pt idx="581">
                  <c:v>5.1568607957634667</c:v>
                </c:pt>
                <c:pt idx="582">
                  <c:v>5.1255940229952062</c:v>
                </c:pt>
                <c:pt idx="583">
                  <c:v>5.1265391557038518</c:v>
                </c:pt>
                <c:pt idx="584">
                  <c:v>5.1496190591454525</c:v>
                </c:pt>
                <c:pt idx="585">
                  <c:v>5.1547799212563135</c:v>
                </c:pt>
                <c:pt idx="586">
                  <c:v>5.1326385335441795</c:v>
                </c:pt>
                <c:pt idx="587">
                  <c:v>5.1543392125801306</c:v>
                </c:pt>
                <c:pt idx="588">
                  <c:v>5.1475959324606269</c:v>
                </c:pt>
                <c:pt idx="589">
                  <c:v>5.0885486631420953</c:v>
                </c:pt>
                <c:pt idx="590">
                  <c:v>5.0799979533777115</c:v>
                </c:pt>
                <c:pt idx="591">
                  <c:v>5.0452390645052683</c:v>
                </c:pt>
                <c:pt idx="592">
                  <c:v>5.0601501567773193</c:v>
                </c:pt>
                <c:pt idx="593">
                  <c:v>5.0821143691870025</c:v>
                </c:pt>
                <c:pt idx="594">
                  <c:v>5.0764226250597995</c:v>
                </c:pt>
                <c:pt idx="595">
                  <c:v>5.0793048981576012</c:v>
                </c:pt>
                <c:pt idx="596">
                  <c:v>5.0581260528930168</c:v>
                </c:pt>
                <c:pt idx="597">
                  <c:v>5.0447499523057067</c:v>
                </c:pt>
                <c:pt idx="598">
                  <c:v>5.0381790508232847</c:v>
                </c:pt>
                <c:pt idx="599">
                  <c:v>5.0406701546262633</c:v>
                </c:pt>
                <c:pt idx="600">
                  <c:v>5.0719364429212233</c:v>
                </c:pt>
                <c:pt idx="601">
                  <c:v>5.0689561148019324</c:v>
                </c:pt>
                <c:pt idx="602">
                  <c:v>5.0692769432927749</c:v>
                </c:pt>
                <c:pt idx="603">
                  <c:v>5.0666567485989882</c:v>
                </c:pt>
                <c:pt idx="604">
                  <c:v>5.0850248043698354</c:v>
                </c:pt>
                <c:pt idx="605">
                  <c:v>5.0676830960649522</c:v>
                </c:pt>
                <c:pt idx="606">
                  <c:v>5.0737763584679811</c:v>
                </c:pt>
                <c:pt idx="607">
                  <c:v>5.0588669056699738</c:v>
                </c:pt>
                <c:pt idx="608">
                  <c:v>5.06297783198002</c:v>
                </c:pt>
                <c:pt idx="609">
                  <c:v>5.0423199624807022</c:v>
                </c:pt>
                <c:pt idx="610">
                  <c:v>5.0505587499506666</c:v>
                </c:pt>
                <c:pt idx="611">
                  <c:v>4.9933078953732632</c:v>
                </c:pt>
                <c:pt idx="612">
                  <c:v>4.9362943606985423</c:v>
                </c:pt>
                <c:pt idx="613">
                  <c:v>4.9272367915399267</c:v>
                </c:pt>
                <c:pt idx="614">
                  <c:v>4.9692596002053886</c:v>
                </c:pt>
                <c:pt idx="615">
                  <c:v>4.9939208625663678</c:v>
                </c:pt>
                <c:pt idx="616">
                  <c:v>4.9817316541294794</c:v>
                </c:pt>
                <c:pt idx="617">
                  <c:v>4.9891004542222319</c:v>
                </c:pt>
                <c:pt idx="618">
                  <c:v>4.9815208037455312</c:v>
                </c:pt>
                <c:pt idx="619">
                  <c:v>4.9841930258279836</c:v>
                </c:pt>
                <c:pt idx="620">
                  <c:v>4.9749230851281965</c:v>
                </c:pt>
                <c:pt idx="621">
                  <c:v>4.9629835994242635</c:v>
                </c:pt>
                <c:pt idx="622">
                  <c:v>4.9703904850094327</c:v>
                </c:pt>
                <c:pt idx="623">
                  <c:v>4.9927151991926282</c:v>
                </c:pt>
                <c:pt idx="624">
                  <c:v>4.9761155557325703</c:v>
                </c:pt>
                <c:pt idx="625">
                  <c:v>4.980188106870604</c:v>
                </c:pt>
                <c:pt idx="626">
                  <c:v>4.9798395857534921</c:v>
                </c:pt>
                <c:pt idx="627">
                  <c:v>4.9409447852196005</c:v>
                </c:pt>
                <c:pt idx="628">
                  <c:v>4.9722319133184145</c:v>
                </c:pt>
                <c:pt idx="629">
                  <c:v>4.9813683678663638</c:v>
                </c:pt>
                <c:pt idx="630">
                  <c:v>5.015326796861193</c:v>
                </c:pt>
                <c:pt idx="631">
                  <c:v>5.0603031387588375</c:v>
                </c:pt>
                <c:pt idx="632">
                  <c:v>5.0677080365912435</c:v>
                </c:pt>
                <c:pt idx="633">
                  <c:v>5.0311788899162897</c:v>
                </c:pt>
                <c:pt idx="634">
                  <c:v>5.0150446240869346</c:v>
                </c:pt>
                <c:pt idx="635">
                  <c:v>5.0418554021519864</c:v>
                </c:pt>
                <c:pt idx="636">
                  <c:v>5.0660978727151855</c:v>
                </c:pt>
                <c:pt idx="637">
                  <c:v>5.0714800596958627</c:v>
                </c:pt>
                <c:pt idx="638">
                  <c:v>5.0943283471651819</c:v>
                </c:pt>
                <c:pt idx="639">
                  <c:v>5.107338150177287</c:v>
                </c:pt>
                <c:pt idx="640">
                  <c:v>5.1734009350182424</c:v>
                </c:pt>
                <c:pt idx="641">
                  <c:v>5.1782806789054323</c:v>
                </c:pt>
                <c:pt idx="642">
                  <c:v>5.1264652269007458</c:v>
                </c:pt>
                <c:pt idx="643">
                  <c:v>5.1177513917491861</c:v>
                </c:pt>
                <c:pt idx="644">
                  <c:v>5.1258115254583414</c:v>
                </c:pt>
                <c:pt idx="645">
                  <c:v>5.1331916617906757</c:v>
                </c:pt>
                <c:pt idx="646">
                  <c:v>5.1375320400776916</c:v>
                </c:pt>
                <c:pt idx="647">
                  <c:v>5.170350379887112</c:v>
                </c:pt>
                <c:pt idx="648">
                  <c:v>5.1389319950112027</c:v>
                </c:pt>
                <c:pt idx="649">
                  <c:v>5.1349532144355869</c:v>
                </c:pt>
                <c:pt idx="650">
                  <c:v>5.1576742624398326</c:v>
                </c:pt>
                <c:pt idx="651">
                  <c:v>5.1688249392370702</c:v>
                </c:pt>
                <c:pt idx="652">
                  <c:v>5.1751714616287066</c:v>
                </c:pt>
                <c:pt idx="653">
                  <c:v>5.1814777765414419</c:v>
                </c:pt>
                <c:pt idx="654">
                  <c:v>5.1748102007872099</c:v>
                </c:pt>
                <c:pt idx="655">
                  <c:v>5.183253514437614</c:v>
                </c:pt>
                <c:pt idx="656">
                  <c:v>5.1863048901383371</c:v>
                </c:pt>
                <c:pt idx="657">
                  <c:v>5.1759321072478475</c:v>
                </c:pt>
                <c:pt idx="658">
                  <c:v>5.1521733535461953</c:v>
                </c:pt>
                <c:pt idx="659">
                  <c:v>5.1691929211410637</c:v>
                </c:pt>
                <c:pt idx="660">
                  <c:v>5.1905818359216873</c:v>
                </c:pt>
                <c:pt idx="661">
                  <c:v>5.1694248746687492</c:v>
                </c:pt>
                <c:pt idx="662">
                  <c:v>5.1533994588260876</c:v>
                </c:pt>
                <c:pt idx="663">
                  <c:v>5.1261749087200075</c:v>
                </c:pt>
                <c:pt idx="664">
                  <c:v>5.1198349175098068</c:v>
                </c:pt>
                <c:pt idx="665">
                  <c:v>5.0898964756723011</c:v>
                </c:pt>
                <c:pt idx="666">
                  <c:v>5.0660647273551112</c:v>
                </c:pt>
                <c:pt idx="667">
                  <c:v>5.055406730026835</c:v>
                </c:pt>
                <c:pt idx="668">
                  <c:v>5.05461368406392</c:v>
                </c:pt>
                <c:pt idx="669">
                  <c:v>5.0407150432873564</c:v>
                </c:pt>
                <c:pt idx="670">
                  <c:v>5.0634810585059729</c:v>
                </c:pt>
                <c:pt idx="671">
                  <c:v>5.1028037062359166</c:v>
                </c:pt>
                <c:pt idx="672">
                  <c:v>5.1395271861023994</c:v>
                </c:pt>
                <c:pt idx="673">
                  <c:v>5.1347680546166892</c:v>
                </c:pt>
                <c:pt idx="674">
                  <c:v>5.1304612967680923</c:v>
                </c:pt>
                <c:pt idx="675">
                  <c:v>5.1384941114815179</c:v>
                </c:pt>
                <c:pt idx="676">
                  <c:v>5.1515698437090904</c:v>
                </c:pt>
                <c:pt idx="677">
                  <c:v>5.1415415989323625</c:v>
                </c:pt>
                <c:pt idx="678">
                  <c:v>5.1046180256880742</c:v>
                </c:pt>
                <c:pt idx="679">
                  <c:v>5.1080977370318994</c:v>
                </c:pt>
                <c:pt idx="680">
                  <c:v>5.1016893734404958</c:v>
                </c:pt>
                <c:pt idx="681">
                  <c:v>5.1039573506161142</c:v>
                </c:pt>
                <c:pt idx="682">
                  <c:v>5.0960207548033107</c:v>
                </c:pt>
                <c:pt idx="683">
                  <c:v>5.0734754550530159</c:v>
                </c:pt>
                <c:pt idx="684">
                  <c:v>5.0451055801279114</c:v>
                </c:pt>
                <c:pt idx="685">
                  <c:v>5.054420115358683</c:v>
                </c:pt>
                <c:pt idx="686">
                  <c:v>5.0982681695533261</c:v>
                </c:pt>
                <c:pt idx="687">
                  <c:v>5.12055081448002</c:v>
                </c:pt>
                <c:pt idx="688">
                  <c:v>5.1091594391841655</c:v>
                </c:pt>
                <c:pt idx="689">
                  <c:v>5.1021882865844077</c:v>
                </c:pt>
                <c:pt idx="690">
                  <c:v>5.0654999244667751</c:v>
                </c:pt>
                <c:pt idx="691">
                  <c:v>5.0173088216673021</c:v>
                </c:pt>
                <c:pt idx="692">
                  <c:v>4.9841609255515529</c:v>
                </c:pt>
                <c:pt idx="693">
                  <c:v>4.980779123702928</c:v>
                </c:pt>
                <c:pt idx="694">
                  <c:v>4.976007005114238</c:v>
                </c:pt>
                <c:pt idx="695">
                  <c:v>5.0000157838896344</c:v>
                </c:pt>
                <c:pt idx="696">
                  <c:v>5.0295268458164575</c:v>
                </c:pt>
                <c:pt idx="697">
                  <c:v>5.0405009681202904</c:v>
                </c:pt>
                <c:pt idx="698">
                  <c:v>5.0349022630555194</c:v>
                </c:pt>
                <c:pt idx="699">
                  <c:v>5.0388951511862299</c:v>
                </c:pt>
                <c:pt idx="700">
                  <c:v>5.0980899905789423</c:v>
                </c:pt>
                <c:pt idx="701">
                  <c:v>5.1049314056889452</c:v>
                </c:pt>
                <c:pt idx="702">
                  <c:v>5.1019132776128551</c:v>
                </c:pt>
                <c:pt idx="703">
                  <c:v>5.1265212540285106</c:v>
                </c:pt>
                <c:pt idx="704">
                  <c:v>5.133493377705566</c:v>
                </c:pt>
                <c:pt idx="705">
                  <c:v>5.1055734470757299</c:v>
                </c:pt>
                <c:pt idx="706">
                  <c:v>5.0952549684671489</c:v>
                </c:pt>
                <c:pt idx="707">
                  <c:v>5.1069301599792425</c:v>
                </c:pt>
                <c:pt idx="708">
                  <c:v>5.1077878069110021</c:v>
                </c:pt>
                <c:pt idx="709">
                  <c:v>5.0912088242377784</c:v>
                </c:pt>
                <c:pt idx="710">
                  <c:v>5.068181102494921</c:v>
                </c:pt>
                <c:pt idx="711">
                  <c:v>5.0664008318660887</c:v>
                </c:pt>
                <c:pt idx="712">
                  <c:v>5.0801985862433545</c:v>
                </c:pt>
                <c:pt idx="713">
                  <c:v>5.0645645939018706</c:v>
                </c:pt>
                <c:pt idx="714">
                  <c:v>5.1051957480167065</c:v>
                </c:pt>
                <c:pt idx="715">
                  <c:v>5.1003587232012411</c:v>
                </c:pt>
                <c:pt idx="716">
                  <c:v>5.0773500371256111</c:v>
                </c:pt>
                <c:pt idx="717">
                  <c:v>5.0371417816214885</c:v>
                </c:pt>
                <c:pt idx="718">
                  <c:v>5.0594448708318351</c:v>
                </c:pt>
                <c:pt idx="719">
                  <c:v>5.0702776033824044</c:v>
                </c:pt>
                <c:pt idx="720">
                  <c:v>5.0795815603049723</c:v>
                </c:pt>
                <c:pt idx="721">
                  <c:v>5.0737663289631829</c:v>
                </c:pt>
                <c:pt idx="722">
                  <c:v>5.0572728150725297</c:v>
                </c:pt>
                <c:pt idx="723">
                  <c:v>5.0680620312163942</c:v>
                </c:pt>
                <c:pt idx="724">
                  <c:v>5.0466787129837858</c:v>
                </c:pt>
                <c:pt idx="725">
                  <c:v>5.0210997298711462</c:v>
                </c:pt>
                <c:pt idx="726">
                  <c:v>5.0036929419066185</c:v>
                </c:pt>
                <c:pt idx="727">
                  <c:v>4.9901709068518416</c:v>
                </c:pt>
                <c:pt idx="728">
                  <c:v>4.9962568497676347</c:v>
                </c:pt>
                <c:pt idx="729">
                  <c:v>5.0238623955765176</c:v>
                </c:pt>
                <c:pt idx="730">
                  <c:v>4.9941134032378915</c:v>
                </c:pt>
                <c:pt idx="731">
                  <c:v>4.9985191355329652</c:v>
                </c:pt>
                <c:pt idx="732">
                  <c:v>4.978196304431739</c:v>
                </c:pt>
                <c:pt idx="733">
                  <c:v>4.9824630527244027</c:v>
                </c:pt>
                <c:pt idx="734">
                  <c:v>4.976783334846238</c:v>
                </c:pt>
                <c:pt idx="735">
                  <c:v>4.9602492042470416</c:v>
                </c:pt>
                <c:pt idx="736">
                  <c:v>4.9516498584937247</c:v>
                </c:pt>
                <c:pt idx="737">
                  <c:v>4.9549554892842878</c:v>
                </c:pt>
                <c:pt idx="738">
                  <c:v>4.9577749612305198</c:v>
                </c:pt>
                <c:pt idx="739">
                  <c:v>4.9522183578183734</c:v>
                </c:pt>
                <c:pt idx="740">
                  <c:v>4.9424819352102212</c:v>
                </c:pt>
                <c:pt idx="741">
                  <c:v>4.9336784406133125</c:v>
                </c:pt>
                <c:pt idx="742">
                  <c:v>4.9226050584359218</c:v>
                </c:pt>
                <c:pt idx="743">
                  <c:v>4.9410165308414973</c:v>
                </c:pt>
                <c:pt idx="744">
                  <c:v>4.9339468273048439</c:v>
                </c:pt>
                <c:pt idx="745">
                  <c:v>4.9496820566473918</c:v>
                </c:pt>
                <c:pt idx="746">
                  <c:v>4.9480993577296477</c:v>
                </c:pt>
                <c:pt idx="747">
                  <c:v>4.9561365113156759</c:v>
                </c:pt>
                <c:pt idx="748">
                  <c:v>4.9790640932883337</c:v>
                </c:pt>
                <c:pt idx="749">
                  <c:v>4.9619284452487005</c:v>
                </c:pt>
                <c:pt idx="750">
                  <c:v>4.9552109441531229</c:v>
                </c:pt>
                <c:pt idx="751">
                  <c:v>4.9477636633946691</c:v>
                </c:pt>
                <c:pt idx="752">
                  <c:v>4.945587123015053</c:v>
                </c:pt>
                <c:pt idx="753">
                  <c:v>4.9349089040952334</c:v>
                </c:pt>
                <c:pt idx="754">
                  <c:v>4.9367137613265513</c:v>
                </c:pt>
                <c:pt idx="755">
                  <c:v>4.9074138695708776</c:v>
                </c:pt>
                <c:pt idx="756">
                  <c:v>4.9046309009708606</c:v>
                </c:pt>
                <c:pt idx="757">
                  <c:v>4.9020350223971807</c:v>
                </c:pt>
                <c:pt idx="758">
                  <c:v>4.9212293378380911</c:v>
                </c:pt>
                <c:pt idx="759">
                  <c:v>4.8928147486347546</c:v>
                </c:pt>
                <c:pt idx="760">
                  <c:v>4.9375022895215199</c:v>
                </c:pt>
                <c:pt idx="761">
                  <c:v>4.945436297882873</c:v>
                </c:pt>
                <c:pt idx="762">
                  <c:v>4.9488983787724186</c:v>
                </c:pt>
                <c:pt idx="763">
                  <c:v>4.9772710258007793</c:v>
                </c:pt>
                <c:pt idx="764">
                  <c:v>4.9962317551426585</c:v>
                </c:pt>
                <c:pt idx="765">
                  <c:v>5.0308660828378491</c:v>
                </c:pt>
                <c:pt idx="766">
                  <c:v>5.0810230177829201</c:v>
                </c:pt>
                <c:pt idx="767">
                  <c:v>5.0290772326840312</c:v>
                </c:pt>
                <c:pt idx="768">
                  <c:v>5.0097653322861637</c:v>
                </c:pt>
                <c:pt idx="769">
                  <c:v>5.0064416947624366</c:v>
                </c:pt>
                <c:pt idx="770">
                  <c:v>5.0468053959850332</c:v>
                </c:pt>
                <c:pt idx="771">
                  <c:v>4.984886103525052</c:v>
                </c:pt>
                <c:pt idx="772">
                  <c:v>5.0019912577256447</c:v>
                </c:pt>
                <c:pt idx="773">
                  <c:v>4.97366582803821</c:v>
                </c:pt>
                <c:pt idx="774">
                  <c:v>4.9577056588694965</c:v>
                </c:pt>
                <c:pt idx="775">
                  <c:v>4.9758898125162947</c:v>
                </c:pt>
                <c:pt idx="776">
                  <c:v>4.9769801478228848</c:v>
                </c:pt>
                <c:pt idx="777">
                  <c:v>4.9690212802963281</c:v>
                </c:pt>
                <c:pt idx="778">
                  <c:v>4.9712400094216758</c:v>
                </c:pt>
                <c:pt idx="779">
                  <c:v>4.974762325737859</c:v>
                </c:pt>
                <c:pt idx="780">
                  <c:v>4.9435986742868057</c:v>
                </c:pt>
                <c:pt idx="781">
                  <c:v>4.9258444358750459</c:v>
                </c:pt>
                <c:pt idx="782">
                  <c:v>4.914102974153205</c:v>
                </c:pt>
                <c:pt idx="783">
                  <c:v>4.9138293040979848</c:v>
                </c:pt>
                <c:pt idx="784">
                  <c:v>4.9004300944749062</c:v>
                </c:pt>
                <c:pt idx="785">
                  <c:v>4.8823038154751748</c:v>
                </c:pt>
                <c:pt idx="786">
                  <c:v>4.8468726773100403</c:v>
                </c:pt>
                <c:pt idx="787">
                  <c:v>4.7965224057981146</c:v>
                </c:pt>
                <c:pt idx="788">
                  <c:v>4.8129493869550881</c:v>
                </c:pt>
                <c:pt idx="789">
                  <c:v>4.7912842528857276</c:v>
                </c:pt>
                <c:pt idx="790">
                  <c:v>4.7701470006009945</c:v>
                </c:pt>
                <c:pt idx="791">
                  <c:v>4.7460281747569386</c:v>
                </c:pt>
                <c:pt idx="792">
                  <c:v>4.7013185150484142</c:v>
                </c:pt>
                <c:pt idx="793">
                  <c:v>4.6328776220163057</c:v>
                </c:pt>
                <c:pt idx="794">
                  <c:v>4.6609074661079655</c:v>
                </c:pt>
                <c:pt idx="795">
                  <c:v>4.6749663349912201</c:v>
                </c:pt>
                <c:pt idx="796">
                  <c:v>4.6560478908265752</c:v>
                </c:pt>
                <c:pt idx="797">
                  <c:v>4.5953251115049802</c:v>
                </c:pt>
                <c:pt idx="798">
                  <c:v>4.5810633776390102</c:v>
                </c:pt>
                <c:pt idx="799">
                  <c:v>4.5597874739633362</c:v>
                </c:pt>
                <c:pt idx="800">
                  <c:v>4.5672877056617063</c:v>
                </c:pt>
                <c:pt idx="801">
                  <c:v>4.5529592729662856</c:v>
                </c:pt>
                <c:pt idx="802">
                  <c:v>4.4905461462196747</c:v>
                </c:pt>
                <c:pt idx="803">
                  <c:v>4.4726232549022384</c:v>
                </c:pt>
                <c:pt idx="804">
                  <c:v>4.4223717954854305</c:v>
                </c:pt>
                <c:pt idx="805">
                  <c:v>4.4101230112303602</c:v>
                </c:pt>
                <c:pt idx="806">
                  <c:v>4.4842299769345262</c:v>
                </c:pt>
                <c:pt idx="807">
                  <c:v>4.474146208171125</c:v>
                </c:pt>
                <c:pt idx="808">
                  <c:v>4.5072536354041048</c:v>
                </c:pt>
                <c:pt idx="809">
                  <c:v>4.5765289779244265</c:v>
                </c:pt>
                <c:pt idx="810">
                  <c:v>4.5984971592959125</c:v>
                </c:pt>
                <c:pt idx="811">
                  <c:v>4.6421756280057505</c:v>
                </c:pt>
                <c:pt idx="812">
                  <c:v>4.6084159332926742</c:v>
                </c:pt>
                <c:pt idx="813">
                  <c:v>4.5653395616447163</c:v>
                </c:pt>
                <c:pt idx="814">
                  <c:v>4.5816537335942638</c:v>
                </c:pt>
                <c:pt idx="815">
                  <c:v>4.5779814992804697</c:v>
                </c:pt>
                <c:pt idx="816">
                  <c:v>4.6165316106337979</c:v>
                </c:pt>
                <c:pt idx="817">
                  <c:v>4.5928756429696485</c:v>
                </c:pt>
                <c:pt idx="818">
                  <c:v>4.5971717723333123</c:v>
                </c:pt>
                <c:pt idx="819">
                  <c:v>4.6068490923244232</c:v>
                </c:pt>
                <c:pt idx="820">
                  <c:v>4.5642552494133604</c:v>
                </c:pt>
                <c:pt idx="821">
                  <c:v>4.5343862907712413</c:v>
                </c:pt>
                <c:pt idx="822">
                  <c:v>4.5300153699972148</c:v>
                </c:pt>
                <c:pt idx="823">
                  <c:v>4.5583954012974406</c:v>
                </c:pt>
                <c:pt idx="824">
                  <c:v>4.5724613517184274</c:v>
                </c:pt>
                <c:pt idx="825">
                  <c:v>4.6129424981462668</c:v>
                </c:pt>
                <c:pt idx="826">
                  <c:v>4.6460999370043981</c:v>
                </c:pt>
                <c:pt idx="827">
                  <c:v>4.6441513608130753</c:v>
                </c:pt>
                <c:pt idx="828">
                  <c:v>4.6970323923201258</c:v>
                </c:pt>
                <c:pt idx="829">
                  <c:v>4.765751712198802</c:v>
                </c:pt>
                <c:pt idx="830">
                  <c:v>4.7754016053110258</c:v>
                </c:pt>
                <c:pt idx="831">
                  <c:v>4.7309220926448745</c:v>
                </c:pt>
                <c:pt idx="832">
                  <c:v>4.7130831283709345</c:v>
                </c:pt>
                <c:pt idx="833">
                  <c:v>4.7520661712082806</c:v>
                </c:pt>
                <c:pt idx="834">
                  <c:v>4.7487064393949909</c:v>
                </c:pt>
                <c:pt idx="835">
                  <c:v>4.6903094754136871</c:v>
                </c:pt>
                <c:pt idx="836">
                  <c:v>4.6277076102200292</c:v>
                </c:pt>
                <c:pt idx="837">
                  <c:v>4.5909224048854895</c:v>
                </c:pt>
                <c:pt idx="838">
                  <c:v>4.5699637599603955</c:v>
                </c:pt>
                <c:pt idx="839">
                  <c:v>4.5763566970206657</c:v>
                </c:pt>
                <c:pt idx="840">
                  <c:v>4.5558483908907013</c:v>
                </c:pt>
                <c:pt idx="841">
                  <c:v>4.5470015498286553</c:v>
                </c:pt>
                <c:pt idx="842">
                  <c:v>4.5987144733315999</c:v>
                </c:pt>
                <c:pt idx="843">
                  <c:v>4.638820780111943</c:v>
                </c:pt>
                <c:pt idx="844">
                  <c:v>4.6542781122306431</c:v>
                </c:pt>
                <c:pt idx="845">
                  <c:v>4.6350811782220438</c:v>
                </c:pt>
                <c:pt idx="846">
                  <c:v>4.6175090330141444</c:v>
                </c:pt>
                <c:pt idx="847">
                  <c:v>4.6028371985587793</c:v>
                </c:pt>
                <c:pt idx="848">
                  <c:v>4.5971137765056413</c:v>
                </c:pt>
                <c:pt idx="849">
                  <c:v>4.5714388804021482</c:v>
                </c:pt>
                <c:pt idx="850">
                  <c:v>4.5518679031653955</c:v>
                </c:pt>
                <c:pt idx="851">
                  <c:v>4.550238878374854</c:v>
                </c:pt>
                <c:pt idx="852">
                  <c:v>4.560119126977205</c:v>
                </c:pt>
                <c:pt idx="853">
                  <c:v>4.5627653802971748</c:v>
                </c:pt>
                <c:pt idx="854">
                  <c:v>4.5347171628959382</c:v>
                </c:pt>
                <c:pt idx="855">
                  <c:v>4.5175616847297206</c:v>
                </c:pt>
                <c:pt idx="856">
                  <c:v>4.5048129203763194</c:v>
                </c:pt>
                <c:pt idx="857">
                  <c:v>4.5188551398485828</c:v>
                </c:pt>
                <c:pt idx="858">
                  <c:v>4.5136602775168813</c:v>
                </c:pt>
                <c:pt idx="859">
                  <c:v>4.616839288914945</c:v>
                </c:pt>
                <c:pt idx="860">
                  <c:v>4.6158575968716438</c:v>
                </c:pt>
                <c:pt idx="861">
                  <c:v>4.641381268475433</c:v>
                </c:pt>
                <c:pt idx="862">
                  <c:v>4.644328504935781</c:v>
                </c:pt>
                <c:pt idx="863">
                  <c:v>4.6235335936739821</c:v>
                </c:pt>
                <c:pt idx="864">
                  <c:v>4.6338241077980973</c:v>
                </c:pt>
                <c:pt idx="865">
                  <c:v>4.6385244564050447</c:v>
                </c:pt>
                <c:pt idx="866">
                  <c:v>4.6433454181215863</c:v>
                </c:pt>
                <c:pt idx="867">
                  <c:v>4.6764364195139416</c:v>
                </c:pt>
                <c:pt idx="868">
                  <c:v>4.6877810885837548</c:v>
                </c:pt>
                <c:pt idx="869">
                  <c:v>4.7307913221661124</c:v>
                </c:pt>
                <c:pt idx="870">
                  <c:v>4.7588193546317674</c:v>
                </c:pt>
                <c:pt idx="871">
                  <c:v>4.7984880192054291</c:v>
                </c:pt>
                <c:pt idx="872">
                  <c:v>4.8214871685548903</c:v>
                </c:pt>
                <c:pt idx="873">
                  <c:v>4.7600341092608858</c:v>
                </c:pt>
                <c:pt idx="874">
                  <c:v>4.7527782915718229</c:v>
                </c:pt>
                <c:pt idx="875">
                  <c:v>4.8212767572014217</c:v>
                </c:pt>
                <c:pt idx="876">
                  <c:v>4.8473700659322851</c:v>
                </c:pt>
                <c:pt idx="877">
                  <c:v>4.8777525979299572</c:v>
                </c:pt>
                <c:pt idx="878">
                  <c:v>4.8320485993596609</c:v>
                </c:pt>
                <c:pt idx="879">
                  <c:v>4.8149219120496785</c:v>
                </c:pt>
                <c:pt idx="880">
                  <c:v>4.8484865783755895</c:v>
                </c:pt>
                <c:pt idx="881">
                  <c:v>4.8689311221594798</c:v>
                </c:pt>
                <c:pt idx="882">
                  <c:v>4.8667492241269521</c:v>
                </c:pt>
                <c:pt idx="883">
                  <c:v>4.8858520878051666</c:v>
                </c:pt>
                <c:pt idx="884">
                  <c:v>4.8878162942742351</c:v>
                </c:pt>
                <c:pt idx="885">
                  <c:v>4.8982599391348653</c:v>
                </c:pt>
                <c:pt idx="886">
                  <c:v>4.8787665943599983</c:v>
                </c:pt>
                <c:pt idx="887">
                  <c:v>4.8547286824879814</c:v>
                </c:pt>
                <c:pt idx="888">
                  <c:v>4.8095571031931632</c:v>
                </c:pt>
                <c:pt idx="889">
                  <c:v>4.8331989399540021</c:v>
                </c:pt>
                <c:pt idx="890">
                  <c:v>4.8419021500214132</c:v>
                </c:pt>
                <c:pt idx="891">
                  <c:v>4.9054710609495968</c:v>
                </c:pt>
                <c:pt idx="892">
                  <c:v>4.9663078309568442</c:v>
                </c:pt>
                <c:pt idx="893">
                  <c:v>4.9920473627925199</c:v>
                </c:pt>
                <c:pt idx="894">
                  <c:v>5.0123745055333817</c:v>
                </c:pt>
                <c:pt idx="895">
                  <c:v>4.9830192872545434</c:v>
                </c:pt>
                <c:pt idx="896">
                  <c:v>5.0137653070194279</c:v>
                </c:pt>
                <c:pt idx="897">
                  <c:v>5.0192239225521176</c:v>
                </c:pt>
                <c:pt idx="898">
                  <c:v>4.97120265611247</c:v>
                </c:pt>
                <c:pt idx="899">
                  <c:v>4.9472567635058571</c:v>
                </c:pt>
                <c:pt idx="900">
                  <c:v>4.9424173849042417</c:v>
                </c:pt>
                <c:pt idx="901">
                  <c:v>4.9579425708590117</c:v>
                </c:pt>
                <c:pt idx="902">
                  <c:v>4.8927984712376169</c:v>
                </c:pt>
                <c:pt idx="903">
                  <c:v>4.8637941241178444</c:v>
                </c:pt>
                <c:pt idx="904">
                  <c:v>4.8581234761626293</c:v>
                </c:pt>
                <c:pt idx="905">
                  <c:v>4.8940491668214898</c:v>
                </c:pt>
                <c:pt idx="906">
                  <c:v>4.9052273650516707</c:v>
                </c:pt>
                <c:pt idx="907">
                  <c:v>4.9043608832535162</c:v>
                </c:pt>
                <c:pt idx="908">
                  <c:v>4.8998362235355062</c:v>
                </c:pt>
                <c:pt idx="909">
                  <c:v>4.8526093882997428</c:v>
                </c:pt>
                <c:pt idx="910">
                  <c:v>4.8539223565383089</c:v>
                </c:pt>
                <c:pt idx="911">
                  <c:v>4.8787248634576592</c:v>
                </c:pt>
                <c:pt idx="912">
                  <c:v>4.8652900832619608</c:v>
                </c:pt>
                <c:pt idx="913">
                  <c:v>4.8472027981014962</c:v>
                </c:pt>
                <c:pt idx="914">
                  <c:v>4.8016336286524304</c:v>
                </c:pt>
                <c:pt idx="915">
                  <c:v>4.7854953680354475</c:v>
                </c:pt>
                <c:pt idx="916">
                  <c:v>4.7257479765831398</c:v>
                </c:pt>
                <c:pt idx="917">
                  <c:v>4.7175999221488008</c:v>
                </c:pt>
                <c:pt idx="918">
                  <c:v>4.7734924900600566</c:v>
                </c:pt>
                <c:pt idx="919">
                  <c:v>4.7937982312360576</c:v>
                </c:pt>
                <c:pt idx="920">
                  <c:v>4.818917521333419</c:v>
                </c:pt>
                <c:pt idx="921">
                  <c:v>4.8190729081217372</c:v>
                </c:pt>
                <c:pt idx="922">
                  <c:v>4.7403020711465489</c:v>
                </c:pt>
                <c:pt idx="923">
                  <c:v>4.731361714966674</c:v>
                </c:pt>
                <c:pt idx="924">
                  <c:v>4.726393194625496</c:v>
                </c:pt>
                <c:pt idx="925">
                  <c:v>4.7305046827622634</c:v>
                </c:pt>
                <c:pt idx="926">
                  <c:v>4.7000354365795083</c:v>
                </c:pt>
                <c:pt idx="927">
                  <c:v>4.6666418754259418</c:v>
                </c:pt>
                <c:pt idx="928">
                  <c:v>4.6411229064942834</c:v>
                </c:pt>
                <c:pt idx="929">
                  <c:v>4.6133273929828968</c:v>
                </c:pt>
                <c:pt idx="930">
                  <c:v>4.615055069229852</c:v>
                </c:pt>
                <c:pt idx="931">
                  <c:v>4.63255137224336</c:v>
                </c:pt>
                <c:pt idx="932">
                  <c:v>4.6799564902517119</c:v>
                </c:pt>
                <c:pt idx="933">
                  <c:v>4.6360046461209192</c:v>
                </c:pt>
                <c:pt idx="934">
                  <c:v>4.635041530404008</c:v>
                </c:pt>
                <c:pt idx="935">
                  <c:v>4.6216124035478154</c:v>
                </c:pt>
                <c:pt idx="936">
                  <c:v>4.6537240808322835</c:v>
                </c:pt>
                <c:pt idx="937">
                  <c:v>4.7012394095542405</c:v>
                </c:pt>
                <c:pt idx="938">
                  <c:v>4.6950330943251402</c:v>
                </c:pt>
                <c:pt idx="939">
                  <c:v>4.6861207173422077</c:v>
                </c:pt>
                <c:pt idx="940">
                  <c:v>4.6786191642336492</c:v>
                </c:pt>
                <c:pt idx="941">
                  <c:v>4.6250407583770352</c:v>
                </c:pt>
                <c:pt idx="942">
                  <c:v>4.7751814852159828</c:v>
                </c:pt>
                <c:pt idx="943">
                  <c:v>4.7668053143071152</c:v>
                </c:pt>
                <c:pt idx="944">
                  <c:v>4.7602843705347597</c:v>
                </c:pt>
                <c:pt idx="945">
                  <c:v>4.7619877034061648</c:v>
                </c:pt>
                <c:pt idx="946">
                  <c:v>4.7677304869167232</c:v>
                </c:pt>
                <c:pt idx="947">
                  <c:v>4.7243452695266788</c:v>
                </c:pt>
                <c:pt idx="948">
                  <c:v>4.7248966632275087</c:v>
                </c:pt>
                <c:pt idx="949">
                  <c:v>4.6938346939071405</c:v>
                </c:pt>
                <c:pt idx="950">
                  <c:v>4.7367809509403633</c:v>
                </c:pt>
                <c:pt idx="951">
                  <c:v>4.7579346806876668</c:v>
                </c:pt>
                <c:pt idx="952">
                  <c:v>4.757175176615819</c:v>
                </c:pt>
                <c:pt idx="953">
                  <c:v>4.7708907813167967</c:v>
                </c:pt>
                <c:pt idx="954">
                  <c:v>4.7467238469886448</c:v>
                </c:pt>
                <c:pt idx="955">
                  <c:v>4.7439318862692508</c:v>
                </c:pt>
                <c:pt idx="956">
                  <c:v>4.7976365197169262</c:v>
                </c:pt>
                <c:pt idx="957">
                  <c:v>4.8120689212341237</c:v>
                </c:pt>
                <c:pt idx="958">
                  <c:v>4.8042617747017378</c:v>
                </c:pt>
                <c:pt idx="959">
                  <c:v>4.808209779386809</c:v>
                </c:pt>
                <c:pt idx="960">
                  <c:v>4.8690751524740676</c:v>
                </c:pt>
                <c:pt idx="961">
                  <c:v>4.8764803034261632</c:v>
                </c:pt>
                <c:pt idx="962">
                  <c:v>4.8247012364195427</c:v>
                </c:pt>
                <c:pt idx="963">
                  <c:v>4.810499274455549</c:v>
                </c:pt>
                <c:pt idx="964">
                  <c:v>4.8091406274945863</c:v>
                </c:pt>
                <c:pt idx="965">
                  <c:v>4.8270603150624343</c:v>
                </c:pt>
                <c:pt idx="966">
                  <c:v>4.8469167047602397</c:v>
                </c:pt>
                <c:pt idx="967">
                  <c:v>4.8500677900086799</c:v>
                </c:pt>
                <c:pt idx="968">
                  <c:v>4.7646894929603887</c:v>
                </c:pt>
                <c:pt idx="969">
                  <c:v>4.7321329328013961</c:v>
                </c:pt>
                <c:pt idx="970">
                  <c:v>4.8014213302654545</c:v>
                </c:pt>
                <c:pt idx="971">
                  <c:v>4.7533773610797718</c:v>
                </c:pt>
                <c:pt idx="972">
                  <c:v>4.7837682683567548</c:v>
                </c:pt>
                <c:pt idx="973">
                  <c:v>4.8008676433813342</c:v>
                </c:pt>
                <c:pt idx="974">
                  <c:v>4.8411822941727332</c:v>
                </c:pt>
                <c:pt idx="975">
                  <c:v>4.8105051716720597</c:v>
                </c:pt>
                <c:pt idx="976">
                  <c:v>4.8162427119605313</c:v>
                </c:pt>
                <c:pt idx="977">
                  <c:v>4.8159159302881562</c:v>
                </c:pt>
                <c:pt idx="978">
                  <c:v>4.7992490580077822</c:v>
                </c:pt>
                <c:pt idx="979">
                  <c:v>4.7363207971790349</c:v>
                </c:pt>
                <c:pt idx="980">
                  <c:v>4.779005826743111</c:v>
                </c:pt>
                <c:pt idx="981">
                  <c:v>4.776280044876728</c:v>
                </c:pt>
                <c:pt idx="982">
                  <c:v>4.7727635904600154</c:v>
                </c:pt>
                <c:pt idx="983">
                  <c:v>4.790944492933904</c:v>
                </c:pt>
                <c:pt idx="984">
                  <c:v>4.7939059815438938</c:v>
                </c:pt>
                <c:pt idx="985">
                  <c:v>4.7869181689474267</c:v>
                </c:pt>
                <c:pt idx="986">
                  <c:v>4.7750795765526535</c:v>
                </c:pt>
                <c:pt idx="987">
                  <c:v>4.7150757889965638</c:v>
                </c:pt>
                <c:pt idx="988">
                  <c:v>4.6961063618192993</c:v>
                </c:pt>
                <c:pt idx="989">
                  <c:v>4.6947254761028523</c:v>
                </c:pt>
                <c:pt idx="990">
                  <c:v>4.7116907290324841</c:v>
                </c:pt>
                <c:pt idx="991">
                  <c:v>4.7505345875813045</c:v>
                </c:pt>
                <c:pt idx="992">
                  <c:v>4.7219420394628262</c:v>
                </c:pt>
                <c:pt idx="993">
                  <c:v>4.7133661080825808</c:v>
                </c:pt>
                <c:pt idx="994">
                  <c:v>4.7183926067759003</c:v>
                </c:pt>
                <c:pt idx="995">
                  <c:v>4.7337174199484906</c:v>
                </c:pt>
                <c:pt idx="996">
                  <c:v>4.7051924292206833</c:v>
                </c:pt>
                <c:pt idx="997">
                  <c:v>4.7154587031287019</c:v>
                </c:pt>
                <c:pt idx="998">
                  <c:v>4.7524744439758138</c:v>
                </c:pt>
                <c:pt idx="999">
                  <c:v>4.7459709709087159</c:v>
                </c:pt>
                <c:pt idx="1000">
                  <c:v>4.7747356986674703</c:v>
                </c:pt>
                <c:pt idx="1001">
                  <c:v>4.7970893276752173</c:v>
                </c:pt>
                <c:pt idx="1002">
                  <c:v>4.8002537503204268</c:v>
                </c:pt>
                <c:pt idx="1003">
                  <c:v>4.7984873065038522</c:v>
                </c:pt>
                <c:pt idx="1004">
                  <c:v>4.8744712169418305</c:v>
                </c:pt>
                <c:pt idx="1005">
                  <c:v>4.927470770164545</c:v>
                </c:pt>
                <c:pt idx="1006">
                  <c:v>4.9348059880638617</c:v>
                </c:pt>
                <c:pt idx="1007">
                  <c:v>4.9833942845144099</c:v>
                </c:pt>
                <c:pt idx="1008">
                  <c:v>4.9872368734240773</c:v>
                </c:pt>
                <c:pt idx="1009">
                  <c:v>4.9662977973166331</c:v>
                </c:pt>
                <c:pt idx="1010">
                  <c:v>4.9666021074472084</c:v>
                </c:pt>
                <c:pt idx="1011">
                  <c:v>4.9823191869351175</c:v>
                </c:pt>
                <c:pt idx="1012">
                  <c:v>5.0164443113186739</c:v>
                </c:pt>
                <c:pt idx="1013">
                  <c:v>5.0129868660834624</c:v>
                </c:pt>
                <c:pt idx="1014">
                  <c:v>5.0474131316402921</c:v>
                </c:pt>
                <c:pt idx="1015">
                  <c:v>5.041496989206677</c:v>
                </c:pt>
                <c:pt idx="1016">
                  <c:v>5.051040679382826</c:v>
                </c:pt>
                <c:pt idx="1017">
                  <c:v>5.0364641428832559</c:v>
                </c:pt>
                <c:pt idx="1018">
                  <c:v>5.0243710243754203</c:v>
                </c:pt>
                <c:pt idx="1019">
                  <c:v>5.0203308765199068</c:v>
                </c:pt>
                <c:pt idx="1020">
                  <c:v>5.0140734268430167</c:v>
                </c:pt>
                <c:pt idx="1021">
                  <c:v>4.9827254480281393</c:v>
                </c:pt>
                <c:pt idx="1022">
                  <c:v>5.0109048394222988</c:v>
                </c:pt>
                <c:pt idx="1023">
                  <c:v>5.0571294920287695</c:v>
                </c:pt>
                <c:pt idx="1024">
                  <c:v>5.0757548090126718</c:v>
                </c:pt>
                <c:pt idx="1025">
                  <c:v>5.0614052157610363</c:v>
                </c:pt>
                <c:pt idx="1026">
                  <c:v>5.0594052054318341</c:v>
                </c:pt>
                <c:pt idx="1027">
                  <c:v>5.0718164853581875</c:v>
                </c:pt>
                <c:pt idx="1028">
                  <c:v>5.1020836256912414</c:v>
                </c:pt>
                <c:pt idx="1029">
                  <c:v>5.1156923840835784</c:v>
                </c:pt>
                <c:pt idx="1030">
                  <c:v>5.1243449067248505</c:v>
                </c:pt>
                <c:pt idx="1031">
                  <c:v>5.1430847874763757</c:v>
                </c:pt>
                <c:pt idx="1032">
                  <c:v>5.1417891653536909</c:v>
                </c:pt>
                <c:pt idx="1033">
                  <c:v>5.083549539439824</c:v>
                </c:pt>
                <c:pt idx="1034">
                  <c:v>5.0719563193775352</c:v>
                </c:pt>
                <c:pt idx="1035">
                  <c:v>5.0661589221818035</c:v>
                </c:pt>
                <c:pt idx="1036">
                  <c:v>5.0693709617931297</c:v>
                </c:pt>
                <c:pt idx="1037">
                  <c:v>5.072672053445503</c:v>
                </c:pt>
                <c:pt idx="1038">
                  <c:v>5.0694394498679518</c:v>
                </c:pt>
                <c:pt idx="1039">
                  <c:v>5.0708183345596058</c:v>
                </c:pt>
                <c:pt idx="1040">
                  <c:v>5.0666734034969432</c:v>
                </c:pt>
                <c:pt idx="1041">
                  <c:v>5.059931436617604</c:v>
                </c:pt>
                <c:pt idx="1042">
                  <c:v>5.0544659605907567</c:v>
                </c:pt>
                <c:pt idx="1043">
                  <c:v>5.0566604498621643</c:v>
                </c:pt>
                <c:pt idx="1044">
                  <c:v>5.0716594005183362</c:v>
                </c:pt>
                <c:pt idx="1045">
                  <c:v>5.0470920395065288</c:v>
                </c:pt>
                <c:pt idx="1046">
                  <c:v>5.0017914949087938</c:v>
                </c:pt>
                <c:pt idx="1047">
                  <c:v>4.9842676905986876</c:v>
                </c:pt>
                <c:pt idx="1048">
                  <c:v>4.9912473794542134</c:v>
                </c:pt>
                <c:pt idx="1049">
                  <c:v>4.9675242451372821</c:v>
                </c:pt>
                <c:pt idx="1050">
                  <c:v>4.9856192554030718</c:v>
                </c:pt>
                <c:pt idx="1051">
                  <c:v>4.9661045655724605</c:v>
                </c:pt>
                <c:pt idx="1052">
                  <c:v>4.9197778618239827</c:v>
                </c:pt>
                <c:pt idx="1053">
                  <c:v>4.9297226534208649</c:v>
                </c:pt>
                <c:pt idx="1054">
                  <c:v>4.9284513128723955</c:v>
                </c:pt>
                <c:pt idx="1055">
                  <c:v>4.9436265961346413</c:v>
                </c:pt>
                <c:pt idx="1056">
                  <c:v>4.9140273893546143</c:v>
                </c:pt>
                <c:pt idx="1057">
                  <c:v>4.9359474072455862</c:v>
                </c:pt>
                <c:pt idx="1058">
                  <c:v>4.9286152064478026</c:v>
                </c:pt>
                <c:pt idx="1059">
                  <c:v>4.9626372899242881</c:v>
                </c:pt>
                <c:pt idx="1060">
                  <c:v>4.9520463663794256</c:v>
                </c:pt>
                <c:pt idx="1061">
                  <c:v>4.9357404681682731</c:v>
                </c:pt>
                <c:pt idx="1062">
                  <c:v>4.9204430370624381</c:v>
                </c:pt>
                <c:pt idx="1063">
                  <c:v>4.873957815533096</c:v>
                </c:pt>
                <c:pt idx="1064">
                  <c:v>4.8523465762415405</c:v>
                </c:pt>
                <c:pt idx="1065">
                  <c:v>4.8631097026363159</c:v>
                </c:pt>
                <c:pt idx="1066">
                  <c:v>4.8097224609241191</c:v>
                </c:pt>
                <c:pt idx="1067">
                  <c:v>4.8251427268838336</c:v>
                </c:pt>
                <c:pt idx="1068">
                  <c:v>4.8418525603722298</c:v>
                </c:pt>
                <c:pt idx="1069">
                  <c:v>4.8584961304437462</c:v>
                </c:pt>
                <c:pt idx="1070">
                  <c:v>4.7884983543745827</c:v>
                </c:pt>
                <c:pt idx="1071">
                  <c:v>4.7983763412988152</c:v>
                </c:pt>
                <c:pt idx="1072">
                  <c:v>4.8210505893156652</c:v>
                </c:pt>
                <c:pt idx="1073">
                  <c:v>4.8211301499708057</c:v>
                </c:pt>
                <c:pt idx="1074">
                  <c:v>4.8224727875725417</c:v>
                </c:pt>
                <c:pt idx="1075">
                  <c:v>4.8352875563134434</c:v>
                </c:pt>
                <c:pt idx="1076">
                  <c:v>4.8307406508803448</c:v>
                </c:pt>
                <c:pt idx="1077">
                  <c:v>4.8581812428125248</c:v>
                </c:pt>
                <c:pt idx="1078">
                  <c:v>4.8280982124087979</c:v>
                </c:pt>
                <c:pt idx="1079">
                  <c:v>4.8420275264918731</c:v>
                </c:pt>
                <c:pt idx="1080">
                  <c:v>4.8040788901737406</c:v>
                </c:pt>
                <c:pt idx="1081">
                  <c:v>4.7822691099469754</c:v>
                </c:pt>
                <c:pt idx="1082">
                  <c:v>4.7523612435163516</c:v>
                </c:pt>
                <c:pt idx="1083">
                  <c:v>4.73851205165984</c:v>
                </c:pt>
                <c:pt idx="1084">
                  <c:v>4.7401508641541064</c:v>
                </c:pt>
                <c:pt idx="1085">
                  <c:v>4.6916815810540333</c:v>
                </c:pt>
                <c:pt idx="1086">
                  <c:v>4.756739816023785</c:v>
                </c:pt>
                <c:pt idx="1087">
                  <c:v>4.7750293518941973</c:v>
                </c:pt>
                <c:pt idx="1088">
                  <c:v>4.786047852721067</c:v>
                </c:pt>
                <c:pt idx="1089">
                  <c:v>4.75934280438271</c:v>
                </c:pt>
                <c:pt idx="1090">
                  <c:v>4.7643204959882475</c:v>
                </c:pt>
                <c:pt idx="1091">
                  <c:v>4.7532839591433653</c:v>
                </c:pt>
                <c:pt idx="1092">
                  <c:v>4.668303530614442</c:v>
                </c:pt>
                <c:pt idx="1093">
                  <c:v>4.7014307636441606</c:v>
                </c:pt>
                <c:pt idx="1094">
                  <c:v>4.7490938636563254</c:v>
                </c:pt>
                <c:pt idx="1095">
                  <c:v>4.7672250369338496</c:v>
                </c:pt>
                <c:pt idx="1096">
                  <c:v>4.7815595650062459</c:v>
                </c:pt>
                <c:pt idx="1097">
                  <c:v>4.6723268495350183</c:v>
                </c:pt>
                <c:pt idx="1098">
                  <c:v>4.6546474404185663</c:v>
                </c:pt>
                <c:pt idx="1099">
                  <c:v>4.6513682223041117</c:v>
                </c:pt>
                <c:pt idx="1100">
                  <c:v>4.679821655034635</c:v>
                </c:pt>
                <c:pt idx="1101">
                  <c:v>4.7191671270903974</c:v>
                </c:pt>
                <c:pt idx="1102">
                  <c:v>4.7036126065428601</c:v>
                </c:pt>
                <c:pt idx="1103">
                  <c:v>4.7008205271072816</c:v>
                </c:pt>
                <c:pt idx="1104">
                  <c:v>4.707715848768431</c:v>
                </c:pt>
                <c:pt idx="1105">
                  <c:v>4.7141953500598364</c:v>
                </c:pt>
                <c:pt idx="1106">
                  <c:v>4.656270173506436</c:v>
                </c:pt>
                <c:pt idx="1107">
                  <c:v>4.6075356473024724</c:v>
                </c:pt>
                <c:pt idx="1108">
                  <c:v>4.6144478199666192</c:v>
                </c:pt>
                <c:pt idx="1109">
                  <c:v>4.5471822284663306</c:v>
                </c:pt>
                <c:pt idx="1110">
                  <c:v>4.5358613813427162</c:v>
                </c:pt>
                <c:pt idx="1111">
                  <c:v>4.5340474815963816</c:v>
                </c:pt>
                <c:pt idx="1112">
                  <c:v>4.5512857296710774</c:v>
                </c:pt>
                <c:pt idx="1113">
                  <c:v>4.5432966036481028</c:v>
                </c:pt>
                <c:pt idx="1114">
                  <c:v>4.548113898451402</c:v>
                </c:pt>
                <c:pt idx="1115">
                  <c:v>4.5845949471591219</c:v>
                </c:pt>
                <c:pt idx="1116">
                  <c:v>4.6276541137031373</c:v>
                </c:pt>
                <c:pt idx="1117">
                  <c:v>4.5960600999612105</c:v>
                </c:pt>
                <c:pt idx="1118">
                  <c:v>4.5939878938249548</c:v>
                </c:pt>
                <c:pt idx="1119">
                  <c:v>4.5667413426543826</c:v>
                </c:pt>
                <c:pt idx="1120">
                  <c:v>4.5721908609391191</c:v>
                </c:pt>
                <c:pt idx="1121">
                  <c:v>4.5676610807089855</c:v>
                </c:pt>
                <c:pt idx="1122">
                  <c:v>4.6272861338360238</c:v>
                </c:pt>
                <c:pt idx="1123">
                  <c:v>4.6366773150223395</c:v>
                </c:pt>
                <c:pt idx="1124">
                  <c:v>4.6246726502966524</c:v>
                </c:pt>
                <c:pt idx="1125">
                  <c:v>4.656218518614418</c:v>
                </c:pt>
                <c:pt idx="1126">
                  <c:v>4.6428167918732806</c:v>
                </c:pt>
                <c:pt idx="1127">
                  <c:v>4.5990455547268905</c:v>
                </c:pt>
                <c:pt idx="1128">
                  <c:v>4.6045577444298669</c:v>
                </c:pt>
                <c:pt idx="1129">
                  <c:v>4.6147721023662092</c:v>
                </c:pt>
                <c:pt idx="1130">
                  <c:v>4.619796230510854</c:v>
                </c:pt>
                <c:pt idx="1131">
                  <c:v>4.5601156108272711</c:v>
                </c:pt>
                <c:pt idx="1132">
                  <c:v>4.5324568452296212</c:v>
                </c:pt>
                <c:pt idx="1133">
                  <c:v>4.4497246996474225</c:v>
                </c:pt>
                <c:pt idx="1134">
                  <c:v>4.4638728697822971</c:v>
                </c:pt>
                <c:pt idx="1135">
                  <c:v>4.4572979916491819</c:v>
                </c:pt>
                <c:pt idx="1136">
                  <c:v>4.460459900893178</c:v>
                </c:pt>
                <c:pt idx="1137">
                  <c:v>4.4609626181392619</c:v>
                </c:pt>
                <c:pt idx="1138">
                  <c:v>4.4585337641334055</c:v>
                </c:pt>
                <c:pt idx="1139">
                  <c:v>4.4470018524440018</c:v>
                </c:pt>
                <c:pt idx="1140">
                  <c:v>4.469096888215093</c:v>
                </c:pt>
                <c:pt idx="1141">
                  <c:v>4.4854896782426206</c:v>
                </c:pt>
                <c:pt idx="1142">
                  <c:v>4.549387767184859</c:v>
                </c:pt>
                <c:pt idx="1143">
                  <c:v>4.5336830868948024</c:v>
                </c:pt>
                <c:pt idx="1144">
                  <c:v>4.5479449117876305</c:v>
                </c:pt>
                <c:pt idx="1145">
                  <c:v>4.5360275781303026</c:v>
                </c:pt>
                <c:pt idx="1146">
                  <c:v>4.5223611090574876</c:v>
                </c:pt>
                <c:pt idx="1147">
                  <c:v>4.4642816583815037</c:v>
                </c:pt>
                <c:pt idx="1148">
                  <c:v>4.4261924091433489</c:v>
                </c:pt>
                <c:pt idx="1149">
                  <c:v>4.4396351386461834</c:v>
                </c:pt>
                <c:pt idx="1150">
                  <c:v>4.4542254193033859</c:v>
                </c:pt>
                <c:pt idx="1151">
                  <c:v>4.4665946711375728</c:v>
                </c:pt>
                <c:pt idx="1152">
                  <c:v>4.4419072866909133</c:v>
                </c:pt>
                <c:pt idx="1153">
                  <c:v>4.4260136695754246</c:v>
                </c:pt>
                <c:pt idx="1154">
                  <c:v>4.4477165193369341</c:v>
                </c:pt>
                <c:pt idx="1155">
                  <c:v>4.4368747045305819</c:v>
                </c:pt>
                <c:pt idx="1156">
                  <c:v>4.4424130278387945</c:v>
                </c:pt>
                <c:pt idx="1157">
                  <c:v>4.4484872259162138</c:v>
                </c:pt>
                <c:pt idx="1158">
                  <c:v>4.429992749044434</c:v>
                </c:pt>
                <c:pt idx="1159">
                  <c:v>4.4000069026126249</c:v>
                </c:pt>
                <c:pt idx="1160">
                  <c:v>4.3582132566389005</c:v>
                </c:pt>
                <c:pt idx="1161">
                  <c:v>4.3521176563616031</c:v>
                </c:pt>
                <c:pt idx="1162">
                  <c:v>4.3232250509833579</c:v>
                </c:pt>
                <c:pt idx="1163">
                  <c:v>4.345387324142389</c:v>
                </c:pt>
                <c:pt idx="1164">
                  <c:v>4.370972695670658</c:v>
                </c:pt>
                <c:pt idx="1165">
                  <c:v>4.4059364911193057</c:v>
                </c:pt>
                <c:pt idx="1166">
                  <c:v>4.4579227102130092</c:v>
                </c:pt>
                <c:pt idx="1167">
                  <c:v>4.4757560164328529</c:v>
                </c:pt>
                <c:pt idx="1168">
                  <c:v>4.3164934959598815</c:v>
                </c:pt>
                <c:pt idx="1169">
                  <c:v>4.2942223025053448</c:v>
                </c:pt>
                <c:pt idx="1170">
                  <c:v>4.2343118095844865</c:v>
                </c:pt>
                <c:pt idx="1171">
                  <c:v>4.1699722365285163</c:v>
                </c:pt>
                <c:pt idx="1172">
                  <c:v>4.1907095504596112</c:v>
                </c:pt>
                <c:pt idx="1173">
                  <c:v>4.1590638317670008</c:v>
                </c:pt>
                <c:pt idx="1174">
                  <c:v>4.150014900586914</c:v>
                </c:pt>
                <c:pt idx="1175">
                  <c:v>4.1725063840027676</c:v>
                </c:pt>
                <c:pt idx="1176">
                  <c:v>4.1219309598009541</c:v>
                </c:pt>
                <c:pt idx="1177">
                  <c:v>4.1309718663046029</c:v>
                </c:pt>
                <c:pt idx="1178">
                  <c:v>4.1326034989486544</c:v>
                </c:pt>
                <c:pt idx="1179">
                  <c:v>4.1403898007227165</c:v>
                </c:pt>
                <c:pt idx="1180">
                  <c:v>4.1804873767864237</c:v>
                </c:pt>
                <c:pt idx="1181">
                  <c:v>4.2172027308905884</c:v>
                </c:pt>
                <c:pt idx="1182">
                  <c:v>4.1860124571487809</c:v>
                </c:pt>
                <c:pt idx="1183">
                  <c:v>4.2361417349770774</c:v>
                </c:pt>
                <c:pt idx="1184">
                  <c:v>4.2351018496449662</c:v>
                </c:pt>
                <c:pt idx="1185">
                  <c:v>4.1896746181048012</c:v>
                </c:pt>
                <c:pt idx="1186">
                  <c:v>4.2055661464760066</c:v>
                </c:pt>
                <c:pt idx="1187">
                  <c:v>4.1417314860257584</c:v>
                </c:pt>
                <c:pt idx="1188">
                  <c:v>4.0848083818185916</c:v>
                </c:pt>
                <c:pt idx="1189">
                  <c:v>4.1141281045967837</c:v>
                </c:pt>
                <c:pt idx="1190">
                  <c:v>4.1217177094588671</c:v>
                </c:pt>
                <c:pt idx="1191">
                  <c:v>4.1635666131550941</c:v>
                </c:pt>
                <c:pt idx="1192">
                  <c:v>4.1360795661274441</c:v>
                </c:pt>
                <c:pt idx="1193">
                  <c:v>4.1261573018317055</c:v>
                </c:pt>
                <c:pt idx="1194">
                  <c:v>4.1136547589169226</c:v>
                </c:pt>
                <c:pt idx="1195">
                  <c:v>4.1086291691365329</c:v>
                </c:pt>
                <c:pt idx="1196">
                  <c:v>4.1406049428388654</c:v>
                </c:pt>
                <c:pt idx="1197">
                  <c:v>4.145510345076028</c:v>
                </c:pt>
                <c:pt idx="1198">
                  <c:v>4.101931405981694</c:v>
                </c:pt>
                <c:pt idx="1199">
                  <c:v>4.1335589530647914</c:v>
                </c:pt>
                <c:pt idx="1200">
                  <c:v>4.1067778836838826</c:v>
                </c:pt>
                <c:pt idx="1201">
                  <c:v>4.0679386435343998</c:v>
                </c:pt>
                <c:pt idx="1202">
                  <c:v>4.0402670402681924</c:v>
                </c:pt>
                <c:pt idx="1203">
                  <c:v>4.0542078443606968</c:v>
                </c:pt>
                <c:pt idx="1204">
                  <c:v>4.0419188904953716</c:v>
                </c:pt>
                <c:pt idx="1205">
                  <c:v>4.0514322059242085</c:v>
                </c:pt>
                <c:pt idx="1206">
                  <c:v>4.0694046991251014</c:v>
                </c:pt>
                <c:pt idx="1207">
                  <c:v>4.016530076320735</c:v>
                </c:pt>
                <c:pt idx="1208">
                  <c:v>4.0650196539441525</c:v>
                </c:pt>
                <c:pt idx="1209">
                  <c:v>4.123463825128094</c:v>
                </c:pt>
                <c:pt idx="1210">
                  <c:v>4.1002856887488566</c:v>
                </c:pt>
                <c:pt idx="1211">
                  <c:v>4.1035645334153399</c:v>
                </c:pt>
                <c:pt idx="1212">
                  <c:v>4.093719293287406</c:v>
                </c:pt>
                <c:pt idx="1213">
                  <c:v>4.0965578325936907</c:v>
                </c:pt>
                <c:pt idx="1214">
                  <c:v>4.1414741678337554</c:v>
                </c:pt>
                <c:pt idx="1215">
                  <c:v>4.123909689641394</c:v>
                </c:pt>
                <c:pt idx="1216">
                  <c:v>4.122240188823115</c:v>
                </c:pt>
                <c:pt idx="1217">
                  <c:v>4.1113778453541601</c:v>
                </c:pt>
                <c:pt idx="1218">
                  <c:v>4.1043882094706268</c:v>
                </c:pt>
                <c:pt idx="1219">
                  <c:v>4.1301689722592672</c:v>
                </c:pt>
                <c:pt idx="1220">
                  <c:v>4.0795815148026353</c:v>
                </c:pt>
                <c:pt idx="1221">
                  <c:v>4.0076572128693284</c:v>
                </c:pt>
                <c:pt idx="1222">
                  <c:v>4.0152665651155068</c:v>
                </c:pt>
                <c:pt idx="1223">
                  <c:v>4.1018714537216203</c:v>
                </c:pt>
                <c:pt idx="1224">
                  <c:v>4.1861096738044958</c:v>
                </c:pt>
                <c:pt idx="1225">
                  <c:v>4.2211332871168663</c:v>
                </c:pt>
                <c:pt idx="1226">
                  <c:v>4.2839961761136793</c:v>
                </c:pt>
                <c:pt idx="1227">
                  <c:v>4.263928774083241</c:v>
                </c:pt>
                <c:pt idx="1228">
                  <c:v>4.2802123251700328</c:v>
                </c:pt>
                <c:pt idx="1229">
                  <c:v>4.3082960945978437</c:v>
                </c:pt>
                <c:pt idx="1230">
                  <c:v>4.3120195261680907</c:v>
                </c:pt>
                <c:pt idx="1231">
                  <c:v>4.2955793003062732</c:v>
                </c:pt>
                <c:pt idx="1232">
                  <c:v>4.1968330579739694</c:v>
                </c:pt>
                <c:pt idx="1233">
                  <c:v>4.1349148907871882</c:v>
                </c:pt>
                <c:pt idx="1234">
                  <c:v>4.1356566385769531</c:v>
                </c:pt>
                <c:pt idx="1235">
                  <c:v>4.1064633799189201</c:v>
                </c:pt>
                <c:pt idx="1236">
                  <c:v>4.0781193360698564</c:v>
                </c:pt>
                <c:pt idx="1237">
                  <c:v>4.0947101759834421</c:v>
                </c:pt>
                <c:pt idx="1238">
                  <c:v>4.0471364892702777</c:v>
                </c:pt>
                <c:pt idx="1239">
                  <c:v>4.1144944650821715</c:v>
                </c:pt>
                <c:pt idx="1240">
                  <c:v>4.1897453605217017</c:v>
                </c:pt>
                <c:pt idx="1241">
                  <c:v>4.2347755819690081</c:v>
                </c:pt>
                <c:pt idx="1242">
                  <c:v>4.2560610157179335</c:v>
                </c:pt>
                <c:pt idx="1243">
                  <c:v>4.2646834175720345</c:v>
                </c:pt>
                <c:pt idx="1244">
                  <c:v>4.2234609127736675</c:v>
                </c:pt>
                <c:pt idx="1245">
                  <c:v>4.2187989439327502</c:v>
                </c:pt>
                <c:pt idx="1246">
                  <c:v>4.2404294117682761</c:v>
                </c:pt>
                <c:pt idx="1247">
                  <c:v>4.2068556537065716</c:v>
                </c:pt>
                <c:pt idx="1248">
                  <c:v>4.2239015207569013</c:v>
                </c:pt>
                <c:pt idx="1249">
                  <c:v>4.2535692580470137</c:v>
                </c:pt>
                <c:pt idx="1250">
                  <c:v>4.3127445277125176</c:v>
                </c:pt>
                <c:pt idx="1251">
                  <c:v>4.3313722027694501</c:v>
                </c:pt>
                <c:pt idx="1252">
                  <c:v>4.3189999948780544</c:v>
                </c:pt>
                <c:pt idx="1253">
                  <c:v>4.3280216365787902</c:v>
                </c:pt>
                <c:pt idx="1254">
                  <c:v>4.3358928639177323</c:v>
                </c:pt>
                <c:pt idx="1255">
                  <c:v>4.3545917116887507</c:v>
                </c:pt>
                <c:pt idx="1256">
                  <c:v>4.3658248039963459</c:v>
                </c:pt>
                <c:pt idx="1257">
                  <c:v>4.401025398552437</c:v>
                </c:pt>
                <c:pt idx="1258">
                  <c:v>4.4502448695645782</c:v>
                </c:pt>
                <c:pt idx="1259">
                  <c:v>4.4437989369131241</c:v>
                </c:pt>
                <c:pt idx="1260">
                  <c:v>4.4816532755617589</c:v>
                </c:pt>
                <c:pt idx="1261">
                  <c:v>4.5028837768975922</c:v>
                </c:pt>
                <c:pt idx="1262">
                  <c:v>4.4883467281245792</c:v>
                </c:pt>
                <c:pt idx="1263">
                  <c:v>4.5016047271274298</c:v>
                </c:pt>
                <c:pt idx="1264">
                  <c:v>4.5112518062859595</c:v>
                </c:pt>
                <c:pt idx="1265">
                  <c:v>4.4978748498346102</c:v>
                </c:pt>
                <c:pt idx="1266">
                  <c:v>4.4830046593331767</c:v>
                </c:pt>
                <c:pt idx="1267">
                  <c:v>4.7271487231491589</c:v>
                </c:pt>
                <c:pt idx="1268">
                  <c:v>4.8038810990373273</c:v>
                </c:pt>
                <c:pt idx="1269">
                  <c:v>4.8544970791972837</c:v>
                </c:pt>
                <c:pt idx="1270">
                  <c:v>4.7983538016547467</c:v>
                </c:pt>
                <c:pt idx="1271">
                  <c:v>4.7904371946900124</c:v>
                </c:pt>
                <c:pt idx="1272">
                  <c:v>4.7326029834284773</c:v>
                </c:pt>
                <c:pt idx="1273">
                  <c:v>4.829729533515474</c:v>
                </c:pt>
                <c:pt idx="1274">
                  <c:v>4.8680983316135036</c:v>
                </c:pt>
                <c:pt idx="1275">
                  <c:v>4.8546460689896866</c:v>
                </c:pt>
                <c:pt idx="1276">
                  <c:v>4.9017940697029072</c:v>
                </c:pt>
                <c:pt idx="1277">
                  <c:v>4.9065461225076579</c:v>
                </c:pt>
                <c:pt idx="1278">
                  <c:v>4.8932746520190182</c:v>
                </c:pt>
                <c:pt idx="1279">
                  <c:v>4.8382166765340395</c:v>
                </c:pt>
                <c:pt idx="1280">
                  <c:v>4.7663991411086295</c:v>
                </c:pt>
                <c:pt idx="1281">
                  <c:v>4.785567257421472</c:v>
                </c:pt>
                <c:pt idx="1282">
                  <c:v>4.856465773639643</c:v>
                </c:pt>
                <c:pt idx="1283">
                  <c:v>4.8875853380200383</c:v>
                </c:pt>
                <c:pt idx="1284">
                  <c:v>4.8525272332190008</c:v>
                </c:pt>
                <c:pt idx="1285">
                  <c:v>4.8684008354337234</c:v>
                </c:pt>
                <c:pt idx="1286">
                  <c:v>4.7601570698343689</c:v>
                </c:pt>
                <c:pt idx="1287">
                  <c:v>4.7362753809347389</c:v>
                </c:pt>
                <c:pt idx="1288">
                  <c:v>4.8112551652218416</c:v>
                </c:pt>
                <c:pt idx="1289">
                  <c:v>4.8338304313206244</c:v>
                </c:pt>
                <c:pt idx="1290">
                  <c:v>4.8203472326643908</c:v>
                </c:pt>
                <c:pt idx="1291">
                  <c:v>4.8135939063864193</c:v>
                </c:pt>
                <c:pt idx="1292">
                  <c:v>4.8743443682315464</c:v>
                </c:pt>
                <c:pt idx="1293">
                  <c:v>4.9040559105481769</c:v>
                </c:pt>
                <c:pt idx="1294">
                  <c:v>4.8806482722625866</c:v>
                </c:pt>
                <c:pt idx="1295">
                  <c:v>4.8719447036127086</c:v>
                </c:pt>
                <c:pt idx="1296">
                  <c:v>4.8599391527843174</c:v>
                </c:pt>
                <c:pt idx="1297">
                  <c:v>4.8691016833138487</c:v>
                </c:pt>
                <c:pt idx="1298">
                  <c:v>4.8873898352983423</c:v>
                </c:pt>
                <c:pt idx="1299">
                  <c:v>4.8941555726296615</c:v>
                </c:pt>
                <c:pt idx="1300">
                  <c:v>4.8968836918575906</c:v>
                </c:pt>
                <c:pt idx="1301">
                  <c:v>4.9034855925909842</c:v>
                </c:pt>
                <c:pt idx="1302">
                  <c:v>4.8448307111441657</c:v>
                </c:pt>
                <c:pt idx="1303">
                  <c:v>4.808484959961536</c:v>
                </c:pt>
                <c:pt idx="1304">
                  <c:v>4.8084785657134139</c:v>
                </c:pt>
                <c:pt idx="1305">
                  <c:v>4.821580530403069</c:v>
                </c:pt>
                <c:pt idx="1306">
                  <c:v>4.8091719268301194</c:v>
                </c:pt>
                <c:pt idx="1307">
                  <c:v>4.7338211169548687</c:v>
                </c:pt>
                <c:pt idx="1308">
                  <c:v>4.6987981973075854</c:v>
                </c:pt>
                <c:pt idx="1309">
                  <c:v>4.7415596263719779</c:v>
                </c:pt>
                <c:pt idx="1310">
                  <c:v>4.6730914206976744</c:v>
                </c:pt>
                <c:pt idx="1311">
                  <c:v>4.6645206154992227</c:v>
                </c:pt>
                <c:pt idx="1312">
                  <c:v>4.6125541562574277</c:v>
                </c:pt>
                <c:pt idx="1313">
                  <c:v>4.6518315903792899</c:v>
                </c:pt>
                <c:pt idx="1314">
                  <c:v>4.6641627236721437</c:v>
                </c:pt>
                <c:pt idx="1315">
                  <c:v>4.6530701549590878</c:v>
                </c:pt>
                <c:pt idx="1316">
                  <c:v>4.6637525537375319</c:v>
                </c:pt>
                <c:pt idx="1317">
                  <c:v>4.7224907672456728</c:v>
                </c:pt>
                <c:pt idx="1318">
                  <c:v>4.7625788371547806</c:v>
                </c:pt>
                <c:pt idx="1319">
                  <c:v>4.7462750646324929</c:v>
                </c:pt>
                <c:pt idx="1320">
                  <c:v>4.7395877502613466</c:v>
                </c:pt>
                <c:pt idx="1321">
                  <c:v>4.7448585212325423</c:v>
                </c:pt>
                <c:pt idx="1322">
                  <c:v>4.7837263735550817</c:v>
                </c:pt>
                <c:pt idx="1323">
                  <c:v>4.8197908559686313</c:v>
                </c:pt>
                <c:pt idx="1324">
                  <c:v>4.815323586799817</c:v>
                </c:pt>
                <c:pt idx="1325">
                  <c:v>4.8039414797987341</c:v>
                </c:pt>
                <c:pt idx="1326">
                  <c:v>4.7950568245730345</c:v>
                </c:pt>
                <c:pt idx="1327">
                  <c:v>4.7976067038590307</c:v>
                </c:pt>
                <c:pt idx="1328">
                  <c:v>4.8009293085339966</c:v>
                </c:pt>
                <c:pt idx="1329">
                  <c:v>4.7943591414141311</c:v>
                </c:pt>
                <c:pt idx="1330">
                  <c:v>4.7388900163738192</c:v>
                </c:pt>
                <c:pt idx="1331">
                  <c:v>4.6911457062293556</c:v>
                </c:pt>
                <c:pt idx="1332">
                  <c:v>4.6406209047928924</c:v>
                </c:pt>
                <c:pt idx="1333">
                  <c:v>4.6592003002819187</c:v>
                </c:pt>
                <c:pt idx="1334">
                  <c:v>4.6683548264225863</c:v>
                </c:pt>
                <c:pt idx="1335">
                  <c:v>4.7235941096324092</c:v>
                </c:pt>
                <c:pt idx="1336">
                  <c:v>4.7584614596286006</c:v>
                </c:pt>
                <c:pt idx="1337">
                  <c:v>4.7914636698914697</c:v>
                </c:pt>
                <c:pt idx="1338">
                  <c:v>4.8299855428951703</c:v>
                </c:pt>
                <c:pt idx="1339">
                  <c:v>4.8284738438984007</c:v>
                </c:pt>
                <c:pt idx="1340">
                  <c:v>4.8091170685567679</c:v>
                </c:pt>
                <c:pt idx="1341">
                  <c:v>4.804684590262907</c:v>
                </c:pt>
                <c:pt idx="1342">
                  <c:v>4.7695292504030062</c:v>
                </c:pt>
                <c:pt idx="1343">
                  <c:v>4.7481604206265402</c:v>
                </c:pt>
                <c:pt idx="1344">
                  <c:v>4.7328603353921412</c:v>
                </c:pt>
                <c:pt idx="1345">
                  <c:v>4.7711970766472671</c:v>
                </c:pt>
                <c:pt idx="1346">
                  <c:v>4.827173711667184</c:v>
                </c:pt>
                <c:pt idx="1347">
                  <c:v>4.8470217457328806</c:v>
                </c:pt>
                <c:pt idx="1348">
                  <c:v>4.8411408692774094</c:v>
                </c:pt>
                <c:pt idx="1349">
                  <c:v>4.8283340797162202</c:v>
                </c:pt>
                <c:pt idx="1350">
                  <c:v>4.8452472420577477</c:v>
                </c:pt>
                <c:pt idx="1351">
                  <c:v>4.8570754538918486</c:v>
                </c:pt>
                <c:pt idx="1352">
                  <c:v>4.8871742165746204</c:v>
                </c:pt>
                <c:pt idx="1353">
                  <c:v>4.8891830260948659</c:v>
                </c:pt>
                <c:pt idx="1354">
                  <c:v>4.8687404542031043</c:v>
                </c:pt>
                <c:pt idx="1355">
                  <c:v>4.8526303013661032</c:v>
                </c:pt>
                <c:pt idx="1356">
                  <c:v>4.8296766403112423</c:v>
                </c:pt>
                <c:pt idx="1357">
                  <c:v>4.760977111665615</c:v>
                </c:pt>
                <c:pt idx="1358">
                  <c:v>4.7631313179999619</c:v>
                </c:pt>
                <c:pt idx="1359">
                  <c:v>4.7319671261402494</c:v>
                </c:pt>
                <c:pt idx="1360">
                  <c:v>4.7211557578989485</c:v>
                </c:pt>
                <c:pt idx="1361">
                  <c:v>4.7047200628012016</c:v>
                </c:pt>
                <c:pt idx="1362">
                  <c:v>4.6980398923461708</c:v>
                </c:pt>
                <c:pt idx="1363">
                  <c:v>4.6696239172498473</c:v>
                </c:pt>
                <c:pt idx="1364">
                  <c:v>4.6665532746952181</c:v>
                </c:pt>
                <c:pt idx="1365">
                  <c:v>4.6807370987467749</c:v>
                </c:pt>
                <c:pt idx="1366">
                  <c:v>4.6889630017090873</c:v>
                </c:pt>
                <c:pt idx="1367">
                  <c:v>4.6659476226020349</c:v>
                </c:pt>
                <c:pt idx="1368">
                  <c:v>4.6586228480455256</c:v>
                </c:pt>
                <c:pt idx="1369">
                  <c:v>4.6313034928647738</c:v>
                </c:pt>
                <c:pt idx="1370">
                  <c:v>4.5855750997901277</c:v>
                </c:pt>
                <c:pt idx="1371">
                  <c:v>4.5773380175181924</c:v>
                </c:pt>
                <c:pt idx="1372">
                  <c:v>4.5744130650396722</c:v>
                </c:pt>
                <c:pt idx="1373">
                  <c:v>4.5820817194075776</c:v>
                </c:pt>
                <c:pt idx="1374">
                  <c:v>4.6197329069706621</c:v>
                </c:pt>
                <c:pt idx="1375">
                  <c:v>4.591559501145424</c:v>
                </c:pt>
                <c:pt idx="1376">
                  <c:v>4.5561126135267456</c:v>
                </c:pt>
                <c:pt idx="1377">
                  <c:v>4.5085655220363821</c:v>
                </c:pt>
                <c:pt idx="1378">
                  <c:v>4.5085655220363821</c:v>
                </c:pt>
                <c:pt idx="1379">
                  <c:v>4.5081946567384481</c:v>
                </c:pt>
                <c:pt idx="1380">
                  <c:v>4.5184393461652288</c:v>
                </c:pt>
                <c:pt idx="1381">
                  <c:v>4.4363335978152234</c:v>
                </c:pt>
                <c:pt idx="1382">
                  <c:v>4.4570978769410914</c:v>
                </c:pt>
                <c:pt idx="1383">
                  <c:v>4.4631360959171822</c:v>
                </c:pt>
                <c:pt idx="1384">
                  <c:v>4.4973503975945563</c:v>
                </c:pt>
                <c:pt idx="1385">
                  <c:v>4.4919674731360004</c:v>
                </c:pt>
                <c:pt idx="1386">
                  <c:v>4.515843978505437</c:v>
                </c:pt>
                <c:pt idx="1387">
                  <c:v>4.4887812084339807</c:v>
                </c:pt>
                <c:pt idx="1388">
                  <c:v>4.4716680287273878</c:v>
                </c:pt>
                <c:pt idx="1389">
                  <c:v>4.4582377405523577</c:v>
                </c:pt>
                <c:pt idx="1390">
                  <c:v>4.432190253151556</c:v>
                </c:pt>
                <c:pt idx="1391">
                  <c:v>4.4139882201982479</c:v>
                </c:pt>
                <c:pt idx="1392">
                  <c:v>4.4584184936191447</c:v>
                </c:pt>
                <c:pt idx="1393">
                  <c:v>4.4514311367664714</c:v>
                </c:pt>
                <c:pt idx="1394">
                  <c:v>4.4711603416159571</c:v>
                </c:pt>
                <c:pt idx="1395">
                  <c:v>4.5005741123673637</c:v>
                </c:pt>
                <c:pt idx="1396">
                  <c:v>4.5052120830167652</c:v>
                </c:pt>
                <c:pt idx="1397">
                  <c:v>4.4886016797852895</c:v>
                </c:pt>
                <c:pt idx="1398">
                  <c:v>4.45211183364367</c:v>
                </c:pt>
                <c:pt idx="1399">
                  <c:v>4.4338262488596527</c:v>
                </c:pt>
                <c:pt idx="1400">
                  <c:v>4.4411177589354018</c:v>
                </c:pt>
                <c:pt idx="1401">
                  <c:v>4.4118408090393073</c:v>
                </c:pt>
                <c:pt idx="1402">
                  <c:v>4.3424414103544864</c:v>
                </c:pt>
                <c:pt idx="1403">
                  <c:v>4.3522588403216034</c:v>
                </c:pt>
                <c:pt idx="1404">
                  <c:v>4.361473415540706</c:v>
                </c:pt>
                <c:pt idx="1405">
                  <c:v>4.3471855936227719</c:v>
                </c:pt>
                <c:pt idx="1406">
                  <c:v>4.3727621367707199</c:v>
                </c:pt>
                <c:pt idx="1407">
                  <c:v>4.3791625512213441</c:v>
                </c:pt>
                <c:pt idx="1408">
                  <c:v>4.3505099739904178</c:v>
                </c:pt>
                <c:pt idx="1409">
                  <c:v>4.3698356398224929</c:v>
                </c:pt>
                <c:pt idx="1410">
                  <c:v>4.3572170483071231</c:v>
                </c:pt>
                <c:pt idx="1411">
                  <c:v>4.3177264463079998</c:v>
                </c:pt>
                <c:pt idx="1412">
                  <c:v>4.2805259908226283</c:v>
                </c:pt>
                <c:pt idx="1413">
                  <c:v>4.2934848840331661</c:v>
                </c:pt>
                <c:pt idx="1414">
                  <c:v>4.2803218942943406</c:v>
                </c:pt>
                <c:pt idx="1415">
                  <c:v>4.2366496652782617</c:v>
                </c:pt>
                <c:pt idx="1416">
                  <c:v>4.2304455913097039</c:v>
                </c:pt>
                <c:pt idx="1417">
                  <c:v>4.256069164820043</c:v>
                </c:pt>
                <c:pt idx="1418">
                  <c:v>4.2864987795290066</c:v>
                </c:pt>
                <c:pt idx="1419">
                  <c:v>4.3016937337023347</c:v>
                </c:pt>
                <c:pt idx="1420">
                  <c:v>4.3056760146177799</c:v>
                </c:pt>
                <c:pt idx="1421">
                  <c:v>4.3180621103900876</c:v>
                </c:pt>
                <c:pt idx="1422">
                  <c:v>4.2848794434080668</c:v>
                </c:pt>
                <c:pt idx="1423">
                  <c:v>4.3381398295955966</c:v>
                </c:pt>
                <c:pt idx="1424">
                  <c:v>4.3499583407304989</c:v>
                </c:pt>
                <c:pt idx="1425">
                  <c:v>4.3839784821510159</c:v>
                </c:pt>
                <c:pt idx="1426">
                  <c:v>4.376639976600317</c:v>
                </c:pt>
                <c:pt idx="1427">
                  <c:v>4.3440676306774151</c:v>
                </c:pt>
                <c:pt idx="1428">
                  <c:v>4.3171138864683627</c:v>
                </c:pt>
                <c:pt idx="1429">
                  <c:v>4.3144209883470941</c:v>
                </c:pt>
                <c:pt idx="1430">
                  <c:v>4.292310375733269</c:v>
                </c:pt>
                <c:pt idx="1431">
                  <c:v>4.3462680837390435</c:v>
                </c:pt>
                <c:pt idx="1432">
                  <c:v>4.3946881315791879</c:v>
                </c:pt>
                <c:pt idx="1433">
                  <c:v>4.4643435231601831</c:v>
                </c:pt>
                <c:pt idx="1434">
                  <c:v>4.5044167119078899</c:v>
                </c:pt>
                <c:pt idx="1435">
                  <c:v>4.5032740680329146</c:v>
                </c:pt>
                <c:pt idx="1436">
                  <c:v>4.5273013529740016</c:v>
                </c:pt>
                <c:pt idx="1437">
                  <c:v>4.5315742464284092</c:v>
                </c:pt>
                <c:pt idx="1438">
                  <c:v>4.5650739302449637</c:v>
                </c:pt>
                <c:pt idx="1439">
                  <c:v>4.5521498688151176</c:v>
                </c:pt>
                <c:pt idx="1440">
                  <c:v>4.561690047061405</c:v>
                </c:pt>
                <c:pt idx="1441">
                  <c:v>4.5474539396497313</c:v>
                </c:pt>
                <c:pt idx="1442">
                  <c:v>4.5038693196987234</c:v>
                </c:pt>
                <c:pt idx="1443">
                  <c:v>4.5051114026709502</c:v>
                </c:pt>
                <c:pt idx="1444">
                  <c:v>4.514262548135318</c:v>
                </c:pt>
                <c:pt idx="1445">
                  <c:v>4.5189068358590712</c:v>
                </c:pt>
                <c:pt idx="1446">
                  <c:v>4.503773052665931</c:v>
                </c:pt>
                <c:pt idx="1447">
                  <c:v>4.5140037143915537</c:v>
                </c:pt>
                <c:pt idx="1448">
                  <c:v>4.5116704895801254</c:v>
                </c:pt>
                <c:pt idx="1449">
                  <c:v>4.532634517281795</c:v>
                </c:pt>
                <c:pt idx="1450">
                  <c:v>4.5563973286010757</c:v>
                </c:pt>
                <c:pt idx="1451">
                  <c:v>4.6246362628137465</c:v>
                </c:pt>
                <c:pt idx="1452">
                  <c:v>4.6030851797323225</c:v>
                </c:pt>
                <c:pt idx="1453">
                  <c:v>4.5901344941744773</c:v>
                </c:pt>
                <c:pt idx="1454">
                  <c:v>4.5953379309512972</c:v>
                </c:pt>
                <c:pt idx="1455">
                  <c:v>4.6283601769231204</c:v>
                </c:pt>
                <c:pt idx="1456">
                  <c:v>4.6320957228427488</c:v>
                </c:pt>
                <c:pt idx="1457">
                  <c:v>4.6050063813679412</c:v>
                </c:pt>
                <c:pt idx="1458">
                  <c:v>4.5725586274238514</c:v>
                </c:pt>
                <c:pt idx="1459">
                  <c:v>4.5896114450574395</c:v>
                </c:pt>
                <c:pt idx="1460">
                  <c:v>4.5425659852133133</c:v>
                </c:pt>
                <c:pt idx="1461">
                  <c:v>4.4854914421989021</c:v>
                </c:pt>
                <c:pt idx="1462">
                  <c:v>4.4964098863796913</c:v>
                </c:pt>
                <c:pt idx="1463">
                  <c:v>4.4550220058132375</c:v>
                </c:pt>
                <c:pt idx="1464">
                  <c:v>4.4821933993734078</c:v>
                </c:pt>
                <c:pt idx="1465">
                  <c:v>4.5235334661785531</c:v>
                </c:pt>
                <c:pt idx="1466">
                  <c:v>4.5171704659538632</c:v>
                </c:pt>
                <c:pt idx="1467">
                  <c:v>4.4907503129580544</c:v>
                </c:pt>
                <c:pt idx="1468">
                  <c:v>4.4771172276332099</c:v>
                </c:pt>
                <c:pt idx="1469">
                  <c:v>4.4918156259716184</c:v>
                </c:pt>
                <c:pt idx="1470">
                  <c:v>4.5132046615766255</c:v>
                </c:pt>
                <c:pt idx="1471">
                  <c:v>4.535064961418878</c:v>
                </c:pt>
                <c:pt idx="1472">
                  <c:v>4.5267132932795029</c:v>
                </c:pt>
                <c:pt idx="1473">
                  <c:v>4.5098925139430968</c:v>
                </c:pt>
                <c:pt idx="1474">
                  <c:v>4.5149298347395463</c:v>
                </c:pt>
                <c:pt idx="1475">
                  <c:v>4.5003527140411927</c:v>
                </c:pt>
                <c:pt idx="1476">
                  <c:v>4.5183107183608859</c:v>
                </c:pt>
                <c:pt idx="1477">
                  <c:v>4.531127777780406</c:v>
                </c:pt>
                <c:pt idx="1478">
                  <c:v>4.5106593713481615</c:v>
                </c:pt>
                <c:pt idx="1479">
                  <c:v>4.4872900258206414</c:v>
                </c:pt>
                <c:pt idx="1480">
                  <c:v>4.4992181393459578</c:v>
                </c:pt>
                <c:pt idx="1481">
                  <c:v>4.4480798040794793</c:v>
                </c:pt>
                <c:pt idx="1482">
                  <c:v>4.4421434190694118</c:v>
                </c:pt>
                <c:pt idx="1483">
                  <c:v>4.4092155106186954</c:v>
                </c:pt>
                <c:pt idx="1484">
                  <c:v>4.4164287370123407</c:v>
                </c:pt>
                <c:pt idx="1485">
                  <c:v>4.4169337420669565</c:v>
                </c:pt>
                <c:pt idx="1486">
                  <c:v>4.4458001099705147</c:v>
                </c:pt>
                <c:pt idx="1487">
                  <c:v>4.4908376925867666</c:v>
                </c:pt>
                <c:pt idx="1488">
                  <c:v>4.4903772853905037</c:v>
                </c:pt>
                <c:pt idx="1489">
                  <c:v>4.5334498944035282</c:v>
                </c:pt>
                <c:pt idx="1490">
                  <c:v>4.5562017379580766</c:v>
                </c:pt>
                <c:pt idx="1491">
                  <c:v>4.5743444074772386</c:v>
                </c:pt>
                <c:pt idx="1492">
                  <c:v>4.5822126017937919</c:v>
                </c:pt>
                <c:pt idx="1493">
                  <c:v>4.5517997881609142</c:v>
                </c:pt>
                <c:pt idx="1494">
                  <c:v>4.5418462968823405</c:v>
                </c:pt>
                <c:pt idx="1495">
                  <c:v>4.5229930870727486</c:v>
                </c:pt>
                <c:pt idx="1496">
                  <c:v>4.5416569811245822</c:v>
                </c:pt>
                <c:pt idx="1497">
                  <c:v>4.5703077779025847</c:v>
                </c:pt>
                <c:pt idx="1498">
                  <c:v>4.5473583250359519</c:v>
                </c:pt>
                <c:pt idx="1499">
                  <c:v>4.5544674307039621</c:v>
                </c:pt>
                <c:pt idx="1500">
                  <c:v>4.5388998705202281</c:v>
                </c:pt>
                <c:pt idx="1501">
                  <c:v>4.5270919008847672</c:v>
                </c:pt>
                <c:pt idx="1502">
                  <c:v>4.5178134977443172</c:v>
                </c:pt>
                <c:pt idx="1503">
                  <c:v>4.5364902875354574</c:v>
                </c:pt>
                <c:pt idx="1504">
                  <c:v>4.5573374121507042</c:v>
                </c:pt>
                <c:pt idx="1505">
                  <c:v>4.5679938060312351</c:v>
                </c:pt>
                <c:pt idx="1506">
                  <c:v>4.5619544745453586</c:v>
                </c:pt>
                <c:pt idx="1507">
                  <c:v>4.5362384829178035</c:v>
                </c:pt>
                <c:pt idx="1508">
                  <c:v>4.5217626625888103</c:v>
                </c:pt>
                <c:pt idx="1509">
                  <c:v>4.5004666799228898</c:v>
                </c:pt>
                <c:pt idx="1510">
                  <c:v>4.5148709475996158</c:v>
                </c:pt>
                <c:pt idx="1511">
                  <c:v>4.4920959351697451</c:v>
                </c:pt>
                <c:pt idx="1512">
                  <c:v>4.5093357535702054</c:v>
                </c:pt>
                <c:pt idx="1513">
                  <c:v>4.5451037490543094</c:v>
                </c:pt>
                <c:pt idx="1514">
                  <c:v>4.5493663888913289</c:v>
                </c:pt>
                <c:pt idx="1515">
                  <c:v>4.5909582363336803</c:v>
                </c:pt>
                <c:pt idx="1516">
                  <c:v>4.6077955996067157</c:v>
                </c:pt>
                <c:pt idx="1517">
                  <c:v>4.6233321960852747</c:v>
                </c:pt>
                <c:pt idx="1518">
                  <c:v>4.6284827664955248</c:v>
                </c:pt>
                <c:pt idx="1519">
                  <c:v>4.5829846844918212</c:v>
                </c:pt>
                <c:pt idx="1520">
                  <c:v>4.5452116032009746</c:v>
                </c:pt>
                <c:pt idx="1521">
                  <c:v>4.5904142519669895</c:v>
                </c:pt>
                <c:pt idx="1522">
                  <c:v>4.5555130391614567</c:v>
                </c:pt>
                <c:pt idx="1523">
                  <c:v>4.5339532785675489</c:v>
                </c:pt>
                <c:pt idx="1524">
                  <c:v>4.4818841303778933</c:v>
                </c:pt>
                <c:pt idx="1525">
                  <c:v>4.5163850927309488</c:v>
                </c:pt>
                <c:pt idx="1526">
                  <c:v>4.5316045395925508</c:v>
                </c:pt>
                <c:pt idx="1527">
                  <c:v>4.5814785556019091</c:v>
                </c:pt>
                <c:pt idx="1528">
                  <c:v>4.5991800302781254</c:v>
                </c:pt>
                <c:pt idx="1529">
                  <c:v>4.6033609314333166</c:v>
                </c:pt>
                <c:pt idx="1530">
                  <c:v>4.6098561936448297</c:v>
                </c:pt>
                <c:pt idx="1531">
                  <c:v>4.5700552149357341</c:v>
                </c:pt>
                <c:pt idx="1532">
                  <c:v>4.5184066696656737</c:v>
                </c:pt>
                <c:pt idx="1533">
                  <c:v>4.5146684582444934</c:v>
                </c:pt>
                <c:pt idx="1534">
                  <c:v>4.484604832977765</c:v>
                </c:pt>
                <c:pt idx="1535">
                  <c:v>4.4862709085567785</c:v>
                </c:pt>
                <c:pt idx="1536">
                  <c:v>4.4542816631865092</c:v>
                </c:pt>
                <c:pt idx="1537">
                  <c:v>4.450295914068918</c:v>
                </c:pt>
                <c:pt idx="1538">
                  <c:v>4.4496817881266271</c:v>
                </c:pt>
                <c:pt idx="1539">
                  <c:v>4.4590788711624043</c:v>
                </c:pt>
                <c:pt idx="1540">
                  <c:v>4.4458924684175729</c:v>
                </c:pt>
                <c:pt idx="1541">
                  <c:v>4.4119064644054653</c:v>
                </c:pt>
                <c:pt idx="1542">
                  <c:v>4.4058206239661457</c:v>
                </c:pt>
                <c:pt idx="1543">
                  <c:v>4.3941831576786008</c:v>
                </c:pt>
                <c:pt idx="1544">
                  <c:v>4.4159263972120302</c:v>
                </c:pt>
                <c:pt idx="1545">
                  <c:v>4.4396621763361361</c:v>
                </c:pt>
                <c:pt idx="1546">
                  <c:v>4.4138676681491962</c:v>
                </c:pt>
                <c:pt idx="1547">
                  <c:v>4.4389863604622564</c:v>
                </c:pt>
                <c:pt idx="1548">
                  <c:v>4.4536086151043905</c:v>
                </c:pt>
                <c:pt idx="1549">
                  <c:v>4.5052694693712372</c:v>
                </c:pt>
                <c:pt idx="1550">
                  <c:v>4.5266593528906993</c:v>
                </c:pt>
                <c:pt idx="1551">
                  <c:v>4.4869733991406173</c:v>
                </c:pt>
                <c:pt idx="1552">
                  <c:v>4.4434632975813591</c:v>
                </c:pt>
                <c:pt idx="1553">
                  <c:v>4.4128925434631201</c:v>
                </c:pt>
                <c:pt idx="1554">
                  <c:v>4.3564576656917886</c:v>
                </c:pt>
                <c:pt idx="1555">
                  <c:v>4.3582767455904516</c:v>
                </c:pt>
                <c:pt idx="1556">
                  <c:v>4.3888901062859169</c:v>
                </c:pt>
                <c:pt idx="1557">
                  <c:v>4.4355445879217319</c:v>
                </c:pt>
                <c:pt idx="1558">
                  <c:v>4.4455781409527493</c:v>
                </c:pt>
                <c:pt idx="1559">
                  <c:v>4.4455781409527493</c:v>
                </c:pt>
                <c:pt idx="1560">
                  <c:v>4.455111812342663</c:v>
                </c:pt>
                <c:pt idx="1561">
                  <c:v>4.455813602794386</c:v>
                </c:pt>
                <c:pt idx="1562">
                  <c:v>4.4474128392690817</c:v>
                </c:pt>
                <c:pt idx="1563">
                  <c:v>4.433568746757298</c:v>
                </c:pt>
                <c:pt idx="1564">
                  <c:v>4.433568746757298</c:v>
                </c:pt>
                <c:pt idx="1565">
                  <c:v>4.4198359841267969</c:v>
                </c:pt>
                <c:pt idx="1566">
                  <c:v>4.4286672920505854</c:v>
                </c:pt>
                <c:pt idx="1567">
                  <c:v>4.4501390273005548</c:v>
                </c:pt>
                <c:pt idx="1568">
                  <c:v>4.438409720519199</c:v>
                </c:pt>
                <c:pt idx="1569">
                  <c:v>4.4572476714074805</c:v>
                </c:pt>
                <c:pt idx="1570">
                  <c:v>4.4603092199498588</c:v>
                </c:pt>
                <c:pt idx="1571">
                  <c:v>4.4970889146761364</c:v>
                </c:pt>
                <c:pt idx="1572">
                  <c:v>4.5086241682470254</c:v>
                </c:pt>
                <c:pt idx="1573">
                  <c:v>4.5268090622071622</c:v>
                </c:pt>
                <c:pt idx="1574">
                  <c:v>4.5459859006242596</c:v>
                </c:pt>
                <c:pt idx="1575">
                  <c:v>4.5786686662380331</c:v>
                </c:pt>
                <c:pt idx="1576">
                  <c:v>4.5631413874722995</c:v>
                </c:pt>
                <c:pt idx="1577">
                  <c:v>4.5948498716279262</c:v>
                </c:pt>
                <c:pt idx="1578">
                  <c:v>4.6309651034168384</c:v>
                </c:pt>
                <c:pt idx="1579">
                  <c:v>4.6344644347281703</c:v>
                </c:pt>
                <c:pt idx="1580">
                  <c:v>4.6168552460818093</c:v>
                </c:pt>
                <c:pt idx="1581">
                  <c:v>4.5826810979627757</c:v>
                </c:pt>
                <c:pt idx="1582">
                  <c:v>4.5768963138152623</c:v>
                </c:pt>
                <c:pt idx="1583">
                  <c:v>4.570454337207261</c:v>
                </c:pt>
                <c:pt idx="1584">
                  <c:v>4.5736873709075994</c:v>
                </c:pt>
                <c:pt idx="1585">
                  <c:v>4.602048852132639</c:v>
                </c:pt>
                <c:pt idx="1586">
                  <c:v>4.583746109698339</c:v>
                </c:pt>
                <c:pt idx="1587">
                  <c:v>4.5826680502700405</c:v>
                </c:pt>
                <c:pt idx="1588">
                  <c:v>4.6061291271679163</c:v>
                </c:pt>
                <c:pt idx="1589">
                  <c:v>4.6536489234513967</c:v>
                </c:pt>
                <c:pt idx="1590">
                  <c:v>4.6512102124044867</c:v>
                </c:pt>
                <c:pt idx="1591">
                  <c:v>4.649774126064</c:v>
                </c:pt>
                <c:pt idx="1592">
                  <c:v>4.6582902922448257</c:v>
                </c:pt>
                <c:pt idx="1593">
                  <c:v>4.6570382950793974</c:v>
                </c:pt>
                <c:pt idx="1594">
                  <c:v>4.6691216421782737</c:v>
                </c:pt>
                <c:pt idx="1595">
                  <c:v>4.6595193945136639</c:v>
                </c:pt>
                <c:pt idx="1596">
                  <c:v>4.6644167427334198</c:v>
                </c:pt>
                <c:pt idx="1597">
                  <c:v>4.6873568361806992</c:v>
                </c:pt>
                <c:pt idx="1598">
                  <c:v>4.6744592867245709</c:v>
                </c:pt>
                <c:pt idx="1599">
                  <c:v>4.659886009507952</c:v>
                </c:pt>
                <c:pt idx="1600">
                  <c:v>4.674340737598242</c:v>
                </c:pt>
                <c:pt idx="1601">
                  <c:v>4.6545575147710228</c:v>
                </c:pt>
                <c:pt idx="1602">
                  <c:v>4.6557313101587976</c:v>
                </c:pt>
                <c:pt idx="1603">
                  <c:v>4.6357934170069708</c:v>
                </c:pt>
                <c:pt idx="1604">
                  <c:v>4.6055827910162526</c:v>
                </c:pt>
                <c:pt idx="1605">
                  <c:v>4.6218553348441676</c:v>
                </c:pt>
                <c:pt idx="1606">
                  <c:v>4.6532337117141855</c:v>
                </c:pt>
                <c:pt idx="1607">
                  <c:v>4.7468595019596629</c:v>
                </c:pt>
                <c:pt idx="1608">
                  <c:v>4.7424939405148745</c:v>
                </c:pt>
                <c:pt idx="1609">
                  <c:v>4.7538633953314413</c:v>
                </c:pt>
                <c:pt idx="1610">
                  <c:v>4.7919682519138114</c:v>
                </c:pt>
                <c:pt idx="1611">
                  <c:v>4.7920714847666339</c:v>
                </c:pt>
                <c:pt idx="1612">
                  <c:v>4.7708664680846065</c:v>
                </c:pt>
                <c:pt idx="1613">
                  <c:v>4.7337749780881371</c:v>
                </c:pt>
                <c:pt idx="1614">
                  <c:v>4.7629479915991224</c:v>
                </c:pt>
                <c:pt idx="1615">
                  <c:v>4.7085830877707116</c:v>
                </c:pt>
                <c:pt idx="1616">
                  <c:v>4.6780149321041788</c:v>
                </c:pt>
                <c:pt idx="1617">
                  <c:v>4.6412670852507985</c:v>
                </c:pt>
                <c:pt idx="1618">
                  <c:v>4.6006819834291992</c:v>
                </c:pt>
                <c:pt idx="1619">
                  <c:v>4.5990581762260137</c:v>
                </c:pt>
                <c:pt idx="1620">
                  <c:v>4.5934036066489261</c:v>
                </c:pt>
                <c:pt idx="1621">
                  <c:v>4.6089263905678211</c:v>
                </c:pt>
                <c:pt idx="1622">
                  <c:v>4.5995634516090842</c:v>
                </c:pt>
                <c:pt idx="1623">
                  <c:v>4.5681148814076638</c:v>
                </c:pt>
                <c:pt idx="1624">
                  <c:v>4.5733346900787231</c:v>
                </c:pt>
                <c:pt idx="1625">
                  <c:v>4.5585897310546128</c:v>
                </c:pt>
                <c:pt idx="1626">
                  <c:v>4.4689058765623475</c:v>
                </c:pt>
                <c:pt idx="1627">
                  <c:v>4.46705780311175</c:v>
                </c:pt>
                <c:pt idx="1628">
                  <c:v>4.46705780311175</c:v>
                </c:pt>
                <c:pt idx="1629">
                  <c:v>4.4695421821005299</c:v>
                </c:pt>
                <c:pt idx="1630">
                  <c:v>4.4700284511884485</c:v>
                </c:pt>
                <c:pt idx="1631">
                  <c:v>4.4888593959178005</c:v>
                </c:pt>
                <c:pt idx="1632">
                  <c:v>4.4994413534239435</c:v>
                </c:pt>
                <c:pt idx="1633">
                  <c:v>4.4893054707506064</c:v>
                </c:pt>
                <c:pt idx="1634">
                  <c:v>4.4724073221218186</c:v>
                </c:pt>
                <c:pt idx="1635">
                  <c:v>4.4776033593542461</c:v>
                </c:pt>
                <c:pt idx="1636">
                  <c:v>4.4643446996359302</c:v>
                </c:pt>
                <c:pt idx="1637">
                  <c:v>4.4566676913065004</c:v>
                </c:pt>
                <c:pt idx="1638">
                  <c:v>4.488798177315183</c:v>
                </c:pt>
                <c:pt idx="1639">
                  <c:v>4.4826362842525889</c:v>
                </c:pt>
                <c:pt idx="1640">
                  <c:v>4.4820417278208016</c:v>
                </c:pt>
                <c:pt idx="1641">
                  <c:v>4.4677162310995513</c:v>
                </c:pt>
                <c:pt idx="1642">
                  <c:v>4.4848827719937407</c:v>
                </c:pt>
                <c:pt idx="1643">
                  <c:v>4.5231161565347309</c:v>
                </c:pt>
                <c:pt idx="1644">
                  <c:v>4.5447435238978171</c:v>
                </c:pt>
                <c:pt idx="1645">
                  <c:v>4.5451272227707431</c:v>
                </c:pt>
                <c:pt idx="1646">
                  <c:v>4.5301180688672442</c:v>
                </c:pt>
                <c:pt idx="1647">
                  <c:v>4.5465734131575219</c:v>
                </c:pt>
                <c:pt idx="1648">
                  <c:v>4.51774497365912</c:v>
                </c:pt>
                <c:pt idx="1649">
                  <c:v>4.4880846926537545</c:v>
                </c:pt>
                <c:pt idx="1650">
                  <c:v>4.461652226127339</c:v>
                </c:pt>
                <c:pt idx="1651">
                  <c:v>4.4767227738008479</c:v>
                </c:pt>
                <c:pt idx="1652">
                  <c:v>4.4732997150249378</c:v>
                </c:pt>
                <c:pt idx="1653">
                  <c:v>4.4633361910252098</c:v>
                </c:pt>
                <c:pt idx="1654">
                  <c:v>4.4538631969497233</c:v>
                </c:pt>
                <c:pt idx="1655">
                  <c:v>4.4468708938196153</c:v>
                </c:pt>
                <c:pt idx="1656">
                  <c:v>4.4885254810924122</c:v>
                </c:pt>
                <c:pt idx="1657">
                  <c:v>4.4516472766507604</c:v>
                </c:pt>
                <c:pt idx="1658">
                  <c:v>4.4359480755247862</c:v>
                </c:pt>
                <c:pt idx="1659">
                  <c:v>4.4349691950749666</c:v>
                </c:pt>
                <c:pt idx="1660">
                  <c:v>4.4646975711221515</c:v>
                </c:pt>
                <c:pt idx="1661">
                  <c:v>4.5022398313905327</c:v>
                </c:pt>
                <c:pt idx="1662">
                  <c:v>4.5170598435901246</c:v>
                </c:pt>
                <c:pt idx="1663">
                  <c:v>4.5435461349875768</c:v>
                </c:pt>
                <c:pt idx="1664">
                  <c:v>4.5094620249206088</c:v>
                </c:pt>
                <c:pt idx="1665">
                  <c:v>4.4769971351663074</c:v>
                </c:pt>
                <c:pt idx="1666">
                  <c:v>4.4589902737393361</c:v>
                </c:pt>
                <c:pt idx="1667">
                  <c:v>4.4282700585177652</c:v>
                </c:pt>
                <c:pt idx="1668">
                  <c:v>4.417017998499488</c:v>
                </c:pt>
                <c:pt idx="1669">
                  <c:v>4.3991197092691605</c:v>
                </c:pt>
                <c:pt idx="1670">
                  <c:v>4.4100082630225774</c:v>
                </c:pt>
                <c:pt idx="1671">
                  <c:v>4.4063966534004848</c:v>
                </c:pt>
                <c:pt idx="1672">
                  <c:v>4.413043324272909</c:v>
                </c:pt>
                <c:pt idx="1673">
                  <c:v>4.4238014029804571</c:v>
                </c:pt>
                <c:pt idx="1674">
                  <c:v>4.4257640470058277</c:v>
                </c:pt>
                <c:pt idx="1675">
                  <c:v>4.430306362756359</c:v>
                </c:pt>
                <c:pt idx="1676">
                  <c:v>4.422774653534975</c:v>
                </c:pt>
                <c:pt idx="1677">
                  <c:v>4.4657665622768672</c:v>
                </c:pt>
                <c:pt idx="1678">
                  <c:v>4.462105193779176</c:v>
                </c:pt>
                <c:pt idx="1679">
                  <c:v>4.5618235996163463</c:v>
                </c:pt>
                <c:pt idx="1680">
                  <c:v>4.5687619936276702</c:v>
                </c:pt>
                <c:pt idx="1681">
                  <c:v>4.5721793135377125</c:v>
                </c:pt>
                <c:pt idx="1682">
                  <c:v>4.5410502797750354</c:v>
                </c:pt>
                <c:pt idx="1683">
                  <c:v>4.5355728999062848</c:v>
                </c:pt>
                <c:pt idx="1684">
                  <c:v>4.5051076402254315</c:v>
                </c:pt>
                <c:pt idx="1685">
                  <c:v>4.4727298327137914</c:v>
                </c:pt>
                <c:pt idx="1686">
                  <c:v>4.485562109911438</c:v>
                </c:pt>
                <c:pt idx="1687">
                  <c:v>4.5276063700230971</c:v>
                </c:pt>
                <c:pt idx="1688">
                  <c:v>4.513607327255742</c:v>
                </c:pt>
                <c:pt idx="1689">
                  <c:v>4.5084869826217986</c:v>
                </c:pt>
                <c:pt idx="1690">
                  <c:v>4.4896108981110059</c:v>
                </c:pt>
                <c:pt idx="1691">
                  <c:v>4.4934674043824367</c:v>
                </c:pt>
                <c:pt idx="1692">
                  <c:v>4.4642454221203458</c:v>
                </c:pt>
                <c:pt idx="1693">
                  <c:v>4.4649442953399774</c:v>
                </c:pt>
                <c:pt idx="1694">
                  <c:v>4.4644785949537642</c:v>
                </c:pt>
                <c:pt idx="1695">
                  <c:v>4.4276523787308601</c:v>
                </c:pt>
                <c:pt idx="1696">
                  <c:v>4.4265890100023588</c:v>
                </c:pt>
                <c:pt idx="1697">
                  <c:v>4.4318929387406483</c:v>
                </c:pt>
                <c:pt idx="1698">
                  <c:v>4.4586773902729817</c:v>
                </c:pt>
                <c:pt idx="1699">
                  <c:v>4.4660845330577112</c:v>
                </c:pt>
                <c:pt idx="1700">
                  <c:v>4.4975905006156394</c:v>
                </c:pt>
                <c:pt idx="1701">
                  <c:v>4.4903734670882258</c:v>
                </c:pt>
                <c:pt idx="1702">
                  <c:v>4.4903210837595333</c:v>
                </c:pt>
                <c:pt idx="1703">
                  <c:v>4.5031715257925509</c:v>
                </c:pt>
                <c:pt idx="1704">
                  <c:v>4.493695484003033</c:v>
                </c:pt>
                <c:pt idx="1705">
                  <c:v>4.5259377105950485</c:v>
                </c:pt>
                <c:pt idx="1706">
                  <c:v>4.5171053978276259</c:v>
                </c:pt>
                <c:pt idx="1707">
                  <c:v>4.5163945701702639</c:v>
                </c:pt>
                <c:pt idx="1708">
                  <c:v>4.4812352579352446</c:v>
                </c:pt>
                <c:pt idx="1709">
                  <c:v>4.4945473110324956</c:v>
                </c:pt>
                <c:pt idx="1710">
                  <c:v>4.5170052625500068</c:v>
                </c:pt>
                <c:pt idx="1711">
                  <c:v>4.5164982615927194</c:v>
                </c:pt>
                <c:pt idx="1712">
                  <c:v>4.5089505543657786</c:v>
                </c:pt>
                <c:pt idx="1713">
                  <c:v>4.4894670323396157</c:v>
                </c:pt>
                <c:pt idx="1714">
                  <c:v>4.48833541950619</c:v>
                </c:pt>
                <c:pt idx="1715">
                  <c:v>4.5185605071089956</c:v>
                </c:pt>
                <c:pt idx="1716">
                  <c:v>4.5448333299362789</c:v>
                </c:pt>
                <c:pt idx="1717">
                  <c:v>4.5543799292795102</c:v>
                </c:pt>
                <c:pt idx="1718">
                  <c:v>4.5463754377823058</c:v>
                </c:pt>
                <c:pt idx="1719">
                  <c:v>4.5317106382124672</c:v>
                </c:pt>
                <c:pt idx="1720">
                  <c:v>4.5160840440135557</c:v>
                </c:pt>
                <c:pt idx="1721">
                  <c:v>4.5062278472482653</c:v>
                </c:pt>
                <c:pt idx="1722">
                  <c:v>4.4516260519754951</c:v>
                </c:pt>
                <c:pt idx="1723">
                  <c:v>4.3873274295939559</c:v>
                </c:pt>
                <c:pt idx="1724">
                  <c:v>4.3865483984188796</c:v>
                </c:pt>
                <c:pt idx="1725">
                  <c:v>4.3865341456358893</c:v>
                </c:pt>
                <c:pt idx="1726">
                  <c:v>4.3888304294920868</c:v>
                </c:pt>
                <c:pt idx="1727">
                  <c:v>4.3855279897123625</c:v>
                </c:pt>
                <c:pt idx="1728">
                  <c:v>4.3828905001720031</c:v>
                </c:pt>
                <c:pt idx="1729">
                  <c:v>4.3761835455986482</c:v>
                </c:pt>
                <c:pt idx="1730">
                  <c:v>4.3796460664582799</c:v>
                </c:pt>
                <c:pt idx="1731">
                  <c:v>4.3731838513484158</c:v>
                </c:pt>
                <c:pt idx="1732">
                  <c:v>4.3620288602103194</c:v>
                </c:pt>
                <c:pt idx="1733">
                  <c:v>4.3644085325452266</c:v>
                </c:pt>
                <c:pt idx="1734">
                  <c:v>4.3700469407842082</c:v>
                </c:pt>
                <c:pt idx="1735">
                  <c:v>4.4013248898895982</c:v>
                </c:pt>
                <c:pt idx="1736">
                  <c:v>4.4034294424148923</c:v>
                </c:pt>
                <c:pt idx="1737">
                  <c:v>4.3657283159948257</c:v>
                </c:pt>
                <c:pt idx="1738">
                  <c:v>4.3551567866276857</c:v>
                </c:pt>
                <c:pt idx="1739">
                  <c:v>4.3400739590441235</c:v>
                </c:pt>
                <c:pt idx="1740">
                  <c:v>4.3458983779141498</c:v>
                </c:pt>
                <c:pt idx="1741">
                  <c:v>4.3726007532964069</c:v>
                </c:pt>
                <c:pt idx="1742">
                  <c:v>4.3695440298717259</c:v>
                </c:pt>
                <c:pt idx="1743">
                  <c:v>4.3784372975158101</c:v>
                </c:pt>
                <c:pt idx="1744">
                  <c:v>4.4029952964021417</c:v>
                </c:pt>
                <c:pt idx="1745">
                  <c:v>4.4084866198905761</c:v>
                </c:pt>
                <c:pt idx="1746">
                  <c:v>4.4163135846756321</c:v>
                </c:pt>
                <c:pt idx="1747">
                  <c:v>4.3811121083595967</c:v>
                </c:pt>
                <c:pt idx="1748">
                  <c:v>4.3884901424383687</c:v>
                </c:pt>
                <c:pt idx="1749">
                  <c:v>4.4105954770394007</c:v>
                </c:pt>
                <c:pt idx="1750">
                  <c:v>4.419796935160341</c:v>
                </c:pt>
                <c:pt idx="1751">
                  <c:v>4.4545678105157585</c:v>
                </c:pt>
                <c:pt idx="1752">
                  <c:v>4.4637896124266874</c:v>
                </c:pt>
                <c:pt idx="1753">
                  <c:v>4.470065074307314</c:v>
                </c:pt>
                <c:pt idx="1754">
                  <c:v>4.4560078006897674</c:v>
                </c:pt>
                <c:pt idx="1755">
                  <c:v>4.4743778917807395</c:v>
                </c:pt>
                <c:pt idx="1756">
                  <c:v>4.4746031217431206</c:v>
                </c:pt>
                <c:pt idx="1757">
                  <c:v>4.4481914566565424</c:v>
                </c:pt>
                <c:pt idx="1758">
                  <c:v>4.41496583288765</c:v>
                </c:pt>
                <c:pt idx="1759">
                  <c:v>4.4212951558017259</c:v>
                </c:pt>
                <c:pt idx="1760">
                  <c:v>4.4302455002485033</c:v>
                </c:pt>
                <c:pt idx="1761">
                  <c:v>4.4124309824740529</c:v>
                </c:pt>
                <c:pt idx="1762">
                  <c:v>4.4487918711910579</c:v>
                </c:pt>
                <c:pt idx="1763">
                  <c:v>4.4486748904194524</c:v>
                </c:pt>
                <c:pt idx="1764">
                  <c:v>4.4835407103604279</c:v>
                </c:pt>
                <c:pt idx="1765">
                  <c:v>4.4881890179887778</c:v>
                </c:pt>
                <c:pt idx="1766">
                  <c:v>4.4957244443758428</c:v>
                </c:pt>
                <c:pt idx="1767">
                  <c:v>4.4798286008815476</c:v>
                </c:pt>
                <c:pt idx="1768">
                  <c:v>4.5076292796308115</c:v>
                </c:pt>
                <c:pt idx="1769">
                  <c:v>4.4976895269708921</c:v>
                </c:pt>
                <c:pt idx="1770">
                  <c:v>4.5311077260297683</c:v>
                </c:pt>
                <c:pt idx="1771">
                  <c:v>4.5334007257321902</c:v>
                </c:pt>
                <c:pt idx="1772">
                  <c:v>4.5376596505626807</c:v>
                </c:pt>
                <c:pt idx="1773">
                  <c:v>4.5178841259983082</c:v>
                </c:pt>
                <c:pt idx="1774">
                  <c:v>4.5297983938242128</c:v>
                </c:pt>
                <c:pt idx="1775">
                  <c:v>4.5244963351605492</c:v>
                </c:pt>
                <c:pt idx="1776">
                  <c:v>4.52320279146186</c:v>
                </c:pt>
                <c:pt idx="1777">
                  <c:v>4.4753144221808574</c:v>
                </c:pt>
                <c:pt idx="1778">
                  <c:v>4.4747926340192885</c:v>
                </c:pt>
                <c:pt idx="1779">
                  <c:v>4.4834560931740297</c:v>
                </c:pt>
                <c:pt idx="1780">
                  <c:v>4.4891490256211055</c:v>
                </c:pt>
                <c:pt idx="1781">
                  <c:v>4.5028555238618768</c:v>
                </c:pt>
                <c:pt idx="1782">
                  <c:v>4.5128073329118177</c:v>
                </c:pt>
                <c:pt idx="1783">
                  <c:v>4.5327076355371405</c:v>
                </c:pt>
                <c:pt idx="1784">
                  <c:v>4.5630345475999281</c:v>
                </c:pt>
                <c:pt idx="1785">
                  <c:v>4.5589847217788089</c:v>
                </c:pt>
                <c:pt idx="1786">
                  <c:v>4.6081131377648434</c:v>
                </c:pt>
                <c:pt idx="1787">
                  <c:v>4.6418376749910495</c:v>
                </c:pt>
                <c:pt idx="1788">
                  <c:v>4.6617341235548277</c:v>
                </c:pt>
                <c:pt idx="1789">
                  <c:v>4.6576620763286911</c:v>
                </c:pt>
                <c:pt idx="1790">
                  <c:v>4.6615790375459625</c:v>
                </c:pt>
                <c:pt idx="1791">
                  <c:v>4.6539606296246863</c:v>
                </c:pt>
                <c:pt idx="1792">
                  <c:v>4.6353754212032863</c:v>
                </c:pt>
                <c:pt idx="1793">
                  <c:v>4.6036166311212492</c:v>
                </c:pt>
                <c:pt idx="1794">
                  <c:v>4.5985281350548117</c:v>
                </c:pt>
                <c:pt idx="1795">
                  <c:v>4.6318195328918428</c:v>
                </c:pt>
                <c:pt idx="1796">
                  <c:v>4.6223461190757043</c:v>
                </c:pt>
                <c:pt idx="1797">
                  <c:v>4.5946153165319048</c:v>
                </c:pt>
                <c:pt idx="1798">
                  <c:v>4.5968333117117792</c:v>
                </c:pt>
                <c:pt idx="1799">
                  <c:v>4.5938601035397966</c:v>
                </c:pt>
                <c:pt idx="1800">
                  <c:v>4.593924793508485</c:v>
                </c:pt>
                <c:pt idx="1801">
                  <c:v>4.5852741625138336</c:v>
                </c:pt>
                <c:pt idx="1802">
                  <c:v>4.5543317914531567</c:v>
                </c:pt>
                <c:pt idx="1803">
                  <c:v>4.5173701335603784</c:v>
                </c:pt>
                <c:pt idx="1804">
                  <c:v>4.5160201395561623</c:v>
                </c:pt>
                <c:pt idx="1805">
                  <c:v>4.4718380828072606</c:v>
                </c:pt>
                <c:pt idx="1806">
                  <c:v>4.4341245250544601</c:v>
                </c:pt>
                <c:pt idx="1807">
                  <c:v>4.4121036341912117</c:v>
                </c:pt>
                <c:pt idx="1808">
                  <c:v>4.3877463220269686</c:v>
                </c:pt>
                <c:pt idx="1809">
                  <c:v>4.3761094514549432</c:v>
                </c:pt>
                <c:pt idx="1810">
                  <c:v>4.3855120586018188</c:v>
                </c:pt>
                <c:pt idx="1811">
                  <c:v>4.401698474598474</c:v>
                </c:pt>
                <c:pt idx="1812">
                  <c:v>4.4210196927834229</c:v>
                </c:pt>
                <c:pt idx="1813">
                  <c:v>4.4038416859718748</c:v>
                </c:pt>
                <c:pt idx="1814">
                  <c:v>4.389111688710349</c:v>
                </c:pt>
                <c:pt idx="1815">
                  <c:v>4.3789638559769193</c:v>
                </c:pt>
                <c:pt idx="1816">
                  <c:v>4.3511142722797054</c:v>
                </c:pt>
                <c:pt idx="1817">
                  <c:v>4.2705048523653399</c:v>
                </c:pt>
                <c:pt idx="1818">
                  <c:v>4.3216759040727073</c:v>
                </c:pt>
                <c:pt idx="1819">
                  <c:v>4.325849450399569</c:v>
                </c:pt>
                <c:pt idx="1820">
                  <c:v>4.325849450399569</c:v>
                </c:pt>
                <c:pt idx="1821">
                  <c:v>4.3285852660562583</c:v>
                </c:pt>
                <c:pt idx="1822">
                  <c:v>4.335788002354918</c:v>
                </c:pt>
                <c:pt idx="1823">
                  <c:v>4.3256616885360843</c:v>
                </c:pt>
                <c:pt idx="1824">
                  <c:v>4.3036218607791916</c:v>
                </c:pt>
                <c:pt idx="1825">
                  <c:v>4.3036218607791916</c:v>
                </c:pt>
                <c:pt idx="1826">
                  <c:v>4.3003225734138155</c:v>
                </c:pt>
                <c:pt idx="1827">
                  <c:v>4.2472790778811236</c:v>
                </c:pt>
                <c:pt idx="1828">
                  <c:v>4.2757437255508259</c:v>
                </c:pt>
                <c:pt idx="1829">
                  <c:v>4.3356063162255003</c:v>
                </c:pt>
                <c:pt idx="1830">
                  <c:v>4.3134323250290887</c:v>
                </c:pt>
                <c:pt idx="1831">
                  <c:v>4.3143866646182794</c:v>
                </c:pt>
                <c:pt idx="1832">
                  <c:v>4.2684545458553727</c:v>
                </c:pt>
                <c:pt idx="1833">
                  <c:v>4.3325522749043897</c:v>
                </c:pt>
                <c:pt idx="1834">
                  <c:v>4.3132057155393406</c:v>
                </c:pt>
                <c:pt idx="1835">
                  <c:v>4.3157531870570596</c:v>
                </c:pt>
                <c:pt idx="1836">
                  <c:v>4.2953202105330233</c:v>
                </c:pt>
                <c:pt idx="1837">
                  <c:v>4.3180692823389215</c:v>
                </c:pt>
                <c:pt idx="1838">
                  <c:v>4.3510266691746375</c:v>
                </c:pt>
                <c:pt idx="1839">
                  <c:v>4.3495636102006632</c:v>
                </c:pt>
                <c:pt idx="1840">
                  <c:v>4.3522041985597655</c:v>
                </c:pt>
                <c:pt idx="1841">
                  <c:v>4.3671427535116374</c:v>
                </c:pt>
                <c:pt idx="1842">
                  <c:v>4.3527538297542101</c:v>
                </c:pt>
                <c:pt idx="1843">
                  <c:v>4.3217491964696313</c:v>
                </c:pt>
                <c:pt idx="1844">
                  <c:v>4.3275416018285995</c:v>
                </c:pt>
                <c:pt idx="1845">
                  <c:v>4.3301271489773736</c:v>
                </c:pt>
                <c:pt idx="1846">
                  <c:v>4.3282044517949192</c:v>
                </c:pt>
                <c:pt idx="1847">
                  <c:v>4.2638250809104488</c:v>
                </c:pt>
                <c:pt idx="1848">
                  <c:v>4.230542631619449</c:v>
                </c:pt>
                <c:pt idx="1849">
                  <c:v>4.2183715395371095</c:v>
                </c:pt>
                <c:pt idx="1850">
                  <c:v>4.2335024413042124</c:v>
                </c:pt>
                <c:pt idx="1851">
                  <c:v>4.2302316928370614</c:v>
                </c:pt>
                <c:pt idx="1852">
                  <c:v>4.1795977218575757</c:v>
                </c:pt>
                <c:pt idx="1853">
                  <c:v>4.140248868403285</c:v>
                </c:pt>
                <c:pt idx="1854">
                  <c:v>4.1698371321269976</c:v>
                </c:pt>
                <c:pt idx="1855">
                  <c:v>4.1528088857786205</c:v>
                </c:pt>
                <c:pt idx="1856">
                  <c:v>4.2180044646806278</c:v>
                </c:pt>
                <c:pt idx="1857">
                  <c:v>4.2364367768273636</c:v>
                </c:pt>
                <c:pt idx="1858">
                  <c:v>4.208960280701203</c:v>
                </c:pt>
                <c:pt idx="1859">
                  <c:v>4.2286471699814285</c:v>
                </c:pt>
                <c:pt idx="1860">
                  <c:v>4.2326780808027165</c:v>
                </c:pt>
                <c:pt idx="1861">
                  <c:v>4.2305338409341848</c:v>
                </c:pt>
                <c:pt idx="1862">
                  <c:v>4.2026082583398274</c:v>
                </c:pt>
                <c:pt idx="1863">
                  <c:v>4.1882845066045791</c:v>
                </c:pt>
                <c:pt idx="1864">
                  <c:v>4.1622028378886364</c:v>
                </c:pt>
                <c:pt idx="1865">
                  <c:v>4.1549331990958036</c:v>
                </c:pt>
                <c:pt idx="1866">
                  <c:v>4.1409344463977673</c:v>
                </c:pt>
                <c:pt idx="1867">
                  <c:v>4.1645119777637056</c:v>
                </c:pt>
                <c:pt idx="1868">
                  <c:v>4.1906227162038059</c:v>
                </c:pt>
                <c:pt idx="1869">
                  <c:v>4.2088297264326009</c:v>
                </c:pt>
                <c:pt idx="1870">
                  <c:v>4.1882984867985069</c:v>
                </c:pt>
                <c:pt idx="1871">
                  <c:v>4.1640248068596009</c:v>
                </c:pt>
                <c:pt idx="1872">
                  <c:v>4.1386296997601963</c:v>
                </c:pt>
                <c:pt idx="1873">
                  <c:v>4.0964024691121441</c:v>
                </c:pt>
                <c:pt idx="1874">
                  <c:v>4.094567801762917</c:v>
                </c:pt>
                <c:pt idx="1875">
                  <c:v>4.0953444087836006</c:v>
                </c:pt>
                <c:pt idx="1876">
                  <c:v>4.0616018888016594</c:v>
                </c:pt>
                <c:pt idx="1877">
                  <c:v>4.0702342611299622</c:v>
                </c:pt>
                <c:pt idx="1878">
                  <c:v>4.0788407870908525</c:v>
                </c:pt>
                <c:pt idx="1879">
                  <c:v>4.0805865462370976</c:v>
                </c:pt>
                <c:pt idx="1880">
                  <c:v>4.0586353909323689</c:v>
                </c:pt>
                <c:pt idx="1881">
                  <c:v>4.0393914681904937</c:v>
                </c:pt>
                <c:pt idx="1882">
                  <c:v>3.9664073867504728</c:v>
                </c:pt>
                <c:pt idx="1883">
                  <c:v>3.9663021706766242</c:v>
                </c:pt>
                <c:pt idx="1884">
                  <c:v>3.897503695848056</c:v>
                </c:pt>
                <c:pt idx="1885">
                  <c:v>3.8760577559855536</c:v>
                </c:pt>
                <c:pt idx="1886">
                  <c:v>3.787645673858536</c:v>
                </c:pt>
                <c:pt idx="1887">
                  <c:v>3.7863152677326868</c:v>
                </c:pt>
                <c:pt idx="1888">
                  <c:v>3.8393518563280868</c:v>
                </c:pt>
                <c:pt idx="1889">
                  <c:v>3.8680811045167656</c:v>
                </c:pt>
                <c:pt idx="1890">
                  <c:v>3.8868053914754221</c:v>
                </c:pt>
                <c:pt idx="1891">
                  <c:v>3.9314673044886415</c:v>
                </c:pt>
                <c:pt idx="1892">
                  <c:v>4.0104293822242925</c:v>
                </c:pt>
                <c:pt idx="1893">
                  <c:v>4.0059910187110104</c:v>
                </c:pt>
                <c:pt idx="1894">
                  <c:v>3.9768869007445327</c:v>
                </c:pt>
                <c:pt idx="1895">
                  <c:v>3.9979896907829686</c:v>
                </c:pt>
                <c:pt idx="1896">
                  <c:v>4.0240248850613112</c:v>
                </c:pt>
                <c:pt idx="1897">
                  <c:v>4.0111073836498088</c:v>
                </c:pt>
                <c:pt idx="1898">
                  <c:v>3.9922412998458725</c:v>
                </c:pt>
                <c:pt idx="1899">
                  <c:v>4.0216365932027847</c:v>
                </c:pt>
                <c:pt idx="1900">
                  <c:v>4.00391025315463</c:v>
                </c:pt>
                <c:pt idx="1901">
                  <c:v>3.9856235876543926</c:v>
                </c:pt>
                <c:pt idx="1902">
                  <c:v>3.9808255853613237</c:v>
                </c:pt>
                <c:pt idx="1903">
                  <c:v>3.9808255853613237</c:v>
                </c:pt>
                <c:pt idx="1904">
                  <c:v>3.9735188469841929</c:v>
                </c:pt>
                <c:pt idx="1905">
                  <c:v>3.9691940086728073</c:v>
                </c:pt>
                <c:pt idx="1906">
                  <c:v>3.9323325602134851</c:v>
                </c:pt>
                <c:pt idx="1907">
                  <c:v>3.9381294158210585</c:v>
                </c:pt>
                <c:pt idx="1908">
                  <c:v>3.9541884718724947</c:v>
                </c:pt>
                <c:pt idx="1909">
                  <c:v>3.9760470639958907</c:v>
                </c:pt>
                <c:pt idx="1910">
                  <c:v>3.984642448437179</c:v>
                </c:pt>
                <c:pt idx="1911">
                  <c:v>3.9419357180908343</c:v>
                </c:pt>
                <c:pt idx="1912">
                  <c:v>3.9643628106982427</c:v>
                </c:pt>
                <c:pt idx="1913">
                  <c:v>3.97074158319433</c:v>
                </c:pt>
                <c:pt idx="1914">
                  <c:v>3.9503362812291476</c:v>
                </c:pt>
                <c:pt idx="1915">
                  <c:v>3.9496443220458954</c:v>
                </c:pt>
                <c:pt idx="1916">
                  <c:v>3.9437982385727417</c:v>
                </c:pt>
                <c:pt idx="1917">
                  <c:v>3.8910822367234621</c:v>
                </c:pt>
                <c:pt idx="1918">
                  <c:v>3.8711614951979705</c:v>
                </c:pt>
                <c:pt idx="1919">
                  <c:v>3.8697478983276712</c:v>
                </c:pt>
                <c:pt idx="1920">
                  <c:v>3.856382160074733</c:v>
                </c:pt>
                <c:pt idx="1921">
                  <c:v>3.8800069919626057</c:v>
                </c:pt>
                <c:pt idx="1922">
                  <c:v>3.8660779757030186</c:v>
                </c:pt>
                <c:pt idx="1923">
                  <c:v>3.8704539342911914</c:v>
                </c:pt>
                <c:pt idx="1924">
                  <c:v>3.8888010524049119</c:v>
                </c:pt>
                <c:pt idx="1925">
                  <c:v>3.8866091673086696</c:v>
                </c:pt>
                <c:pt idx="1926">
                  <c:v>3.8743329472283494</c:v>
                </c:pt>
                <c:pt idx="1927">
                  <c:v>3.8681276434906589</c:v>
                </c:pt>
                <c:pt idx="1928">
                  <c:v>3.8246344539654298</c:v>
                </c:pt>
                <c:pt idx="1929">
                  <c:v>3.83446637883935</c:v>
                </c:pt>
                <c:pt idx="1930">
                  <c:v>3.8382298707453533</c:v>
                </c:pt>
                <c:pt idx="1931">
                  <c:v>3.7907493200452387</c:v>
                </c:pt>
                <c:pt idx="1932">
                  <c:v>3.8416371268808778</c:v>
                </c:pt>
                <c:pt idx="1933">
                  <c:v>3.7903352210087964</c:v>
                </c:pt>
                <c:pt idx="1934">
                  <c:v>3.7958151577826325</c:v>
                </c:pt>
                <c:pt idx="1935">
                  <c:v>3.7543556129079412</c:v>
                </c:pt>
                <c:pt idx="1936">
                  <c:v>3.7478488508279151</c:v>
                </c:pt>
                <c:pt idx="1937">
                  <c:v>3.7326098299431325</c:v>
                </c:pt>
                <c:pt idx="1938">
                  <c:v>3.749325872093435</c:v>
                </c:pt>
                <c:pt idx="1939">
                  <c:v>3.7470058756297657</c:v>
                </c:pt>
                <c:pt idx="1940">
                  <c:v>3.734577008799838</c:v>
                </c:pt>
                <c:pt idx="1941">
                  <c:v>3.7214376791424244</c:v>
                </c:pt>
                <c:pt idx="1942">
                  <c:v>3.6801080355592992</c:v>
                </c:pt>
                <c:pt idx="1943">
                  <c:v>3.6470819255603626</c:v>
                </c:pt>
                <c:pt idx="1944">
                  <c:v>3.6794590194737733</c:v>
                </c:pt>
                <c:pt idx="1945">
                  <c:v>3.6603888308677059</c:v>
                </c:pt>
                <c:pt idx="1946">
                  <c:v>3.6320091235477761</c:v>
                </c:pt>
                <c:pt idx="1947">
                  <c:v>3.519455404834916</c:v>
                </c:pt>
                <c:pt idx="1948">
                  <c:v>3.5407818683240482</c:v>
                </c:pt>
                <c:pt idx="1949">
                  <c:v>3.5634951148155785</c:v>
                </c:pt>
                <c:pt idx="1950">
                  <c:v>3.5551253483507526</c:v>
                </c:pt>
                <c:pt idx="1951">
                  <c:v>3.5649596421482657</c:v>
                </c:pt>
                <c:pt idx="1952">
                  <c:v>3.6072022424329147</c:v>
                </c:pt>
                <c:pt idx="1953">
                  <c:v>3.5742062398264847</c:v>
                </c:pt>
                <c:pt idx="1954">
                  <c:v>3.5843759716439427</c:v>
                </c:pt>
                <c:pt idx="1955">
                  <c:v>3.5293422893332478</c:v>
                </c:pt>
                <c:pt idx="1956">
                  <c:v>3.4902532403077138</c:v>
                </c:pt>
                <c:pt idx="1957">
                  <c:v>3.4729704457907711</c:v>
                </c:pt>
                <c:pt idx="1958">
                  <c:v>3.4904211402873901</c:v>
                </c:pt>
                <c:pt idx="1959">
                  <c:v>3.5359411038314783</c:v>
                </c:pt>
                <c:pt idx="1960">
                  <c:v>3.5335446121227436</c:v>
                </c:pt>
                <c:pt idx="1961">
                  <c:v>3.5470150060091008</c:v>
                </c:pt>
                <c:pt idx="1962">
                  <c:v>3.5446598120248698</c:v>
                </c:pt>
                <c:pt idx="1963">
                  <c:v>3.6338145680797855</c:v>
                </c:pt>
                <c:pt idx="1964">
                  <c:v>3.6543375794995017</c:v>
                </c:pt>
                <c:pt idx="1965">
                  <c:v>3.6189159299296114</c:v>
                </c:pt>
                <c:pt idx="1966">
                  <c:v>3.6264091761940569</c:v>
                </c:pt>
                <c:pt idx="1967">
                  <c:v>3.6030173241603656</c:v>
                </c:pt>
                <c:pt idx="1968">
                  <c:v>3.5699994136572086</c:v>
                </c:pt>
                <c:pt idx="1969">
                  <c:v>3.5824925090532656</c:v>
                </c:pt>
                <c:pt idx="1970">
                  <c:v>3.5676088136473516</c:v>
                </c:pt>
                <c:pt idx="1971">
                  <c:v>3.5558238509287237</c:v>
                </c:pt>
                <c:pt idx="1972">
                  <c:v>3.535345931147936</c:v>
                </c:pt>
                <c:pt idx="1973">
                  <c:v>3.5174058017248608</c:v>
                </c:pt>
                <c:pt idx="1974">
                  <c:v>3.5082426144504266</c:v>
                </c:pt>
                <c:pt idx="1975">
                  <c:v>3.5116285857796017</c:v>
                </c:pt>
                <c:pt idx="1976">
                  <c:v>3.4505846568375245</c:v>
                </c:pt>
                <c:pt idx="1977">
                  <c:v>3.4639680674919688</c:v>
                </c:pt>
                <c:pt idx="1978">
                  <c:v>3.3724999805236586</c:v>
                </c:pt>
                <c:pt idx="1979">
                  <c:v>3.3008045682406078</c:v>
                </c:pt>
                <c:pt idx="1980">
                  <c:v>3.3330881473586533</c:v>
                </c:pt>
                <c:pt idx="1981">
                  <c:v>3.1832800703645536</c:v>
                </c:pt>
                <c:pt idx="1982">
                  <c:v>3.1097828510258907</c:v>
                </c:pt>
                <c:pt idx="1983">
                  <c:v>3.0805180476631628</c:v>
                </c:pt>
                <c:pt idx="1984">
                  <c:v>3.1130993996548471</c:v>
                </c:pt>
                <c:pt idx="1985">
                  <c:v>3.0899767865184087</c:v>
                </c:pt>
                <c:pt idx="1986">
                  <c:v>3.1095038837871449</c:v>
                </c:pt>
                <c:pt idx="1987">
                  <c:v>3.0046141773005952</c:v>
                </c:pt>
                <c:pt idx="1988">
                  <c:v>2.9738202419577124</c:v>
                </c:pt>
                <c:pt idx="1989">
                  <c:v>3.0185915816041691</c:v>
                </c:pt>
                <c:pt idx="1990">
                  <c:v>3.0460443733277249</c:v>
                </c:pt>
                <c:pt idx="1991">
                  <c:v>3.0479793418538943</c:v>
                </c:pt>
                <c:pt idx="1992">
                  <c:v>3.0813017495817001</c:v>
                </c:pt>
                <c:pt idx="1993">
                  <c:v>3.1290319871011629</c:v>
                </c:pt>
                <c:pt idx="1994">
                  <c:v>3.0304098904669332</c:v>
                </c:pt>
                <c:pt idx="1995">
                  <c:v>3.0826517780930041</c:v>
                </c:pt>
                <c:pt idx="1996">
                  <c:v>3.0760636513696995</c:v>
                </c:pt>
                <c:pt idx="1997">
                  <c:v>3.0690324652470173</c:v>
                </c:pt>
                <c:pt idx="1998">
                  <c:v>3.0667078702096293</c:v>
                </c:pt>
                <c:pt idx="1999">
                  <c:v>3.0473526242240876</c:v>
                </c:pt>
                <c:pt idx="2000">
                  <c:v>3.0475174971687582</c:v>
                </c:pt>
                <c:pt idx="2001">
                  <c:v>3.0203315631095164</c:v>
                </c:pt>
                <c:pt idx="2002">
                  <c:v>3.067753256992622</c:v>
                </c:pt>
                <c:pt idx="2003">
                  <c:v>3.1665662187314472</c:v>
                </c:pt>
                <c:pt idx="2004">
                  <c:v>3.1502997295994022</c:v>
                </c:pt>
                <c:pt idx="2005">
                  <c:v>3.231424501383795</c:v>
                </c:pt>
                <c:pt idx="2006">
                  <c:v>3.2999198742847367</c:v>
                </c:pt>
                <c:pt idx="2007">
                  <c:v>3.3285216957557333</c:v>
                </c:pt>
                <c:pt idx="2008">
                  <c:v>3.3722683785755745</c:v>
                </c:pt>
                <c:pt idx="2009">
                  <c:v>3.3665780062812432</c:v>
                </c:pt>
                <c:pt idx="2010">
                  <c:v>3.302337312826169</c:v>
                </c:pt>
                <c:pt idx="2011">
                  <c:v>3.2629541727322402</c:v>
                </c:pt>
                <c:pt idx="2012">
                  <c:v>3.1895660859731327</c:v>
                </c:pt>
                <c:pt idx="2013">
                  <c:v>3.1540517475742491</c:v>
                </c:pt>
                <c:pt idx="2014">
                  <c:v>3.1221473369224206</c:v>
                </c:pt>
                <c:pt idx="2015">
                  <c:v>3.1180926801144535</c:v>
                </c:pt>
                <c:pt idx="2016">
                  <c:v>3.1041940535572907</c:v>
                </c:pt>
                <c:pt idx="2017">
                  <c:v>3.1011048467560585</c:v>
                </c:pt>
                <c:pt idx="2018">
                  <c:v>3.0864450889261068</c:v>
                </c:pt>
                <c:pt idx="2019">
                  <c:v>3.0757938949071648</c:v>
                </c:pt>
                <c:pt idx="2020">
                  <c:v>3.2427571639214703</c:v>
                </c:pt>
                <c:pt idx="2021">
                  <c:v>3.0447620223425691</c:v>
                </c:pt>
                <c:pt idx="2022">
                  <c:v>2.9933967949327465</c:v>
                </c:pt>
                <c:pt idx="2023">
                  <c:v>2.9670251938816632</c:v>
                </c:pt>
                <c:pt idx="2024">
                  <c:v>2.9685520716014167</c:v>
                </c:pt>
                <c:pt idx="2025">
                  <c:v>2.9760827800925078</c:v>
                </c:pt>
                <c:pt idx="2026">
                  <c:v>2.9935736478276311</c:v>
                </c:pt>
                <c:pt idx="2027">
                  <c:v>3.0538336050919854</c:v>
                </c:pt>
                <c:pt idx="2028">
                  <c:v>3.1843422901291532</c:v>
                </c:pt>
                <c:pt idx="2029">
                  <c:v>3.2159370445807367</c:v>
                </c:pt>
                <c:pt idx="2030">
                  <c:v>3.1864798164896784</c:v>
                </c:pt>
                <c:pt idx="2031">
                  <c:v>3.2338349800354367</c:v>
                </c:pt>
                <c:pt idx="2032">
                  <c:v>3.251296388384012</c:v>
                </c:pt>
                <c:pt idx="2033">
                  <c:v>3.2848762134186109</c:v>
                </c:pt>
                <c:pt idx="2034">
                  <c:v>3.3269952306850215</c:v>
                </c:pt>
                <c:pt idx="2035">
                  <c:v>3.3891593378681337</c:v>
                </c:pt>
                <c:pt idx="2036">
                  <c:v>3.3283926897681777</c:v>
                </c:pt>
                <c:pt idx="2037">
                  <c:v>3.2853196394850528</c:v>
                </c:pt>
                <c:pt idx="2038">
                  <c:v>3.2242593205105945</c:v>
                </c:pt>
                <c:pt idx="2039">
                  <c:v>3.2238631595253593</c:v>
                </c:pt>
                <c:pt idx="2040">
                  <c:v>3.3467309797934055</c:v>
                </c:pt>
                <c:pt idx="2041">
                  <c:v>3.3262707864145171</c:v>
                </c:pt>
                <c:pt idx="2042">
                  <c:v>3.3166565312497318</c:v>
                </c:pt>
                <c:pt idx="2043">
                  <c:v>3.2879234350445361</c:v>
                </c:pt>
                <c:pt idx="2044">
                  <c:v>3.3512235657160234</c:v>
                </c:pt>
                <c:pt idx="2045">
                  <c:v>3.3856456026415129</c:v>
                </c:pt>
                <c:pt idx="2046">
                  <c:v>3.3852821338976598</c:v>
                </c:pt>
                <c:pt idx="2047">
                  <c:v>3.3542235538440051</c:v>
                </c:pt>
                <c:pt idx="2048">
                  <c:v>3.4350353720054057</c:v>
                </c:pt>
                <c:pt idx="2049">
                  <c:v>3.4428520898008492</c:v>
                </c:pt>
                <c:pt idx="2050">
                  <c:v>3.444522862936922</c:v>
                </c:pt>
                <c:pt idx="2051">
                  <c:v>3.5543279875487896</c:v>
                </c:pt>
                <c:pt idx="2052">
                  <c:v>3.4936281948129357</c:v>
                </c:pt>
                <c:pt idx="2053">
                  <c:v>3.4680714167985154</c:v>
                </c:pt>
                <c:pt idx="2054">
                  <c:v>3.4834589667997942</c:v>
                </c:pt>
                <c:pt idx="2055">
                  <c:v>3.4678447174646188</c:v>
                </c:pt>
                <c:pt idx="2056">
                  <c:v>3.4406443520803731</c:v>
                </c:pt>
                <c:pt idx="2057">
                  <c:v>3.4111959499094024</c:v>
                </c:pt>
                <c:pt idx="2058">
                  <c:v>3.4268958383753052</c:v>
                </c:pt>
                <c:pt idx="2059">
                  <c:v>3.4581608858721897</c:v>
                </c:pt>
                <c:pt idx="2060">
                  <c:v>3.4772909403577597</c:v>
                </c:pt>
                <c:pt idx="2061">
                  <c:v>3.445634215853425</c:v>
                </c:pt>
                <c:pt idx="2062">
                  <c:v>3.4286521449345875</c:v>
                </c:pt>
                <c:pt idx="2063">
                  <c:v>3.4377364953577425</c:v>
                </c:pt>
                <c:pt idx="2064">
                  <c:v>3.5024094492874913</c:v>
                </c:pt>
                <c:pt idx="2065">
                  <c:v>3.5650891892181402</c:v>
                </c:pt>
                <c:pt idx="2066">
                  <c:v>3.5217008394948546</c:v>
                </c:pt>
                <c:pt idx="2067">
                  <c:v>3.5776177771787205</c:v>
                </c:pt>
                <c:pt idx="2068">
                  <c:v>3.6053490420218615</c:v>
                </c:pt>
                <c:pt idx="2069">
                  <c:v>3.6632943129609261</c:v>
                </c:pt>
                <c:pt idx="2070">
                  <c:v>3.6048294004269064</c:v>
                </c:pt>
                <c:pt idx="2071">
                  <c:v>3.5893257715538907</c:v>
                </c:pt>
                <c:pt idx="2072">
                  <c:v>3.5686243611851958</c:v>
                </c:pt>
                <c:pt idx="2073">
                  <c:v>3.6341439038999188</c:v>
                </c:pt>
                <c:pt idx="2074">
                  <c:v>3.5868163448685335</c:v>
                </c:pt>
                <c:pt idx="2075">
                  <c:v>3.6046983641118557</c:v>
                </c:pt>
                <c:pt idx="2076">
                  <c:v>3.6043955905368903</c:v>
                </c:pt>
                <c:pt idx="2077">
                  <c:v>3.6435142786307955</c:v>
                </c:pt>
                <c:pt idx="2078">
                  <c:v>3.6754609828096587</c:v>
                </c:pt>
                <c:pt idx="2079">
                  <c:v>3.6672997487801577</c:v>
                </c:pt>
                <c:pt idx="2080">
                  <c:v>3.6785218433216089</c:v>
                </c:pt>
                <c:pt idx="2081">
                  <c:v>3.6785218433216089</c:v>
                </c:pt>
                <c:pt idx="2082">
                  <c:v>3.6803508016003215</c:v>
                </c:pt>
                <c:pt idx="2083">
                  <c:v>3.6945118068023914</c:v>
                </c:pt>
                <c:pt idx="2084">
                  <c:v>3.7080538710451445</c:v>
                </c:pt>
                <c:pt idx="2085">
                  <c:v>3.7248793781871203</c:v>
                </c:pt>
                <c:pt idx="2086">
                  <c:v>3.7248793781871203</c:v>
                </c:pt>
                <c:pt idx="2087">
                  <c:v>3.7323196751905749</c:v>
                </c:pt>
                <c:pt idx="2088">
                  <c:v>3.6655871850373849</c:v>
                </c:pt>
                <c:pt idx="2089">
                  <c:v>3.6079211357208578</c:v>
                </c:pt>
                <c:pt idx="2090">
                  <c:v>3.6030853171929169</c:v>
                </c:pt>
                <c:pt idx="2091">
                  <c:v>3.5513746661668506</c:v>
                </c:pt>
                <c:pt idx="2092">
                  <c:v>3.5684591539659563</c:v>
                </c:pt>
                <c:pt idx="2093">
                  <c:v>3.5270073091387228</c:v>
                </c:pt>
                <c:pt idx="2094">
                  <c:v>3.5071831404158949</c:v>
                </c:pt>
                <c:pt idx="2095">
                  <c:v>3.5570359480450295</c:v>
                </c:pt>
                <c:pt idx="2096">
                  <c:v>3.5453973336106013</c:v>
                </c:pt>
                <c:pt idx="2097">
                  <c:v>3.539505975177947</c:v>
                </c:pt>
                <c:pt idx="2098">
                  <c:v>3.5607863230585344</c:v>
                </c:pt>
                <c:pt idx="2099">
                  <c:v>3.5639689864892441</c:v>
                </c:pt>
                <c:pt idx="2100">
                  <c:v>3.5748941757552939</c:v>
                </c:pt>
                <c:pt idx="2101">
                  <c:v>3.5298301463376713</c:v>
                </c:pt>
                <c:pt idx="2102">
                  <c:v>3.50668953230005</c:v>
                </c:pt>
                <c:pt idx="2103">
                  <c:v>3.4601997726972917</c:v>
                </c:pt>
                <c:pt idx="2104">
                  <c:v>3.4577934168057105</c:v>
                </c:pt>
                <c:pt idx="2105">
                  <c:v>3.3348051910437673</c:v>
                </c:pt>
                <c:pt idx="2106">
                  <c:v>3.3890153003321539</c:v>
                </c:pt>
                <c:pt idx="2107">
                  <c:v>3.2997049114180168</c:v>
                </c:pt>
                <c:pt idx="2108">
                  <c:v>3.309998630915997</c:v>
                </c:pt>
                <c:pt idx="2109">
                  <c:v>3.2339297211316942</c:v>
                </c:pt>
                <c:pt idx="2110">
                  <c:v>3.2356127103509849</c:v>
                </c:pt>
                <c:pt idx="2111">
                  <c:v>3.3512476068232875</c:v>
                </c:pt>
                <c:pt idx="2112">
                  <c:v>3.3420877529737769</c:v>
                </c:pt>
                <c:pt idx="2113">
                  <c:v>3.3464336157183809</c:v>
                </c:pt>
                <c:pt idx="2114">
                  <c:v>3.2722420195396791</c:v>
                </c:pt>
                <c:pt idx="2115">
                  <c:v>3.2714781203972003</c:v>
                </c:pt>
                <c:pt idx="2116">
                  <c:v>3.3702074966067381</c:v>
                </c:pt>
                <c:pt idx="2117">
                  <c:v>3.3880845285049999</c:v>
                </c:pt>
                <c:pt idx="2118">
                  <c:v>3.3511674101436686</c:v>
                </c:pt>
                <c:pt idx="2119">
                  <c:v>3.3362215254989986</c:v>
                </c:pt>
                <c:pt idx="2120">
                  <c:v>3.3171269125878138</c:v>
                </c:pt>
                <c:pt idx="2121">
                  <c:v>3.3321049860829164</c:v>
                </c:pt>
                <c:pt idx="2122">
                  <c:v>3.3032361586305483</c:v>
                </c:pt>
                <c:pt idx="2123">
                  <c:v>3.2526722915418755</c:v>
                </c:pt>
                <c:pt idx="2124">
                  <c:v>3.1934595815305236</c:v>
                </c:pt>
                <c:pt idx="2125">
                  <c:v>3.1805967352843787</c:v>
                </c:pt>
                <c:pt idx="2126">
                  <c:v>3.1714978100602376</c:v>
                </c:pt>
                <c:pt idx="2127">
                  <c:v>3.1022470592691169</c:v>
                </c:pt>
                <c:pt idx="2128">
                  <c:v>3.03624375014881</c:v>
                </c:pt>
                <c:pt idx="2129">
                  <c:v>3.0035393678528015</c:v>
                </c:pt>
                <c:pt idx="2130">
                  <c:v>3.0433781469435517</c:v>
                </c:pt>
                <c:pt idx="2131">
                  <c:v>2.9876938057315638</c:v>
                </c:pt>
                <c:pt idx="2132">
                  <c:v>3.0419969564593128</c:v>
                </c:pt>
                <c:pt idx="2133">
                  <c:v>2.90462439268599</c:v>
                </c:pt>
                <c:pt idx="2134">
                  <c:v>2.7824841111665664</c:v>
                </c:pt>
                <c:pt idx="2135">
                  <c:v>3.016259699312934</c:v>
                </c:pt>
                <c:pt idx="2136">
                  <c:v>3.1627259516550374</c:v>
                </c:pt>
                <c:pt idx="2137">
                  <c:v>3.3302986239037051</c:v>
                </c:pt>
                <c:pt idx="2138">
                  <c:v>3.589387909091978</c:v>
                </c:pt>
                <c:pt idx="2139">
                  <c:v>3.3186268110886825</c:v>
                </c:pt>
                <c:pt idx="2140">
                  <c:v>3.6060872751773845</c:v>
                </c:pt>
                <c:pt idx="2141">
                  <c:v>3.7772936948235185</c:v>
                </c:pt>
                <c:pt idx="2142">
                  <c:v>4.0724489024867303</c:v>
                </c:pt>
                <c:pt idx="2143">
                  <c:v>3.7295673799630165</c:v>
                </c:pt>
                <c:pt idx="2144">
                  <c:v>3.1740635565567166</c:v>
                </c:pt>
                <c:pt idx="2145">
                  <c:v>3.2403639178381338</c:v>
                </c:pt>
                <c:pt idx="2146">
                  <c:v>3.4130105629756344</c:v>
                </c:pt>
                <c:pt idx="2147">
                  <c:v>3.3616602339772998</c:v>
                </c:pt>
                <c:pt idx="2148">
                  <c:v>3.3523686631236154</c:v>
                </c:pt>
                <c:pt idx="2149">
                  <c:v>3.2815135151042907</c:v>
                </c:pt>
                <c:pt idx="2150">
                  <c:v>3.3361360864263281</c:v>
                </c:pt>
                <c:pt idx="2151">
                  <c:v>3.6509480188496237</c:v>
                </c:pt>
                <c:pt idx="2152">
                  <c:v>3.6577076433388331</c:v>
                </c:pt>
                <c:pt idx="2153">
                  <c:v>3.5923071962799247</c:v>
                </c:pt>
                <c:pt idx="2154">
                  <c:v>3.6399855986879315</c:v>
                </c:pt>
                <c:pt idx="2155">
                  <c:v>3.780442902511151</c:v>
                </c:pt>
                <c:pt idx="2156">
                  <c:v>3.7478474150960652</c:v>
                </c:pt>
                <c:pt idx="2157">
                  <c:v>3.5654355801875037</c:v>
                </c:pt>
                <c:pt idx="2158">
                  <c:v>3.5654355801875037</c:v>
                </c:pt>
                <c:pt idx="2159">
                  <c:v>3.6230593296291307</c:v>
                </c:pt>
                <c:pt idx="2160">
                  <c:v>3.5520628628313675</c:v>
                </c:pt>
                <c:pt idx="2161">
                  <c:v>3.588010767986765</c:v>
                </c:pt>
                <c:pt idx="2162">
                  <c:v>3.4998601338301798</c:v>
                </c:pt>
                <c:pt idx="2163">
                  <c:v>3.2436250485649194</c:v>
                </c:pt>
                <c:pt idx="2164">
                  <c:v>3.2463537843341475</c:v>
                </c:pt>
                <c:pt idx="2165">
                  <c:v>3.2901886358530255</c:v>
                </c:pt>
                <c:pt idx="2166">
                  <c:v>3.2684264154990568</c:v>
                </c:pt>
                <c:pt idx="2167">
                  <c:v>3.290640248055889</c:v>
                </c:pt>
                <c:pt idx="2168">
                  <c:v>3.2025176305491896</c:v>
                </c:pt>
                <c:pt idx="2169">
                  <c:v>3.197528456503465</c:v>
                </c:pt>
                <c:pt idx="2170">
                  <c:v>3.057914175465748</c:v>
                </c:pt>
                <c:pt idx="2171">
                  <c:v>3.1205066633576828</c:v>
                </c:pt>
                <c:pt idx="2172">
                  <c:v>3.007065981799502</c:v>
                </c:pt>
                <c:pt idx="2173">
                  <c:v>2.8129735631703485</c:v>
                </c:pt>
                <c:pt idx="2174">
                  <c:v>2.7472180237080641</c:v>
                </c:pt>
                <c:pt idx="2175">
                  <c:v>2.7800320163945615</c:v>
                </c:pt>
                <c:pt idx="2176">
                  <c:v>2.8350219884389971</c:v>
                </c:pt>
                <c:pt idx="2177">
                  <c:v>2.7715537023053658</c:v>
                </c:pt>
                <c:pt idx="2178">
                  <c:v>2.6645073720891248</c:v>
                </c:pt>
                <c:pt idx="2179">
                  <c:v>2.6985584965599707</c:v>
                </c:pt>
                <c:pt idx="2180">
                  <c:v>2.710975289786965</c:v>
                </c:pt>
                <c:pt idx="2181">
                  <c:v>2.4651918466644767</c:v>
                </c:pt>
                <c:pt idx="2182">
                  <c:v>2.5583130673797103</c:v>
                </c:pt>
                <c:pt idx="2183">
                  <c:v>2.5074327192369994</c:v>
                </c:pt>
                <c:pt idx="2184">
                  <c:v>2.5133956609383992</c:v>
                </c:pt>
                <c:pt idx="2185">
                  <c:v>2.5452190428122456</c:v>
                </c:pt>
                <c:pt idx="2186">
                  <c:v>2.5472644228958647</c:v>
                </c:pt>
                <c:pt idx="2187">
                  <c:v>2.4824597181265302</c:v>
                </c:pt>
                <c:pt idx="2188">
                  <c:v>2.4753210633196199</c:v>
                </c:pt>
                <c:pt idx="2189">
                  <c:v>2.5081622535906276</c:v>
                </c:pt>
                <c:pt idx="2190">
                  <c:v>2.5706381959455049</c:v>
                </c:pt>
                <c:pt idx="2191">
                  <c:v>2.5865100284173983</c:v>
                </c:pt>
                <c:pt idx="2192">
                  <c:v>2.6213723501559509</c:v>
                </c:pt>
                <c:pt idx="2193">
                  <c:v>2.7586864219514013</c:v>
                </c:pt>
                <c:pt idx="2194">
                  <c:v>2.7523798874168275</c:v>
                </c:pt>
                <c:pt idx="2195">
                  <c:v>2.7825952458638517</c:v>
                </c:pt>
                <c:pt idx="2196">
                  <c:v>2.8504354817420512</c:v>
                </c:pt>
                <c:pt idx="2197">
                  <c:v>2.8741378694224822</c:v>
                </c:pt>
                <c:pt idx="2198">
                  <c:v>2.9620571957697397</c:v>
                </c:pt>
                <c:pt idx="2199">
                  <c:v>2.9985440585943395</c:v>
                </c:pt>
                <c:pt idx="2200">
                  <c:v>2.931136293350697</c:v>
                </c:pt>
                <c:pt idx="2201">
                  <c:v>2.9189985079948055</c:v>
                </c:pt>
                <c:pt idx="2202">
                  <c:v>2.7953023576090108</c:v>
                </c:pt>
                <c:pt idx="2203">
                  <c:v>2.7330823858601168</c:v>
                </c:pt>
                <c:pt idx="2204">
                  <c:v>2.7118195869893365</c:v>
                </c:pt>
                <c:pt idx="2205">
                  <c:v>2.7750698469189166</c:v>
                </c:pt>
                <c:pt idx="2206">
                  <c:v>2.7926220422561276</c:v>
                </c:pt>
                <c:pt idx="2207">
                  <c:v>2.8007637293341725</c:v>
                </c:pt>
                <c:pt idx="2208">
                  <c:v>2.8407791291105653</c:v>
                </c:pt>
                <c:pt idx="2209">
                  <c:v>2.8308305270959266</c:v>
                </c:pt>
                <c:pt idx="2210">
                  <c:v>2.8785631735033927</c:v>
                </c:pt>
                <c:pt idx="2211">
                  <c:v>2.9225732765058039</c:v>
                </c:pt>
                <c:pt idx="2212">
                  <c:v>2.9170972961503723</c:v>
                </c:pt>
                <c:pt idx="2213">
                  <c:v>2.8990755169444995</c:v>
                </c:pt>
                <c:pt idx="2214">
                  <c:v>2.8644076332237711</c:v>
                </c:pt>
                <c:pt idx="2215">
                  <c:v>2.8876033573852995</c:v>
                </c:pt>
                <c:pt idx="2216">
                  <c:v>2.9437746117333154</c:v>
                </c:pt>
                <c:pt idx="2217">
                  <c:v>2.9287278528313627</c:v>
                </c:pt>
                <c:pt idx="2218">
                  <c:v>2.9158273946322999</c:v>
                </c:pt>
                <c:pt idx="2219">
                  <c:v>2.9577624311685424</c:v>
                </c:pt>
                <c:pt idx="2220">
                  <c:v>2.937851241907798</c:v>
                </c:pt>
                <c:pt idx="2221">
                  <c:v>2.9384017404062135</c:v>
                </c:pt>
                <c:pt idx="2222">
                  <c:v>2.9863408938761276</c:v>
                </c:pt>
                <c:pt idx="2223">
                  <c:v>2.9427631636467448</c:v>
                </c:pt>
                <c:pt idx="2224">
                  <c:v>2.9444961747260474</c:v>
                </c:pt>
                <c:pt idx="2225">
                  <c:v>2.896708994408431</c:v>
                </c:pt>
                <c:pt idx="2226">
                  <c:v>2.9145230752174904</c:v>
                </c:pt>
                <c:pt idx="2227">
                  <c:v>2.8961057274637665</c:v>
                </c:pt>
                <c:pt idx="2228">
                  <c:v>2.8818315457475756</c:v>
                </c:pt>
                <c:pt idx="2229">
                  <c:v>2.8633249642369534</c:v>
                </c:pt>
                <c:pt idx="2230">
                  <c:v>2.8307547581064925</c:v>
                </c:pt>
                <c:pt idx="2231">
                  <c:v>2.8337746131972716</c:v>
                </c:pt>
                <c:pt idx="2232">
                  <c:v>2.8172445900788139</c:v>
                </c:pt>
                <c:pt idx="2233">
                  <c:v>2.7992940602770533</c:v>
                </c:pt>
                <c:pt idx="2234">
                  <c:v>2.8085232164647023</c:v>
                </c:pt>
                <c:pt idx="2235">
                  <c:v>2.8264833446433251</c:v>
                </c:pt>
                <c:pt idx="2236">
                  <c:v>2.7970213758270894</c:v>
                </c:pt>
                <c:pt idx="2237">
                  <c:v>2.7735176238938242</c:v>
                </c:pt>
                <c:pt idx="2238">
                  <c:v>2.6350755851468701</c:v>
                </c:pt>
                <c:pt idx="2239">
                  <c:v>2.6441421028520642</c:v>
                </c:pt>
                <c:pt idx="2240">
                  <c:v>2.6435902403608562</c:v>
                </c:pt>
                <c:pt idx="2241">
                  <c:v>2.6280940034788007</c:v>
                </c:pt>
                <c:pt idx="2242">
                  <c:v>2.6637407326185034</c:v>
                </c:pt>
                <c:pt idx="2243">
                  <c:v>2.6445111781327117</c:v>
                </c:pt>
                <c:pt idx="2244">
                  <c:v>2.6549332338057483</c:v>
                </c:pt>
                <c:pt idx="2245">
                  <c:v>2.6647156363652407</c:v>
                </c:pt>
                <c:pt idx="2246">
                  <c:v>2.5998460809747774</c:v>
                </c:pt>
                <c:pt idx="2247">
                  <c:v>2.4606701701620373</c:v>
                </c:pt>
                <c:pt idx="2248">
                  <c:v>2.5004961551862115</c:v>
                </c:pt>
                <c:pt idx="2249">
                  <c:v>2.5229793310192545</c:v>
                </c:pt>
                <c:pt idx="2250">
                  <c:v>2.5110393837270704</c:v>
                </c:pt>
                <c:pt idx="2251">
                  <c:v>2.4896807710953577</c:v>
                </c:pt>
                <c:pt idx="2252">
                  <c:v>2.4636946061711025</c:v>
                </c:pt>
                <c:pt idx="2253">
                  <c:v>2.4327388519027155</c:v>
                </c:pt>
                <c:pt idx="2254">
                  <c:v>2.3683831577862509</c:v>
                </c:pt>
                <c:pt idx="2255">
                  <c:v>2.3115369178354128</c:v>
                </c:pt>
                <c:pt idx="2256">
                  <c:v>2.381055120443071</c:v>
                </c:pt>
                <c:pt idx="2257">
                  <c:v>2.3635106600884446</c:v>
                </c:pt>
                <c:pt idx="2258">
                  <c:v>2.4729604449748774</c:v>
                </c:pt>
                <c:pt idx="2259">
                  <c:v>2.4663665309220089</c:v>
                </c:pt>
                <c:pt idx="2260">
                  <c:v>2.4615462273818478</c:v>
                </c:pt>
                <c:pt idx="2261">
                  <c:v>2.4669196252503514</c:v>
                </c:pt>
                <c:pt idx="2262">
                  <c:v>2.468897973269685</c:v>
                </c:pt>
                <c:pt idx="2263">
                  <c:v>2.395378671309091</c:v>
                </c:pt>
                <c:pt idx="2264">
                  <c:v>2.4381467330488911</c:v>
                </c:pt>
                <c:pt idx="2265">
                  <c:v>2.4365822971409399</c:v>
                </c:pt>
                <c:pt idx="2266">
                  <c:v>2.3544071486997789</c:v>
                </c:pt>
                <c:pt idx="2267">
                  <c:v>2.4289657286782509</c:v>
                </c:pt>
                <c:pt idx="2268">
                  <c:v>2.4025939704871471</c:v>
                </c:pt>
                <c:pt idx="2269">
                  <c:v>2.3903058502661008</c:v>
                </c:pt>
                <c:pt idx="2270">
                  <c:v>2.4070800722312269</c:v>
                </c:pt>
                <c:pt idx="2271">
                  <c:v>2.3605836698236877</c:v>
                </c:pt>
                <c:pt idx="2272">
                  <c:v>2.3187461094426354</c:v>
                </c:pt>
                <c:pt idx="2273">
                  <c:v>2.3031500011394477</c:v>
                </c:pt>
                <c:pt idx="2274">
                  <c:v>2.2744388794349932</c:v>
                </c:pt>
                <c:pt idx="2275">
                  <c:v>2.2476642817372401</c:v>
                </c:pt>
                <c:pt idx="2276">
                  <c:v>2.1798909297642468</c:v>
                </c:pt>
                <c:pt idx="2277">
                  <c:v>2.146535938638948</c:v>
                </c:pt>
                <c:pt idx="2278">
                  <c:v>2.1591246383543412</c:v>
                </c:pt>
                <c:pt idx="2279">
                  <c:v>2.143856759196785</c:v>
                </c:pt>
                <c:pt idx="2280">
                  <c:v>2.1417456822353613</c:v>
                </c:pt>
                <c:pt idx="2281">
                  <c:v>2.2313919208076154</c:v>
                </c:pt>
                <c:pt idx="2282">
                  <c:v>2.264262227925733</c:v>
                </c:pt>
                <c:pt idx="2283">
                  <c:v>2.2289905364934093</c:v>
                </c:pt>
                <c:pt idx="2284">
                  <c:v>2.2559963343645579</c:v>
                </c:pt>
                <c:pt idx="2285">
                  <c:v>2.2881012255863675</c:v>
                </c:pt>
                <c:pt idx="2286">
                  <c:v>2.2681174376646083</c:v>
                </c:pt>
                <c:pt idx="2287">
                  <c:v>2.3142539856443394</c:v>
                </c:pt>
                <c:pt idx="2288">
                  <c:v>2.3088473934127078</c:v>
                </c:pt>
                <c:pt idx="2289">
                  <c:v>2.3614542354153985</c:v>
                </c:pt>
                <c:pt idx="2290">
                  <c:v>2.3044770939340902</c:v>
                </c:pt>
                <c:pt idx="2291">
                  <c:v>2.2972355970338931</c:v>
                </c:pt>
                <c:pt idx="2292">
                  <c:v>2.2311099763633431</c:v>
                </c:pt>
                <c:pt idx="2293">
                  <c:v>2.2216436662358019</c:v>
                </c:pt>
                <c:pt idx="2294">
                  <c:v>2.2375146657086882</c:v>
                </c:pt>
                <c:pt idx="2295">
                  <c:v>2.2266970530956129</c:v>
                </c:pt>
                <c:pt idx="2296">
                  <c:v>2.3094904201922892</c:v>
                </c:pt>
                <c:pt idx="2297">
                  <c:v>2.2931219315589249</c:v>
                </c:pt>
                <c:pt idx="2298">
                  <c:v>2.3385401528848666</c:v>
                </c:pt>
                <c:pt idx="2299">
                  <c:v>2.3535657384301825</c:v>
                </c:pt>
                <c:pt idx="2300">
                  <c:v>2.2685085475895792</c:v>
                </c:pt>
                <c:pt idx="2301">
                  <c:v>2.1991148543009187</c:v>
                </c:pt>
                <c:pt idx="2302">
                  <c:v>2.2162471624479974</c:v>
                </c:pt>
                <c:pt idx="2303">
                  <c:v>2.2488315431329742</c:v>
                </c:pt>
                <c:pt idx="2304">
                  <c:v>2.2842311123953167</c:v>
                </c:pt>
                <c:pt idx="2305">
                  <c:v>2.266286696244955</c:v>
                </c:pt>
                <c:pt idx="2306">
                  <c:v>2.320168032599506</c:v>
                </c:pt>
                <c:pt idx="2307">
                  <c:v>2.21331811095303</c:v>
                </c:pt>
                <c:pt idx="2308">
                  <c:v>2.2846118937800437</c:v>
                </c:pt>
                <c:pt idx="2309">
                  <c:v>2.3189790188470654</c:v>
                </c:pt>
                <c:pt idx="2310">
                  <c:v>2.5229853838709255</c:v>
                </c:pt>
                <c:pt idx="2311">
                  <c:v>2.6963884312857136</c:v>
                </c:pt>
                <c:pt idx="2312">
                  <c:v>2.6671124631438055</c:v>
                </c:pt>
                <c:pt idx="2313">
                  <c:v>2.6202263619235291</c:v>
                </c:pt>
                <c:pt idx="2314">
                  <c:v>2.6333010214269033</c:v>
                </c:pt>
                <c:pt idx="2315">
                  <c:v>2.7420372609342061</c:v>
                </c:pt>
                <c:pt idx="2316">
                  <c:v>2.6623523568637419</c:v>
                </c:pt>
                <c:pt idx="2317">
                  <c:v>2.6371150293287431</c:v>
                </c:pt>
                <c:pt idx="2318">
                  <c:v>2.5924750387211226</c:v>
                </c:pt>
                <c:pt idx="2319">
                  <c:v>2.5842904706961023</c:v>
                </c:pt>
                <c:pt idx="2320">
                  <c:v>2.714370667038799</c:v>
                </c:pt>
                <c:pt idx="2321">
                  <c:v>2.7906434630348991</c:v>
                </c:pt>
                <c:pt idx="2322">
                  <c:v>2.7115828091915817</c:v>
                </c:pt>
                <c:pt idx="2323">
                  <c:v>2.7021243640376769</c:v>
                </c:pt>
                <c:pt idx="2324">
                  <c:v>2.6481286079277759</c:v>
                </c:pt>
                <c:pt idx="2325">
                  <c:v>2.6495239900103802</c:v>
                </c:pt>
                <c:pt idx="2326">
                  <c:v>2.724518773357445</c:v>
                </c:pt>
                <c:pt idx="2327">
                  <c:v>2.711764781105003</c:v>
                </c:pt>
                <c:pt idx="2328">
                  <c:v>2.7130428369747088</c:v>
                </c:pt>
                <c:pt idx="2329">
                  <c:v>2.7734537799563252</c:v>
                </c:pt>
                <c:pt idx="2330">
                  <c:v>2.7518413498197374</c:v>
                </c:pt>
                <c:pt idx="2331">
                  <c:v>2.7508749944210611</c:v>
                </c:pt>
                <c:pt idx="2332">
                  <c:v>2.7265576907223767</c:v>
                </c:pt>
                <c:pt idx="2333">
                  <c:v>2.7163567134617326</c:v>
                </c:pt>
                <c:pt idx="2334">
                  <c:v>2.6791939702227836</c:v>
                </c:pt>
                <c:pt idx="2335">
                  <c:v>2.7092911034128928</c:v>
                </c:pt>
                <c:pt idx="2336">
                  <c:v>2.725314836869515</c:v>
                </c:pt>
                <c:pt idx="2337">
                  <c:v>2.7872233057255653</c:v>
                </c:pt>
                <c:pt idx="2338">
                  <c:v>2.7942630985181824</c:v>
                </c:pt>
                <c:pt idx="2339">
                  <c:v>2.7733348638003705</c:v>
                </c:pt>
                <c:pt idx="2340">
                  <c:v>2.7869480061443088</c:v>
                </c:pt>
                <c:pt idx="2341">
                  <c:v>2.7825660240749439</c:v>
                </c:pt>
                <c:pt idx="2342">
                  <c:v>2.818980962184924</c:v>
                </c:pt>
                <c:pt idx="2343">
                  <c:v>2.818980962184924</c:v>
                </c:pt>
                <c:pt idx="2344">
                  <c:v>2.8233295274806758</c:v>
                </c:pt>
                <c:pt idx="2345">
                  <c:v>2.8364158838049782</c:v>
                </c:pt>
                <c:pt idx="2346">
                  <c:v>2.8309286958144027</c:v>
                </c:pt>
                <c:pt idx="2347">
                  <c:v>2.8292031391571677</c:v>
                </c:pt>
                <c:pt idx="2348">
                  <c:v>2.8292031391571677</c:v>
                </c:pt>
                <c:pt idx="2349">
                  <c:v>2.8202557033671933</c:v>
                </c:pt>
                <c:pt idx="2350">
                  <c:v>2.7426215633471585</c:v>
                </c:pt>
                <c:pt idx="2351">
                  <c:v>2.7777540611132014</c:v>
                </c:pt>
                <c:pt idx="2352">
                  <c:v>2.8385688263257398</c:v>
                </c:pt>
                <c:pt idx="2353">
                  <c:v>2.8967619886053146</c:v>
                </c:pt>
                <c:pt idx="2354">
                  <c:v>2.8935117001271609</c:v>
                </c:pt>
                <c:pt idx="2355">
                  <c:v>2.9510906561598933</c:v>
                </c:pt>
                <c:pt idx="2356">
                  <c:v>2.9317852630233174</c:v>
                </c:pt>
                <c:pt idx="2357">
                  <c:v>2.9108412867119782</c:v>
                </c:pt>
                <c:pt idx="2358">
                  <c:v>2.8657746272495315</c:v>
                </c:pt>
                <c:pt idx="2359">
                  <c:v>2.8494982150970878</c:v>
                </c:pt>
                <c:pt idx="2360">
                  <c:v>2.8424896497112861</c:v>
                </c:pt>
                <c:pt idx="2361">
                  <c:v>2.8584525513470509</c:v>
                </c:pt>
                <c:pt idx="2362">
                  <c:v>2.8568213693066173</c:v>
                </c:pt>
                <c:pt idx="2363">
                  <c:v>2.9160166331864428</c:v>
                </c:pt>
                <c:pt idx="2364">
                  <c:v>2.9232006955524077</c:v>
                </c:pt>
                <c:pt idx="2365">
                  <c:v>2.8766375396333781</c:v>
                </c:pt>
                <c:pt idx="2366">
                  <c:v>2.9149194243935566</c:v>
                </c:pt>
                <c:pt idx="2367">
                  <c:v>2.9358221225236543</c:v>
                </c:pt>
                <c:pt idx="2368">
                  <c:v>2.9832117051593166</c:v>
                </c:pt>
                <c:pt idx="2369">
                  <c:v>3.039826313429741</c:v>
                </c:pt>
                <c:pt idx="2370">
                  <c:v>3.0745040621038795</c:v>
                </c:pt>
                <c:pt idx="2371">
                  <c:v>3.1670136305183783</c:v>
                </c:pt>
                <c:pt idx="2372">
                  <c:v>3.2112240735077764</c:v>
                </c:pt>
                <c:pt idx="2373">
                  <c:v>3.2160575295600271</c:v>
                </c:pt>
                <c:pt idx="2374">
                  <c:v>3.229317491192405</c:v>
                </c:pt>
                <c:pt idx="2375">
                  <c:v>3.2794098264195024</c:v>
                </c:pt>
                <c:pt idx="2376">
                  <c:v>3.2430679872698485</c:v>
                </c:pt>
                <c:pt idx="2377">
                  <c:v>3.1454331587515645</c:v>
                </c:pt>
                <c:pt idx="2378">
                  <c:v>3.1411758094167368</c:v>
                </c:pt>
                <c:pt idx="2379">
                  <c:v>3.2057735765770925</c:v>
                </c:pt>
                <c:pt idx="2380">
                  <c:v>3.2725411806123876</c:v>
                </c:pt>
                <c:pt idx="2381">
                  <c:v>3.3523122822197142</c:v>
                </c:pt>
                <c:pt idx="2382">
                  <c:v>3.3303031125552072</c:v>
                </c:pt>
                <c:pt idx="2383">
                  <c:v>3.3597979312160455</c:v>
                </c:pt>
                <c:pt idx="2384">
                  <c:v>3.4983330747469941</c:v>
                </c:pt>
                <c:pt idx="2385">
                  <c:v>3.4822328427080884</c:v>
                </c:pt>
                <c:pt idx="2386">
                  <c:v>3.5379482727334324</c:v>
                </c:pt>
                <c:pt idx="2387">
                  <c:v>3.7325865687134625</c:v>
                </c:pt>
                <c:pt idx="2388">
                  <c:v>3.7495070074199908</c:v>
                </c:pt>
                <c:pt idx="2389">
                  <c:v>3.5926701023852345</c:v>
                </c:pt>
                <c:pt idx="2390">
                  <c:v>3.6090230672798014</c:v>
                </c:pt>
                <c:pt idx="2391">
                  <c:v>3.6370172487373353</c:v>
                </c:pt>
                <c:pt idx="2392">
                  <c:v>3.717448270986528</c:v>
                </c:pt>
                <c:pt idx="2393">
                  <c:v>3.8092522739618149</c:v>
                </c:pt>
                <c:pt idx="2394">
                  <c:v>3.7821560550621394</c:v>
                </c:pt>
                <c:pt idx="2395">
                  <c:v>3.7833214055915727</c:v>
                </c:pt>
                <c:pt idx="2396">
                  <c:v>3.7151421661382407</c:v>
                </c:pt>
                <c:pt idx="2397">
                  <c:v>3.6349818258936306</c:v>
                </c:pt>
                <c:pt idx="2398">
                  <c:v>3.6671516242945845</c:v>
                </c:pt>
                <c:pt idx="2399">
                  <c:v>3.7600644017389802</c:v>
                </c:pt>
                <c:pt idx="2400">
                  <c:v>3.7174184145246749</c:v>
                </c:pt>
                <c:pt idx="2401">
                  <c:v>3.7456407125077207</c:v>
                </c:pt>
                <c:pt idx="2402">
                  <c:v>3.8018829683313844</c:v>
                </c:pt>
                <c:pt idx="2403">
                  <c:v>3.8461275793525211</c:v>
                </c:pt>
                <c:pt idx="2404">
                  <c:v>3.785269519955984</c:v>
                </c:pt>
                <c:pt idx="2405">
                  <c:v>3.7439242603646274</c:v>
                </c:pt>
                <c:pt idx="2406">
                  <c:v>3.6206567232188998</c:v>
                </c:pt>
                <c:pt idx="2407">
                  <c:v>3.6788320795281941</c:v>
                </c:pt>
                <c:pt idx="2408">
                  <c:v>3.7137352046315648</c:v>
                </c:pt>
                <c:pt idx="2409">
                  <c:v>3.7446232005806928</c:v>
                </c:pt>
                <c:pt idx="2410">
                  <c:v>3.8075281633612685</c:v>
                </c:pt>
                <c:pt idx="2411">
                  <c:v>3.8647892113642244</c:v>
                </c:pt>
                <c:pt idx="2412">
                  <c:v>3.8662373336626761</c:v>
                </c:pt>
                <c:pt idx="2413">
                  <c:v>3.8662373336626761</c:v>
                </c:pt>
                <c:pt idx="2414">
                  <c:v>3.8728894499526447</c:v>
                </c:pt>
                <c:pt idx="2415">
                  <c:v>3.7852688439069886</c:v>
                </c:pt>
                <c:pt idx="2416">
                  <c:v>3.730886868262254</c:v>
                </c:pt>
                <c:pt idx="2417">
                  <c:v>3.6978174485137294</c:v>
                </c:pt>
                <c:pt idx="2418">
                  <c:v>3.6927671804639171</c:v>
                </c:pt>
                <c:pt idx="2419">
                  <c:v>3.7346640081128455</c:v>
                </c:pt>
                <c:pt idx="2420">
                  <c:v>3.7424412675364715</c:v>
                </c:pt>
                <c:pt idx="2421">
                  <c:v>3.6876742306757526</c:v>
                </c:pt>
                <c:pt idx="2422">
                  <c:v>3.6461518959037864</c:v>
                </c:pt>
                <c:pt idx="2423">
                  <c:v>3.6093438421061483</c:v>
                </c:pt>
                <c:pt idx="2424">
                  <c:v>3.5839617144471227</c:v>
                </c:pt>
                <c:pt idx="2425">
                  <c:v>3.6216554167550581</c:v>
                </c:pt>
                <c:pt idx="2426">
                  <c:v>3.5766030664863444</c:v>
                </c:pt>
                <c:pt idx="2427">
                  <c:v>3.5369926613078331</c:v>
                </c:pt>
                <c:pt idx="2428">
                  <c:v>3.5678697170931821</c:v>
                </c:pt>
                <c:pt idx="2429">
                  <c:v>3.5479816172777463</c:v>
                </c:pt>
                <c:pt idx="2430">
                  <c:v>3.5649176553581272</c:v>
                </c:pt>
                <c:pt idx="2431">
                  <c:v>3.5946919300097391</c:v>
                </c:pt>
                <c:pt idx="2432">
                  <c:v>3.5918118762932947</c:v>
                </c:pt>
                <c:pt idx="2433">
                  <c:v>3.627581449862924</c:v>
                </c:pt>
                <c:pt idx="2434">
                  <c:v>3.6446560202141765</c:v>
                </c:pt>
                <c:pt idx="2435">
                  <c:v>3.6502099142741713</c:v>
                </c:pt>
                <c:pt idx="2436">
                  <c:v>3.6947829610703584</c:v>
                </c:pt>
                <c:pt idx="2437">
                  <c:v>3.6824013458785654</c:v>
                </c:pt>
                <c:pt idx="2438">
                  <c:v>3.708698629070966</c:v>
                </c:pt>
                <c:pt idx="2439">
                  <c:v>3.7576668422551496</c:v>
                </c:pt>
                <c:pt idx="2440">
                  <c:v>3.7888869190509693</c:v>
                </c:pt>
                <c:pt idx="2441">
                  <c:v>3.8308850705578781</c:v>
                </c:pt>
                <c:pt idx="2442">
                  <c:v>3.8697078375411396</c:v>
                </c:pt>
                <c:pt idx="2443">
                  <c:v>3.8791681542656939</c:v>
                </c:pt>
                <c:pt idx="2444">
                  <c:v>3.8582489000635611</c:v>
                </c:pt>
                <c:pt idx="2445">
                  <c:v>3.8649683218109807</c:v>
                </c:pt>
                <c:pt idx="2446">
                  <c:v>3.849172958412864</c:v>
                </c:pt>
                <c:pt idx="2447">
                  <c:v>3.8582099450433227</c:v>
                </c:pt>
                <c:pt idx="2448">
                  <c:v>3.8163661772750821</c:v>
                </c:pt>
                <c:pt idx="2449">
                  <c:v>3.7910004753096103</c:v>
                </c:pt>
                <c:pt idx="2450">
                  <c:v>3.7704076324183293</c:v>
                </c:pt>
                <c:pt idx="2451">
                  <c:v>3.827009464660402</c:v>
                </c:pt>
                <c:pt idx="2452">
                  <c:v>3.866597868712109</c:v>
                </c:pt>
                <c:pt idx="2453">
                  <c:v>3.8319096283635754</c:v>
                </c:pt>
                <c:pt idx="2454">
                  <c:v>3.7871444218061416</c:v>
                </c:pt>
                <c:pt idx="2455">
                  <c:v>3.7328921228267697</c:v>
                </c:pt>
                <c:pt idx="2456">
                  <c:v>3.761994638014027</c:v>
                </c:pt>
                <c:pt idx="2457">
                  <c:v>3.7802089275732356</c:v>
                </c:pt>
                <c:pt idx="2458">
                  <c:v>3.8478623602109883</c:v>
                </c:pt>
                <c:pt idx="2459">
                  <c:v>3.8031462591793477</c:v>
                </c:pt>
                <c:pt idx="2460">
                  <c:v>3.763370118547678</c:v>
                </c:pt>
                <c:pt idx="2461">
                  <c:v>3.7144816131763085</c:v>
                </c:pt>
                <c:pt idx="2462">
                  <c:v>3.6699600126486454</c:v>
                </c:pt>
                <c:pt idx="2463">
                  <c:v>3.6212703316924464</c:v>
                </c:pt>
                <c:pt idx="2464">
                  <c:v>3.6185322359782317</c:v>
                </c:pt>
                <c:pt idx="2465">
                  <c:v>3.6004912861483165</c:v>
                </c:pt>
                <c:pt idx="2466">
                  <c:v>3.6210478003686029</c:v>
                </c:pt>
                <c:pt idx="2467">
                  <c:v>3.731176835658081</c:v>
                </c:pt>
                <c:pt idx="2468">
                  <c:v>3.712838634639219</c:v>
                </c:pt>
                <c:pt idx="2469">
                  <c:v>3.6715979976653421</c:v>
                </c:pt>
                <c:pt idx="2470">
                  <c:v>3.7425803426893935</c:v>
                </c:pt>
                <c:pt idx="2471">
                  <c:v>3.7303743692311162</c:v>
                </c:pt>
                <c:pt idx="2472">
                  <c:v>3.7342688137634341</c:v>
                </c:pt>
                <c:pt idx="2473">
                  <c:v>3.7455518845171674</c:v>
                </c:pt>
                <c:pt idx="2474">
                  <c:v>3.7843017574292457</c:v>
                </c:pt>
                <c:pt idx="2475">
                  <c:v>3.7381976897015594</c:v>
                </c:pt>
                <c:pt idx="2476">
                  <c:v>3.7364171275944882</c:v>
                </c:pt>
                <c:pt idx="2477">
                  <c:v>3.8372659355260197</c:v>
                </c:pt>
                <c:pt idx="2478">
                  <c:v>3.7729914047720539</c:v>
                </c:pt>
                <c:pt idx="2479">
                  <c:v>3.7277834055183181</c:v>
                </c:pt>
                <c:pt idx="2480">
                  <c:v>3.7584689140466905</c:v>
                </c:pt>
                <c:pt idx="2481">
                  <c:v>3.6859166155437215</c:v>
                </c:pt>
                <c:pt idx="2482">
                  <c:v>3.6128181334926084</c:v>
                </c:pt>
                <c:pt idx="2483">
                  <c:v>3.5912021925611266</c:v>
                </c:pt>
                <c:pt idx="2484">
                  <c:v>3.5778763088166219</c:v>
                </c:pt>
                <c:pt idx="2485">
                  <c:v>3.6066961504356314</c:v>
                </c:pt>
                <c:pt idx="2486">
                  <c:v>3.6760536377039226</c:v>
                </c:pt>
                <c:pt idx="2487">
                  <c:v>3.6830578877773479</c:v>
                </c:pt>
                <c:pt idx="2488">
                  <c:v>3.6916892115277293</c:v>
                </c:pt>
                <c:pt idx="2489">
                  <c:v>3.665646709539427</c:v>
                </c:pt>
                <c:pt idx="2490">
                  <c:v>3.5907276846689866</c:v>
                </c:pt>
                <c:pt idx="2491">
                  <c:v>3.6250100782447774</c:v>
                </c:pt>
                <c:pt idx="2492">
                  <c:v>3.6307631726082819</c:v>
                </c:pt>
                <c:pt idx="2493">
                  <c:v>3.6210632374567022</c:v>
                </c:pt>
                <c:pt idx="2494">
                  <c:v>3.609115563969175</c:v>
                </c:pt>
                <c:pt idx="2495">
                  <c:v>3.6288791872899497</c:v>
                </c:pt>
                <c:pt idx="2496">
                  <c:v>3.6064771834539897</c:v>
                </c:pt>
                <c:pt idx="2497">
                  <c:v>3.5850274219943312</c:v>
                </c:pt>
                <c:pt idx="2498">
                  <c:v>3.5590587489291607</c:v>
                </c:pt>
                <c:pt idx="2499">
                  <c:v>3.5709560994067191</c:v>
                </c:pt>
                <c:pt idx="2500">
                  <c:v>3.5926014277869776</c:v>
                </c:pt>
                <c:pt idx="2501">
                  <c:v>3.6374566935624988</c:v>
                </c:pt>
                <c:pt idx="2502">
                  <c:v>3.6185508385815965</c:v>
                </c:pt>
                <c:pt idx="2503">
                  <c:v>3.6237441185170773</c:v>
                </c:pt>
                <c:pt idx="2504">
                  <c:v>3.6657323017237391</c:v>
                </c:pt>
                <c:pt idx="2505">
                  <c:v>3.6822069928640859</c:v>
                </c:pt>
                <c:pt idx="2506">
                  <c:v>3.6929402968870906</c:v>
                </c:pt>
                <c:pt idx="2507">
                  <c:v>3.6624005925816361</c:v>
                </c:pt>
                <c:pt idx="2508">
                  <c:v>3.8387746875679571</c:v>
                </c:pt>
                <c:pt idx="2509">
                  <c:v>3.8199774951557148</c:v>
                </c:pt>
                <c:pt idx="2510">
                  <c:v>3.7271704408283926</c:v>
                </c:pt>
                <c:pt idx="2511">
                  <c:v>3.777403758982159</c:v>
                </c:pt>
                <c:pt idx="2512">
                  <c:v>3.7537186143958965</c:v>
                </c:pt>
                <c:pt idx="2513">
                  <c:v>3.6949491475909926</c:v>
                </c:pt>
                <c:pt idx="2514">
                  <c:v>3.681160934716234</c:v>
                </c:pt>
                <c:pt idx="2515">
                  <c:v>3.7332498215613454</c:v>
                </c:pt>
                <c:pt idx="2516">
                  <c:v>3.7547754329074894</c:v>
                </c:pt>
                <c:pt idx="2517">
                  <c:v>3.7774512438871337</c:v>
                </c:pt>
                <c:pt idx="2518">
                  <c:v>3.8287852287382305</c:v>
                </c:pt>
                <c:pt idx="2519">
                  <c:v>3.8322376442836159</c:v>
                </c:pt>
                <c:pt idx="2520">
                  <c:v>3.8167544776581361</c:v>
                </c:pt>
                <c:pt idx="2521">
                  <c:v>3.877635399478653</c:v>
                </c:pt>
                <c:pt idx="2522">
                  <c:v>3.8863454297458095</c:v>
                </c:pt>
                <c:pt idx="2523">
                  <c:v>3.9031736032696775</c:v>
                </c:pt>
                <c:pt idx="2524">
                  <c:v>3.9486917423669685</c:v>
                </c:pt>
                <c:pt idx="2525">
                  <c:v>3.9676500043316647</c:v>
                </c:pt>
                <c:pt idx="2526">
                  <c:v>3.9589383452587485</c:v>
                </c:pt>
                <c:pt idx="2527">
                  <c:v>3.9424385896250191</c:v>
                </c:pt>
                <c:pt idx="2528">
                  <c:v>3.9187459303514371</c:v>
                </c:pt>
                <c:pt idx="2529">
                  <c:v>3.9529702493954719</c:v>
                </c:pt>
                <c:pt idx="2530">
                  <c:v>3.9180048024884657</c:v>
                </c:pt>
                <c:pt idx="2531">
                  <c:v>3.8410052092191078</c:v>
                </c:pt>
                <c:pt idx="2532">
                  <c:v>3.8888493198475396</c:v>
                </c:pt>
                <c:pt idx="2533">
                  <c:v>3.9438994800736697</c:v>
                </c:pt>
                <c:pt idx="2534">
                  <c:v>3.9967810492548281</c:v>
                </c:pt>
                <c:pt idx="2535">
                  <c:v>3.9756818324523655</c:v>
                </c:pt>
                <c:pt idx="2536">
                  <c:v>3.9906207253188719</c:v>
                </c:pt>
                <c:pt idx="2537">
                  <c:v>3.9634492160861376</c:v>
                </c:pt>
                <c:pt idx="2538">
                  <c:v>4.0677118143775122</c:v>
                </c:pt>
                <c:pt idx="2539">
                  <c:v>4.0564701574902573</c:v>
                </c:pt>
                <c:pt idx="2540">
                  <c:v>4.0845762292950729</c:v>
                </c:pt>
                <c:pt idx="2541">
                  <c:v>4.0927774323189956</c:v>
                </c:pt>
                <c:pt idx="2542">
                  <c:v>4.1152471110037974</c:v>
                </c:pt>
                <c:pt idx="2543">
                  <c:v>4.1348944847356925</c:v>
                </c:pt>
                <c:pt idx="2544">
                  <c:v>4.1390237659340556</c:v>
                </c:pt>
                <c:pt idx="2545">
                  <c:v>4.1561615425486478</c:v>
                </c:pt>
                <c:pt idx="2546">
                  <c:v>4.1801505517657569</c:v>
                </c:pt>
                <c:pt idx="2547">
                  <c:v>4.1809242372852626</c:v>
                </c:pt>
                <c:pt idx="2548">
                  <c:v>4.2234883171661766</c:v>
                </c:pt>
                <c:pt idx="2549">
                  <c:v>4.2579971854102201</c:v>
                </c:pt>
                <c:pt idx="2550">
                  <c:v>4.2765772586020958</c:v>
                </c:pt>
                <c:pt idx="2551">
                  <c:v>4.2834557641579467</c:v>
                </c:pt>
                <c:pt idx="2552">
                  <c:v>4.2827239720852202</c:v>
                </c:pt>
                <c:pt idx="2553">
                  <c:v>4.312217192884499</c:v>
                </c:pt>
                <c:pt idx="2554">
                  <c:v>4.4168330432056049</c:v>
                </c:pt>
                <c:pt idx="2555">
                  <c:v>4.4074498020159147</c:v>
                </c:pt>
                <c:pt idx="2556">
                  <c:v>4.4315001528582467</c:v>
                </c:pt>
                <c:pt idx="2557">
                  <c:v>4.4975422346942313</c:v>
                </c:pt>
                <c:pt idx="2558">
                  <c:v>4.4972466329651342</c:v>
                </c:pt>
                <c:pt idx="2559">
                  <c:v>4.5199311340510562</c:v>
                </c:pt>
                <c:pt idx="2560">
                  <c:v>4.5264790823758103</c:v>
                </c:pt>
                <c:pt idx="2561">
                  <c:v>4.6167576384541089</c:v>
                </c:pt>
                <c:pt idx="2562">
                  <c:v>4.6419733653244091</c:v>
                </c:pt>
                <c:pt idx="2563">
                  <c:v>4.6445879788153421</c:v>
                </c:pt>
                <c:pt idx="2564">
                  <c:v>4.6091429951500862</c:v>
                </c:pt>
                <c:pt idx="2565">
                  <c:v>4.6066171956019835</c:v>
                </c:pt>
                <c:pt idx="2566">
                  <c:v>4.5969917117875578</c:v>
                </c:pt>
                <c:pt idx="2567">
                  <c:v>4.6198860962780204</c:v>
                </c:pt>
                <c:pt idx="2568">
                  <c:v>4.5913736626729191</c:v>
                </c:pt>
                <c:pt idx="2569">
                  <c:v>4.5876311288150706</c:v>
                </c:pt>
                <c:pt idx="2570">
                  <c:v>4.5997566486070633</c:v>
                </c:pt>
                <c:pt idx="2571">
                  <c:v>4.5886314560297103</c:v>
                </c:pt>
                <c:pt idx="2572">
                  <c:v>4.6547220399133993</c:v>
                </c:pt>
                <c:pt idx="2573">
                  <c:v>4.66322182122531</c:v>
                </c:pt>
                <c:pt idx="2574">
                  <c:v>4.648583053489844</c:v>
                </c:pt>
                <c:pt idx="2575">
                  <c:v>4.6709787146764645</c:v>
                </c:pt>
                <c:pt idx="2576">
                  <c:v>4.7177818063839423</c:v>
                </c:pt>
                <c:pt idx="2577">
                  <c:v>4.6540945196069208</c:v>
                </c:pt>
                <c:pt idx="2578">
                  <c:v>4.6357278040609549</c:v>
                </c:pt>
                <c:pt idx="2579">
                  <c:v>4.6568575063534201</c:v>
                </c:pt>
                <c:pt idx="2580">
                  <c:v>4.7062551758712505</c:v>
                </c:pt>
                <c:pt idx="2581">
                  <c:v>4.69981735587122</c:v>
                </c:pt>
                <c:pt idx="2582">
                  <c:v>4.7065546812315731</c:v>
                </c:pt>
                <c:pt idx="2583">
                  <c:v>4.6674704732309591</c:v>
                </c:pt>
                <c:pt idx="2584">
                  <c:v>4.6687123775465258</c:v>
                </c:pt>
                <c:pt idx="2585">
                  <c:v>4.6232501305486515</c:v>
                </c:pt>
                <c:pt idx="2586">
                  <c:v>4.5690585019430827</c:v>
                </c:pt>
                <c:pt idx="2587">
                  <c:v>4.524451805985529</c:v>
                </c:pt>
                <c:pt idx="2588">
                  <c:v>4.48901977200304</c:v>
                </c:pt>
                <c:pt idx="2589">
                  <c:v>4.4625140678270849</c:v>
                </c:pt>
                <c:pt idx="2590">
                  <c:v>4.5091430657833689</c:v>
                </c:pt>
                <c:pt idx="2591">
                  <c:v>4.5199369233422662</c:v>
                </c:pt>
                <c:pt idx="2592">
                  <c:v>4.5279077859939907</c:v>
                </c:pt>
                <c:pt idx="2593">
                  <c:v>4.5223530045378153</c:v>
                </c:pt>
                <c:pt idx="2594">
                  <c:v>4.4964641905397427</c:v>
                </c:pt>
                <c:pt idx="2595">
                  <c:v>4.5159265292772428</c:v>
                </c:pt>
                <c:pt idx="2596">
                  <c:v>4.4862046063572567</c:v>
                </c:pt>
                <c:pt idx="2597">
                  <c:v>4.4389207719419064</c:v>
                </c:pt>
                <c:pt idx="2598">
                  <c:v>4.3940109297784167</c:v>
                </c:pt>
                <c:pt idx="2599">
                  <c:v>4.3707424454676245</c:v>
                </c:pt>
                <c:pt idx="2600">
                  <c:v>4.4008760561086788</c:v>
                </c:pt>
                <c:pt idx="2601">
                  <c:v>4.4291788344896146</c:v>
                </c:pt>
                <c:pt idx="2602">
                  <c:v>4.454459299813708</c:v>
                </c:pt>
                <c:pt idx="2603">
                  <c:v>4.4690238218583884</c:v>
                </c:pt>
                <c:pt idx="2604">
                  <c:v>4.4686847708695883</c:v>
                </c:pt>
                <c:pt idx="2605">
                  <c:v>4.4811322335900847</c:v>
                </c:pt>
                <c:pt idx="2606">
                  <c:v>4.4553667121972298</c:v>
                </c:pt>
                <c:pt idx="2607">
                  <c:v>4.4941630819360761</c:v>
                </c:pt>
                <c:pt idx="2608">
                  <c:v>4.5233103205760328</c:v>
                </c:pt>
                <c:pt idx="2609">
                  <c:v>4.5566175672388658</c:v>
                </c:pt>
                <c:pt idx="2610">
                  <c:v>4.5721247330657588</c:v>
                </c:pt>
                <c:pt idx="2611">
                  <c:v>4.6533111566259926</c:v>
                </c:pt>
                <c:pt idx="2612">
                  <c:v>4.7211180791506679</c:v>
                </c:pt>
                <c:pt idx="2613">
                  <c:v>4.7487253905230116</c:v>
                </c:pt>
                <c:pt idx="2614">
                  <c:v>4.7934953366624882</c:v>
                </c:pt>
                <c:pt idx="2615">
                  <c:v>4.81447207949609</c:v>
                </c:pt>
                <c:pt idx="2616">
                  <c:v>4.7850707897651317</c:v>
                </c:pt>
                <c:pt idx="2617">
                  <c:v>4.7599331751085501</c:v>
                </c:pt>
                <c:pt idx="2618">
                  <c:v>4.7379793500914982</c:v>
                </c:pt>
                <c:pt idx="2619">
                  <c:v>4.8105347884315961</c:v>
                </c:pt>
                <c:pt idx="2620">
                  <c:v>4.8153085326200324</c:v>
                </c:pt>
                <c:pt idx="2621">
                  <c:v>4.8628398988732116</c:v>
                </c:pt>
                <c:pt idx="2622">
                  <c:v>4.7987743429277492</c:v>
                </c:pt>
                <c:pt idx="2623">
                  <c:v>4.7430750872220537</c:v>
                </c:pt>
                <c:pt idx="2624">
                  <c:v>4.7754175212689773</c:v>
                </c:pt>
                <c:pt idx="2625">
                  <c:v>4.7892304557991041</c:v>
                </c:pt>
                <c:pt idx="2626">
                  <c:v>4.8142645271741662</c:v>
                </c:pt>
                <c:pt idx="2627">
                  <c:v>4.8886949631693426</c:v>
                </c:pt>
                <c:pt idx="2628">
                  <c:v>4.8240297010316171</c:v>
                </c:pt>
                <c:pt idx="2629">
                  <c:v>4.8212995821150733</c:v>
                </c:pt>
                <c:pt idx="2630">
                  <c:v>4.7799552793286102</c:v>
                </c:pt>
                <c:pt idx="2631">
                  <c:v>4.7665564718569353</c:v>
                </c:pt>
                <c:pt idx="2632">
                  <c:v>4.721643669029306</c:v>
                </c:pt>
                <c:pt idx="2633">
                  <c:v>4.7528770108065261</c:v>
                </c:pt>
                <c:pt idx="2634">
                  <c:v>4.7687631453124002</c:v>
                </c:pt>
                <c:pt idx="2635">
                  <c:v>4.8772694669856609</c:v>
                </c:pt>
                <c:pt idx="2636">
                  <c:v>4.9513137079626102</c:v>
                </c:pt>
                <c:pt idx="2637">
                  <c:v>4.9635150768093634</c:v>
                </c:pt>
                <c:pt idx="2638">
                  <c:v>5.0220388019393321</c:v>
                </c:pt>
                <c:pt idx="2639">
                  <c:v>5.0119305805721304</c:v>
                </c:pt>
                <c:pt idx="2640">
                  <c:v>5.0364067852819625</c:v>
                </c:pt>
                <c:pt idx="2641">
                  <c:v>5.0369790431468973</c:v>
                </c:pt>
                <c:pt idx="2642">
                  <c:v>5.0123034429817865</c:v>
                </c:pt>
                <c:pt idx="2643">
                  <c:v>5.0044479939348037</c:v>
                </c:pt>
                <c:pt idx="2644">
                  <c:v>4.9781338448484584</c:v>
                </c:pt>
                <c:pt idx="2645">
                  <c:v>4.9509487489049127</c:v>
                </c:pt>
                <c:pt idx="2646">
                  <c:v>5.0548252926221373</c:v>
                </c:pt>
                <c:pt idx="2647">
                  <c:v>5.0724791315375928</c:v>
                </c:pt>
                <c:pt idx="2648">
                  <c:v>5.087010241526289</c:v>
                </c:pt>
                <c:pt idx="2649">
                  <c:v>5.0672495834956939</c:v>
                </c:pt>
                <c:pt idx="2650">
                  <c:v>5.0412498808710033</c:v>
                </c:pt>
                <c:pt idx="2651">
                  <c:v>5.0233152702704942</c:v>
                </c:pt>
                <c:pt idx="2652">
                  <c:v>5.0236699282265267</c:v>
                </c:pt>
                <c:pt idx="2653">
                  <c:v>5.0509003579826768</c:v>
                </c:pt>
                <c:pt idx="2654">
                  <c:v>5.0062273139213049</c:v>
                </c:pt>
                <c:pt idx="2655">
                  <c:v>5.1305079563509892</c:v>
                </c:pt>
                <c:pt idx="2656">
                  <c:v>5.1760392049479904</c:v>
                </c:pt>
                <c:pt idx="2657">
                  <c:v>5.2160923072999923</c:v>
                </c:pt>
                <c:pt idx="2658">
                  <c:v>5.2428930204497863</c:v>
                </c:pt>
                <c:pt idx="2659">
                  <c:v>5.2871239918417245</c:v>
                </c:pt>
                <c:pt idx="2660">
                  <c:v>5.3590281132018083</c:v>
                </c:pt>
                <c:pt idx="2661">
                  <c:v>5.3723071909122764</c:v>
                </c:pt>
                <c:pt idx="2662">
                  <c:v>5.3593622849482596</c:v>
                </c:pt>
                <c:pt idx="2663">
                  <c:v>5.3665250298692682</c:v>
                </c:pt>
                <c:pt idx="2664">
                  <c:v>5.3611971924920638</c:v>
                </c:pt>
                <c:pt idx="2665">
                  <c:v>5.474907853893721</c:v>
                </c:pt>
                <c:pt idx="2666">
                  <c:v>5.540455493238424</c:v>
                </c:pt>
                <c:pt idx="2667">
                  <c:v>5.5420707710616961</c:v>
                </c:pt>
                <c:pt idx="2668">
                  <c:v>5.5544143061547464</c:v>
                </c:pt>
                <c:pt idx="2669">
                  <c:v>5.5902204370247581</c:v>
                </c:pt>
                <c:pt idx="2670">
                  <c:v>5.5104142773938429</c:v>
                </c:pt>
                <c:pt idx="2671">
                  <c:v>5.4510487986298015</c:v>
                </c:pt>
                <c:pt idx="2672">
                  <c:v>5.4218831734814321</c:v>
                </c:pt>
                <c:pt idx="2673">
                  <c:v>5.4264619148337587</c:v>
                </c:pt>
                <c:pt idx="2674">
                  <c:v>5.4183146044998587</c:v>
                </c:pt>
                <c:pt idx="2675">
                  <c:v>5.3450721486077075</c:v>
                </c:pt>
                <c:pt idx="2676">
                  <c:v>5.4491516415395571</c:v>
                </c:pt>
                <c:pt idx="2677">
                  <c:v>5.452206017098745</c:v>
                </c:pt>
                <c:pt idx="2678">
                  <c:v>5.5271877251512658</c:v>
                </c:pt>
                <c:pt idx="2679">
                  <c:v>5.5780733014181614</c:v>
                </c:pt>
                <c:pt idx="2680">
                  <c:v>5.5520853767721814</c:v>
                </c:pt>
                <c:pt idx="2681">
                  <c:v>5.5011429152469411</c:v>
                </c:pt>
                <c:pt idx="2682">
                  <c:v>5.4678049865555574</c:v>
                </c:pt>
                <c:pt idx="2683">
                  <c:v>5.4678049865555574</c:v>
                </c:pt>
                <c:pt idx="2684">
                  <c:v>5.4988805327008237</c:v>
                </c:pt>
                <c:pt idx="2685">
                  <c:v>5.5501357638177771</c:v>
                </c:pt>
                <c:pt idx="2686">
                  <c:v>5.5547760241067419</c:v>
                </c:pt>
                <c:pt idx="2687">
                  <c:v>5.5425218304035937</c:v>
                </c:pt>
                <c:pt idx="2688">
                  <c:v>5.6138319824701659</c:v>
                </c:pt>
                <c:pt idx="2689">
                  <c:v>5.6079279694636766</c:v>
                </c:pt>
                <c:pt idx="2690">
                  <c:v>5.638144900666882</c:v>
                </c:pt>
                <c:pt idx="2691">
                  <c:v>5.6776572791130002</c:v>
                </c:pt>
                <c:pt idx="2692">
                  <c:v>5.7023177338176065</c:v>
                </c:pt>
                <c:pt idx="2693">
                  <c:v>5.7496409608055368</c:v>
                </c:pt>
                <c:pt idx="2694">
                  <c:v>5.8363177087223033</c:v>
                </c:pt>
                <c:pt idx="2695">
                  <c:v>5.8153995087983681</c:v>
                </c:pt>
                <c:pt idx="2696">
                  <c:v>5.8858141873864094</c:v>
                </c:pt>
                <c:pt idx="2697">
                  <c:v>5.8620812805415419</c:v>
                </c:pt>
                <c:pt idx="2698">
                  <c:v>5.8982624211860308</c:v>
                </c:pt>
                <c:pt idx="2699">
                  <c:v>5.9314281103695929</c:v>
                </c:pt>
                <c:pt idx="2700">
                  <c:v>5.9467935798645364</c:v>
                </c:pt>
                <c:pt idx="2701">
                  <c:v>5.9407568349432678</c:v>
                </c:pt>
                <c:pt idx="2702">
                  <c:v>5.9270574408438446</c:v>
                </c:pt>
              </c:numCache>
            </c:numRef>
          </c:val>
          <c:smooth val="0"/>
          <c:extLst>
            <c:ext xmlns:c16="http://schemas.microsoft.com/office/drawing/2014/chart" uri="{C3380CC4-5D6E-409C-BE32-E72D297353CC}">
              <c16:uniqueId val="{00000005-9C07-488F-9304-7AB1BF72AC7C}"/>
            </c:ext>
          </c:extLst>
        </c:ser>
        <c:dLbls>
          <c:showLegendKey val="0"/>
          <c:showVal val="0"/>
          <c:showCatName val="0"/>
          <c:showSerName val="0"/>
          <c:showPercent val="0"/>
          <c:showBubbleSize val="0"/>
        </c:dLbls>
        <c:marker val="1"/>
        <c:smooth val="0"/>
        <c:axId val="592649711"/>
        <c:axId val="592648047"/>
      </c:lineChart>
      <c:dateAx>
        <c:axId val="592649711"/>
        <c:scaling>
          <c:orientation val="minMax"/>
          <c:min val="44287"/>
        </c:scaling>
        <c:delete val="1"/>
        <c:axPos val="b"/>
        <c:numFmt formatCode="mmm\-yy" sourceLinked="0"/>
        <c:majorTickMark val="out"/>
        <c:minorTickMark val="none"/>
        <c:tickLblPos val="nextTo"/>
        <c:crossAx val="592648047"/>
        <c:crosses val="autoZero"/>
        <c:auto val="1"/>
        <c:lblOffset val="100"/>
        <c:baseTimeUnit val="days"/>
        <c:majorUnit val="25"/>
        <c:majorTimeUnit val="days"/>
      </c:dateAx>
      <c:valAx>
        <c:axId val="592648047"/>
        <c:scaling>
          <c:orientation val="minMax"/>
          <c:min val="3"/>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595959"/>
                </a:solidFill>
                <a:latin typeface="Helvetica"/>
                <a:ea typeface="Helvetica"/>
                <a:cs typeface="Helvetica"/>
              </a:defRPr>
            </a:pPr>
            <a:endParaRPr lang="en-US"/>
          </a:p>
        </c:txPr>
        <c:crossAx val="592649711"/>
        <c:crosses val="autoZero"/>
        <c:crossBetween val="between"/>
      </c:valAx>
      <c:valAx>
        <c:axId val="601517759"/>
        <c:scaling>
          <c:orientation val="minMax"/>
          <c:max val="100"/>
        </c:scaling>
        <c:delete val="0"/>
        <c:axPos val="r"/>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595959"/>
                </a:solidFill>
                <a:latin typeface="Helvetica"/>
                <a:ea typeface="Helvetica"/>
                <a:cs typeface="Helvetica"/>
              </a:defRPr>
            </a:pPr>
            <a:endParaRPr lang="en-US"/>
          </a:p>
        </c:txPr>
        <c:crossAx val="601534815"/>
        <c:crosses val="max"/>
        <c:crossBetween val="between"/>
      </c:valAx>
      <c:dateAx>
        <c:axId val="601534815"/>
        <c:scaling>
          <c:orientation val="minMax"/>
        </c:scaling>
        <c:delete val="1"/>
        <c:axPos val="b"/>
        <c:numFmt formatCode="d\-mmm\-yy" sourceLinked="1"/>
        <c:majorTickMark val="out"/>
        <c:minorTickMark val="none"/>
        <c:tickLblPos val="nextTo"/>
        <c:crossAx val="601517759"/>
        <c:crosses val="autoZero"/>
        <c:auto val="1"/>
        <c:lblOffset val="100"/>
        <c:baseTimeUnit val="days"/>
      </c:dateAx>
      <c:spPr>
        <a:noFill/>
        <a:ln>
          <a:noFill/>
        </a:ln>
        <a:effectLst/>
      </c:spPr>
    </c:plotArea>
    <c:legend>
      <c:legendPos val="t"/>
      <c:legendEntry>
        <c:idx val="0"/>
        <c:delete val="1"/>
      </c:legendEntry>
      <c:legendEntry>
        <c:idx val="1"/>
        <c:delete val="1"/>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Helvetica"/>
              <a:ea typeface="Helvetica"/>
              <a:cs typeface="Helvetica"/>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rgbClr val="595959"/>
          </a:solidFill>
          <a:latin typeface="Helvetica"/>
          <a:ea typeface="Helvetica"/>
          <a:cs typeface="Helvetica"/>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2"/>
          <c:order val="2"/>
          <c:tx>
            <c:strRef>
              <c:f>TC_f!$D$1:$D$2</c:f>
              <c:strCache>
                <c:ptCount val="2"/>
                <c:pt idx="0">
                  <c:v>F1</c:v>
                </c:pt>
              </c:strCache>
            </c:strRef>
          </c:tx>
          <c:spPr>
            <a:solidFill>
              <a:schemeClr val="bg1">
                <a:lumMod val="65000"/>
              </a:schemeClr>
            </a:solidFill>
            <a:ln>
              <a:solidFill>
                <a:schemeClr val="bg1">
                  <a:lumMod val="65000"/>
                </a:schemeClr>
              </a:solidFill>
            </a:ln>
            <a:effectLst/>
          </c:spPr>
          <c:cat>
            <c:numRef>
              <c:f>TC_f!$A$3:$A$2705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TC_f!$D$3:$D$2705</c:f>
              <c:numCache>
                <c:formatCode>General</c:formatCode>
                <c:ptCount val="2703"/>
                <c:pt idx="2412" formatCode="0.00">
                  <c:v>100</c:v>
                </c:pt>
                <c:pt idx="2413" formatCode="0.00">
                  <c:v>100</c:v>
                </c:pt>
                <c:pt idx="2414" formatCode="0.00">
                  <c:v>100</c:v>
                </c:pt>
                <c:pt idx="2415" formatCode="0.00">
                  <c:v>100</c:v>
                </c:pt>
                <c:pt idx="2416" formatCode="0.00">
                  <c:v>100</c:v>
                </c:pt>
                <c:pt idx="2417" formatCode="0.00">
                  <c:v>100</c:v>
                </c:pt>
                <c:pt idx="2418" formatCode="0.00">
                  <c:v>100</c:v>
                </c:pt>
                <c:pt idx="2419" formatCode="0.00">
                  <c:v>100</c:v>
                </c:pt>
                <c:pt idx="2420" formatCode="0.00">
                  <c:v>100</c:v>
                </c:pt>
                <c:pt idx="2421" formatCode="0.00">
                  <c:v>100</c:v>
                </c:pt>
                <c:pt idx="2422" formatCode="0.00">
                  <c:v>100</c:v>
                </c:pt>
                <c:pt idx="2423" formatCode="0.00">
                  <c:v>100</c:v>
                </c:pt>
                <c:pt idx="2424" formatCode="0.00">
                  <c:v>100</c:v>
                </c:pt>
                <c:pt idx="2425" formatCode="0.00">
                  <c:v>100</c:v>
                </c:pt>
                <c:pt idx="2426" formatCode="0.00">
                  <c:v>100</c:v>
                </c:pt>
                <c:pt idx="2427" formatCode="0.00">
                  <c:v>100</c:v>
                </c:pt>
                <c:pt idx="2428" formatCode="0.00">
                  <c:v>100</c:v>
                </c:pt>
                <c:pt idx="2429" formatCode="0.00">
                  <c:v>100</c:v>
                </c:pt>
                <c:pt idx="2430" formatCode="0.00">
                  <c:v>100</c:v>
                </c:pt>
                <c:pt idx="2431" formatCode="0.00">
                  <c:v>100</c:v>
                </c:pt>
                <c:pt idx="2432" formatCode="0.00">
                  <c:v>100</c:v>
                </c:pt>
                <c:pt idx="2433" formatCode="0.00">
                  <c:v>100</c:v>
                </c:pt>
                <c:pt idx="2434" formatCode="0.00">
                  <c:v>100</c:v>
                </c:pt>
                <c:pt idx="2435" formatCode="0.00">
                  <c:v>100</c:v>
                </c:pt>
                <c:pt idx="2436" formatCode="0.00">
                  <c:v>100</c:v>
                </c:pt>
                <c:pt idx="2437" formatCode="0.00">
                  <c:v>100</c:v>
                </c:pt>
                <c:pt idx="2438" formatCode="0.00">
                  <c:v>100</c:v>
                </c:pt>
                <c:pt idx="2439" formatCode="0.00">
                  <c:v>100</c:v>
                </c:pt>
                <c:pt idx="2440" formatCode="0.00">
                  <c:v>100</c:v>
                </c:pt>
                <c:pt idx="2441" formatCode="0.00">
                  <c:v>100</c:v>
                </c:pt>
                <c:pt idx="2442" formatCode="0.00">
                  <c:v>100</c:v>
                </c:pt>
                <c:pt idx="2443" formatCode="0.00">
                  <c:v>100</c:v>
                </c:pt>
                <c:pt idx="2444" formatCode="0.00">
                  <c:v>100</c:v>
                </c:pt>
                <c:pt idx="2445" formatCode="0.00">
                  <c:v>100</c:v>
                </c:pt>
                <c:pt idx="2446" formatCode="0.00">
                  <c:v>100</c:v>
                </c:pt>
                <c:pt idx="2447" formatCode="0.00">
                  <c:v>100</c:v>
                </c:pt>
                <c:pt idx="2448" formatCode="0.00">
                  <c:v>100</c:v>
                </c:pt>
                <c:pt idx="2449" formatCode="0.00">
                  <c:v>100</c:v>
                </c:pt>
                <c:pt idx="2450" formatCode="0.00">
                  <c:v>100</c:v>
                </c:pt>
                <c:pt idx="2451" formatCode="0.00">
                  <c:v>100</c:v>
                </c:pt>
                <c:pt idx="2452" formatCode="0.00">
                  <c:v>100</c:v>
                </c:pt>
                <c:pt idx="2453" formatCode="0.00">
                  <c:v>100</c:v>
                </c:pt>
                <c:pt idx="2454" formatCode="0.00">
                  <c:v>100</c:v>
                </c:pt>
                <c:pt idx="2455" formatCode="0.00">
                  <c:v>100</c:v>
                </c:pt>
                <c:pt idx="2456" formatCode="0.00">
                  <c:v>100</c:v>
                </c:pt>
                <c:pt idx="2457" formatCode="0.00">
                  <c:v>100</c:v>
                </c:pt>
                <c:pt idx="2458" formatCode="0.00">
                  <c:v>100</c:v>
                </c:pt>
                <c:pt idx="2459" formatCode="0.00">
                  <c:v>100</c:v>
                </c:pt>
                <c:pt idx="2460" formatCode="0.00">
                  <c:v>100</c:v>
                </c:pt>
                <c:pt idx="2461" formatCode="0.00">
                  <c:v>100</c:v>
                </c:pt>
                <c:pt idx="2462" formatCode="0.00">
                  <c:v>100</c:v>
                </c:pt>
                <c:pt idx="2463" formatCode="0.00">
                  <c:v>100</c:v>
                </c:pt>
                <c:pt idx="2464" formatCode="0.00">
                  <c:v>100</c:v>
                </c:pt>
                <c:pt idx="2465" formatCode="0.00">
                  <c:v>100</c:v>
                </c:pt>
                <c:pt idx="2466" formatCode="0.00">
                  <c:v>100</c:v>
                </c:pt>
                <c:pt idx="2467" formatCode="0.00">
                  <c:v>100</c:v>
                </c:pt>
                <c:pt idx="2468" formatCode="0.00">
                  <c:v>100</c:v>
                </c:pt>
                <c:pt idx="2469" formatCode="0.00">
                  <c:v>100</c:v>
                </c:pt>
                <c:pt idx="2470" formatCode="0.00">
                  <c:v>100</c:v>
                </c:pt>
                <c:pt idx="2471" formatCode="0.00">
                  <c:v>100</c:v>
                </c:pt>
                <c:pt idx="2472" formatCode="0.00">
                  <c:v>100</c:v>
                </c:pt>
                <c:pt idx="2473" formatCode="0.00">
                  <c:v>100</c:v>
                </c:pt>
                <c:pt idx="2474" formatCode="0.00">
                  <c:v>100</c:v>
                </c:pt>
                <c:pt idx="2475" formatCode="0.00">
                  <c:v>100</c:v>
                </c:pt>
                <c:pt idx="2476" formatCode="0.00">
                  <c:v>100</c:v>
                </c:pt>
                <c:pt idx="2477" formatCode="0.00">
                  <c:v>100</c:v>
                </c:pt>
                <c:pt idx="2478" formatCode="0.00">
                  <c:v>100</c:v>
                </c:pt>
                <c:pt idx="2479" formatCode="0.00">
                  <c:v>100</c:v>
                </c:pt>
                <c:pt idx="2480" formatCode="0.00">
                  <c:v>100</c:v>
                </c:pt>
                <c:pt idx="2481" formatCode="0.00">
                  <c:v>100</c:v>
                </c:pt>
                <c:pt idx="2482" formatCode="0.00">
                  <c:v>100</c:v>
                </c:pt>
                <c:pt idx="2483" formatCode="0.00">
                  <c:v>100</c:v>
                </c:pt>
                <c:pt idx="2484" formatCode="0.00">
                  <c:v>100</c:v>
                </c:pt>
                <c:pt idx="2485" formatCode="0.00">
                  <c:v>100</c:v>
                </c:pt>
                <c:pt idx="2486" formatCode="0.00">
                  <c:v>100</c:v>
                </c:pt>
                <c:pt idx="2487" formatCode="0.00">
                  <c:v>100</c:v>
                </c:pt>
                <c:pt idx="2488" formatCode="0.00">
                  <c:v>100</c:v>
                </c:pt>
                <c:pt idx="2489" formatCode="0.00">
                  <c:v>100</c:v>
                </c:pt>
                <c:pt idx="2490" formatCode="0.00">
                  <c:v>100</c:v>
                </c:pt>
                <c:pt idx="2491" formatCode="0.00">
                  <c:v>100</c:v>
                </c:pt>
                <c:pt idx="2492" formatCode="0.00">
                  <c:v>100</c:v>
                </c:pt>
                <c:pt idx="2493" formatCode="0.00">
                  <c:v>100</c:v>
                </c:pt>
                <c:pt idx="2494" formatCode="0.00">
                  <c:v>100</c:v>
                </c:pt>
                <c:pt idx="2495" formatCode="0.00">
                  <c:v>100</c:v>
                </c:pt>
                <c:pt idx="2496" formatCode="0.00">
                  <c:v>100</c:v>
                </c:pt>
                <c:pt idx="2497" formatCode="0.00">
                  <c:v>100</c:v>
                </c:pt>
                <c:pt idx="2498" formatCode="0.00">
                  <c:v>100</c:v>
                </c:pt>
                <c:pt idx="2499" formatCode="0.00">
                  <c:v>100</c:v>
                </c:pt>
                <c:pt idx="2500" formatCode="0.00">
                  <c:v>100</c:v>
                </c:pt>
                <c:pt idx="2501" formatCode="0.00">
                  <c:v>100</c:v>
                </c:pt>
                <c:pt idx="2502" formatCode="0.00">
                  <c:v>100</c:v>
                </c:pt>
                <c:pt idx="2503" formatCode="0.00">
                  <c:v>100</c:v>
                </c:pt>
                <c:pt idx="2504" formatCode="0.00">
                  <c:v>100</c:v>
                </c:pt>
                <c:pt idx="2505" formatCode="0.00">
                  <c:v>100</c:v>
                </c:pt>
                <c:pt idx="2506" formatCode="0.00">
                  <c:v>100</c:v>
                </c:pt>
                <c:pt idx="2507" formatCode="0.00">
                  <c:v>100</c:v>
                </c:pt>
                <c:pt idx="2508" formatCode="0.00">
                  <c:v>100</c:v>
                </c:pt>
                <c:pt idx="2509" formatCode="0.00">
                  <c:v>100</c:v>
                </c:pt>
                <c:pt idx="2510" formatCode="0.00">
                  <c:v>100</c:v>
                </c:pt>
                <c:pt idx="2511" formatCode="0.00">
                  <c:v>100</c:v>
                </c:pt>
                <c:pt idx="2512" formatCode="0.00">
                  <c:v>100</c:v>
                </c:pt>
                <c:pt idx="2513" formatCode="0.00">
                  <c:v>100</c:v>
                </c:pt>
                <c:pt idx="2514" formatCode="0.00">
                  <c:v>100</c:v>
                </c:pt>
                <c:pt idx="2515" formatCode="0.00">
                  <c:v>100</c:v>
                </c:pt>
                <c:pt idx="2516" formatCode="0.00">
                  <c:v>100</c:v>
                </c:pt>
                <c:pt idx="2517" formatCode="0.00">
                  <c:v>100</c:v>
                </c:pt>
                <c:pt idx="2518" formatCode="0.00">
                  <c:v>100</c:v>
                </c:pt>
                <c:pt idx="2519" formatCode="0.00">
                  <c:v>100</c:v>
                </c:pt>
                <c:pt idx="2520" formatCode="0.00">
                  <c:v>100</c:v>
                </c:pt>
                <c:pt idx="2521" formatCode="0.00">
                  <c:v>100</c:v>
                </c:pt>
                <c:pt idx="2522" formatCode="0.00">
                  <c:v>100</c:v>
                </c:pt>
                <c:pt idx="2523" formatCode="0.00">
                  <c:v>100</c:v>
                </c:pt>
                <c:pt idx="2524" formatCode="0.00">
                  <c:v>100</c:v>
                </c:pt>
                <c:pt idx="2525" formatCode="0.00">
                  <c:v>100</c:v>
                </c:pt>
                <c:pt idx="2526" formatCode="0.00">
                  <c:v>100</c:v>
                </c:pt>
                <c:pt idx="2527" formatCode="0.00">
                  <c:v>100</c:v>
                </c:pt>
                <c:pt idx="2528" formatCode="0.00">
                  <c:v>100</c:v>
                </c:pt>
                <c:pt idx="2529" formatCode="0.00">
                  <c:v>100</c:v>
                </c:pt>
                <c:pt idx="2530" formatCode="0.00">
                  <c:v>100</c:v>
                </c:pt>
                <c:pt idx="2531" formatCode="0.00">
                  <c:v>100</c:v>
                </c:pt>
                <c:pt idx="2532" formatCode="0.00">
                  <c:v>100</c:v>
                </c:pt>
                <c:pt idx="2533" formatCode="0.00">
                  <c:v>100</c:v>
                </c:pt>
                <c:pt idx="2534" formatCode="0.00">
                  <c:v>100</c:v>
                </c:pt>
                <c:pt idx="2535" formatCode="0.00">
                  <c:v>100</c:v>
                </c:pt>
                <c:pt idx="2536" formatCode="0.00">
                  <c:v>100</c:v>
                </c:pt>
                <c:pt idx="2537" formatCode="0.00">
                  <c:v>100</c:v>
                </c:pt>
                <c:pt idx="2538" formatCode="0.00">
                  <c:v>100</c:v>
                </c:pt>
                <c:pt idx="2539" formatCode="0.00">
                  <c:v>100</c:v>
                </c:pt>
                <c:pt idx="2540" formatCode="0.00">
                  <c:v>100</c:v>
                </c:pt>
                <c:pt idx="2541" formatCode="0.00">
                  <c:v>100</c:v>
                </c:pt>
                <c:pt idx="2542" formatCode="0.00">
                  <c:v>100</c:v>
                </c:pt>
                <c:pt idx="2543" formatCode="0.00">
                  <c:v>100</c:v>
                </c:pt>
                <c:pt idx="2544" formatCode="0.00">
                  <c:v>100</c:v>
                </c:pt>
                <c:pt idx="2545" formatCode="0.00">
                  <c:v>100</c:v>
                </c:pt>
                <c:pt idx="2546" formatCode="0.00">
                  <c:v>100</c:v>
                </c:pt>
                <c:pt idx="2547" formatCode="0.00">
                  <c:v>100</c:v>
                </c:pt>
                <c:pt idx="2548" formatCode="0.00">
                  <c:v>100</c:v>
                </c:pt>
                <c:pt idx="2549" formatCode="0.00">
                  <c:v>100</c:v>
                </c:pt>
                <c:pt idx="2550" formatCode="0.00">
                  <c:v>100</c:v>
                </c:pt>
                <c:pt idx="2551" formatCode="0.00">
                  <c:v>100</c:v>
                </c:pt>
              </c:numCache>
            </c:numRef>
          </c:val>
          <c:extLst>
            <c:ext xmlns:c16="http://schemas.microsoft.com/office/drawing/2014/chart" uri="{C3380CC4-5D6E-409C-BE32-E72D297353CC}">
              <c16:uniqueId val="{00000000-8CB2-4EE1-95A7-232CBB79E79A}"/>
            </c:ext>
          </c:extLst>
        </c:ser>
        <c:ser>
          <c:idx val="3"/>
          <c:order val="3"/>
          <c:tx>
            <c:strRef>
              <c:f>TC_f!$E$1:$E$2</c:f>
              <c:strCache>
                <c:ptCount val="2"/>
                <c:pt idx="0">
                  <c:v>F2</c:v>
                </c:pt>
              </c:strCache>
            </c:strRef>
          </c:tx>
          <c:spPr>
            <a:solidFill>
              <a:schemeClr val="bg1">
                <a:lumMod val="75000"/>
              </a:schemeClr>
            </a:solidFill>
            <a:ln>
              <a:solidFill>
                <a:schemeClr val="bg1">
                  <a:lumMod val="75000"/>
                </a:schemeClr>
              </a:solidFill>
            </a:ln>
            <a:effectLst/>
          </c:spPr>
          <c:cat>
            <c:numRef>
              <c:f>TC_f!$A$3:$A$2705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TC_f!$E$3:$E$2705</c:f>
              <c:numCache>
                <c:formatCode>General</c:formatCode>
                <c:ptCount val="2703"/>
                <c:pt idx="2551" formatCode="0.00">
                  <c:v>100</c:v>
                </c:pt>
                <c:pt idx="2552" formatCode="0.00">
                  <c:v>100</c:v>
                </c:pt>
                <c:pt idx="2553" formatCode="0.00">
                  <c:v>100</c:v>
                </c:pt>
                <c:pt idx="2554" formatCode="0.00">
                  <c:v>100</c:v>
                </c:pt>
                <c:pt idx="2555" formatCode="0.00">
                  <c:v>100</c:v>
                </c:pt>
                <c:pt idx="2556" formatCode="0.00">
                  <c:v>100</c:v>
                </c:pt>
                <c:pt idx="2557" formatCode="0.00">
                  <c:v>100</c:v>
                </c:pt>
                <c:pt idx="2558" formatCode="0.00">
                  <c:v>100</c:v>
                </c:pt>
                <c:pt idx="2559" formatCode="0.00">
                  <c:v>100</c:v>
                </c:pt>
                <c:pt idx="2560" formatCode="0.00">
                  <c:v>100</c:v>
                </c:pt>
                <c:pt idx="2561" formatCode="0.00">
                  <c:v>100</c:v>
                </c:pt>
                <c:pt idx="2562" formatCode="0.00">
                  <c:v>100</c:v>
                </c:pt>
                <c:pt idx="2563" formatCode="0.00">
                  <c:v>100</c:v>
                </c:pt>
                <c:pt idx="2564" formatCode="0.00">
                  <c:v>100</c:v>
                </c:pt>
                <c:pt idx="2565" formatCode="0.00">
                  <c:v>100</c:v>
                </c:pt>
                <c:pt idx="2566" formatCode="0.00">
                  <c:v>100</c:v>
                </c:pt>
                <c:pt idx="2567" formatCode="0.00">
                  <c:v>100</c:v>
                </c:pt>
                <c:pt idx="2568" formatCode="0.00">
                  <c:v>100</c:v>
                </c:pt>
                <c:pt idx="2569" formatCode="0.00">
                  <c:v>100</c:v>
                </c:pt>
                <c:pt idx="2570" formatCode="0.00">
                  <c:v>100</c:v>
                </c:pt>
                <c:pt idx="2571" formatCode="0.00">
                  <c:v>100</c:v>
                </c:pt>
                <c:pt idx="2572" formatCode="0.00">
                  <c:v>100</c:v>
                </c:pt>
                <c:pt idx="2573" formatCode="0.00">
                  <c:v>100</c:v>
                </c:pt>
                <c:pt idx="2574" formatCode="0.00">
                  <c:v>100</c:v>
                </c:pt>
                <c:pt idx="2575" formatCode="0.00">
                  <c:v>100</c:v>
                </c:pt>
                <c:pt idx="2576" formatCode="0.00">
                  <c:v>100</c:v>
                </c:pt>
                <c:pt idx="2577" formatCode="0.00">
                  <c:v>100</c:v>
                </c:pt>
                <c:pt idx="2578" formatCode="0.00">
                  <c:v>100</c:v>
                </c:pt>
                <c:pt idx="2579" formatCode="0.00">
                  <c:v>100</c:v>
                </c:pt>
                <c:pt idx="2580" formatCode="0.00">
                  <c:v>100</c:v>
                </c:pt>
                <c:pt idx="2581" formatCode="0.00">
                  <c:v>100</c:v>
                </c:pt>
                <c:pt idx="2582" formatCode="0.00">
                  <c:v>100</c:v>
                </c:pt>
                <c:pt idx="2583" formatCode="0.00">
                  <c:v>100</c:v>
                </c:pt>
                <c:pt idx="2584" formatCode="0.00">
                  <c:v>100</c:v>
                </c:pt>
                <c:pt idx="2585" formatCode="0.00">
                  <c:v>100</c:v>
                </c:pt>
                <c:pt idx="2586" formatCode="0.00">
                  <c:v>100</c:v>
                </c:pt>
                <c:pt idx="2587" formatCode="0.00">
                  <c:v>100</c:v>
                </c:pt>
                <c:pt idx="2588" formatCode="0.00">
                  <c:v>100</c:v>
                </c:pt>
                <c:pt idx="2589" formatCode="0.00">
                  <c:v>100</c:v>
                </c:pt>
                <c:pt idx="2590" formatCode="0.00">
                  <c:v>100</c:v>
                </c:pt>
                <c:pt idx="2591" formatCode="0.00">
                  <c:v>100</c:v>
                </c:pt>
                <c:pt idx="2592" formatCode="0.00">
                  <c:v>100</c:v>
                </c:pt>
                <c:pt idx="2593" formatCode="0.00">
                  <c:v>100</c:v>
                </c:pt>
                <c:pt idx="2594" formatCode="0.00">
                  <c:v>100</c:v>
                </c:pt>
                <c:pt idx="2595" formatCode="0.00">
                  <c:v>100</c:v>
                </c:pt>
                <c:pt idx="2596" formatCode="0.00">
                  <c:v>100</c:v>
                </c:pt>
                <c:pt idx="2597" formatCode="0.00">
                  <c:v>100</c:v>
                </c:pt>
                <c:pt idx="2598" formatCode="0.00">
                  <c:v>100</c:v>
                </c:pt>
                <c:pt idx="2599" formatCode="0.00">
                  <c:v>100</c:v>
                </c:pt>
                <c:pt idx="2600" formatCode="0.00">
                  <c:v>100</c:v>
                </c:pt>
                <c:pt idx="2601" formatCode="0.00">
                  <c:v>100</c:v>
                </c:pt>
                <c:pt idx="2602" formatCode="0.00">
                  <c:v>100</c:v>
                </c:pt>
                <c:pt idx="2603" formatCode="0.00">
                  <c:v>100</c:v>
                </c:pt>
                <c:pt idx="2604" formatCode="0.00">
                  <c:v>100</c:v>
                </c:pt>
                <c:pt idx="2605" formatCode="0.00">
                  <c:v>100</c:v>
                </c:pt>
                <c:pt idx="2606" formatCode="0.00">
                  <c:v>100</c:v>
                </c:pt>
                <c:pt idx="2607" formatCode="0.00">
                  <c:v>100</c:v>
                </c:pt>
                <c:pt idx="2608" formatCode="0.00">
                  <c:v>100</c:v>
                </c:pt>
              </c:numCache>
            </c:numRef>
          </c:val>
          <c:extLst>
            <c:ext xmlns:c16="http://schemas.microsoft.com/office/drawing/2014/chart" uri="{C3380CC4-5D6E-409C-BE32-E72D297353CC}">
              <c16:uniqueId val="{00000001-8CB2-4EE1-95A7-232CBB79E79A}"/>
            </c:ext>
          </c:extLst>
        </c:ser>
        <c:ser>
          <c:idx val="4"/>
          <c:order val="4"/>
          <c:tx>
            <c:strRef>
              <c:f>TC_f!$F$1:$F$2</c:f>
              <c:strCache>
                <c:ptCount val="2"/>
                <c:pt idx="0">
                  <c:v>F3</c:v>
                </c:pt>
              </c:strCache>
            </c:strRef>
          </c:tx>
          <c:spPr>
            <a:solidFill>
              <a:schemeClr val="bg1">
                <a:lumMod val="85000"/>
              </a:schemeClr>
            </a:solidFill>
            <a:ln>
              <a:solidFill>
                <a:schemeClr val="bg1">
                  <a:lumMod val="85000"/>
                </a:schemeClr>
              </a:solidFill>
            </a:ln>
            <a:effectLst/>
          </c:spPr>
          <c:cat>
            <c:numRef>
              <c:f>TC_f!$A$3:$A$2705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TC_f!$F$3:$F$2705</c:f>
              <c:numCache>
                <c:formatCode>General</c:formatCode>
                <c:ptCount val="2703"/>
                <c:pt idx="2608" formatCode="0.00">
                  <c:v>100</c:v>
                </c:pt>
                <c:pt idx="2609" formatCode="0.00">
                  <c:v>100</c:v>
                </c:pt>
                <c:pt idx="2610" formatCode="0.00">
                  <c:v>100</c:v>
                </c:pt>
                <c:pt idx="2611" formatCode="0.00">
                  <c:v>100</c:v>
                </c:pt>
                <c:pt idx="2612" formatCode="0.00">
                  <c:v>100</c:v>
                </c:pt>
                <c:pt idx="2613" formatCode="0.00">
                  <c:v>100</c:v>
                </c:pt>
                <c:pt idx="2614" formatCode="0.00">
                  <c:v>100</c:v>
                </c:pt>
                <c:pt idx="2615" formatCode="0.00">
                  <c:v>100</c:v>
                </c:pt>
                <c:pt idx="2616" formatCode="0.00">
                  <c:v>100</c:v>
                </c:pt>
                <c:pt idx="2617" formatCode="0.00">
                  <c:v>100</c:v>
                </c:pt>
                <c:pt idx="2618" formatCode="0.00">
                  <c:v>100</c:v>
                </c:pt>
                <c:pt idx="2619" formatCode="0.00">
                  <c:v>100</c:v>
                </c:pt>
                <c:pt idx="2620" formatCode="0.00">
                  <c:v>100</c:v>
                </c:pt>
                <c:pt idx="2621" formatCode="0.00">
                  <c:v>100</c:v>
                </c:pt>
                <c:pt idx="2622" formatCode="0.00">
                  <c:v>100</c:v>
                </c:pt>
                <c:pt idx="2623" formatCode="0.00">
                  <c:v>100</c:v>
                </c:pt>
                <c:pt idx="2624" formatCode="0.00">
                  <c:v>100</c:v>
                </c:pt>
                <c:pt idx="2625" formatCode="0.00">
                  <c:v>100</c:v>
                </c:pt>
                <c:pt idx="2626" formatCode="0.00">
                  <c:v>100</c:v>
                </c:pt>
                <c:pt idx="2627" formatCode="0.00">
                  <c:v>100</c:v>
                </c:pt>
                <c:pt idx="2628" formatCode="0.00">
                  <c:v>100</c:v>
                </c:pt>
                <c:pt idx="2629" formatCode="0.00">
                  <c:v>100</c:v>
                </c:pt>
                <c:pt idx="2630" formatCode="0.00">
                  <c:v>100</c:v>
                </c:pt>
                <c:pt idx="2631" formatCode="0.00">
                  <c:v>100</c:v>
                </c:pt>
                <c:pt idx="2632" formatCode="0.00">
                  <c:v>100</c:v>
                </c:pt>
                <c:pt idx="2633" formatCode="0.00">
                  <c:v>100</c:v>
                </c:pt>
                <c:pt idx="2634" formatCode="0.00">
                  <c:v>100</c:v>
                </c:pt>
                <c:pt idx="2635" formatCode="0.00">
                  <c:v>100</c:v>
                </c:pt>
                <c:pt idx="2636" formatCode="0.00">
                  <c:v>100</c:v>
                </c:pt>
                <c:pt idx="2637" formatCode="0.00">
                  <c:v>100</c:v>
                </c:pt>
                <c:pt idx="2638" formatCode="0.00">
                  <c:v>100</c:v>
                </c:pt>
                <c:pt idx="2639" formatCode="0.00">
                  <c:v>100</c:v>
                </c:pt>
                <c:pt idx="2640" formatCode="0.00">
                  <c:v>100</c:v>
                </c:pt>
                <c:pt idx="2641" formatCode="0.00">
                  <c:v>100</c:v>
                </c:pt>
                <c:pt idx="2642" formatCode="0.00">
                  <c:v>100</c:v>
                </c:pt>
                <c:pt idx="2643" formatCode="0.00">
                  <c:v>100</c:v>
                </c:pt>
                <c:pt idx="2644" formatCode="0.00">
                  <c:v>100</c:v>
                </c:pt>
                <c:pt idx="2645" formatCode="0.00">
                  <c:v>100</c:v>
                </c:pt>
                <c:pt idx="2646" formatCode="0.00">
                  <c:v>100</c:v>
                </c:pt>
                <c:pt idx="2647" formatCode="0.00">
                  <c:v>100</c:v>
                </c:pt>
                <c:pt idx="2648" formatCode="0.00">
                  <c:v>100</c:v>
                </c:pt>
                <c:pt idx="2649" formatCode="0.00">
                  <c:v>100</c:v>
                </c:pt>
                <c:pt idx="2650" formatCode="0.00">
                  <c:v>100</c:v>
                </c:pt>
                <c:pt idx="2651" formatCode="0.00">
                  <c:v>100</c:v>
                </c:pt>
                <c:pt idx="2652" formatCode="0.00">
                  <c:v>100</c:v>
                </c:pt>
                <c:pt idx="2653" formatCode="0.00">
                  <c:v>100</c:v>
                </c:pt>
                <c:pt idx="2654" formatCode="0.00">
                  <c:v>100</c:v>
                </c:pt>
                <c:pt idx="2655" formatCode="0.00">
                  <c:v>100</c:v>
                </c:pt>
                <c:pt idx="2656" formatCode="0.00">
                  <c:v>100</c:v>
                </c:pt>
                <c:pt idx="2657" formatCode="0.00">
                  <c:v>100</c:v>
                </c:pt>
                <c:pt idx="2658" formatCode="0.00">
                  <c:v>100</c:v>
                </c:pt>
                <c:pt idx="2659" formatCode="0.00">
                  <c:v>100</c:v>
                </c:pt>
                <c:pt idx="2660" formatCode="0.00">
                  <c:v>100</c:v>
                </c:pt>
                <c:pt idx="2661" formatCode="0.00">
                  <c:v>100</c:v>
                </c:pt>
                <c:pt idx="2662" formatCode="0.00">
                  <c:v>100</c:v>
                </c:pt>
                <c:pt idx="2663" formatCode="0.00">
                  <c:v>100</c:v>
                </c:pt>
                <c:pt idx="2664" formatCode="0.00">
                  <c:v>100</c:v>
                </c:pt>
                <c:pt idx="2665" formatCode="0.00">
                  <c:v>100</c:v>
                </c:pt>
                <c:pt idx="2666" formatCode="0.00">
                  <c:v>100</c:v>
                </c:pt>
              </c:numCache>
            </c:numRef>
          </c:val>
          <c:extLst>
            <c:ext xmlns:c16="http://schemas.microsoft.com/office/drawing/2014/chart" uri="{C3380CC4-5D6E-409C-BE32-E72D297353CC}">
              <c16:uniqueId val="{00000002-8CB2-4EE1-95A7-232CBB79E79A}"/>
            </c:ext>
          </c:extLst>
        </c:ser>
        <c:ser>
          <c:idx val="5"/>
          <c:order val="5"/>
          <c:tx>
            <c:strRef>
              <c:f>TC_f!$G$1:$G$2</c:f>
              <c:strCache>
                <c:ptCount val="2"/>
                <c:pt idx="0">
                  <c:v>F4</c:v>
                </c:pt>
              </c:strCache>
            </c:strRef>
          </c:tx>
          <c:spPr>
            <a:solidFill>
              <a:schemeClr val="bg1">
                <a:lumMod val="95000"/>
              </a:schemeClr>
            </a:solidFill>
            <a:ln>
              <a:solidFill>
                <a:schemeClr val="bg1">
                  <a:lumMod val="95000"/>
                </a:schemeClr>
              </a:solidFill>
            </a:ln>
            <a:effectLst/>
          </c:spPr>
          <c:cat>
            <c:numRef>
              <c:f>TC_f!$A$3:$A$2705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TC_f!$G$3:$G$2705</c:f>
              <c:numCache>
                <c:formatCode>General</c:formatCode>
                <c:ptCount val="2703"/>
                <c:pt idx="2666" formatCode="0.00">
                  <c:v>100</c:v>
                </c:pt>
                <c:pt idx="2667" formatCode="0.00">
                  <c:v>100</c:v>
                </c:pt>
                <c:pt idx="2668" formatCode="0.00">
                  <c:v>100</c:v>
                </c:pt>
                <c:pt idx="2669" formatCode="0.00">
                  <c:v>100</c:v>
                </c:pt>
                <c:pt idx="2670" formatCode="0.00">
                  <c:v>100</c:v>
                </c:pt>
                <c:pt idx="2671" formatCode="0.00">
                  <c:v>100</c:v>
                </c:pt>
                <c:pt idx="2672" formatCode="0.00">
                  <c:v>100</c:v>
                </c:pt>
                <c:pt idx="2673" formatCode="0.00">
                  <c:v>100</c:v>
                </c:pt>
                <c:pt idx="2674" formatCode="0.00">
                  <c:v>100</c:v>
                </c:pt>
                <c:pt idx="2675" formatCode="0.00">
                  <c:v>100</c:v>
                </c:pt>
                <c:pt idx="2676" formatCode="0.00">
                  <c:v>100</c:v>
                </c:pt>
                <c:pt idx="2677" formatCode="0.00">
                  <c:v>100</c:v>
                </c:pt>
                <c:pt idx="2678" formatCode="0.00">
                  <c:v>100</c:v>
                </c:pt>
                <c:pt idx="2679" formatCode="0.00">
                  <c:v>100</c:v>
                </c:pt>
                <c:pt idx="2680" formatCode="0.00">
                  <c:v>100</c:v>
                </c:pt>
                <c:pt idx="2681" formatCode="0.00">
                  <c:v>100</c:v>
                </c:pt>
                <c:pt idx="2682" formatCode="0.00">
                  <c:v>100</c:v>
                </c:pt>
                <c:pt idx="2683" formatCode="0.00">
                  <c:v>100</c:v>
                </c:pt>
                <c:pt idx="2684" formatCode="0.00">
                  <c:v>100</c:v>
                </c:pt>
                <c:pt idx="2685" formatCode="0.00">
                  <c:v>100</c:v>
                </c:pt>
                <c:pt idx="2686" formatCode="0.00">
                  <c:v>100</c:v>
                </c:pt>
                <c:pt idx="2687" formatCode="0.00">
                  <c:v>100</c:v>
                </c:pt>
                <c:pt idx="2688" formatCode="0.00">
                  <c:v>100</c:v>
                </c:pt>
                <c:pt idx="2689" formatCode="0.00">
                  <c:v>100</c:v>
                </c:pt>
                <c:pt idx="2690" formatCode="0.00">
                  <c:v>100</c:v>
                </c:pt>
                <c:pt idx="2691" formatCode="0.00">
                  <c:v>100</c:v>
                </c:pt>
                <c:pt idx="2692" formatCode="0.00">
                  <c:v>100</c:v>
                </c:pt>
                <c:pt idx="2693" formatCode="0.00">
                  <c:v>100</c:v>
                </c:pt>
                <c:pt idx="2694" formatCode="0.00">
                  <c:v>100</c:v>
                </c:pt>
                <c:pt idx="2695" formatCode="0.00">
                  <c:v>100</c:v>
                </c:pt>
                <c:pt idx="2696" formatCode="0.00">
                  <c:v>100</c:v>
                </c:pt>
                <c:pt idx="2697" formatCode="0.00">
                  <c:v>100</c:v>
                </c:pt>
                <c:pt idx="2698" formatCode="0.00">
                  <c:v>100</c:v>
                </c:pt>
                <c:pt idx="2699" formatCode="0.00">
                  <c:v>100</c:v>
                </c:pt>
                <c:pt idx="2700" formatCode="0.00">
                  <c:v>100</c:v>
                </c:pt>
                <c:pt idx="2701" formatCode="0.00">
                  <c:v>100</c:v>
                </c:pt>
                <c:pt idx="2702" formatCode="0.00">
                  <c:v>100</c:v>
                </c:pt>
              </c:numCache>
            </c:numRef>
          </c:val>
          <c:extLst>
            <c:ext xmlns:c16="http://schemas.microsoft.com/office/drawing/2014/chart" uri="{C3380CC4-5D6E-409C-BE32-E72D297353CC}">
              <c16:uniqueId val="{00000003-8CB2-4EE1-95A7-232CBB79E79A}"/>
            </c:ext>
          </c:extLst>
        </c:ser>
        <c:dLbls>
          <c:showLegendKey val="0"/>
          <c:showVal val="0"/>
          <c:showCatName val="0"/>
          <c:showSerName val="0"/>
          <c:showPercent val="0"/>
          <c:showBubbleSize val="0"/>
        </c:dLbls>
        <c:axId val="290152415"/>
        <c:axId val="290159487"/>
      </c:areaChart>
      <c:lineChart>
        <c:grouping val="standard"/>
        <c:varyColors val="0"/>
        <c:ser>
          <c:idx val="0"/>
          <c:order val="0"/>
          <c:tx>
            <c:strRef>
              <c:f>TC_f!$B$1:$B$2</c:f>
              <c:strCache>
                <c:ptCount val="2"/>
                <c:pt idx="0">
                  <c:v>Chile</c:v>
                </c:pt>
              </c:strCache>
            </c:strRef>
          </c:tx>
          <c:spPr>
            <a:ln w="28575" cap="rnd">
              <a:solidFill>
                <a:srgbClr val="C00000"/>
              </a:solidFill>
              <a:round/>
            </a:ln>
            <a:effectLst/>
          </c:spPr>
          <c:marker>
            <c:symbol val="none"/>
          </c:marker>
          <c:cat>
            <c:numRef>
              <c:f>TC_f!$A$3:$A$2705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TC_f!$B$3:$B$2705</c:f>
              <c:numCache>
                <c:formatCode>0.00</c:formatCode>
                <c:ptCount val="2703"/>
                <c:pt idx="0">
                  <c:v>518.20000000000005</c:v>
                </c:pt>
                <c:pt idx="1">
                  <c:v>514.34</c:v>
                </c:pt>
                <c:pt idx="2">
                  <c:v>512.23</c:v>
                </c:pt>
                <c:pt idx="3">
                  <c:v>511.8</c:v>
                </c:pt>
                <c:pt idx="4">
                  <c:v>509.54</c:v>
                </c:pt>
                <c:pt idx="5">
                  <c:v>512.4</c:v>
                </c:pt>
                <c:pt idx="6">
                  <c:v>508.76</c:v>
                </c:pt>
                <c:pt idx="7">
                  <c:v>506.91</c:v>
                </c:pt>
                <c:pt idx="8">
                  <c:v>501.47</c:v>
                </c:pt>
                <c:pt idx="9">
                  <c:v>501.99</c:v>
                </c:pt>
                <c:pt idx="10">
                  <c:v>500.99</c:v>
                </c:pt>
                <c:pt idx="11">
                  <c:v>496.68</c:v>
                </c:pt>
                <c:pt idx="12">
                  <c:v>497.05</c:v>
                </c:pt>
                <c:pt idx="13">
                  <c:v>491.93</c:v>
                </c:pt>
                <c:pt idx="14">
                  <c:v>491.59</c:v>
                </c:pt>
                <c:pt idx="15">
                  <c:v>487.87</c:v>
                </c:pt>
                <c:pt idx="16">
                  <c:v>492.96</c:v>
                </c:pt>
                <c:pt idx="17">
                  <c:v>493.58</c:v>
                </c:pt>
                <c:pt idx="18">
                  <c:v>485.64</c:v>
                </c:pt>
                <c:pt idx="19">
                  <c:v>485.35</c:v>
                </c:pt>
                <c:pt idx="20">
                  <c:v>488.99</c:v>
                </c:pt>
                <c:pt idx="21">
                  <c:v>488.75</c:v>
                </c:pt>
                <c:pt idx="22">
                  <c:v>487.73</c:v>
                </c:pt>
                <c:pt idx="23">
                  <c:v>483.7</c:v>
                </c:pt>
                <c:pt idx="24">
                  <c:v>478.64</c:v>
                </c:pt>
                <c:pt idx="25">
                  <c:v>481.09</c:v>
                </c:pt>
                <c:pt idx="26">
                  <c:v>479.98</c:v>
                </c:pt>
                <c:pt idx="27">
                  <c:v>477.13</c:v>
                </c:pt>
                <c:pt idx="28">
                  <c:v>475.29</c:v>
                </c:pt>
                <c:pt idx="29">
                  <c:v>478.39</c:v>
                </c:pt>
                <c:pt idx="30">
                  <c:v>478.2</c:v>
                </c:pt>
                <c:pt idx="31">
                  <c:v>482.99</c:v>
                </c:pt>
                <c:pt idx="32">
                  <c:v>482.75</c:v>
                </c:pt>
                <c:pt idx="33">
                  <c:v>486.59</c:v>
                </c:pt>
                <c:pt idx="34">
                  <c:v>483.94</c:v>
                </c:pt>
                <c:pt idx="35">
                  <c:v>482.18</c:v>
                </c:pt>
                <c:pt idx="36">
                  <c:v>481.5</c:v>
                </c:pt>
                <c:pt idx="37">
                  <c:v>483.57</c:v>
                </c:pt>
                <c:pt idx="38">
                  <c:v>481.08</c:v>
                </c:pt>
                <c:pt idx="39">
                  <c:v>479.08</c:v>
                </c:pt>
                <c:pt idx="40">
                  <c:v>481.27</c:v>
                </c:pt>
                <c:pt idx="41">
                  <c:v>477.41</c:v>
                </c:pt>
                <c:pt idx="42">
                  <c:v>476.27</c:v>
                </c:pt>
                <c:pt idx="43">
                  <c:v>480.62</c:v>
                </c:pt>
                <c:pt idx="44">
                  <c:v>484.47</c:v>
                </c:pt>
                <c:pt idx="45">
                  <c:v>485.06</c:v>
                </c:pt>
                <c:pt idx="46">
                  <c:v>489.68</c:v>
                </c:pt>
                <c:pt idx="47">
                  <c:v>491.57</c:v>
                </c:pt>
                <c:pt idx="48">
                  <c:v>485.03</c:v>
                </c:pt>
                <c:pt idx="49">
                  <c:v>483.46</c:v>
                </c:pt>
                <c:pt idx="50">
                  <c:v>484.81</c:v>
                </c:pt>
                <c:pt idx="51">
                  <c:v>484.71</c:v>
                </c:pt>
                <c:pt idx="52">
                  <c:v>485.71</c:v>
                </c:pt>
                <c:pt idx="53">
                  <c:v>484.53</c:v>
                </c:pt>
                <c:pt idx="54">
                  <c:v>480.9</c:v>
                </c:pt>
                <c:pt idx="55">
                  <c:v>482.83</c:v>
                </c:pt>
                <c:pt idx="56">
                  <c:v>485.61</c:v>
                </c:pt>
                <c:pt idx="57">
                  <c:v>484.98</c:v>
                </c:pt>
                <c:pt idx="58">
                  <c:v>487.72</c:v>
                </c:pt>
                <c:pt idx="59">
                  <c:v>489.54</c:v>
                </c:pt>
                <c:pt idx="60">
                  <c:v>486.31</c:v>
                </c:pt>
                <c:pt idx="61">
                  <c:v>486.42</c:v>
                </c:pt>
                <c:pt idx="62">
                  <c:v>488.71</c:v>
                </c:pt>
                <c:pt idx="63">
                  <c:v>489.76</c:v>
                </c:pt>
                <c:pt idx="64">
                  <c:v>487.44</c:v>
                </c:pt>
                <c:pt idx="65">
                  <c:v>485.76</c:v>
                </c:pt>
                <c:pt idx="66">
                  <c:v>482.17</c:v>
                </c:pt>
                <c:pt idx="67">
                  <c:v>483.78</c:v>
                </c:pt>
                <c:pt idx="68">
                  <c:v>483.78</c:v>
                </c:pt>
                <c:pt idx="69">
                  <c:v>485.07</c:v>
                </c:pt>
                <c:pt idx="70">
                  <c:v>486.1</c:v>
                </c:pt>
                <c:pt idx="71">
                  <c:v>487.04</c:v>
                </c:pt>
                <c:pt idx="72">
                  <c:v>487.37</c:v>
                </c:pt>
                <c:pt idx="73">
                  <c:v>483.98</c:v>
                </c:pt>
                <c:pt idx="74">
                  <c:v>484.58</c:v>
                </c:pt>
                <c:pt idx="75">
                  <c:v>486.95</c:v>
                </c:pt>
                <c:pt idx="76">
                  <c:v>485.83</c:v>
                </c:pt>
                <c:pt idx="77">
                  <c:v>487.32</c:v>
                </c:pt>
                <c:pt idx="78">
                  <c:v>488.96</c:v>
                </c:pt>
                <c:pt idx="79">
                  <c:v>486.07</c:v>
                </c:pt>
                <c:pt idx="80">
                  <c:v>489.64</c:v>
                </c:pt>
                <c:pt idx="81">
                  <c:v>487.15</c:v>
                </c:pt>
                <c:pt idx="82">
                  <c:v>486.52</c:v>
                </c:pt>
                <c:pt idx="83">
                  <c:v>484.88</c:v>
                </c:pt>
                <c:pt idx="84">
                  <c:v>483.41</c:v>
                </c:pt>
                <c:pt idx="85">
                  <c:v>483.41</c:v>
                </c:pt>
                <c:pt idx="86">
                  <c:v>484.87</c:v>
                </c:pt>
                <c:pt idx="87">
                  <c:v>484.7</c:v>
                </c:pt>
                <c:pt idx="88">
                  <c:v>482.12</c:v>
                </c:pt>
                <c:pt idx="89">
                  <c:v>482.12</c:v>
                </c:pt>
                <c:pt idx="90">
                  <c:v>483.44</c:v>
                </c:pt>
                <c:pt idx="91">
                  <c:v>485.54</c:v>
                </c:pt>
                <c:pt idx="92">
                  <c:v>490.17</c:v>
                </c:pt>
                <c:pt idx="93">
                  <c:v>486.32</c:v>
                </c:pt>
                <c:pt idx="94">
                  <c:v>487.8</c:v>
                </c:pt>
                <c:pt idx="95">
                  <c:v>491.42</c:v>
                </c:pt>
                <c:pt idx="96">
                  <c:v>497.11</c:v>
                </c:pt>
                <c:pt idx="97">
                  <c:v>500.77</c:v>
                </c:pt>
                <c:pt idx="98">
                  <c:v>503.76</c:v>
                </c:pt>
                <c:pt idx="99">
                  <c:v>503.76</c:v>
                </c:pt>
                <c:pt idx="100">
                  <c:v>504.47</c:v>
                </c:pt>
                <c:pt idx="101">
                  <c:v>505.46</c:v>
                </c:pt>
                <c:pt idx="102">
                  <c:v>510.17</c:v>
                </c:pt>
                <c:pt idx="103">
                  <c:v>507.83</c:v>
                </c:pt>
                <c:pt idx="104">
                  <c:v>510.56</c:v>
                </c:pt>
                <c:pt idx="105">
                  <c:v>510.26</c:v>
                </c:pt>
                <c:pt idx="106">
                  <c:v>512.04999999999995</c:v>
                </c:pt>
                <c:pt idx="107">
                  <c:v>517.91</c:v>
                </c:pt>
                <c:pt idx="108">
                  <c:v>519.69000000000005</c:v>
                </c:pt>
                <c:pt idx="109">
                  <c:v>519.6</c:v>
                </c:pt>
                <c:pt idx="110">
                  <c:v>515.58000000000004</c:v>
                </c:pt>
                <c:pt idx="111">
                  <c:v>512.47</c:v>
                </c:pt>
                <c:pt idx="112">
                  <c:v>508.28</c:v>
                </c:pt>
                <c:pt idx="113">
                  <c:v>501.74</c:v>
                </c:pt>
                <c:pt idx="114">
                  <c:v>504.08</c:v>
                </c:pt>
                <c:pt idx="115">
                  <c:v>501.85</c:v>
                </c:pt>
                <c:pt idx="116">
                  <c:v>504.03</c:v>
                </c:pt>
                <c:pt idx="117">
                  <c:v>502.07</c:v>
                </c:pt>
                <c:pt idx="118">
                  <c:v>501.34</c:v>
                </c:pt>
                <c:pt idx="119">
                  <c:v>499.09</c:v>
                </c:pt>
                <c:pt idx="120">
                  <c:v>500.73</c:v>
                </c:pt>
                <c:pt idx="121">
                  <c:v>495.48</c:v>
                </c:pt>
                <c:pt idx="122">
                  <c:v>496.66</c:v>
                </c:pt>
                <c:pt idx="123">
                  <c:v>499.59</c:v>
                </c:pt>
                <c:pt idx="124">
                  <c:v>503.89</c:v>
                </c:pt>
                <c:pt idx="125">
                  <c:v>508.1</c:v>
                </c:pt>
                <c:pt idx="126">
                  <c:v>508.84</c:v>
                </c:pt>
                <c:pt idx="127">
                  <c:v>505.35</c:v>
                </c:pt>
                <c:pt idx="128">
                  <c:v>509.73</c:v>
                </c:pt>
                <c:pt idx="129">
                  <c:v>509.73</c:v>
                </c:pt>
                <c:pt idx="130">
                  <c:v>501.84</c:v>
                </c:pt>
                <c:pt idx="131">
                  <c:v>496.33</c:v>
                </c:pt>
                <c:pt idx="132">
                  <c:v>496.18</c:v>
                </c:pt>
                <c:pt idx="133">
                  <c:v>495.97</c:v>
                </c:pt>
                <c:pt idx="134">
                  <c:v>499.26</c:v>
                </c:pt>
                <c:pt idx="135">
                  <c:v>496.89</c:v>
                </c:pt>
                <c:pt idx="136">
                  <c:v>493.34</c:v>
                </c:pt>
                <c:pt idx="137">
                  <c:v>492.54</c:v>
                </c:pt>
                <c:pt idx="138">
                  <c:v>493.87</c:v>
                </c:pt>
                <c:pt idx="139">
                  <c:v>493.87</c:v>
                </c:pt>
                <c:pt idx="140">
                  <c:v>490.38</c:v>
                </c:pt>
                <c:pt idx="141">
                  <c:v>488.82</c:v>
                </c:pt>
                <c:pt idx="142">
                  <c:v>488.42</c:v>
                </c:pt>
                <c:pt idx="143">
                  <c:v>485.64</c:v>
                </c:pt>
                <c:pt idx="144">
                  <c:v>487.95</c:v>
                </c:pt>
                <c:pt idx="145">
                  <c:v>493.1</c:v>
                </c:pt>
                <c:pt idx="146">
                  <c:v>493.32</c:v>
                </c:pt>
                <c:pt idx="147">
                  <c:v>492.49</c:v>
                </c:pt>
                <c:pt idx="148">
                  <c:v>485.88</c:v>
                </c:pt>
                <c:pt idx="149">
                  <c:v>483.64</c:v>
                </c:pt>
                <c:pt idx="150">
                  <c:v>482.83</c:v>
                </c:pt>
                <c:pt idx="151">
                  <c:v>481.94</c:v>
                </c:pt>
                <c:pt idx="152">
                  <c:v>483.23</c:v>
                </c:pt>
                <c:pt idx="153">
                  <c:v>484.6</c:v>
                </c:pt>
                <c:pt idx="154">
                  <c:v>480.52</c:v>
                </c:pt>
                <c:pt idx="155">
                  <c:v>478.62</c:v>
                </c:pt>
                <c:pt idx="156">
                  <c:v>477.04</c:v>
                </c:pt>
                <c:pt idx="157">
                  <c:v>477.07</c:v>
                </c:pt>
                <c:pt idx="158">
                  <c:v>474.72</c:v>
                </c:pt>
                <c:pt idx="159">
                  <c:v>477.95</c:v>
                </c:pt>
                <c:pt idx="160">
                  <c:v>482.02</c:v>
                </c:pt>
                <c:pt idx="161">
                  <c:v>482.02</c:v>
                </c:pt>
                <c:pt idx="162">
                  <c:v>481.79</c:v>
                </c:pt>
                <c:pt idx="163">
                  <c:v>483.67</c:v>
                </c:pt>
                <c:pt idx="164">
                  <c:v>484.17</c:v>
                </c:pt>
                <c:pt idx="165">
                  <c:v>485.52</c:v>
                </c:pt>
                <c:pt idx="166">
                  <c:v>482.41</c:v>
                </c:pt>
                <c:pt idx="167">
                  <c:v>482.11</c:v>
                </c:pt>
                <c:pt idx="168">
                  <c:v>479.63</c:v>
                </c:pt>
                <c:pt idx="169">
                  <c:v>481.33</c:v>
                </c:pt>
                <c:pt idx="170">
                  <c:v>481.12</c:v>
                </c:pt>
                <c:pt idx="171">
                  <c:v>480.65</c:v>
                </c:pt>
                <c:pt idx="172">
                  <c:v>480.59</c:v>
                </c:pt>
                <c:pt idx="173">
                  <c:v>481.17</c:v>
                </c:pt>
                <c:pt idx="174">
                  <c:v>480.25</c:v>
                </c:pt>
                <c:pt idx="175">
                  <c:v>481.11</c:v>
                </c:pt>
                <c:pt idx="176">
                  <c:v>480.93</c:v>
                </c:pt>
                <c:pt idx="177">
                  <c:v>481.07</c:v>
                </c:pt>
                <c:pt idx="178">
                  <c:v>477.49</c:v>
                </c:pt>
                <c:pt idx="179">
                  <c:v>474.98</c:v>
                </c:pt>
                <c:pt idx="180">
                  <c:v>475.24</c:v>
                </c:pt>
                <c:pt idx="181">
                  <c:v>474.74</c:v>
                </c:pt>
                <c:pt idx="182">
                  <c:v>473.54</c:v>
                </c:pt>
                <c:pt idx="183">
                  <c:v>472.86</c:v>
                </c:pt>
                <c:pt idx="184">
                  <c:v>472.86</c:v>
                </c:pt>
                <c:pt idx="185">
                  <c:v>472.86</c:v>
                </c:pt>
                <c:pt idx="186">
                  <c:v>472.86</c:v>
                </c:pt>
                <c:pt idx="187">
                  <c:v>469.65</c:v>
                </c:pt>
                <c:pt idx="188">
                  <c:v>471.58</c:v>
                </c:pt>
                <c:pt idx="189">
                  <c:v>472.01</c:v>
                </c:pt>
                <c:pt idx="190">
                  <c:v>475.52</c:v>
                </c:pt>
                <c:pt idx="191">
                  <c:v>471.19</c:v>
                </c:pt>
                <c:pt idx="192">
                  <c:v>471.88</c:v>
                </c:pt>
                <c:pt idx="193">
                  <c:v>470.48</c:v>
                </c:pt>
                <c:pt idx="194">
                  <c:v>473.77</c:v>
                </c:pt>
                <c:pt idx="195">
                  <c:v>473.08</c:v>
                </c:pt>
                <c:pt idx="196">
                  <c:v>472.77</c:v>
                </c:pt>
                <c:pt idx="197">
                  <c:v>473.41</c:v>
                </c:pt>
                <c:pt idx="198">
                  <c:v>472.76</c:v>
                </c:pt>
                <c:pt idx="199">
                  <c:v>472.37</c:v>
                </c:pt>
                <c:pt idx="200">
                  <c:v>474.47</c:v>
                </c:pt>
                <c:pt idx="201">
                  <c:v>474.01</c:v>
                </c:pt>
                <c:pt idx="202">
                  <c:v>475.02</c:v>
                </c:pt>
                <c:pt idx="203">
                  <c:v>472.8</c:v>
                </c:pt>
                <c:pt idx="204">
                  <c:v>472.8</c:v>
                </c:pt>
                <c:pt idx="205">
                  <c:v>472.95</c:v>
                </c:pt>
                <c:pt idx="206">
                  <c:v>471.54</c:v>
                </c:pt>
                <c:pt idx="207">
                  <c:v>472.19</c:v>
                </c:pt>
                <c:pt idx="208">
                  <c:v>472.56</c:v>
                </c:pt>
                <c:pt idx="209">
                  <c:v>474.25</c:v>
                </c:pt>
                <c:pt idx="210">
                  <c:v>475.67</c:v>
                </c:pt>
                <c:pt idx="211">
                  <c:v>481.4</c:v>
                </c:pt>
                <c:pt idx="212">
                  <c:v>481.78</c:v>
                </c:pt>
                <c:pt idx="213">
                  <c:v>478.87</c:v>
                </c:pt>
                <c:pt idx="214">
                  <c:v>480.3</c:v>
                </c:pt>
                <c:pt idx="215">
                  <c:v>481.98</c:v>
                </c:pt>
                <c:pt idx="216">
                  <c:v>480.03</c:v>
                </c:pt>
                <c:pt idx="217">
                  <c:v>480.03</c:v>
                </c:pt>
                <c:pt idx="218">
                  <c:v>480.03</c:v>
                </c:pt>
                <c:pt idx="219">
                  <c:v>480.59</c:v>
                </c:pt>
                <c:pt idx="220">
                  <c:v>482.29</c:v>
                </c:pt>
                <c:pt idx="221">
                  <c:v>479.78</c:v>
                </c:pt>
                <c:pt idx="222">
                  <c:v>479.63</c:v>
                </c:pt>
                <c:pt idx="223">
                  <c:v>478.19</c:v>
                </c:pt>
                <c:pt idx="224">
                  <c:v>479.79</c:v>
                </c:pt>
                <c:pt idx="225">
                  <c:v>479.98</c:v>
                </c:pt>
                <c:pt idx="226">
                  <c:v>483.69</c:v>
                </c:pt>
                <c:pt idx="227">
                  <c:v>484.26</c:v>
                </c:pt>
                <c:pt idx="228">
                  <c:v>483.94</c:v>
                </c:pt>
                <c:pt idx="229">
                  <c:v>484.48</c:v>
                </c:pt>
                <c:pt idx="230">
                  <c:v>480.77</c:v>
                </c:pt>
                <c:pt idx="231">
                  <c:v>478.92</c:v>
                </c:pt>
                <c:pt idx="232">
                  <c:v>477.81</c:v>
                </c:pt>
                <c:pt idx="233">
                  <c:v>476.2</c:v>
                </c:pt>
                <c:pt idx="234">
                  <c:v>478.03</c:v>
                </c:pt>
                <c:pt idx="235">
                  <c:v>480.9</c:v>
                </c:pt>
                <c:pt idx="236">
                  <c:v>481.05</c:v>
                </c:pt>
                <c:pt idx="237">
                  <c:v>481.69</c:v>
                </c:pt>
                <c:pt idx="238">
                  <c:v>479.42</c:v>
                </c:pt>
                <c:pt idx="239">
                  <c:v>480.39</c:v>
                </c:pt>
                <c:pt idx="240">
                  <c:v>481.28</c:v>
                </c:pt>
                <c:pt idx="241">
                  <c:v>481.05</c:v>
                </c:pt>
                <c:pt idx="242">
                  <c:v>480.18</c:v>
                </c:pt>
                <c:pt idx="243">
                  <c:v>477.97</c:v>
                </c:pt>
                <c:pt idx="244">
                  <c:v>477.04</c:v>
                </c:pt>
                <c:pt idx="245">
                  <c:v>476.29</c:v>
                </c:pt>
                <c:pt idx="246">
                  <c:v>474.78</c:v>
                </c:pt>
                <c:pt idx="247">
                  <c:v>474.92</c:v>
                </c:pt>
                <c:pt idx="248">
                  <c:v>474.95</c:v>
                </c:pt>
                <c:pt idx="249">
                  <c:v>474.36</c:v>
                </c:pt>
                <c:pt idx="250">
                  <c:v>474.5</c:v>
                </c:pt>
                <c:pt idx="251">
                  <c:v>474.81</c:v>
                </c:pt>
                <c:pt idx="252">
                  <c:v>474.42</c:v>
                </c:pt>
                <c:pt idx="253">
                  <c:v>475.02</c:v>
                </c:pt>
                <c:pt idx="254">
                  <c:v>476.4</c:v>
                </c:pt>
                <c:pt idx="255">
                  <c:v>476.4</c:v>
                </c:pt>
                <c:pt idx="256">
                  <c:v>479.39</c:v>
                </c:pt>
                <c:pt idx="257">
                  <c:v>479.09</c:v>
                </c:pt>
                <c:pt idx="258">
                  <c:v>478.6</c:v>
                </c:pt>
                <c:pt idx="259">
                  <c:v>478.6</c:v>
                </c:pt>
                <c:pt idx="260">
                  <c:v>478.6</c:v>
                </c:pt>
                <c:pt idx="261">
                  <c:v>479.96</c:v>
                </c:pt>
                <c:pt idx="262">
                  <c:v>475.31</c:v>
                </c:pt>
                <c:pt idx="263">
                  <c:v>473.25</c:v>
                </c:pt>
                <c:pt idx="264">
                  <c:v>473.13</c:v>
                </c:pt>
                <c:pt idx="265">
                  <c:v>471.47</c:v>
                </c:pt>
                <c:pt idx="266">
                  <c:v>471.36</c:v>
                </c:pt>
                <c:pt idx="267">
                  <c:v>471.15</c:v>
                </c:pt>
                <c:pt idx="268">
                  <c:v>470.67</c:v>
                </c:pt>
                <c:pt idx="269">
                  <c:v>471.92</c:v>
                </c:pt>
                <c:pt idx="270">
                  <c:v>472.62</c:v>
                </c:pt>
                <c:pt idx="271">
                  <c:v>474.9</c:v>
                </c:pt>
                <c:pt idx="272">
                  <c:v>475.47</c:v>
                </c:pt>
                <c:pt idx="273">
                  <c:v>473.06</c:v>
                </c:pt>
                <c:pt idx="274">
                  <c:v>471.63</c:v>
                </c:pt>
                <c:pt idx="275">
                  <c:v>472.02</c:v>
                </c:pt>
                <c:pt idx="276">
                  <c:v>471.45</c:v>
                </c:pt>
                <c:pt idx="277">
                  <c:v>470.98</c:v>
                </c:pt>
                <c:pt idx="278">
                  <c:v>470.68</c:v>
                </c:pt>
                <c:pt idx="279">
                  <c:v>470.99</c:v>
                </c:pt>
                <c:pt idx="280">
                  <c:v>472.56</c:v>
                </c:pt>
                <c:pt idx="281">
                  <c:v>472.73</c:v>
                </c:pt>
                <c:pt idx="282">
                  <c:v>471.4</c:v>
                </c:pt>
                <c:pt idx="283">
                  <c:v>471.44</c:v>
                </c:pt>
                <c:pt idx="284">
                  <c:v>471.64</c:v>
                </c:pt>
                <c:pt idx="285">
                  <c:v>472.27</c:v>
                </c:pt>
                <c:pt idx="286">
                  <c:v>472.39</c:v>
                </c:pt>
                <c:pt idx="287">
                  <c:v>473.23</c:v>
                </c:pt>
                <c:pt idx="288">
                  <c:v>472.62</c:v>
                </c:pt>
                <c:pt idx="289">
                  <c:v>472.55</c:v>
                </c:pt>
                <c:pt idx="290">
                  <c:v>472.71</c:v>
                </c:pt>
                <c:pt idx="291">
                  <c:v>472.2</c:v>
                </c:pt>
                <c:pt idx="292">
                  <c:v>470.67</c:v>
                </c:pt>
                <c:pt idx="293">
                  <c:v>470.83</c:v>
                </c:pt>
                <c:pt idx="294">
                  <c:v>470.87</c:v>
                </c:pt>
                <c:pt idx="295">
                  <c:v>471.89</c:v>
                </c:pt>
                <c:pt idx="296">
                  <c:v>472.21</c:v>
                </c:pt>
                <c:pt idx="297">
                  <c:v>472.83</c:v>
                </c:pt>
                <c:pt idx="298">
                  <c:v>473.6</c:v>
                </c:pt>
                <c:pt idx="299">
                  <c:v>473.18</c:v>
                </c:pt>
                <c:pt idx="300">
                  <c:v>473.02</c:v>
                </c:pt>
                <c:pt idx="301">
                  <c:v>473.44</c:v>
                </c:pt>
                <c:pt idx="302">
                  <c:v>473.3</c:v>
                </c:pt>
                <c:pt idx="303">
                  <c:v>472.96</c:v>
                </c:pt>
                <c:pt idx="304">
                  <c:v>474.31</c:v>
                </c:pt>
                <c:pt idx="305">
                  <c:v>474.82</c:v>
                </c:pt>
                <c:pt idx="306">
                  <c:v>473.01</c:v>
                </c:pt>
                <c:pt idx="307">
                  <c:v>472.7</c:v>
                </c:pt>
                <c:pt idx="308">
                  <c:v>472.06</c:v>
                </c:pt>
                <c:pt idx="309">
                  <c:v>471.9</c:v>
                </c:pt>
                <c:pt idx="310">
                  <c:v>471.69</c:v>
                </c:pt>
                <c:pt idx="311">
                  <c:v>471.16</c:v>
                </c:pt>
                <c:pt idx="312">
                  <c:v>471.28</c:v>
                </c:pt>
                <c:pt idx="313">
                  <c:v>471.1</c:v>
                </c:pt>
                <c:pt idx="314">
                  <c:v>471.63</c:v>
                </c:pt>
                <c:pt idx="315">
                  <c:v>472.38</c:v>
                </c:pt>
                <c:pt idx="316">
                  <c:v>472.34</c:v>
                </c:pt>
                <c:pt idx="317">
                  <c:v>472.79</c:v>
                </c:pt>
                <c:pt idx="318">
                  <c:v>473.03</c:v>
                </c:pt>
                <c:pt idx="319">
                  <c:v>472.77</c:v>
                </c:pt>
                <c:pt idx="320">
                  <c:v>472.6</c:v>
                </c:pt>
                <c:pt idx="321">
                  <c:v>472.61</c:v>
                </c:pt>
                <c:pt idx="322">
                  <c:v>472.54</c:v>
                </c:pt>
                <c:pt idx="323">
                  <c:v>472.54</c:v>
                </c:pt>
                <c:pt idx="324">
                  <c:v>472.03</c:v>
                </c:pt>
                <c:pt idx="325">
                  <c:v>472.51</c:v>
                </c:pt>
                <c:pt idx="326">
                  <c:v>472.55</c:v>
                </c:pt>
                <c:pt idx="327">
                  <c:v>472.38</c:v>
                </c:pt>
                <c:pt idx="328">
                  <c:v>470.83</c:v>
                </c:pt>
                <c:pt idx="329">
                  <c:v>469.28</c:v>
                </c:pt>
                <c:pt idx="330">
                  <c:v>467.38</c:v>
                </c:pt>
                <c:pt idx="331">
                  <c:v>466.5</c:v>
                </c:pt>
                <c:pt idx="332">
                  <c:v>468.54</c:v>
                </c:pt>
                <c:pt idx="333">
                  <c:v>468.74</c:v>
                </c:pt>
                <c:pt idx="334">
                  <c:v>469.24</c:v>
                </c:pt>
                <c:pt idx="335">
                  <c:v>472.12</c:v>
                </c:pt>
                <c:pt idx="336">
                  <c:v>472.07</c:v>
                </c:pt>
                <c:pt idx="337">
                  <c:v>473.8</c:v>
                </c:pt>
                <c:pt idx="338">
                  <c:v>475.93</c:v>
                </c:pt>
                <c:pt idx="339">
                  <c:v>476.8</c:v>
                </c:pt>
                <c:pt idx="340">
                  <c:v>477.74</c:v>
                </c:pt>
                <c:pt idx="341">
                  <c:v>477.42</c:v>
                </c:pt>
                <c:pt idx="342">
                  <c:v>474.84</c:v>
                </c:pt>
                <c:pt idx="343">
                  <c:v>472.73</c:v>
                </c:pt>
                <c:pt idx="344">
                  <c:v>472.05</c:v>
                </c:pt>
                <c:pt idx="345">
                  <c:v>471.54</c:v>
                </c:pt>
                <c:pt idx="346">
                  <c:v>471.54</c:v>
                </c:pt>
                <c:pt idx="347">
                  <c:v>471.31</c:v>
                </c:pt>
                <c:pt idx="348">
                  <c:v>472.44</c:v>
                </c:pt>
                <c:pt idx="349">
                  <c:v>469.73</c:v>
                </c:pt>
                <c:pt idx="350">
                  <c:v>469.64</c:v>
                </c:pt>
                <c:pt idx="351">
                  <c:v>470.07</c:v>
                </c:pt>
                <c:pt idx="352">
                  <c:v>471.06</c:v>
                </c:pt>
                <c:pt idx="353">
                  <c:v>472.03</c:v>
                </c:pt>
                <c:pt idx="354">
                  <c:v>474.04</c:v>
                </c:pt>
                <c:pt idx="355">
                  <c:v>475.68</c:v>
                </c:pt>
                <c:pt idx="356">
                  <c:v>477.32</c:v>
                </c:pt>
                <c:pt idx="357">
                  <c:v>478.71</c:v>
                </c:pt>
                <c:pt idx="358">
                  <c:v>479.04</c:v>
                </c:pt>
                <c:pt idx="359">
                  <c:v>480.81</c:v>
                </c:pt>
                <c:pt idx="360">
                  <c:v>480.81</c:v>
                </c:pt>
                <c:pt idx="361">
                  <c:v>483.39</c:v>
                </c:pt>
                <c:pt idx="362">
                  <c:v>484.51</c:v>
                </c:pt>
                <c:pt idx="363">
                  <c:v>488.85</c:v>
                </c:pt>
                <c:pt idx="364">
                  <c:v>488.86</c:v>
                </c:pt>
                <c:pt idx="365">
                  <c:v>489.99</c:v>
                </c:pt>
                <c:pt idx="366">
                  <c:v>490.31</c:v>
                </c:pt>
                <c:pt idx="367">
                  <c:v>490.65</c:v>
                </c:pt>
                <c:pt idx="368">
                  <c:v>492.8</c:v>
                </c:pt>
                <c:pt idx="369">
                  <c:v>499.78</c:v>
                </c:pt>
                <c:pt idx="370">
                  <c:v>501.99</c:v>
                </c:pt>
                <c:pt idx="371">
                  <c:v>499.85</c:v>
                </c:pt>
                <c:pt idx="372">
                  <c:v>502.48</c:v>
                </c:pt>
                <c:pt idx="373">
                  <c:v>505.09</c:v>
                </c:pt>
                <c:pt idx="374">
                  <c:v>501.52</c:v>
                </c:pt>
                <c:pt idx="375">
                  <c:v>504.75</c:v>
                </c:pt>
                <c:pt idx="376">
                  <c:v>503.59</c:v>
                </c:pt>
                <c:pt idx="377">
                  <c:v>498.85</c:v>
                </c:pt>
                <c:pt idx="378">
                  <c:v>496.71</c:v>
                </c:pt>
                <c:pt idx="379">
                  <c:v>492.59</c:v>
                </c:pt>
                <c:pt idx="380">
                  <c:v>492.9</c:v>
                </c:pt>
                <c:pt idx="381">
                  <c:v>499.12</c:v>
                </c:pt>
                <c:pt idx="382">
                  <c:v>500.68</c:v>
                </c:pt>
                <c:pt idx="383">
                  <c:v>512.6</c:v>
                </c:pt>
                <c:pt idx="384">
                  <c:v>514.38</c:v>
                </c:pt>
                <c:pt idx="385">
                  <c:v>513.4</c:v>
                </c:pt>
                <c:pt idx="386">
                  <c:v>508.56</c:v>
                </c:pt>
                <c:pt idx="387">
                  <c:v>505.02</c:v>
                </c:pt>
                <c:pt idx="388">
                  <c:v>503.86</c:v>
                </c:pt>
                <c:pt idx="389">
                  <c:v>507.16</c:v>
                </c:pt>
                <c:pt idx="390">
                  <c:v>504.99</c:v>
                </c:pt>
                <c:pt idx="391">
                  <c:v>503.42</c:v>
                </c:pt>
                <c:pt idx="392">
                  <c:v>503.21</c:v>
                </c:pt>
                <c:pt idx="393">
                  <c:v>501.44</c:v>
                </c:pt>
                <c:pt idx="394">
                  <c:v>506.96</c:v>
                </c:pt>
                <c:pt idx="395">
                  <c:v>506.61</c:v>
                </c:pt>
                <c:pt idx="396">
                  <c:v>507.65</c:v>
                </c:pt>
                <c:pt idx="397">
                  <c:v>508.29</c:v>
                </c:pt>
                <c:pt idx="398">
                  <c:v>505.73</c:v>
                </c:pt>
                <c:pt idx="399">
                  <c:v>504.54</c:v>
                </c:pt>
                <c:pt idx="400">
                  <c:v>504.54</c:v>
                </c:pt>
                <c:pt idx="401">
                  <c:v>501.59</c:v>
                </c:pt>
                <c:pt idx="402">
                  <c:v>497.79</c:v>
                </c:pt>
                <c:pt idx="403">
                  <c:v>499.52</c:v>
                </c:pt>
                <c:pt idx="404">
                  <c:v>502.37</c:v>
                </c:pt>
                <c:pt idx="405">
                  <c:v>503.05</c:v>
                </c:pt>
                <c:pt idx="406">
                  <c:v>504.35</c:v>
                </c:pt>
                <c:pt idx="407">
                  <c:v>504.34</c:v>
                </c:pt>
                <c:pt idx="408">
                  <c:v>505.43</c:v>
                </c:pt>
                <c:pt idx="409">
                  <c:v>506.5</c:v>
                </c:pt>
                <c:pt idx="410">
                  <c:v>509.89</c:v>
                </c:pt>
                <c:pt idx="411">
                  <c:v>514.34</c:v>
                </c:pt>
                <c:pt idx="412">
                  <c:v>515.41999999999996</c:v>
                </c:pt>
                <c:pt idx="413">
                  <c:v>514.41999999999996</c:v>
                </c:pt>
                <c:pt idx="414">
                  <c:v>513.63</c:v>
                </c:pt>
                <c:pt idx="415">
                  <c:v>512.33000000000004</c:v>
                </c:pt>
                <c:pt idx="416">
                  <c:v>514.04</c:v>
                </c:pt>
                <c:pt idx="417">
                  <c:v>515.84</c:v>
                </c:pt>
                <c:pt idx="418">
                  <c:v>510.65</c:v>
                </c:pt>
                <c:pt idx="419">
                  <c:v>507.05</c:v>
                </c:pt>
                <c:pt idx="420">
                  <c:v>506.78</c:v>
                </c:pt>
                <c:pt idx="421">
                  <c:v>510.53</c:v>
                </c:pt>
                <c:pt idx="422">
                  <c:v>509.12</c:v>
                </c:pt>
                <c:pt idx="423">
                  <c:v>509.12</c:v>
                </c:pt>
                <c:pt idx="424">
                  <c:v>510.35</c:v>
                </c:pt>
                <c:pt idx="425">
                  <c:v>516.83000000000004</c:v>
                </c:pt>
                <c:pt idx="426">
                  <c:v>516.38</c:v>
                </c:pt>
                <c:pt idx="427">
                  <c:v>515.87</c:v>
                </c:pt>
                <c:pt idx="428">
                  <c:v>513.65</c:v>
                </c:pt>
                <c:pt idx="429">
                  <c:v>509.75</c:v>
                </c:pt>
                <c:pt idx="430">
                  <c:v>511.28</c:v>
                </c:pt>
                <c:pt idx="431">
                  <c:v>515.16</c:v>
                </c:pt>
                <c:pt idx="432">
                  <c:v>513.63</c:v>
                </c:pt>
                <c:pt idx="433">
                  <c:v>511.65</c:v>
                </c:pt>
                <c:pt idx="434">
                  <c:v>511.65</c:v>
                </c:pt>
                <c:pt idx="435">
                  <c:v>509.75</c:v>
                </c:pt>
                <c:pt idx="436">
                  <c:v>510.38</c:v>
                </c:pt>
                <c:pt idx="437">
                  <c:v>508.56</c:v>
                </c:pt>
                <c:pt idx="438">
                  <c:v>509.46</c:v>
                </c:pt>
                <c:pt idx="439">
                  <c:v>506.97</c:v>
                </c:pt>
                <c:pt idx="440">
                  <c:v>507.74</c:v>
                </c:pt>
                <c:pt idx="441">
                  <c:v>506.8</c:v>
                </c:pt>
                <c:pt idx="442">
                  <c:v>503.92</c:v>
                </c:pt>
                <c:pt idx="443">
                  <c:v>501.98</c:v>
                </c:pt>
                <c:pt idx="444">
                  <c:v>504.14</c:v>
                </c:pt>
                <c:pt idx="445">
                  <c:v>502.44</c:v>
                </c:pt>
                <c:pt idx="446">
                  <c:v>503.23</c:v>
                </c:pt>
                <c:pt idx="447">
                  <c:v>503.23</c:v>
                </c:pt>
                <c:pt idx="448">
                  <c:v>503.23</c:v>
                </c:pt>
                <c:pt idx="449">
                  <c:v>503.23</c:v>
                </c:pt>
                <c:pt idx="450">
                  <c:v>496.49</c:v>
                </c:pt>
                <c:pt idx="451">
                  <c:v>497.19</c:v>
                </c:pt>
                <c:pt idx="452">
                  <c:v>500.28</c:v>
                </c:pt>
                <c:pt idx="453">
                  <c:v>500.22</c:v>
                </c:pt>
                <c:pt idx="454">
                  <c:v>502.97</c:v>
                </c:pt>
                <c:pt idx="455">
                  <c:v>504.2</c:v>
                </c:pt>
                <c:pt idx="456">
                  <c:v>503.9</c:v>
                </c:pt>
                <c:pt idx="457">
                  <c:v>502.75</c:v>
                </c:pt>
                <c:pt idx="458">
                  <c:v>500.3</c:v>
                </c:pt>
                <c:pt idx="459">
                  <c:v>498.88</c:v>
                </c:pt>
                <c:pt idx="460">
                  <c:v>499.51</c:v>
                </c:pt>
                <c:pt idx="461">
                  <c:v>498.95</c:v>
                </c:pt>
                <c:pt idx="462">
                  <c:v>500.72</c:v>
                </c:pt>
                <c:pt idx="463">
                  <c:v>498.36</c:v>
                </c:pt>
                <c:pt idx="464">
                  <c:v>497.44</c:v>
                </c:pt>
                <c:pt idx="465">
                  <c:v>498.77</c:v>
                </c:pt>
                <c:pt idx="466">
                  <c:v>498.66</c:v>
                </c:pt>
                <c:pt idx="467">
                  <c:v>496.89</c:v>
                </c:pt>
                <c:pt idx="468">
                  <c:v>493.36</c:v>
                </c:pt>
                <c:pt idx="469">
                  <c:v>495.99</c:v>
                </c:pt>
                <c:pt idx="470">
                  <c:v>500.49</c:v>
                </c:pt>
                <c:pt idx="471">
                  <c:v>500.01</c:v>
                </c:pt>
                <c:pt idx="472">
                  <c:v>503.08</c:v>
                </c:pt>
                <c:pt idx="473">
                  <c:v>504.61</c:v>
                </c:pt>
                <c:pt idx="474">
                  <c:v>505.32</c:v>
                </c:pt>
                <c:pt idx="475">
                  <c:v>506.97</c:v>
                </c:pt>
                <c:pt idx="476">
                  <c:v>508.58</c:v>
                </c:pt>
                <c:pt idx="477">
                  <c:v>507.64</c:v>
                </c:pt>
                <c:pt idx="478">
                  <c:v>507.64</c:v>
                </c:pt>
                <c:pt idx="479">
                  <c:v>507.64</c:v>
                </c:pt>
                <c:pt idx="480">
                  <c:v>512.53</c:v>
                </c:pt>
                <c:pt idx="481">
                  <c:v>514.9</c:v>
                </c:pt>
                <c:pt idx="482">
                  <c:v>514.72</c:v>
                </c:pt>
                <c:pt idx="483">
                  <c:v>515.4</c:v>
                </c:pt>
                <c:pt idx="484">
                  <c:v>518.04999999999995</c:v>
                </c:pt>
                <c:pt idx="485">
                  <c:v>520</c:v>
                </c:pt>
                <c:pt idx="486">
                  <c:v>520.69000000000005</c:v>
                </c:pt>
                <c:pt idx="487">
                  <c:v>522.07000000000005</c:v>
                </c:pt>
                <c:pt idx="488">
                  <c:v>520.89</c:v>
                </c:pt>
                <c:pt idx="489">
                  <c:v>520.73</c:v>
                </c:pt>
                <c:pt idx="490">
                  <c:v>517.33000000000004</c:v>
                </c:pt>
                <c:pt idx="491">
                  <c:v>519.22</c:v>
                </c:pt>
                <c:pt idx="492">
                  <c:v>522.66999999999996</c:v>
                </c:pt>
                <c:pt idx="493">
                  <c:v>522.73</c:v>
                </c:pt>
                <c:pt idx="494">
                  <c:v>520.37</c:v>
                </c:pt>
                <c:pt idx="495">
                  <c:v>520.54</c:v>
                </c:pt>
                <c:pt idx="496">
                  <c:v>522.23</c:v>
                </c:pt>
                <c:pt idx="497">
                  <c:v>524.1</c:v>
                </c:pt>
                <c:pt idx="498">
                  <c:v>528.19000000000005</c:v>
                </c:pt>
                <c:pt idx="499">
                  <c:v>529.64</c:v>
                </c:pt>
                <c:pt idx="500">
                  <c:v>532.21</c:v>
                </c:pt>
                <c:pt idx="501">
                  <c:v>532.97</c:v>
                </c:pt>
                <c:pt idx="502">
                  <c:v>533.95000000000005</c:v>
                </c:pt>
                <c:pt idx="503">
                  <c:v>531.15</c:v>
                </c:pt>
                <c:pt idx="504">
                  <c:v>528.59</c:v>
                </c:pt>
                <c:pt idx="505">
                  <c:v>527.08000000000004</c:v>
                </c:pt>
                <c:pt idx="506">
                  <c:v>530.66</c:v>
                </c:pt>
                <c:pt idx="507">
                  <c:v>532.04</c:v>
                </c:pt>
                <c:pt idx="508">
                  <c:v>532.79999999999995</c:v>
                </c:pt>
                <c:pt idx="509">
                  <c:v>529.5</c:v>
                </c:pt>
                <c:pt idx="510">
                  <c:v>528.27</c:v>
                </c:pt>
                <c:pt idx="511">
                  <c:v>526.38</c:v>
                </c:pt>
                <c:pt idx="512">
                  <c:v>528.19000000000005</c:v>
                </c:pt>
                <c:pt idx="513">
                  <c:v>530.02</c:v>
                </c:pt>
                <c:pt idx="514">
                  <c:v>530.88</c:v>
                </c:pt>
                <c:pt idx="515">
                  <c:v>527.65</c:v>
                </c:pt>
                <c:pt idx="516">
                  <c:v>527.65</c:v>
                </c:pt>
                <c:pt idx="517">
                  <c:v>528.03</c:v>
                </c:pt>
                <c:pt idx="518">
                  <c:v>525.24</c:v>
                </c:pt>
                <c:pt idx="519">
                  <c:v>523.76</c:v>
                </c:pt>
                <c:pt idx="520">
                  <c:v>524.61</c:v>
                </c:pt>
                <c:pt idx="521">
                  <c:v>524.61</c:v>
                </c:pt>
                <c:pt idx="522">
                  <c:v>524.61</c:v>
                </c:pt>
                <c:pt idx="523">
                  <c:v>529.54999999999995</c:v>
                </c:pt>
                <c:pt idx="524">
                  <c:v>528.79999999999995</c:v>
                </c:pt>
                <c:pt idx="525">
                  <c:v>531.14</c:v>
                </c:pt>
                <c:pt idx="526">
                  <c:v>531.65</c:v>
                </c:pt>
                <c:pt idx="527">
                  <c:v>532.14</c:v>
                </c:pt>
                <c:pt idx="528">
                  <c:v>533.97</c:v>
                </c:pt>
                <c:pt idx="529">
                  <c:v>531.16999999999996</c:v>
                </c:pt>
                <c:pt idx="530">
                  <c:v>527.53</c:v>
                </c:pt>
                <c:pt idx="531">
                  <c:v>527.76</c:v>
                </c:pt>
                <c:pt idx="532">
                  <c:v>529.51</c:v>
                </c:pt>
                <c:pt idx="533">
                  <c:v>531.67999999999995</c:v>
                </c:pt>
                <c:pt idx="534">
                  <c:v>537</c:v>
                </c:pt>
                <c:pt idx="535">
                  <c:v>541.59</c:v>
                </c:pt>
                <c:pt idx="536">
                  <c:v>543.92999999999995</c:v>
                </c:pt>
                <c:pt idx="537">
                  <c:v>544.24</c:v>
                </c:pt>
                <c:pt idx="538">
                  <c:v>546.41999999999996</c:v>
                </c:pt>
                <c:pt idx="539">
                  <c:v>550.53</c:v>
                </c:pt>
                <c:pt idx="540">
                  <c:v>548.34</c:v>
                </c:pt>
                <c:pt idx="541">
                  <c:v>547.07000000000005</c:v>
                </c:pt>
                <c:pt idx="542">
                  <c:v>548.79999999999995</c:v>
                </c:pt>
                <c:pt idx="543">
                  <c:v>547.22</c:v>
                </c:pt>
                <c:pt idx="544">
                  <c:v>553.84</c:v>
                </c:pt>
                <c:pt idx="545">
                  <c:v>556.52</c:v>
                </c:pt>
                <c:pt idx="546">
                  <c:v>557.54999999999995</c:v>
                </c:pt>
                <c:pt idx="547">
                  <c:v>559.24</c:v>
                </c:pt>
                <c:pt idx="548">
                  <c:v>556.14</c:v>
                </c:pt>
                <c:pt idx="549">
                  <c:v>553.16</c:v>
                </c:pt>
                <c:pt idx="550">
                  <c:v>555.35</c:v>
                </c:pt>
                <c:pt idx="551">
                  <c:v>554.55999999999995</c:v>
                </c:pt>
                <c:pt idx="552">
                  <c:v>552.91</c:v>
                </c:pt>
                <c:pt idx="553">
                  <c:v>549.44000000000005</c:v>
                </c:pt>
                <c:pt idx="554">
                  <c:v>546.94000000000005</c:v>
                </c:pt>
                <c:pt idx="555">
                  <c:v>546.99</c:v>
                </c:pt>
                <c:pt idx="556">
                  <c:v>548.11</c:v>
                </c:pt>
                <c:pt idx="557">
                  <c:v>552.42999999999995</c:v>
                </c:pt>
                <c:pt idx="558">
                  <c:v>555.37</c:v>
                </c:pt>
                <c:pt idx="559">
                  <c:v>555.51</c:v>
                </c:pt>
                <c:pt idx="560">
                  <c:v>555.1</c:v>
                </c:pt>
                <c:pt idx="561">
                  <c:v>556.66999999999996</c:v>
                </c:pt>
                <c:pt idx="562">
                  <c:v>559.02</c:v>
                </c:pt>
                <c:pt idx="563">
                  <c:v>563.32000000000005</c:v>
                </c:pt>
                <c:pt idx="564">
                  <c:v>559.38</c:v>
                </c:pt>
                <c:pt idx="565">
                  <c:v>561.52</c:v>
                </c:pt>
                <c:pt idx="566">
                  <c:v>558.28</c:v>
                </c:pt>
                <c:pt idx="567">
                  <c:v>562.70000000000005</c:v>
                </c:pt>
                <c:pt idx="568">
                  <c:v>559.54</c:v>
                </c:pt>
                <c:pt idx="569">
                  <c:v>561.54999999999995</c:v>
                </c:pt>
                <c:pt idx="570">
                  <c:v>569.64</c:v>
                </c:pt>
                <c:pt idx="571">
                  <c:v>570.69000000000005</c:v>
                </c:pt>
                <c:pt idx="572">
                  <c:v>573.24</c:v>
                </c:pt>
                <c:pt idx="573">
                  <c:v>570.84</c:v>
                </c:pt>
                <c:pt idx="574">
                  <c:v>572.03</c:v>
                </c:pt>
                <c:pt idx="575">
                  <c:v>570.35</c:v>
                </c:pt>
                <c:pt idx="576">
                  <c:v>570.91</c:v>
                </c:pt>
                <c:pt idx="577">
                  <c:v>569.66</c:v>
                </c:pt>
                <c:pt idx="578">
                  <c:v>568.49</c:v>
                </c:pt>
                <c:pt idx="579">
                  <c:v>561.91</c:v>
                </c:pt>
                <c:pt idx="580">
                  <c:v>562.70000000000005</c:v>
                </c:pt>
                <c:pt idx="581">
                  <c:v>559.57000000000005</c:v>
                </c:pt>
                <c:pt idx="582">
                  <c:v>555.75</c:v>
                </c:pt>
                <c:pt idx="583">
                  <c:v>551.42999999999995</c:v>
                </c:pt>
                <c:pt idx="584">
                  <c:v>550.53</c:v>
                </c:pt>
                <c:pt idx="585">
                  <c:v>551.17999999999995</c:v>
                </c:pt>
                <c:pt idx="586">
                  <c:v>550.62</c:v>
                </c:pt>
                <c:pt idx="587">
                  <c:v>553.6</c:v>
                </c:pt>
                <c:pt idx="588">
                  <c:v>555.97</c:v>
                </c:pt>
                <c:pt idx="589">
                  <c:v>555.08000000000004</c:v>
                </c:pt>
                <c:pt idx="590">
                  <c:v>553.59</c:v>
                </c:pt>
                <c:pt idx="591">
                  <c:v>546.72</c:v>
                </c:pt>
                <c:pt idx="592">
                  <c:v>548.13</c:v>
                </c:pt>
                <c:pt idx="593">
                  <c:v>544.96</c:v>
                </c:pt>
                <c:pt idx="594">
                  <c:v>548.30999999999995</c:v>
                </c:pt>
                <c:pt idx="595">
                  <c:v>549.04</c:v>
                </c:pt>
                <c:pt idx="596">
                  <c:v>554.22</c:v>
                </c:pt>
                <c:pt idx="597">
                  <c:v>555.84</c:v>
                </c:pt>
                <c:pt idx="598">
                  <c:v>555.84</c:v>
                </c:pt>
                <c:pt idx="599">
                  <c:v>557.63</c:v>
                </c:pt>
                <c:pt idx="600">
                  <c:v>557.02</c:v>
                </c:pt>
                <c:pt idx="601">
                  <c:v>561.70000000000005</c:v>
                </c:pt>
                <c:pt idx="602">
                  <c:v>563.76</c:v>
                </c:pt>
                <c:pt idx="603">
                  <c:v>559.66999999999996</c:v>
                </c:pt>
                <c:pt idx="604">
                  <c:v>560.36</c:v>
                </c:pt>
                <c:pt idx="605">
                  <c:v>559.5</c:v>
                </c:pt>
                <c:pt idx="606">
                  <c:v>560.55999999999995</c:v>
                </c:pt>
                <c:pt idx="607">
                  <c:v>560.55999999999995</c:v>
                </c:pt>
                <c:pt idx="608">
                  <c:v>564.59</c:v>
                </c:pt>
                <c:pt idx="609">
                  <c:v>563.39</c:v>
                </c:pt>
                <c:pt idx="610">
                  <c:v>565.09</c:v>
                </c:pt>
                <c:pt idx="611">
                  <c:v>566.88</c:v>
                </c:pt>
                <c:pt idx="612">
                  <c:v>566.11</c:v>
                </c:pt>
                <c:pt idx="613">
                  <c:v>555.74</c:v>
                </c:pt>
                <c:pt idx="614">
                  <c:v>555.77</c:v>
                </c:pt>
                <c:pt idx="615">
                  <c:v>551.36</c:v>
                </c:pt>
                <c:pt idx="616">
                  <c:v>549.04999999999995</c:v>
                </c:pt>
                <c:pt idx="617">
                  <c:v>550.22</c:v>
                </c:pt>
                <c:pt idx="618">
                  <c:v>553.62</c:v>
                </c:pt>
                <c:pt idx="619">
                  <c:v>550.46</c:v>
                </c:pt>
                <c:pt idx="620">
                  <c:v>548.61</c:v>
                </c:pt>
                <c:pt idx="621">
                  <c:v>548.61</c:v>
                </c:pt>
                <c:pt idx="622">
                  <c:v>551.45000000000005</c:v>
                </c:pt>
                <c:pt idx="623">
                  <c:v>550.70000000000005</c:v>
                </c:pt>
                <c:pt idx="624">
                  <c:v>553.95000000000005</c:v>
                </c:pt>
                <c:pt idx="625">
                  <c:v>554.04</c:v>
                </c:pt>
                <c:pt idx="626">
                  <c:v>555.99</c:v>
                </c:pt>
                <c:pt idx="627">
                  <c:v>552.98</c:v>
                </c:pt>
                <c:pt idx="628">
                  <c:v>548.04</c:v>
                </c:pt>
                <c:pt idx="629">
                  <c:v>550.72</c:v>
                </c:pt>
                <c:pt idx="630">
                  <c:v>550.23</c:v>
                </c:pt>
                <c:pt idx="631">
                  <c:v>550.67999999999995</c:v>
                </c:pt>
                <c:pt idx="632">
                  <c:v>552.62</c:v>
                </c:pt>
                <c:pt idx="633">
                  <c:v>551.63</c:v>
                </c:pt>
                <c:pt idx="634">
                  <c:v>549.59</c:v>
                </c:pt>
                <c:pt idx="635">
                  <c:v>549.89</c:v>
                </c:pt>
                <c:pt idx="636">
                  <c:v>553.12</c:v>
                </c:pt>
                <c:pt idx="637">
                  <c:v>554.41</c:v>
                </c:pt>
                <c:pt idx="638">
                  <c:v>553.42999999999995</c:v>
                </c:pt>
                <c:pt idx="639">
                  <c:v>554.79999999999995</c:v>
                </c:pt>
                <c:pt idx="640">
                  <c:v>556.76</c:v>
                </c:pt>
                <c:pt idx="641">
                  <c:v>559.03</c:v>
                </c:pt>
                <c:pt idx="642">
                  <c:v>559.12</c:v>
                </c:pt>
                <c:pt idx="643">
                  <c:v>556.69000000000005</c:v>
                </c:pt>
                <c:pt idx="644">
                  <c:v>557.14</c:v>
                </c:pt>
                <c:pt idx="645">
                  <c:v>553.12</c:v>
                </c:pt>
                <c:pt idx="646">
                  <c:v>550.64</c:v>
                </c:pt>
                <c:pt idx="647">
                  <c:v>550.09</c:v>
                </c:pt>
                <c:pt idx="648">
                  <c:v>550.02</c:v>
                </c:pt>
                <c:pt idx="649">
                  <c:v>550.6</c:v>
                </c:pt>
                <c:pt idx="650">
                  <c:v>552.72</c:v>
                </c:pt>
                <c:pt idx="651">
                  <c:v>552.09</c:v>
                </c:pt>
                <c:pt idx="652">
                  <c:v>552.17999999999995</c:v>
                </c:pt>
                <c:pt idx="653">
                  <c:v>550.84</c:v>
                </c:pt>
                <c:pt idx="654">
                  <c:v>548.72</c:v>
                </c:pt>
                <c:pt idx="655">
                  <c:v>550.49</c:v>
                </c:pt>
                <c:pt idx="656">
                  <c:v>552.37</c:v>
                </c:pt>
                <c:pt idx="657">
                  <c:v>553.54</c:v>
                </c:pt>
                <c:pt idx="658">
                  <c:v>553.29</c:v>
                </c:pt>
                <c:pt idx="659">
                  <c:v>554.04999999999995</c:v>
                </c:pt>
                <c:pt idx="660">
                  <c:v>553.92999999999995</c:v>
                </c:pt>
                <c:pt idx="661">
                  <c:v>553.92999999999995</c:v>
                </c:pt>
                <c:pt idx="662">
                  <c:v>556.39</c:v>
                </c:pt>
                <c:pt idx="663">
                  <c:v>562.91999999999996</c:v>
                </c:pt>
                <c:pt idx="664">
                  <c:v>566.86</c:v>
                </c:pt>
                <c:pt idx="665">
                  <c:v>565.86</c:v>
                </c:pt>
                <c:pt idx="666">
                  <c:v>563.71</c:v>
                </c:pt>
                <c:pt idx="667">
                  <c:v>563.88</c:v>
                </c:pt>
                <c:pt idx="668">
                  <c:v>563.29999999999995</c:v>
                </c:pt>
                <c:pt idx="669">
                  <c:v>563.48</c:v>
                </c:pt>
                <c:pt idx="670">
                  <c:v>563.57000000000005</c:v>
                </c:pt>
                <c:pt idx="671">
                  <c:v>565.88</c:v>
                </c:pt>
                <c:pt idx="672">
                  <c:v>570.51</c:v>
                </c:pt>
                <c:pt idx="673">
                  <c:v>573.14</c:v>
                </c:pt>
                <c:pt idx="674">
                  <c:v>572.61</c:v>
                </c:pt>
                <c:pt idx="675">
                  <c:v>571.75</c:v>
                </c:pt>
                <c:pt idx="676">
                  <c:v>576.66</c:v>
                </c:pt>
                <c:pt idx="677">
                  <c:v>577.36</c:v>
                </c:pt>
                <c:pt idx="678">
                  <c:v>576.19000000000005</c:v>
                </c:pt>
                <c:pt idx="679">
                  <c:v>576.14</c:v>
                </c:pt>
                <c:pt idx="680">
                  <c:v>574.29999999999995</c:v>
                </c:pt>
                <c:pt idx="681">
                  <c:v>576.23</c:v>
                </c:pt>
                <c:pt idx="682">
                  <c:v>576.49</c:v>
                </c:pt>
                <c:pt idx="683">
                  <c:v>576.49</c:v>
                </c:pt>
                <c:pt idx="684">
                  <c:v>576.49</c:v>
                </c:pt>
                <c:pt idx="685">
                  <c:v>576.15</c:v>
                </c:pt>
                <c:pt idx="686">
                  <c:v>578.54</c:v>
                </c:pt>
                <c:pt idx="687">
                  <c:v>583.09</c:v>
                </c:pt>
                <c:pt idx="688">
                  <c:v>582.76</c:v>
                </c:pt>
                <c:pt idx="689">
                  <c:v>583.19000000000005</c:v>
                </c:pt>
                <c:pt idx="690">
                  <c:v>583.13</c:v>
                </c:pt>
                <c:pt idx="691">
                  <c:v>584.87</c:v>
                </c:pt>
                <c:pt idx="692">
                  <c:v>588.66999999999996</c:v>
                </c:pt>
                <c:pt idx="693">
                  <c:v>593.28</c:v>
                </c:pt>
                <c:pt idx="694">
                  <c:v>590.91</c:v>
                </c:pt>
                <c:pt idx="695">
                  <c:v>589.03</c:v>
                </c:pt>
                <c:pt idx="696">
                  <c:v>591.54999999999995</c:v>
                </c:pt>
                <c:pt idx="697">
                  <c:v>588.52</c:v>
                </c:pt>
                <c:pt idx="698">
                  <c:v>591.42999999999995</c:v>
                </c:pt>
                <c:pt idx="699">
                  <c:v>586.41</c:v>
                </c:pt>
                <c:pt idx="700">
                  <c:v>585.29</c:v>
                </c:pt>
                <c:pt idx="701">
                  <c:v>592.34</c:v>
                </c:pt>
                <c:pt idx="702">
                  <c:v>590.82000000000005</c:v>
                </c:pt>
                <c:pt idx="703">
                  <c:v>590.14</c:v>
                </c:pt>
                <c:pt idx="704">
                  <c:v>590.6</c:v>
                </c:pt>
                <c:pt idx="705">
                  <c:v>594.71</c:v>
                </c:pt>
                <c:pt idx="706">
                  <c:v>593.76</c:v>
                </c:pt>
                <c:pt idx="707">
                  <c:v>593.76</c:v>
                </c:pt>
                <c:pt idx="708">
                  <c:v>593.76</c:v>
                </c:pt>
                <c:pt idx="709">
                  <c:v>594.09</c:v>
                </c:pt>
                <c:pt idx="710">
                  <c:v>600.36</c:v>
                </c:pt>
                <c:pt idx="711">
                  <c:v>600.29999999999995</c:v>
                </c:pt>
                <c:pt idx="712">
                  <c:v>598.87</c:v>
                </c:pt>
                <c:pt idx="713">
                  <c:v>598.91</c:v>
                </c:pt>
                <c:pt idx="714">
                  <c:v>599.66</c:v>
                </c:pt>
                <c:pt idx="715">
                  <c:v>601.66</c:v>
                </c:pt>
                <c:pt idx="716">
                  <c:v>599.22</c:v>
                </c:pt>
                <c:pt idx="717">
                  <c:v>597.26</c:v>
                </c:pt>
                <c:pt idx="718">
                  <c:v>596.08000000000004</c:v>
                </c:pt>
                <c:pt idx="719">
                  <c:v>598.64</c:v>
                </c:pt>
                <c:pt idx="720">
                  <c:v>597.72</c:v>
                </c:pt>
                <c:pt idx="721">
                  <c:v>596.95000000000005</c:v>
                </c:pt>
                <c:pt idx="722">
                  <c:v>594.71</c:v>
                </c:pt>
                <c:pt idx="723">
                  <c:v>592.13</c:v>
                </c:pt>
                <c:pt idx="724">
                  <c:v>594.29999999999995</c:v>
                </c:pt>
                <c:pt idx="725">
                  <c:v>590.01</c:v>
                </c:pt>
                <c:pt idx="726">
                  <c:v>588.4</c:v>
                </c:pt>
                <c:pt idx="727">
                  <c:v>588.22</c:v>
                </c:pt>
                <c:pt idx="728">
                  <c:v>591.16</c:v>
                </c:pt>
                <c:pt idx="729">
                  <c:v>587.61</c:v>
                </c:pt>
                <c:pt idx="730">
                  <c:v>587.12</c:v>
                </c:pt>
                <c:pt idx="731">
                  <c:v>583.91999999999996</c:v>
                </c:pt>
                <c:pt idx="732">
                  <c:v>584.14</c:v>
                </c:pt>
                <c:pt idx="733">
                  <c:v>584.4</c:v>
                </c:pt>
                <c:pt idx="734">
                  <c:v>584.20000000000005</c:v>
                </c:pt>
                <c:pt idx="735">
                  <c:v>585.1</c:v>
                </c:pt>
                <c:pt idx="736">
                  <c:v>581.62</c:v>
                </c:pt>
                <c:pt idx="737">
                  <c:v>576.65</c:v>
                </c:pt>
                <c:pt idx="738">
                  <c:v>576.65</c:v>
                </c:pt>
                <c:pt idx="739">
                  <c:v>576.5</c:v>
                </c:pt>
                <c:pt idx="740">
                  <c:v>580.62</c:v>
                </c:pt>
                <c:pt idx="741">
                  <c:v>585.97</c:v>
                </c:pt>
                <c:pt idx="742">
                  <c:v>588.48</c:v>
                </c:pt>
                <c:pt idx="743">
                  <c:v>590.44000000000005</c:v>
                </c:pt>
                <c:pt idx="744">
                  <c:v>589.72</c:v>
                </c:pt>
                <c:pt idx="745">
                  <c:v>586.33000000000004</c:v>
                </c:pt>
                <c:pt idx="746">
                  <c:v>590.58000000000004</c:v>
                </c:pt>
                <c:pt idx="747">
                  <c:v>592.48</c:v>
                </c:pt>
                <c:pt idx="748">
                  <c:v>594.14</c:v>
                </c:pt>
                <c:pt idx="749">
                  <c:v>595.84</c:v>
                </c:pt>
                <c:pt idx="750">
                  <c:v>595.22</c:v>
                </c:pt>
                <c:pt idx="751">
                  <c:v>596.21</c:v>
                </c:pt>
                <c:pt idx="752">
                  <c:v>599.53</c:v>
                </c:pt>
                <c:pt idx="753">
                  <c:v>600.37</c:v>
                </c:pt>
                <c:pt idx="754">
                  <c:v>595.32000000000005</c:v>
                </c:pt>
                <c:pt idx="755">
                  <c:v>594.36</c:v>
                </c:pt>
                <c:pt idx="756">
                  <c:v>597.89</c:v>
                </c:pt>
                <c:pt idx="757">
                  <c:v>600.25</c:v>
                </c:pt>
                <c:pt idx="758">
                  <c:v>598.94000000000005</c:v>
                </c:pt>
                <c:pt idx="759">
                  <c:v>605.46</c:v>
                </c:pt>
                <c:pt idx="760">
                  <c:v>610.79</c:v>
                </c:pt>
                <c:pt idx="761">
                  <c:v>614.77</c:v>
                </c:pt>
                <c:pt idx="762">
                  <c:v>612.44000000000005</c:v>
                </c:pt>
                <c:pt idx="763">
                  <c:v>611.67999999999995</c:v>
                </c:pt>
                <c:pt idx="764">
                  <c:v>611.67999999999995</c:v>
                </c:pt>
                <c:pt idx="765">
                  <c:v>611.4</c:v>
                </c:pt>
                <c:pt idx="766">
                  <c:v>613.77</c:v>
                </c:pt>
                <c:pt idx="767">
                  <c:v>615.49</c:v>
                </c:pt>
                <c:pt idx="768">
                  <c:v>615.9</c:v>
                </c:pt>
                <c:pt idx="769">
                  <c:v>617.45000000000005</c:v>
                </c:pt>
                <c:pt idx="770">
                  <c:v>618.49</c:v>
                </c:pt>
                <c:pt idx="771">
                  <c:v>621.41</c:v>
                </c:pt>
                <c:pt idx="772">
                  <c:v>619.19000000000005</c:v>
                </c:pt>
                <c:pt idx="773">
                  <c:v>614.16</c:v>
                </c:pt>
                <c:pt idx="774">
                  <c:v>612.54999999999995</c:v>
                </c:pt>
                <c:pt idx="775">
                  <c:v>610.26</c:v>
                </c:pt>
                <c:pt idx="776">
                  <c:v>608.47</c:v>
                </c:pt>
                <c:pt idx="777">
                  <c:v>608.47</c:v>
                </c:pt>
                <c:pt idx="778">
                  <c:v>609.16999999999996</c:v>
                </c:pt>
                <c:pt idx="779">
                  <c:v>608.15</c:v>
                </c:pt>
                <c:pt idx="780">
                  <c:v>607.38</c:v>
                </c:pt>
                <c:pt idx="781">
                  <c:v>606.75</c:v>
                </c:pt>
                <c:pt idx="782">
                  <c:v>606.75</c:v>
                </c:pt>
                <c:pt idx="783">
                  <c:v>606.75</c:v>
                </c:pt>
                <c:pt idx="784">
                  <c:v>612.47</c:v>
                </c:pt>
                <c:pt idx="785">
                  <c:v>616.76</c:v>
                </c:pt>
                <c:pt idx="786">
                  <c:v>616.09</c:v>
                </c:pt>
                <c:pt idx="787">
                  <c:v>614.76</c:v>
                </c:pt>
                <c:pt idx="788">
                  <c:v>613.08000000000004</c:v>
                </c:pt>
                <c:pt idx="789">
                  <c:v>614.03</c:v>
                </c:pt>
                <c:pt idx="790">
                  <c:v>616.52</c:v>
                </c:pt>
                <c:pt idx="791">
                  <c:v>617.53</c:v>
                </c:pt>
                <c:pt idx="792">
                  <c:v>625.38</c:v>
                </c:pt>
                <c:pt idx="793">
                  <c:v>623.66999999999996</c:v>
                </c:pt>
                <c:pt idx="794">
                  <c:v>627.01</c:v>
                </c:pt>
                <c:pt idx="795">
                  <c:v>629.09</c:v>
                </c:pt>
                <c:pt idx="796">
                  <c:v>627.23</c:v>
                </c:pt>
                <c:pt idx="797">
                  <c:v>628.44000000000005</c:v>
                </c:pt>
                <c:pt idx="798">
                  <c:v>625.95000000000005</c:v>
                </c:pt>
                <c:pt idx="799">
                  <c:v>626.38</c:v>
                </c:pt>
                <c:pt idx="800">
                  <c:v>625.66999999999996</c:v>
                </c:pt>
                <c:pt idx="801">
                  <c:v>623.37</c:v>
                </c:pt>
                <c:pt idx="802">
                  <c:v>622.44000000000005</c:v>
                </c:pt>
                <c:pt idx="803">
                  <c:v>626.48</c:v>
                </c:pt>
                <c:pt idx="804">
                  <c:v>632.03</c:v>
                </c:pt>
                <c:pt idx="805">
                  <c:v>632.19000000000005</c:v>
                </c:pt>
                <c:pt idx="806">
                  <c:v>626.97</c:v>
                </c:pt>
                <c:pt idx="807">
                  <c:v>627.09</c:v>
                </c:pt>
                <c:pt idx="808">
                  <c:v>624.79999999999995</c:v>
                </c:pt>
                <c:pt idx="809">
                  <c:v>623.21</c:v>
                </c:pt>
                <c:pt idx="810">
                  <c:v>626.04</c:v>
                </c:pt>
                <c:pt idx="811">
                  <c:v>626.44000000000005</c:v>
                </c:pt>
                <c:pt idx="812">
                  <c:v>628.22</c:v>
                </c:pt>
                <c:pt idx="813">
                  <c:v>626.91999999999996</c:v>
                </c:pt>
                <c:pt idx="814">
                  <c:v>620.17999999999995</c:v>
                </c:pt>
                <c:pt idx="815">
                  <c:v>619.72</c:v>
                </c:pt>
                <c:pt idx="816">
                  <c:v>619.72</c:v>
                </c:pt>
                <c:pt idx="817">
                  <c:v>620.4</c:v>
                </c:pt>
                <c:pt idx="818">
                  <c:v>620.33000000000004</c:v>
                </c:pt>
                <c:pt idx="819">
                  <c:v>616.86</c:v>
                </c:pt>
                <c:pt idx="820">
                  <c:v>621.17999999999995</c:v>
                </c:pt>
                <c:pt idx="821">
                  <c:v>622.88</c:v>
                </c:pt>
                <c:pt idx="822">
                  <c:v>619.5</c:v>
                </c:pt>
                <c:pt idx="823">
                  <c:v>617.66999999999996</c:v>
                </c:pt>
                <c:pt idx="824">
                  <c:v>618.76</c:v>
                </c:pt>
                <c:pt idx="825">
                  <c:v>617.38</c:v>
                </c:pt>
                <c:pt idx="826">
                  <c:v>617.6</c:v>
                </c:pt>
                <c:pt idx="827">
                  <c:v>619.78</c:v>
                </c:pt>
                <c:pt idx="828">
                  <c:v>619.61</c:v>
                </c:pt>
                <c:pt idx="829">
                  <c:v>624.67999999999995</c:v>
                </c:pt>
                <c:pt idx="830">
                  <c:v>628.47</c:v>
                </c:pt>
                <c:pt idx="831">
                  <c:v>633.03</c:v>
                </c:pt>
                <c:pt idx="832">
                  <c:v>637.59</c:v>
                </c:pt>
                <c:pt idx="833">
                  <c:v>633.54</c:v>
                </c:pt>
                <c:pt idx="834">
                  <c:v>639.02</c:v>
                </c:pt>
                <c:pt idx="835">
                  <c:v>639.37</c:v>
                </c:pt>
                <c:pt idx="836">
                  <c:v>640.84</c:v>
                </c:pt>
                <c:pt idx="837">
                  <c:v>642.17999999999995</c:v>
                </c:pt>
                <c:pt idx="838">
                  <c:v>638.82000000000005</c:v>
                </c:pt>
                <c:pt idx="839">
                  <c:v>635.62</c:v>
                </c:pt>
                <c:pt idx="840">
                  <c:v>627</c:v>
                </c:pt>
                <c:pt idx="841">
                  <c:v>623.65</c:v>
                </c:pt>
                <c:pt idx="842">
                  <c:v>619.79</c:v>
                </c:pt>
                <c:pt idx="843">
                  <c:v>620.67999999999995</c:v>
                </c:pt>
                <c:pt idx="844">
                  <c:v>622.79</c:v>
                </c:pt>
                <c:pt idx="845">
                  <c:v>626.87</c:v>
                </c:pt>
                <c:pt idx="846">
                  <c:v>626.58000000000004</c:v>
                </c:pt>
                <c:pt idx="847">
                  <c:v>618.22</c:v>
                </c:pt>
                <c:pt idx="848">
                  <c:v>618.22</c:v>
                </c:pt>
                <c:pt idx="849">
                  <c:v>614.77</c:v>
                </c:pt>
                <c:pt idx="850">
                  <c:v>610.74</c:v>
                </c:pt>
                <c:pt idx="851">
                  <c:v>611.01</c:v>
                </c:pt>
                <c:pt idx="852">
                  <c:v>611.04999999999995</c:v>
                </c:pt>
                <c:pt idx="853">
                  <c:v>613.91</c:v>
                </c:pt>
                <c:pt idx="854">
                  <c:v>619.41999999999996</c:v>
                </c:pt>
                <c:pt idx="855">
                  <c:v>621.1</c:v>
                </c:pt>
                <c:pt idx="856">
                  <c:v>614.05999999999995</c:v>
                </c:pt>
                <c:pt idx="857">
                  <c:v>616.70000000000005</c:v>
                </c:pt>
                <c:pt idx="858">
                  <c:v>612.29999999999995</c:v>
                </c:pt>
                <c:pt idx="859">
                  <c:v>612.73</c:v>
                </c:pt>
                <c:pt idx="860">
                  <c:v>615.41999999999996</c:v>
                </c:pt>
                <c:pt idx="861">
                  <c:v>616.41999999999996</c:v>
                </c:pt>
                <c:pt idx="862">
                  <c:v>618.02</c:v>
                </c:pt>
                <c:pt idx="863">
                  <c:v>618.12</c:v>
                </c:pt>
                <c:pt idx="864">
                  <c:v>614.41999999999996</c:v>
                </c:pt>
                <c:pt idx="865">
                  <c:v>611.08000000000004</c:v>
                </c:pt>
                <c:pt idx="866">
                  <c:v>606.39</c:v>
                </c:pt>
                <c:pt idx="867">
                  <c:v>606.82000000000005</c:v>
                </c:pt>
                <c:pt idx="868">
                  <c:v>606.82000000000005</c:v>
                </c:pt>
                <c:pt idx="869">
                  <c:v>611.28</c:v>
                </c:pt>
                <c:pt idx="870">
                  <c:v>614.48</c:v>
                </c:pt>
                <c:pt idx="871">
                  <c:v>611.89</c:v>
                </c:pt>
                <c:pt idx="872">
                  <c:v>608.84</c:v>
                </c:pt>
                <c:pt idx="873">
                  <c:v>610.61</c:v>
                </c:pt>
                <c:pt idx="874">
                  <c:v>605.77</c:v>
                </c:pt>
                <c:pt idx="875">
                  <c:v>606.91999999999996</c:v>
                </c:pt>
                <c:pt idx="876">
                  <c:v>607.30999999999995</c:v>
                </c:pt>
                <c:pt idx="877">
                  <c:v>600.5</c:v>
                </c:pt>
                <c:pt idx="878">
                  <c:v>598.4</c:v>
                </c:pt>
                <c:pt idx="879">
                  <c:v>597.1</c:v>
                </c:pt>
                <c:pt idx="880">
                  <c:v>599.05999999999995</c:v>
                </c:pt>
                <c:pt idx="881">
                  <c:v>603.09</c:v>
                </c:pt>
                <c:pt idx="882">
                  <c:v>603.09</c:v>
                </c:pt>
                <c:pt idx="883">
                  <c:v>605.41</c:v>
                </c:pt>
                <c:pt idx="884">
                  <c:v>607.6</c:v>
                </c:pt>
                <c:pt idx="885">
                  <c:v>609.87</c:v>
                </c:pt>
                <c:pt idx="886">
                  <c:v>612.62</c:v>
                </c:pt>
                <c:pt idx="887">
                  <c:v>616.14</c:v>
                </c:pt>
                <c:pt idx="888">
                  <c:v>617.45000000000005</c:v>
                </c:pt>
                <c:pt idx="889">
                  <c:v>616.66</c:v>
                </c:pt>
                <c:pt idx="890">
                  <c:v>621.69000000000005</c:v>
                </c:pt>
                <c:pt idx="891">
                  <c:v>622.21</c:v>
                </c:pt>
                <c:pt idx="892">
                  <c:v>626.01</c:v>
                </c:pt>
                <c:pt idx="893">
                  <c:v>628.05999999999995</c:v>
                </c:pt>
                <c:pt idx="894">
                  <c:v>635.61</c:v>
                </c:pt>
                <c:pt idx="895">
                  <c:v>633.70000000000005</c:v>
                </c:pt>
                <c:pt idx="896">
                  <c:v>626.54999999999995</c:v>
                </c:pt>
                <c:pt idx="897">
                  <c:v>624.45000000000005</c:v>
                </c:pt>
                <c:pt idx="898">
                  <c:v>631.98</c:v>
                </c:pt>
                <c:pt idx="899">
                  <c:v>631.05999999999995</c:v>
                </c:pt>
                <c:pt idx="900">
                  <c:v>634.13</c:v>
                </c:pt>
                <c:pt idx="901">
                  <c:v>633.69000000000005</c:v>
                </c:pt>
                <c:pt idx="902">
                  <c:v>637.79999999999995</c:v>
                </c:pt>
                <c:pt idx="903">
                  <c:v>629.59</c:v>
                </c:pt>
                <c:pt idx="904">
                  <c:v>632.30999999999995</c:v>
                </c:pt>
                <c:pt idx="905">
                  <c:v>630.64</c:v>
                </c:pt>
                <c:pt idx="906">
                  <c:v>634.54</c:v>
                </c:pt>
                <c:pt idx="907">
                  <c:v>632.82000000000005</c:v>
                </c:pt>
                <c:pt idx="908">
                  <c:v>631.80999999999995</c:v>
                </c:pt>
                <c:pt idx="909">
                  <c:v>634.58000000000004</c:v>
                </c:pt>
                <c:pt idx="910">
                  <c:v>634.58000000000004</c:v>
                </c:pt>
                <c:pt idx="911">
                  <c:v>639.04</c:v>
                </c:pt>
                <c:pt idx="912">
                  <c:v>639.04</c:v>
                </c:pt>
                <c:pt idx="913">
                  <c:v>637.02</c:v>
                </c:pt>
                <c:pt idx="914">
                  <c:v>636.39</c:v>
                </c:pt>
                <c:pt idx="915">
                  <c:v>641.5</c:v>
                </c:pt>
                <c:pt idx="916">
                  <c:v>648.33000000000004</c:v>
                </c:pt>
                <c:pt idx="917">
                  <c:v>652.4</c:v>
                </c:pt>
                <c:pt idx="918">
                  <c:v>646.94000000000005</c:v>
                </c:pt>
                <c:pt idx="919">
                  <c:v>646.15</c:v>
                </c:pt>
                <c:pt idx="920">
                  <c:v>647.67999999999995</c:v>
                </c:pt>
                <c:pt idx="921">
                  <c:v>643.6</c:v>
                </c:pt>
                <c:pt idx="922">
                  <c:v>643.07000000000005</c:v>
                </c:pt>
                <c:pt idx="923">
                  <c:v>643.07000000000005</c:v>
                </c:pt>
                <c:pt idx="924">
                  <c:v>644.9</c:v>
                </c:pt>
                <c:pt idx="925">
                  <c:v>649.29999999999995</c:v>
                </c:pt>
                <c:pt idx="926">
                  <c:v>651.16999999999996</c:v>
                </c:pt>
                <c:pt idx="927">
                  <c:v>654.19000000000005</c:v>
                </c:pt>
                <c:pt idx="928">
                  <c:v>654.29</c:v>
                </c:pt>
                <c:pt idx="929">
                  <c:v>660.67</c:v>
                </c:pt>
                <c:pt idx="930">
                  <c:v>665.18</c:v>
                </c:pt>
                <c:pt idx="931">
                  <c:v>664.5</c:v>
                </c:pt>
                <c:pt idx="932">
                  <c:v>665.52</c:v>
                </c:pt>
                <c:pt idx="933">
                  <c:v>672.19</c:v>
                </c:pt>
                <c:pt idx="934">
                  <c:v>671.11</c:v>
                </c:pt>
                <c:pt idx="935">
                  <c:v>678.44</c:v>
                </c:pt>
                <c:pt idx="936">
                  <c:v>677.36</c:v>
                </c:pt>
                <c:pt idx="937">
                  <c:v>682.55</c:v>
                </c:pt>
                <c:pt idx="938">
                  <c:v>684.12</c:v>
                </c:pt>
                <c:pt idx="939">
                  <c:v>678.36</c:v>
                </c:pt>
                <c:pt idx="940">
                  <c:v>676.43</c:v>
                </c:pt>
                <c:pt idx="941">
                  <c:v>680.32</c:v>
                </c:pt>
                <c:pt idx="942">
                  <c:v>681.76</c:v>
                </c:pt>
                <c:pt idx="943">
                  <c:v>684.89</c:v>
                </c:pt>
                <c:pt idx="944">
                  <c:v>683.83</c:v>
                </c:pt>
                <c:pt idx="945">
                  <c:v>689.36</c:v>
                </c:pt>
                <c:pt idx="946">
                  <c:v>697.25</c:v>
                </c:pt>
                <c:pt idx="947">
                  <c:v>694.88</c:v>
                </c:pt>
                <c:pt idx="948">
                  <c:v>694.19</c:v>
                </c:pt>
                <c:pt idx="949">
                  <c:v>693.94</c:v>
                </c:pt>
                <c:pt idx="950">
                  <c:v>705.68</c:v>
                </c:pt>
                <c:pt idx="951">
                  <c:v>699.91</c:v>
                </c:pt>
                <c:pt idx="952">
                  <c:v>706.24</c:v>
                </c:pt>
                <c:pt idx="953">
                  <c:v>699.69</c:v>
                </c:pt>
                <c:pt idx="954">
                  <c:v>690.12</c:v>
                </c:pt>
                <c:pt idx="955">
                  <c:v>695.25</c:v>
                </c:pt>
                <c:pt idx="956">
                  <c:v>691.88</c:v>
                </c:pt>
                <c:pt idx="957">
                  <c:v>688.24</c:v>
                </c:pt>
                <c:pt idx="958">
                  <c:v>688.41</c:v>
                </c:pt>
                <c:pt idx="959">
                  <c:v>691.22</c:v>
                </c:pt>
                <c:pt idx="960">
                  <c:v>693.78</c:v>
                </c:pt>
                <c:pt idx="961">
                  <c:v>688.33</c:v>
                </c:pt>
                <c:pt idx="962">
                  <c:v>688.33</c:v>
                </c:pt>
                <c:pt idx="963">
                  <c:v>691.03</c:v>
                </c:pt>
                <c:pt idx="964">
                  <c:v>684.54</c:v>
                </c:pt>
                <c:pt idx="965">
                  <c:v>688.65</c:v>
                </c:pt>
                <c:pt idx="966">
                  <c:v>686.38</c:v>
                </c:pt>
                <c:pt idx="967">
                  <c:v>680.16</c:v>
                </c:pt>
                <c:pt idx="968">
                  <c:v>676.74</c:v>
                </c:pt>
                <c:pt idx="969">
                  <c:v>676.74</c:v>
                </c:pt>
                <c:pt idx="970">
                  <c:v>682.67</c:v>
                </c:pt>
                <c:pt idx="971">
                  <c:v>696.47</c:v>
                </c:pt>
                <c:pt idx="972">
                  <c:v>700.43</c:v>
                </c:pt>
                <c:pt idx="973">
                  <c:v>705.92</c:v>
                </c:pt>
                <c:pt idx="974">
                  <c:v>697.91</c:v>
                </c:pt>
                <c:pt idx="975">
                  <c:v>705.29</c:v>
                </c:pt>
                <c:pt idx="976">
                  <c:v>704.68</c:v>
                </c:pt>
                <c:pt idx="977">
                  <c:v>698.72</c:v>
                </c:pt>
                <c:pt idx="978">
                  <c:v>695.53</c:v>
                </c:pt>
                <c:pt idx="979">
                  <c:v>695.33</c:v>
                </c:pt>
                <c:pt idx="980">
                  <c:v>685.83</c:v>
                </c:pt>
                <c:pt idx="981">
                  <c:v>681.29</c:v>
                </c:pt>
                <c:pt idx="982">
                  <c:v>678.59</c:v>
                </c:pt>
                <c:pt idx="983">
                  <c:v>681.7</c:v>
                </c:pt>
                <c:pt idx="984">
                  <c:v>675.37</c:v>
                </c:pt>
                <c:pt idx="985">
                  <c:v>675.37</c:v>
                </c:pt>
                <c:pt idx="986">
                  <c:v>683.05</c:v>
                </c:pt>
                <c:pt idx="987">
                  <c:v>681.07</c:v>
                </c:pt>
                <c:pt idx="988">
                  <c:v>675.62</c:v>
                </c:pt>
                <c:pt idx="989">
                  <c:v>673.91</c:v>
                </c:pt>
                <c:pt idx="990">
                  <c:v>679.31</c:v>
                </c:pt>
                <c:pt idx="991">
                  <c:v>684.21</c:v>
                </c:pt>
                <c:pt idx="992">
                  <c:v>692.7</c:v>
                </c:pt>
                <c:pt idx="993">
                  <c:v>691.62</c:v>
                </c:pt>
                <c:pt idx="994">
                  <c:v>686.95</c:v>
                </c:pt>
                <c:pt idx="995">
                  <c:v>685.64</c:v>
                </c:pt>
                <c:pt idx="996">
                  <c:v>687.45</c:v>
                </c:pt>
                <c:pt idx="997">
                  <c:v>687.37</c:v>
                </c:pt>
                <c:pt idx="998">
                  <c:v>690.34</c:v>
                </c:pt>
                <c:pt idx="999">
                  <c:v>690.32</c:v>
                </c:pt>
                <c:pt idx="1000">
                  <c:v>691.92</c:v>
                </c:pt>
                <c:pt idx="1001">
                  <c:v>691.19</c:v>
                </c:pt>
                <c:pt idx="1002">
                  <c:v>688.94</c:v>
                </c:pt>
                <c:pt idx="1003">
                  <c:v>693.49</c:v>
                </c:pt>
                <c:pt idx="1004">
                  <c:v>697.07</c:v>
                </c:pt>
                <c:pt idx="1005">
                  <c:v>701.26</c:v>
                </c:pt>
                <c:pt idx="1006">
                  <c:v>702.7</c:v>
                </c:pt>
                <c:pt idx="1007">
                  <c:v>699.08</c:v>
                </c:pt>
                <c:pt idx="1008">
                  <c:v>702.51</c:v>
                </c:pt>
                <c:pt idx="1009">
                  <c:v>705.09</c:v>
                </c:pt>
                <c:pt idx="1010">
                  <c:v>709.59</c:v>
                </c:pt>
                <c:pt idx="1011">
                  <c:v>710.46</c:v>
                </c:pt>
                <c:pt idx="1012">
                  <c:v>714.12</c:v>
                </c:pt>
                <c:pt idx="1013">
                  <c:v>711.96</c:v>
                </c:pt>
                <c:pt idx="1014">
                  <c:v>709.04</c:v>
                </c:pt>
                <c:pt idx="1015">
                  <c:v>715.66</c:v>
                </c:pt>
                <c:pt idx="1016">
                  <c:v>711.42</c:v>
                </c:pt>
                <c:pt idx="1017">
                  <c:v>713.47</c:v>
                </c:pt>
                <c:pt idx="1018">
                  <c:v>712.13</c:v>
                </c:pt>
                <c:pt idx="1019">
                  <c:v>712.63</c:v>
                </c:pt>
                <c:pt idx="1020">
                  <c:v>711.2</c:v>
                </c:pt>
                <c:pt idx="1021">
                  <c:v>707.15</c:v>
                </c:pt>
                <c:pt idx="1022">
                  <c:v>703.47</c:v>
                </c:pt>
                <c:pt idx="1023">
                  <c:v>701.56</c:v>
                </c:pt>
                <c:pt idx="1024">
                  <c:v>701.04</c:v>
                </c:pt>
                <c:pt idx="1025">
                  <c:v>706.34</c:v>
                </c:pt>
                <c:pt idx="1026">
                  <c:v>706.34</c:v>
                </c:pt>
                <c:pt idx="1027">
                  <c:v>704.7</c:v>
                </c:pt>
                <c:pt idx="1028">
                  <c:v>703.54</c:v>
                </c:pt>
                <c:pt idx="1029">
                  <c:v>707.11</c:v>
                </c:pt>
                <c:pt idx="1030">
                  <c:v>711.52</c:v>
                </c:pt>
                <c:pt idx="1031">
                  <c:v>709.82</c:v>
                </c:pt>
                <c:pt idx="1032">
                  <c:v>709.23</c:v>
                </c:pt>
                <c:pt idx="1033">
                  <c:v>708.5</c:v>
                </c:pt>
                <c:pt idx="1034">
                  <c:v>702.7</c:v>
                </c:pt>
                <c:pt idx="1035">
                  <c:v>694.37</c:v>
                </c:pt>
                <c:pt idx="1036">
                  <c:v>693.72</c:v>
                </c:pt>
                <c:pt idx="1037">
                  <c:v>696.26</c:v>
                </c:pt>
                <c:pt idx="1038">
                  <c:v>700.77</c:v>
                </c:pt>
                <c:pt idx="1039">
                  <c:v>700.77</c:v>
                </c:pt>
                <c:pt idx="1040">
                  <c:v>704.42</c:v>
                </c:pt>
                <c:pt idx="1041">
                  <c:v>707.34</c:v>
                </c:pt>
                <c:pt idx="1042">
                  <c:v>710.16</c:v>
                </c:pt>
                <c:pt idx="1043">
                  <c:v>710.16</c:v>
                </c:pt>
                <c:pt idx="1044">
                  <c:v>710.16</c:v>
                </c:pt>
                <c:pt idx="1045">
                  <c:v>716.94</c:v>
                </c:pt>
                <c:pt idx="1046">
                  <c:v>715.08</c:v>
                </c:pt>
                <c:pt idx="1047">
                  <c:v>715.84</c:v>
                </c:pt>
                <c:pt idx="1048">
                  <c:v>721.31</c:v>
                </c:pt>
                <c:pt idx="1049">
                  <c:v>723.31</c:v>
                </c:pt>
                <c:pt idx="1050">
                  <c:v>729.78</c:v>
                </c:pt>
                <c:pt idx="1051">
                  <c:v>730.28</c:v>
                </c:pt>
                <c:pt idx="1052">
                  <c:v>726.57</c:v>
                </c:pt>
                <c:pt idx="1053">
                  <c:v>725.98</c:v>
                </c:pt>
                <c:pt idx="1054">
                  <c:v>730.31</c:v>
                </c:pt>
                <c:pt idx="1055">
                  <c:v>730.2</c:v>
                </c:pt>
                <c:pt idx="1056">
                  <c:v>726.19</c:v>
                </c:pt>
                <c:pt idx="1057">
                  <c:v>729.22</c:v>
                </c:pt>
                <c:pt idx="1058">
                  <c:v>726.63</c:v>
                </c:pt>
                <c:pt idx="1059">
                  <c:v>715.63</c:v>
                </c:pt>
                <c:pt idx="1060">
                  <c:v>717.46</c:v>
                </c:pt>
                <c:pt idx="1061">
                  <c:v>720.14</c:v>
                </c:pt>
                <c:pt idx="1062">
                  <c:v>716.21</c:v>
                </c:pt>
                <c:pt idx="1063">
                  <c:v>711.72</c:v>
                </c:pt>
                <c:pt idx="1064">
                  <c:v>710.37</c:v>
                </c:pt>
                <c:pt idx="1065">
                  <c:v>714.44</c:v>
                </c:pt>
                <c:pt idx="1066">
                  <c:v>713.54</c:v>
                </c:pt>
                <c:pt idx="1067">
                  <c:v>709.43</c:v>
                </c:pt>
                <c:pt idx="1068">
                  <c:v>698.49</c:v>
                </c:pt>
                <c:pt idx="1069">
                  <c:v>700.02</c:v>
                </c:pt>
                <c:pt idx="1070">
                  <c:v>709.75</c:v>
                </c:pt>
                <c:pt idx="1071">
                  <c:v>715.41</c:v>
                </c:pt>
                <c:pt idx="1072">
                  <c:v>711.34</c:v>
                </c:pt>
                <c:pt idx="1073">
                  <c:v>713.47</c:v>
                </c:pt>
                <c:pt idx="1074">
                  <c:v>708.63</c:v>
                </c:pt>
                <c:pt idx="1075">
                  <c:v>701.39</c:v>
                </c:pt>
                <c:pt idx="1076">
                  <c:v>704.92</c:v>
                </c:pt>
                <c:pt idx="1077">
                  <c:v>705.44</c:v>
                </c:pt>
                <c:pt idx="1078">
                  <c:v>700.74</c:v>
                </c:pt>
                <c:pt idx="1079">
                  <c:v>702.38</c:v>
                </c:pt>
                <c:pt idx="1080">
                  <c:v>693.78</c:v>
                </c:pt>
                <c:pt idx="1081">
                  <c:v>693.23</c:v>
                </c:pt>
                <c:pt idx="1082">
                  <c:v>698.47</c:v>
                </c:pt>
                <c:pt idx="1083">
                  <c:v>691.36</c:v>
                </c:pt>
                <c:pt idx="1084">
                  <c:v>689.18</c:v>
                </c:pt>
                <c:pt idx="1085">
                  <c:v>694.17</c:v>
                </c:pt>
                <c:pt idx="1086">
                  <c:v>694.82</c:v>
                </c:pt>
                <c:pt idx="1087">
                  <c:v>688.48</c:v>
                </c:pt>
                <c:pt idx="1088">
                  <c:v>686.64</c:v>
                </c:pt>
                <c:pt idx="1089">
                  <c:v>681.39</c:v>
                </c:pt>
                <c:pt idx="1090">
                  <c:v>681.63</c:v>
                </c:pt>
                <c:pt idx="1091">
                  <c:v>682</c:v>
                </c:pt>
                <c:pt idx="1092">
                  <c:v>678.72</c:v>
                </c:pt>
                <c:pt idx="1093">
                  <c:v>678.22</c:v>
                </c:pt>
                <c:pt idx="1094">
                  <c:v>683</c:v>
                </c:pt>
                <c:pt idx="1095">
                  <c:v>684.74</c:v>
                </c:pt>
                <c:pt idx="1096">
                  <c:v>685.98</c:v>
                </c:pt>
                <c:pt idx="1097">
                  <c:v>688.11</c:v>
                </c:pt>
                <c:pt idx="1098">
                  <c:v>672.06</c:v>
                </c:pt>
                <c:pt idx="1099">
                  <c:v>671.97</c:v>
                </c:pt>
                <c:pt idx="1100">
                  <c:v>677.52</c:v>
                </c:pt>
                <c:pt idx="1101">
                  <c:v>677.42</c:v>
                </c:pt>
                <c:pt idx="1102">
                  <c:v>677.16</c:v>
                </c:pt>
                <c:pt idx="1103">
                  <c:v>682.36</c:v>
                </c:pt>
                <c:pt idx="1104">
                  <c:v>682.36</c:v>
                </c:pt>
                <c:pt idx="1105">
                  <c:v>680.84</c:v>
                </c:pt>
                <c:pt idx="1106">
                  <c:v>683.16</c:v>
                </c:pt>
                <c:pt idx="1107">
                  <c:v>675.1</c:v>
                </c:pt>
                <c:pt idx="1108">
                  <c:v>669.8</c:v>
                </c:pt>
                <c:pt idx="1109">
                  <c:v>671.24</c:v>
                </c:pt>
                <c:pt idx="1110">
                  <c:v>669.55</c:v>
                </c:pt>
                <c:pt idx="1111">
                  <c:v>674.93</c:v>
                </c:pt>
                <c:pt idx="1112">
                  <c:v>676.62</c:v>
                </c:pt>
                <c:pt idx="1113">
                  <c:v>680.79</c:v>
                </c:pt>
                <c:pt idx="1114">
                  <c:v>682.45</c:v>
                </c:pt>
                <c:pt idx="1115">
                  <c:v>682.16</c:v>
                </c:pt>
                <c:pt idx="1116">
                  <c:v>674.58</c:v>
                </c:pt>
                <c:pt idx="1117">
                  <c:v>670.8</c:v>
                </c:pt>
                <c:pt idx="1118">
                  <c:v>668.38</c:v>
                </c:pt>
                <c:pt idx="1119">
                  <c:v>666.6</c:v>
                </c:pt>
                <c:pt idx="1120">
                  <c:v>666</c:v>
                </c:pt>
                <c:pt idx="1121">
                  <c:v>657.9</c:v>
                </c:pt>
                <c:pt idx="1122">
                  <c:v>660.38</c:v>
                </c:pt>
                <c:pt idx="1123">
                  <c:v>660.34</c:v>
                </c:pt>
                <c:pt idx="1124">
                  <c:v>666.8</c:v>
                </c:pt>
                <c:pt idx="1125">
                  <c:v>668.36</c:v>
                </c:pt>
                <c:pt idx="1126">
                  <c:v>669.01</c:v>
                </c:pt>
                <c:pt idx="1127">
                  <c:v>668.49</c:v>
                </c:pt>
                <c:pt idx="1128">
                  <c:v>663.4</c:v>
                </c:pt>
                <c:pt idx="1129">
                  <c:v>659.34</c:v>
                </c:pt>
                <c:pt idx="1130">
                  <c:v>660.88</c:v>
                </c:pt>
                <c:pt idx="1131">
                  <c:v>667.89</c:v>
                </c:pt>
                <c:pt idx="1132">
                  <c:v>670.36</c:v>
                </c:pt>
                <c:pt idx="1133">
                  <c:v>667.43</c:v>
                </c:pt>
                <c:pt idx="1134">
                  <c:v>666.89</c:v>
                </c:pt>
                <c:pt idx="1135">
                  <c:v>670.97</c:v>
                </c:pt>
                <c:pt idx="1136">
                  <c:v>677.2</c:v>
                </c:pt>
                <c:pt idx="1137">
                  <c:v>678.5</c:v>
                </c:pt>
                <c:pt idx="1138">
                  <c:v>682.55</c:v>
                </c:pt>
                <c:pt idx="1139">
                  <c:v>689.34</c:v>
                </c:pt>
                <c:pt idx="1140">
                  <c:v>692.52</c:v>
                </c:pt>
                <c:pt idx="1141">
                  <c:v>692.77</c:v>
                </c:pt>
                <c:pt idx="1142">
                  <c:v>691.32</c:v>
                </c:pt>
                <c:pt idx="1143">
                  <c:v>696.96</c:v>
                </c:pt>
                <c:pt idx="1144">
                  <c:v>692.19</c:v>
                </c:pt>
                <c:pt idx="1145">
                  <c:v>693.89</c:v>
                </c:pt>
                <c:pt idx="1146">
                  <c:v>692.87</c:v>
                </c:pt>
                <c:pt idx="1147">
                  <c:v>692.24</c:v>
                </c:pt>
                <c:pt idx="1148">
                  <c:v>687.34</c:v>
                </c:pt>
                <c:pt idx="1149">
                  <c:v>687.43</c:v>
                </c:pt>
                <c:pt idx="1150">
                  <c:v>690.27</c:v>
                </c:pt>
                <c:pt idx="1151">
                  <c:v>689.81</c:v>
                </c:pt>
                <c:pt idx="1152">
                  <c:v>693.61</c:v>
                </c:pt>
                <c:pt idx="1153">
                  <c:v>691.36</c:v>
                </c:pt>
                <c:pt idx="1154">
                  <c:v>683.27</c:v>
                </c:pt>
                <c:pt idx="1155">
                  <c:v>680.55</c:v>
                </c:pt>
                <c:pt idx="1156">
                  <c:v>679.85</c:v>
                </c:pt>
                <c:pt idx="1157">
                  <c:v>673.14</c:v>
                </c:pt>
                <c:pt idx="1158">
                  <c:v>678.18</c:v>
                </c:pt>
                <c:pt idx="1159">
                  <c:v>683.67</c:v>
                </c:pt>
                <c:pt idx="1160">
                  <c:v>685</c:v>
                </c:pt>
                <c:pt idx="1161">
                  <c:v>688.34</c:v>
                </c:pt>
                <c:pt idx="1162">
                  <c:v>685.89</c:v>
                </c:pt>
                <c:pt idx="1163">
                  <c:v>689.83</c:v>
                </c:pt>
                <c:pt idx="1164">
                  <c:v>685.64</c:v>
                </c:pt>
                <c:pt idx="1165">
                  <c:v>679.8</c:v>
                </c:pt>
                <c:pt idx="1166">
                  <c:v>676.03</c:v>
                </c:pt>
                <c:pt idx="1167">
                  <c:v>672.8</c:v>
                </c:pt>
                <c:pt idx="1168">
                  <c:v>669.88</c:v>
                </c:pt>
                <c:pt idx="1169">
                  <c:v>669.88</c:v>
                </c:pt>
                <c:pt idx="1170">
                  <c:v>680.21</c:v>
                </c:pt>
                <c:pt idx="1171">
                  <c:v>674.16</c:v>
                </c:pt>
                <c:pt idx="1172">
                  <c:v>661.49</c:v>
                </c:pt>
                <c:pt idx="1173">
                  <c:v>661.37</c:v>
                </c:pt>
                <c:pt idx="1174">
                  <c:v>659.64</c:v>
                </c:pt>
                <c:pt idx="1175">
                  <c:v>659.26</c:v>
                </c:pt>
                <c:pt idx="1176">
                  <c:v>661.29</c:v>
                </c:pt>
                <c:pt idx="1177">
                  <c:v>664.51</c:v>
                </c:pt>
                <c:pt idx="1178">
                  <c:v>664.06</c:v>
                </c:pt>
                <c:pt idx="1179">
                  <c:v>661.5</c:v>
                </c:pt>
                <c:pt idx="1180">
                  <c:v>657.84</c:v>
                </c:pt>
                <c:pt idx="1181">
                  <c:v>657.82</c:v>
                </c:pt>
                <c:pt idx="1182">
                  <c:v>658.2</c:v>
                </c:pt>
                <c:pt idx="1183">
                  <c:v>650.91999999999996</c:v>
                </c:pt>
                <c:pt idx="1184">
                  <c:v>650.58000000000004</c:v>
                </c:pt>
                <c:pt idx="1185">
                  <c:v>650.84</c:v>
                </c:pt>
                <c:pt idx="1186">
                  <c:v>651.53</c:v>
                </c:pt>
                <c:pt idx="1187">
                  <c:v>651.42999999999995</c:v>
                </c:pt>
                <c:pt idx="1188">
                  <c:v>650.09</c:v>
                </c:pt>
                <c:pt idx="1189">
                  <c:v>650.78</c:v>
                </c:pt>
                <c:pt idx="1190">
                  <c:v>656.33</c:v>
                </c:pt>
                <c:pt idx="1191">
                  <c:v>661.04</c:v>
                </c:pt>
                <c:pt idx="1192">
                  <c:v>664.94</c:v>
                </c:pt>
                <c:pt idx="1193">
                  <c:v>664.94</c:v>
                </c:pt>
                <c:pt idx="1194">
                  <c:v>656.95</c:v>
                </c:pt>
                <c:pt idx="1195">
                  <c:v>657.47</c:v>
                </c:pt>
                <c:pt idx="1196">
                  <c:v>654.76</c:v>
                </c:pt>
                <c:pt idx="1197">
                  <c:v>657.21</c:v>
                </c:pt>
                <c:pt idx="1198">
                  <c:v>657.36</c:v>
                </c:pt>
                <c:pt idx="1199">
                  <c:v>656.98</c:v>
                </c:pt>
                <c:pt idx="1200">
                  <c:v>654.79</c:v>
                </c:pt>
                <c:pt idx="1201">
                  <c:v>653.05999999999995</c:v>
                </c:pt>
                <c:pt idx="1202">
                  <c:v>649.29</c:v>
                </c:pt>
                <c:pt idx="1203">
                  <c:v>645.22</c:v>
                </c:pt>
                <c:pt idx="1204">
                  <c:v>648.30999999999995</c:v>
                </c:pt>
                <c:pt idx="1205">
                  <c:v>648.30999999999995</c:v>
                </c:pt>
                <c:pt idx="1206">
                  <c:v>649.01</c:v>
                </c:pt>
                <c:pt idx="1207">
                  <c:v>657.46</c:v>
                </c:pt>
                <c:pt idx="1208">
                  <c:v>656.05</c:v>
                </c:pt>
                <c:pt idx="1209">
                  <c:v>660.94</c:v>
                </c:pt>
                <c:pt idx="1210">
                  <c:v>667.31</c:v>
                </c:pt>
                <c:pt idx="1211">
                  <c:v>668.57</c:v>
                </c:pt>
                <c:pt idx="1212">
                  <c:v>671.49</c:v>
                </c:pt>
                <c:pt idx="1213">
                  <c:v>665.94</c:v>
                </c:pt>
                <c:pt idx="1214">
                  <c:v>662.93</c:v>
                </c:pt>
                <c:pt idx="1215">
                  <c:v>671.32</c:v>
                </c:pt>
                <c:pt idx="1216">
                  <c:v>673.17</c:v>
                </c:pt>
                <c:pt idx="1217">
                  <c:v>678.57</c:v>
                </c:pt>
                <c:pt idx="1218">
                  <c:v>680.28</c:v>
                </c:pt>
                <c:pt idx="1219">
                  <c:v>675.43</c:v>
                </c:pt>
                <c:pt idx="1220">
                  <c:v>673.61</c:v>
                </c:pt>
                <c:pt idx="1221">
                  <c:v>669.49</c:v>
                </c:pt>
                <c:pt idx="1222">
                  <c:v>660.95</c:v>
                </c:pt>
                <c:pt idx="1223">
                  <c:v>661.93</c:v>
                </c:pt>
                <c:pt idx="1224">
                  <c:v>670.61</c:v>
                </c:pt>
                <c:pt idx="1225">
                  <c:v>674.18</c:v>
                </c:pt>
                <c:pt idx="1226">
                  <c:v>672.97</c:v>
                </c:pt>
                <c:pt idx="1227">
                  <c:v>674.93</c:v>
                </c:pt>
                <c:pt idx="1228">
                  <c:v>671.36</c:v>
                </c:pt>
                <c:pt idx="1229">
                  <c:v>674.67</c:v>
                </c:pt>
                <c:pt idx="1230">
                  <c:v>674.67</c:v>
                </c:pt>
                <c:pt idx="1231">
                  <c:v>672.73</c:v>
                </c:pt>
                <c:pt idx="1232">
                  <c:v>666.89</c:v>
                </c:pt>
                <c:pt idx="1233">
                  <c:v>657.32</c:v>
                </c:pt>
                <c:pt idx="1234">
                  <c:v>659.71</c:v>
                </c:pt>
                <c:pt idx="1235">
                  <c:v>662.34</c:v>
                </c:pt>
                <c:pt idx="1236">
                  <c:v>661.96</c:v>
                </c:pt>
                <c:pt idx="1237">
                  <c:v>662.27</c:v>
                </c:pt>
                <c:pt idx="1238">
                  <c:v>659.08</c:v>
                </c:pt>
                <c:pt idx="1239">
                  <c:v>658.02</c:v>
                </c:pt>
                <c:pt idx="1240">
                  <c:v>658.59</c:v>
                </c:pt>
                <c:pt idx="1241">
                  <c:v>662.29</c:v>
                </c:pt>
                <c:pt idx="1242">
                  <c:v>664.86</c:v>
                </c:pt>
                <c:pt idx="1243">
                  <c:v>666.97</c:v>
                </c:pt>
                <c:pt idx="1244">
                  <c:v>667.93</c:v>
                </c:pt>
                <c:pt idx="1245">
                  <c:v>667.93</c:v>
                </c:pt>
                <c:pt idx="1246">
                  <c:v>667.47</c:v>
                </c:pt>
                <c:pt idx="1247">
                  <c:v>667.19</c:v>
                </c:pt>
                <c:pt idx="1248">
                  <c:v>670.88</c:v>
                </c:pt>
                <c:pt idx="1249">
                  <c:v>670.37</c:v>
                </c:pt>
                <c:pt idx="1250">
                  <c:v>670.61</c:v>
                </c:pt>
                <c:pt idx="1251">
                  <c:v>668.47</c:v>
                </c:pt>
                <c:pt idx="1252">
                  <c:v>667.41</c:v>
                </c:pt>
                <c:pt idx="1253">
                  <c:v>666.74</c:v>
                </c:pt>
                <c:pt idx="1254">
                  <c:v>667.09</c:v>
                </c:pt>
                <c:pt idx="1255">
                  <c:v>660.38</c:v>
                </c:pt>
                <c:pt idx="1256">
                  <c:v>653.98</c:v>
                </c:pt>
                <c:pt idx="1257">
                  <c:v>653.62</c:v>
                </c:pt>
                <c:pt idx="1258">
                  <c:v>651.65</c:v>
                </c:pt>
                <c:pt idx="1259">
                  <c:v>651.17999999999995</c:v>
                </c:pt>
                <c:pt idx="1260">
                  <c:v>651.17999999999995</c:v>
                </c:pt>
                <c:pt idx="1261">
                  <c:v>651.17999999999995</c:v>
                </c:pt>
                <c:pt idx="1262">
                  <c:v>653.54999999999995</c:v>
                </c:pt>
                <c:pt idx="1263">
                  <c:v>650.72</c:v>
                </c:pt>
                <c:pt idx="1264">
                  <c:v>654.87</c:v>
                </c:pt>
                <c:pt idx="1265">
                  <c:v>654.66</c:v>
                </c:pt>
                <c:pt idx="1266">
                  <c:v>651.32000000000005</c:v>
                </c:pt>
                <c:pt idx="1267">
                  <c:v>650.95000000000005</c:v>
                </c:pt>
                <c:pt idx="1268">
                  <c:v>656.36</c:v>
                </c:pt>
                <c:pt idx="1269">
                  <c:v>663.23</c:v>
                </c:pt>
                <c:pt idx="1270">
                  <c:v>668.29</c:v>
                </c:pt>
                <c:pt idx="1271">
                  <c:v>668.93</c:v>
                </c:pt>
                <c:pt idx="1272">
                  <c:v>675.77</c:v>
                </c:pt>
                <c:pt idx="1273">
                  <c:v>674.38</c:v>
                </c:pt>
                <c:pt idx="1274">
                  <c:v>678.28</c:v>
                </c:pt>
                <c:pt idx="1275">
                  <c:v>675.39</c:v>
                </c:pt>
                <c:pt idx="1276">
                  <c:v>674.37</c:v>
                </c:pt>
                <c:pt idx="1277">
                  <c:v>679.24</c:v>
                </c:pt>
                <c:pt idx="1278">
                  <c:v>677.56</c:v>
                </c:pt>
                <c:pt idx="1279">
                  <c:v>678.03</c:v>
                </c:pt>
                <c:pt idx="1280">
                  <c:v>675.91</c:v>
                </c:pt>
                <c:pt idx="1281">
                  <c:v>675.48</c:v>
                </c:pt>
                <c:pt idx="1282">
                  <c:v>673.54</c:v>
                </c:pt>
                <c:pt idx="1283">
                  <c:v>674.76</c:v>
                </c:pt>
                <c:pt idx="1284">
                  <c:v>672.58</c:v>
                </c:pt>
                <c:pt idx="1285">
                  <c:v>668.9</c:v>
                </c:pt>
                <c:pt idx="1286">
                  <c:v>662.05</c:v>
                </c:pt>
                <c:pt idx="1287">
                  <c:v>656.07</c:v>
                </c:pt>
                <c:pt idx="1288">
                  <c:v>656.07</c:v>
                </c:pt>
                <c:pt idx="1289">
                  <c:v>653.54999999999995</c:v>
                </c:pt>
                <c:pt idx="1290">
                  <c:v>649.4</c:v>
                </c:pt>
                <c:pt idx="1291">
                  <c:v>650.25</c:v>
                </c:pt>
                <c:pt idx="1292">
                  <c:v>654.94000000000005</c:v>
                </c:pt>
                <c:pt idx="1293">
                  <c:v>663.68</c:v>
                </c:pt>
                <c:pt idx="1294">
                  <c:v>670.16</c:v>
                </c:pt>
                <c:pt idx="1295">
                  <c:v>677.11</c:v>
                </c:pt>
                <c:pt idx="1296">
                  <c:v>676.09</c:v>
                </c:pt>
                <c:pt idx="1297">
                  <c:v>672.24</c:v>
                </c:pt>
                <c:pt idx="1298">
                  <c:v>674.96</c:v>
                </c:pt>
                <c:pt idx="1299">
                  <c:v>673.48</c:v>
                </c:pt>
                <c:pt idx="1300">
                  <c:v>672.69</c:v>
                </c:pt>
                <c:pt idx="1301">
                  <c:v>673.73</c:v>
                </c:pt>
                <c:pt idx="1302">
                  <c:v>673.06</c:v>
                </c:pt>
                <c:pt idx="1303">
                  <c:v>667.29</c:v>
                </c:pt>
                <c:pt idx="1304">
                  <c:v>667.29</c:v>
                </c:pt>
                <c:pt idx="1305">
                  <c:v>669.47</c:v>
                </c:pt>
                <c:pt idx="1306">
                  <c:v>673.36</c:v>
                </c:pt>
                <c:pt idx="1307">
                  <c:v>671.78</c:v>
                </c:pt>
                <c:pt idx="1308">
                  <c:v>666.41</c:v>
                </c:pt>
                <c:pt idx="1309">
                  <c:v>665.29</c:v>
                </c:pt>
                <c:pt idx="1310">
                  <c:v>670.35</c:v>
                </c:pt>
                <c:pt idx="1311">
                  <c:v>670.94</c:v>
                </c:pt>
                <c:pt idx="1312">
                  <c:v>671.69</c:v>
                </c:pt>
                <c:pt idx="1313">
                  <c:v>663.01</c:v>
                </c:pt>
                <c:pt idx="1314">
                  <c:v>660.13</c:v>
                </c:pt>
                <c:pt idx="1315">
                  <c:v>661.38</c:v>
                </c:pt>
                <c:pt idx="1316">
                  <c:v>657.85</c:v>
                </c:pt>
                <c:pt idx="1317">
                  <c:v>658.91</c:v>
                </c:pt>
                <c:pt idx="1318">
                  <c:v>660.18</c:v>
                </c:pt>
                <c:pt idx="1319">
                  <c:v>659.49</c:v>
                </c:pt>
                <c:pt idx="1320">
                  <c:v>652.91999999999996</c:v>
                </c:pt>
                <c:pt idx="1321">
                  <c:v>653.84</c:v>
                </c:pt>
                <c:pt idx="1322">
                  <c:v>650.98</c:v>
                </c:pt>
                <c:pt idx="1323">
                  <c:v>648.30999999999995</c:v>
                </c:pt>
                <c:pt idx="1324">
                  <c:v>649.91999999999996</c:v>
                </c:pt>
                <c:pt idx="1325">
                  <c:v>648.87</c:v>
                </c:pt>
                <c:pt idx="1326">
                  <c:v>646.19000000000005</c:v>
                </c:pt>
                <c:pt idx="1327">
                  <c:v>646.97</c:v>
                </c:pt>
                <c:pt idx="1328">
                  <c:v>643.17999999999995</c:v>
                </c:pt>
                <c:pt idx="1329">
                  <c:v>641.79999999999995</c:v>
                </c:pt>
                <c:pt idx="1330">
                  <c:v>639.35</c:v>
                </c:pt>
                <c:pt idx="1331">
                  <c:v>646.05999999999995</c:v>
                </c:pt>
                <c:pt idx="1332">
                  <c:v>646.58000000000004</c:v>
                </c:pt>
                <c:pt idx="1333">
                  <c:v>646.82000000000005</c:v>
                </c:pt>
                <c:pt idx="1334">
                  <c:v>642.62</c:v>
                </c:pt>
                <c:pt idx="1335">
                  <c:v>642.4</c:v>
                </c:pt>
                <c:pt idx="1336">
                  <c:v>641.89</c:v>
                </c:pt>
                <c:pt idx="1337">
                  <c:v>639.92999999999995</c:v>
                </c:pt>
                <c:pt idx="1338">
                  <c:v>638.35</c:v>
                </c:pt>
                <c:pt idx="1339">
                  <c:v>643.49</c:v>
                </c:pt>
                <c:pt idx="1340">
                  <c:v>642.21</c:v>
                </c:pt>
                <c:pt idx="1341">
                  <c:v>643.63</c:v>
                </c:pt>
                <c:pt idx="1342">
                  <c:v>641.51</c:v>
                </c:pt>
                <c:pt idx="1343">
                  <c:v>640.36</c:v>
                </c:pt>
                <c:pt idx="1344">
                  <c:v>645.66</c:v>
                </c:pt>
                <c:pt idx="1345">
                  <c:v>645.19000000000005</c:v>
                </c:pt>
                <c:pt idx="1346">
                  <c:v>648.88</c:v>
                </c:pt>
                <c:pt idx="1347">
                  <c:v>650.98</c:v>
                </c:pt>
                <c:pt idx="1348">
                  <c:v>654.11</c:v>
                </c:pt>
                <c:pt idx="1349">
                  <c:v>655.57</c:v>
                </c:pt>
                <c:pt idx="1350">
                  <c:v>658.71</c:v>
                </c:pt>
                <c:pt idx="1351">
                  <c:v>660.02</c:v>
                </c:pt>
                <c:pt idx="1352">
                  <c:v>661.65</c:v>
                </c:pt>
                <c:pt idx="1353">
                  <c:v>664.84</c:v>
                </c:pt>
                <c:pt idx="1354">
                  <c:v>663.4</c:v>
                </c:pt>
                <c:pt idx="1355">
                  <c:v>665.43</c:v>
                </c:pt>
                <c:pt idx="1356">
                  <c:v>669.07</c:v>
                </c:pt>
                <c:pt idx="1357">
                  <c:v>669.52</c:v>
                </c:pt>
                <c:pt idx="1358">
                  <c:v>661.2</c:v>
                </c:pt>
                <c:pt idx="1359">
                  <c:v>661.15</c:v>
                </c:pt>
                <c:pt idx="1360">
                  <c:v>662.35</c:v>
                </c:pt>
                <c:pt idx="1361">
                  <c:v>657.83</c:v>
                </c:pt>
                <c:pt idx="1362">
                  <c:v>662.84</c:v>
                </c:pt>
                <c:pt idx="1363">
                  <c:v>662.42</c:v>
                </c:pt>
                <c:pt idx="1364">
                  <c:v>661.64</c:v>
                </c:pt>
                <c:pt idx="1365">
                  <c:v>663.74</c:v>
                </c:pt>
                <c:pt idx="1366">
                  <c:v>666.04</c:v>
                </c:pt>
                <c:pt idx="1367">
                  <c:v>663.61</c:v>
                </c:pt>
                <c:pt idx="1368">
                  <c:v>662.66</c:v>
                </c:pt>
                <c:pt idx="1369">
                  <c:v>663.97</c:v>
                </c:pt>
                <c:pt idx="1370">
                  <c:v>658.16</c:v>
                </c:pt>
                <c:pt idx="1371">
                  <c:v>661.42</c:v>
                </c:pt>
                <c:pt idx="1372">
                  <c:v>657.74</c:v>
                </c:pt>
                <c:pt idx="1373">
                  <c:v>656.51</c:v>
                </c:pt>
                <c:pt idx="1374">
                  <c:v>656.47</c:v>
                </c:pt>
                <c:pt idx="1375">
                  <c:v>654.22</c:v>
                </c:pt>
                <c:pt idx="1376">
                  <c:v>652.79999999999995</c:v>
                </c:pt>
                <c:pt idx="1377">
                  <c:v>653.65</c:v>
                </c:pt>
                <c:pt idx="1378">
                  <c:v>653.65</c:v>
                </c:pt>
                <c:pt idx="1379">
                  <c:v>650</c:v>
                </c:pt>
                <c:pt idx="1380">
                  <c:v>647.47</c:v>
                </c:pt>
                <c:pt idx="1381">
                  <c:v>647.67999999999995</c:v>
                </c:pt>
                <c:pt idx="1382">
                  <c:v>647.67999999999995</c:v>
                </c:pt>
                <c:pt idx="1383">
                  <c:v>649.26</c:v>
                </c:pt>
                <c:pt idx="1384">
                  <c:v>650.65</c:v>
                </c:pt>
                <c:pt idx="1385">
                  <c:v>653.71</c:v>
                </c:pt>
                <c:pt idx="1386">
                  <c:v>660.04</c:v>
                </c:pt>
                <c:pt idx="1387">
                  <c:v>665.35</c:v>
                </c:pt>
                <c:pt idx="1388">
                  <c:v>664.28</c:v>
                </c:pt>
                <c:pt idx="1389">
                  <c:v>665.41</c:v>
                </c:pt>
                <c:pt idx="1390">
                  <c:v>665.41</c:v>
                </c:pt>
                <c:pt idx="1391">
                  <c:v>666.95</c:v>
                </c:pt>
                <c:pt idx="1392">
                  <c:v>668.98</c:v>
                </c:pt>
                <c:pt idx="1393">
                  <c:v>673.89</c:v>
                </c:pt>
                <c:pt idx="1394">
                  <c:v>674.88</c:v>
                </c:pt>
                <c:pt idx="1395">
                  <c:v>676.32</c:v>
                </c:pt>
                <c:pt idx="1396">
                  <c:v>679.05</c:v>
                </c:pt>
                <c:pt idx="1397">
                  <c:v>672.92</c:v>
                </c:pt>
                <c:pt idx="1398">
                  <c:v>671.55</c:v>
                </c:pt>
                <c:pt idx="1399">
                  <c:v>671.03</c:v>
                </c:pt>
                <c:pt idx="1400">
                  <c:v>668.03</c:v>
                </c:pt>
                <c:pt idx="1401">
                  <c:v>666.26</c:v>
                </c:pt>
                <c:pt idx="1402">
                  <c:v>668.62</c:v>
                </c:pt>
                <c:pt idx="1403">
                  <c:v>675.8</c:v>
                </c:pt>
                <c:pt idx="1404">
                  <c:v>670.3</c:v>
                </c:pt>
                <c:pt idx="1405">
                  <c:v>668.21</c:v>
                </c:pt>
                <c:pt idx="1406">
                  <c:v>672.4</c:v>
                </c:pt>
                <c:pt idx="1407">
                  <c:v>674.27</c:v>
                </c:pt>
                <c:pt idx="1408">
                  <c:v>669.42</c:v>
                </c:pt>
                <c:pt idx="1409">
                  <c:v>670.25</c:v>
                </c:pt>
                <c:pt idx="1410">
                  <c:v>674.02</c:v>
                </c:pt>
                <c:pt idx="1411">
                  <c:v>675.31</c:v>
                </c:pt>
                <c:pt idx="1412">
                  <c:v>672.35</c:v>
                </c:pt>
                <c:pt idx="1413">
                  <c:v>672.37</c:v>
                </c:pt>
                <c:pt idx="1414">
                  <c:v>670.41</c:v>
                </c:pt>
                <c:pt idx="1415">
                  <c:v>668.89</c:v>
                </c:pt>
                <c:pt idx="1416">
                  <c:v>668.7</c:v>
                </c:pt>
                <c:pt idx="1417">
                  <c:v>668.36</c:v>
                </c:pt>
                <c:pt idx="1418">
                  <c:v>666.28</c:v>
                </c:pt>
                <c:pt idx="1419">
                  <c:v>664.47</c:v>
                </c:pt>
                <c:pt idx="1420">
                  <c:v>661.63</c:v>
                </c:pt>
                <c:pt idx="1421">
                  <c:v>662.19</c:v>
                </c:pt>
                <c:pt idx="1422">
                  <c:v>659.46</c:v>
                </c:pt>
                <c:pt idx="1423">
                  <c:v>665.23</c:v>
                </c:pt>
                <c:pt idx="1424">
                  <c:v>663.73</c:v>
                </c:pt>
                <c:pt idx="1425">
                  <c:v>662.47</c:v>
                </c:pt>
                <c:pt idx="1426">
                  <c:v>663.76</c:v>
                </c:pt>
                <c:pt idx="1427">
                  <c:v>664.54</c:v>
                </c:pt>
                <c:pt idx="1428">
                  <c:v>664</c:v>
                </c:pt>
                <c:pt idx="1429">
                  <c:v>661.72</c:v>
                </c:pt>
                <c:pt idx="1430">
                  <c:v>661.72</c:v>
                </c:pt>
                <c:pt idx="1431">
                  <c:v>662.09</c:v>
                </c:pt>
                <c:pt idx="1432">
                  <c:v>662.36</c:v>
                </c:pt>
                <c:pt idx="1433">
                  <c:v>663.21</c:v>
                </c:pt>
                <c:pt idx="1434">
                  <c:v>664.29</c:v>
                </c:pt>
                <c:pt idx="1435">
                  <c:v>661.95</c:v>
                </c:pt>
                <c:pt idx="1436">
                  <c:v>663.36</c:v>
                </c:pt>
                <c:pt idx="1437">
                  <c:v>665.94</c:v>
                </c:pt>
                <c:pt idx="1438">
                  <c:v>666.22</c:v>
                </c:pt>
                <c:pt idx="1439">
                  <c:v>666.61</c:v>
                </c:pt>
                <c:pt idx="1440">
                  <c:v>666.53</c:v>
                </c:pt>
                <c:pt idx="1441">
                  <c:v>666.59</c:v>
                </c:pt>
                <c:pt idx="1442">
                  <c:v>663.46</c:v>
                </c:pt>
                <c:pt idx="1443">
                  <c:v>660.71</c:v>
                </c:pt>
                <c:pt idx="1444">
                  <c:v>658.18</c:v>
                </c:pt>
                <c:pt idx="1445">
                  <c:v>656.92</c:v>
                </c:pt>
                <c:pt idx="1446">
                  <c:v>656.01</c:v>
                </c:pt>
                <c:pt idx="1447">
                  <c:v>653.71</c:v>
                </c:pt>
                <c:pt idx="1448">
                  <c:v>651.55999999999995</c:v>
                </c:pt>
                <c:pt idx="1449">
                  <c:v>651.82000000000005</c:v>
                </c:pt>
                <c:pt idx="1450">
                  <c:v>650.65</c:v>
                </c:pt>
                <c:pt idx="1451">
                  <c:v>648.77</c:v>
                </c:pt>
                <c:pt idx="1452">
                  <c:v>648.75</c:v>
                </c:pt>
                <c:pt idx="1453">
                  <c:v>647.99</c:v>
                </c:pt>
                <c:pt idx="1454">
                  <c:v>651.58000000000004</c:v>
                </c:pt>
                <c:pt idx="1455">
                  <c:v>652.23</c:v>
                </c:pt>
                <c:pt idx="1456">
                  <c:v>651.92999999999995</c:v>
                </c:pt>
                <c:pt idx="1457">
                  <c:v>652.77</c:v>
                </c:pt>
                <c:pt idx="1458">
                  <c:v>650.16999999999996</c:v>
                </c:pt>
                <c:pt idx="1459">
                  <c:v>649.88</c:v>
                </c:pt>
                <c:pt idx="1460">
                  <c:v>650.52</c:v>
                </c:pt>
                <c:pt idx="1461">
                  <c:v>649.53</c:v>
                </c:pt>
                <c:pt idx="1462">
                  <c:v>649.5</c:v>
                </c:pt>
                <c:pt idx="1463">
                  <c:v>647.41999999999996</c:v>
                </c:pt>
                <c:pt idx="1464">
                  <c:v>647.77</c:v>
                </c:pt>
                <c:pt idx="1465">
                  <c:v>647.59</c:v>
                </c:pt>
                <c:pt idx="1466">
                  <c:v>647.59</c:v>
                </c:pt>
                <c:pt idx="1467">
                  <c:v>645.86</c:v>
                </c:pt>
                <c:pt idx="1468">
                  <c:v>645.29</c:v>
                </c:pt>
                <c:pt idx="1469">
                  <c:v>646.57000000000005</c:v>
                </c:pt>
                <c:pt idx="1470">
                  <c:v>642.73</c:v>
                </c:pt>
                <c:pt idx="1471">
                  <c:v>641.47</c:v>
                </c:pt>
                <c:pt idx="1472">
                  <c:v>641.47</c:v>
                </c:pt>
                <c:pt idx="1473">
                  <c:v>638.64</c:v>
                </c:pt>
                <c:pt idx="1474">
                  <c:v>636.61</c:v>
                </c:pt>
                <c:pt idx="1475">
                  <c:v>630.33000000000004</c:v>
                </c:pt>
                <c:pt idx="1476">
                  <c:v>626.67999999999995</c:v>
                </c:pt>
                <c:pt idx="1477">
                  <c:v>628.36</c:v>
                </c:pt>
                <c:pt idx="1478">
                  <c:v>628.89</c:v>
                </c:pt>
                <c:pt idx="1479">
                  <c:v>624.20000000000005</c:v>
                </c:pt>
                <c:pt idx="1480">
                  <c:v>624.67999999999995</c:v>
                </c:pt>
                <c:pt idx="1481">
                  <c:v>621.54999999999995</c:v>
                </c:pt>
                <c:pt idx="1482">
                  <c:v>620.59</c:v>
                </c:pt>
                <c:pt idx="1483">
                  <c:v>615.58000000000004</c:v>
                </c:pt>
                <c:pt idx="1484">
                  <c:v>618.36</c:v>
                </c:pt>
                <c:pt idx="1485">
                  <c:v>621.69000000000005</c:v>
                </c:pt>
                <c:pt idx="1486">
                  <c:v>624.30999999999995</c:v>
                </c:pt>
                <c:pt idx="1487">
                  <c:v>626.12</c:v>
                </c:pt>
                <c:pt idx="1488">
                  <c:v>627.26</c:v>
                </c:pt>
                <c:pt idx="1489">
                  <c:v>627.26</c:v>
                </c:pt>
                <c:pt idx="1490">
                  <c:v>625.53</c:v>
                </c:pt>
                <c:pt idx="1491">
                  <c:v>625.53</c:v>
                </c:pt>
                <c:pt idx="1492">
                  <c:v>621.87</c:v>
                </c:pt>
                <c:pt idx="1493">
                  <c:v>623.94000000000005</c:v>
                </c:pt>
                <c:pt idx="1494">
                  <c:v>623.85</c:v>
                </c:pt>
                <c:pt idx="1495">
                  <c:v>628.37</c:v>
                </c:pt>
                <c:pt idx="1496">
                  <c:v>633.37</c:v>
                </c:pt>
                <c:pt idx="1497">
                  <c:v>638.28</c:v>
                </c:pt>
                <c:pt idx="1498">
                  <c:v>636.85</c:v>
                </c:pt>
                <c:pt idx="1499">
                  <c:v>637.92999999999995</c:v>
                </c:pt>
                <c:pt idx="1500">
                  <c:v>640.52</c:v>
                </c:pt>
                <c:pt idx="1501">
                  <c:v>635.79</c:v>
                </c:pt>
                <c:pt idx="1502">
                  <c:v>630.66999999999996</c:v>
                </c:pt>
                <c:pt idx="1503">
                  <c:v>628.84</c:v>
                </c:pt>
                <c:pt idx="1504">
                  <c:v>628.84</c:v>
                </c:pt>
                <c:pt idx="1505">
                  <c:v>633.32000000000005</c:v>
                </c:pt>
                <c:pt idx="1506">
                  <c:v>628.79999999999995</c:v>
                </c:pt>
                <c:pt idx="1507">
                  <c:v>626.77</c:v>
                </c:pt>
                <c:pt idx="1508">
                  <c:v>624.99</c:v>
                </c:pt>
                <c:pt idx="1509">
                  <c:v>622.13</c:v>
                </c:pt>
                <c:pt idx="1510">
                  <c:v>619.67999999999995</c:v>
                </c:pt>
                <c:pt idx="1511">
                  <c:v>622.07000000000005</c:v>
                </c:pt>
                <c:pt idx="1512">
                  <c:v>625.03</c:v>
                </c:pt>
                <c:pt idx="1513">
                  <c:v>625.54999999999995</c:v>
                </c:pt>
                <c:pt idx="1514">
                  <c:v>628.67999999999995</c:v>
                </c:pt>
                <c:pt idx="1515">
                  <c:v>630.97</c:v>
                </c:pt>
                <c:pt idx="1516">
                  <c:v>631.96</c:v>
                </c:pt>
                <c:pt idx="1517">
                  <c:v>631.12</c:v>
                </c:pt>
                <c:pt idx="1518">
                  <c:v>629.62</c:v>
                </c:pt>
                <c:pt idx="1519">
                  <c:v>629.62</c:v>
                </c:pt>
                <c:pt idx="1520">
                  <c:v>636.49</c:v>
                </c:pt>
                <c:pt idx="1521">
                  <c:v>636.79999999999995</c:v>
                </c:pt>
                <c:pt idx="1522">
                  <c:v>636.79999999999995</c:v>
                </c:pt>
                <c:pt idx="1523">
                  <c:v>631.97</c:v>
                </c:pt>
                <c:pt idx="1524">
                  <c:v>630.80999999999995</c:v>
                </c:pt>
                <c:pt idx="1525">
                  <c:v>632.97</c:v>
                </c:pt>
                <c:pt idx="1526">
                  <c:v>633.72</c:v>
                </c:pt>
                <c:pt idx="1527">
                  <c:v>631.79999999999995</c:v>
                </c:pt>
                <c:pt idx="1528">
                  <c:v>631.46</c:v>
                </c:pt>
                <c:pt idx="1529">
                  <c:v>630.61</c:v>
                </c:pt>
                <c:pt idx="1530">
                  <c:v>632.42999999999995</c:v>
                </c:pt>
                <c:pt idx="1531">
                  <c:v>630.59</c:v>
                </c:pt>
                <c:pt idx="1532">
                  <c:v>631.9</c:v>
                </c:pt>
                <c:pt idx="1533">
                  <c:v>630.41</c:v>
                </c:pt>
                <c:pt idx="1534">
                  <c:v>629.21</c:v>
                </c:pt>
                <c:pt idx="1535">
                  <c:v>636.71</c:v>
                </c:pt>
                <c:pt idx="1536">
                  <c:v>635.72</c:v>
                </c:pt>
                <c:pt idx="1537">
                  <c:v>634.82000000000005</c:v>
                </c:pt>
                <c:pt idx="1538">
                  <c:v>634.23</c:v>
                </c:pt>
                <c:pt idx="1539">
                  <c:v>633.66</c:v>
                </c:pt>
                <c:pt idx="1540">
                  <c:v>635.79999999999995</c:v>
                </c:pt>
                <c:pt idx="1541">
                  <c:v>641.09</c:v>
                </c:pt>
                <c:pt idx="1542">
                  <c:v>642.41</c:v>
                </c:pt>
                <c:pt idx="1543">
                  <c:v>645.32000000000005</c:v>
                </c:pt>
                <c:pt idx="1544">
                  <c:v>648.78</c:v>
                </c:pt>
                <c:pt idx="1545">
                  <c:v>648.21</c:v>
                </c:pt>
                <c:pt idx="1546">
                  <c:v>652.52</c:v>
                </c:pt>
                <c:pt idx="1547">
                  <c:v>653.82000000000005</c:v>
                </c:pt>
                <c:pt idx="1548">
                  <c:v>655.27</c:v>
                </c:pt>
                <c:pt idx="1549">
                  <c:v>655.27</c:v>
                </c:pt>
                <c:pt idx="1550">
                  <c:v>655.53</c:v>
                </c:pt>
                <c:pt idx="1551">
                  <c:v>655.74</c:v>
                </c:pt>
                <c:pt idx="1552">
                  <c:v>649.4</c:v>
                </c:pt>
                <c:pt idx="1553">
                  <c:v>641.04999999999995</c:v>
                </c:pt>
                <c:pt idx="1554">
                  <c:v>638.37</c:v>
                </c:pt>
                <c:pt idx="1555">
                  <c:v>622.86</c:v>
                </c:pt>
                <c:pt idx="1556">
                  <c:v>620.62</c:v>
                </c:pt>
                <c:pt idx="1557">
                  <c:v>620.58000000000004</c:v>
                </c:pt>
                <c:pt idx="1558">
                  <c:v>620.54</c:v>
                </c:pt>
                <c:pt idx="1559">
                  <c:v>620.54</c:v>
                </c:pt>
                <c:pt idx="1560">
                  <c:v>622.11</c:v>
                </c:pt>
                <c:pt idx="1561">
                  <c:v>619.03</c:v>
                </c:pt>
                <c:pt idx="1562">
                  <c:v>616.58000000000004</c:v>
                </c:pt>
                <c:pt idx="1563">
                  <c:v>615.22</c:v>
                </c:pt>
                <c:pt idx="1564">
                  <c:v>615.22</c:v>
                </c:pt>
                <c:pt idx="1565">
                  <c:v>614.75</c:v>
                </c:pt>
                <c:pt idx="1566">
                  <c:v>609.49</c:v>
                </c:pt>
                <c:pt idx="1567">
                  <c:v>604.84</c:v>
                </c:pt>
                <c:pt idx="1568">
                  <c:v>604</c:v>
                </c:pt>
                <c:pt idx="1569">
                  <c:v>606.04</c:v>
                </c:pt>
                <c:pt idx="1570">
                  <c:v>606.29</c:v>
                </c:pt>
                <c:pt idx="1571">
                  <c:v>607.25</c:v>
                </c:pt>
                <c:pt idx="1572">
                  <c:v>609.16999999999996</c:v>
                </c:pt>
                <c:pt idx="1573">
                  <c:v>608.04</c:v>
                </c:pt>
                <c:pt idx="1574">
                  <c:v>604.09</c:v>
                </c:pt>
                <c:pt idx="1575">
                  <c:v>601.69000000000005</c:v>
                </c:pt>
                <c:pt idx="1576">
                  <c:v>601.69000000000005</c:v>
                </c:pt>
                <c:pt idx="1577">
                  <c:v>604.99</c:v>
                </c:pt>
                <c:pt idx="1578">
                  <c:v>605.45000000000005</c:v>
                </c:pt>
                <c:pt idx="1579">
                  <c:v>606.54999999999995</c:v>
                </c:pt>
                <c:pt idx="1580">
                  <c:v>606.28</c:v>
                </c:pt>
                <c:pt idx="1581">
                  <c:v>608.15</c:v>
                </c:pt>
                <c:pt idx="1582">
                  <c:v>604.12</c:v>
                </c:pt>
                <c:pt idx="1583">
                  <c:v>599.33000000000004</c:v>
                </c:pt>
                <c:pt idx="1584">
                  <c:v>600.37</c:v>
                </c:pt>
                <c:pt idx="1585">
                  <c:v>604.63</c:v>
                </c:pt>
                <c:pt idx="1586">
                  <c:v>604.41999999999996</c:v>
                </c:pt>
                <c:pt idx="1587">
                  <c:v>603.25</c:v>
                </c:pt>
                <c:pt idx="1588">
                  <c:v>599.19000000000005</c:v>
                </c:pt>
                <c:pt idx="1589">
                  <c:v>601.26</c:v>
                </c:pt>
                <c:pt idx="1590">
                  <c:v>603.07000000000005</c:v>
                </c:pt>
                <c:pt idx="1591">
                  <c:v>601.23</c:v>
                </c:pt>
                <c:pt idx="1592">
                  <c:v>596.53</c:v>
                </c:pt>
                <c:pt idx="1593">
                  <c:v>600.74</c:v>
                </c:pt>
                <c:pt idx="1594">
                  <c:v>603.07000000000005</c:v>
                </c:pt>
                <c:pt idx="1595">
                  <c:v>600.35</c:v>
                </c:pt>
                <c:pt idx="1596">
                  <c:v>596.99</c:v>
                </c:pt>
                <c:pt idx="1597">
                  <c:v>596.66</c:v>
                </c:pt>
                <c:pt idx="1598">
                  <c:v>592.66</c:v>
                </c:pt>
                <c:pt idx="1599">
                  <c:v>593.15</c:v>
                </c:pt>
                <c:pt idx="1600">
                  <c:v>594.58000000000004</c:v>
                </c:pt>
                <c:pt idx="1601">
                  <c:v>595.63</c:v>
                </c:pt>
                <c:pt idx="1602">
                  <c:v>594.70000000000005</c:v>
                </c:pt>
                <c:pt idx="1603">
                  <c:v>594.73</c:v>
                </c:pt>
                <c:pt idx="1604">
                  <c:v>591.55999999999995</c:v>
                </c:pt>
                <c:pt idx="1605">
                  <c:v>588.28</c:v>
                </c:pt>
                <c:pt idx="1606">
                  <c:v>589.15</c:v>
                </c:pt>
                <c:pt idx="1607">
                  <c:v>593.61</c:v>
                </c:pt>
                <c:pt idx="1608">
                  <c:v>596.15</c:v>
                </c:pt>
                <c:pt idx="1609">
                  <c:v>598.04</c:v>
                </c:pt>
                <c:pt idx="1610">
                  <c:v>600.51</c:v>
                </c:pt>
                <c:pt idx="1611">
                  <c:v>595.92999999999995</c:v>
                </c:pt>
                <c:pt idx="1612">
                  <c:v>601.91</c:v>
                </c:pt>
                <c:pt idx="1613">
                  <c:v>605.22</c:v>
                </c:pt>
                <c:pt idx="1614">
                  <c:v>603.55999999999995</c:v>
                </c:pt>
                <c:pt idx="1615">
                  <c:v>603.85</c:v>
                </c:pt>
                <c:pt idx="1616">
                  <c:v>602.19000000000005</c:v>
                </c:pt>
                <c:pt idx="1617">
                  <c:v>601.16</c:v>
                </c:pt>
                <c:pt idx="1618">
                  <c:v>603.54</c:v>
                </c:pt>
                <c:pt idx="1619">
                  <c:v>607.6</c:v>
                </c:pt>
                <c:pt idx="1620">
                  <c:v>609.39</c:v>
                </c:pt>
                <c:pt idx="1621">
                  <c:v>609.58000000000004</c:v>
                </c:pt>
                <c:pt idx="1622">
                  <c:v>607.23</c:v>
                </c:pt>
                <c:pt idx="1623">
                  <c:v>607.76</c:v>
                </c:pt>
                <c:pt idx="1624">
                  <c:v>608.14</c:v>
                </c:pt>
                <c:pt idx="1625">
                  <c:v>606.07000000000005</c:v>
                </c:pt>
                <c:pt idx="1626">
                  <c:v>605.65</c:v>
                </c:pt>
                <c:pt idx="1627">
                  <c:v>605.26</c:v>
                </c:pt>
                <c:pt idx="1628">
                  <c:v>603.39</c:v>
                </c:pt>
                <c:pt idx="1629">
                  <c:v>603.39</c:v>
                </c:pt>
                <c:pt idx="1630">
                  <c:v>604.05999999999995</c:v>
                </c:pt>
                <c:pt idx="1631">
                  <c:v>603.66</c:v>
                </c:pt>
                <c:pt idx="1632">
                  <c:v>604.80999999999995</c:v>
                </c:pt>
                <c:pt idx="1633">
                  <c:v>602.71</c:v>
                </c:pt>
                <c:pt idx="1634">
                  <c:v>605.16999999999996</c:v>
                </c:pt>
                <c:pt idx="1635">
                  <c:v>604.54</c:v>
                </c:pt>
                <c:pt idx="1636">
                  <c:v>601.99</c:v>
                </c:pt>
                <c:pt idx="1637">
                  <c:v>599.20000000000005</c:v>
                </c:pt>
                <c:pt idx="1638">
                  <c:v>596.96</c:v>
                </c:pt>
                <c:pt idx="1639">
                  <c:v>595.45000000000005</c:v>
                </c:pt>
                <c:pt idx="1640">
                  <c:v>595.99</c:v>
                </c:pt>
                <c:pt idx="1641">
                  <c:v>595.82000000000005</c:v>
                </c:pt>
                <c:pt idx="1642">
                  <c:v>594.41</c:v>
                </c:pt>
                <c:pt idx="1643">
                  <c:v>594.41999999999996</c:v>
                </c:pt>
                <c:pt idx="1644">
                  <c:v>596.26</c:v>
                </c:pt>
                <c:pt idx="1645">
                  <c:v>600.58000000000004</c:v>
                </c:pt>
                <c:pt idx="1646">
                  <c:v>599.87</c:v>
                </c:pt>
                <c:pt idx="1647">
                  <c:v>603.16</c:v>
                </c:pt>
                <c:pt idx="1648">
                  <c:v>603.30999999999995</c:v>
                </c:pt>
                <c:pt idx="1649">
                  <c:v>605.74</c:v>
                </c:pt>
                <c:pt idx="1650">
                  <c:v>610.98</c:v>
                </c:pt>
                <c:pt idx="1651">
                  <c:v>610.98</c:v>
                </c:pt>
                <c:pt idx="1652">
                  <c:v>617.69000000000005</c:v>
                </c:pt>
                <c:pt idx="1653">
                  <c:v>619.17999999999995</c:v>
                </c:pt>
                <c:pt idx="1654">
                  <c:v>621.36</c:v>
                </c:pt>
                <c:pt idx="1655">
                  <c:v>627.08000000000004</c:v>
                </c:pt>
                <c:pt idx="1656">
                  <c:v>636</c:v>
                </c:pt>
                <c:pt idx="1657">
                  <c:v>632.91999999999996</c:v>
                </c:pt>
                <c:pt idx="1658">
                  <c:v>626.82000000000005</c:v>
                </c:pt>
                <c:pt idx="1659">
                  <c:v>618.5</c:v>
                </c:pt>
                <c:pt idx="1660">
                  <c:v>622.94000000000005</c:v>
                </c:pt>
                <c:pt idx="1661">
                  <c:v>632.73</c:v>
                </c:pt>
                <c:pt idx="1662">
                  <c:v>630.89</c:v>
                </c:pt>
                <c:pt idx="1663">
                  <c:v>632.36</c:v>
                </c:pt>
                <c:pt idx="1664">
                  <c:v>632.36</c:v>
                </c:pt>
                <c:pt idx="1665">
                  <c:v>637.03</c:v>
                </c:pt>
                <c:pt idx="1666">
                  <c:v>627.16999999999996</c:v>
                </c:pt>
                <c:pt idx="1667">
                  <c:v>625.01</c:v>
                </c:pt>
                <c:pt idx="1668">
                  <c:v>624.30999999999995</c:v>
                </c:pt>
                <c:pt idx="1669">
                  <c:v>625.29</c:v>
                </c:pt>
                <c:pt idx="1670">
                  <c:v>624.39</c:v>
                </c:pt>
                <c:pt idx="1671">
                  <c:v>627.52</c:v>
                </c:pt>
                <c:pt idx="1672">
                  <c:v>628.33000000000004</c:v>
                </c:pt>
                <c:pt idx="1673">
                  <c:v>631.29</c:v>
                </c:pt>
                <c:pt idx="1674">
                  <c:v>631.86</c:v>
                </c:pt>
                <c:pt idx="1675">
                  <c:v>630.38</c:v>
                </c:pt>
                <c:pt idx="1676">
                  <c:v>633.91999999999996</c:v>
                </c:pt>
                <c:pt idx="1677">
                  <c:v>629.21</c:v>
                </c:pt>
                <c:pt idx="1678">
                  <c:v>630.63</c:v>
                </c:pt>
                <c:pt idx="1679">
                  <c:v>630.45000000000005</c:v>
                </c:pt>
                <c:pt idx="1680">
                  <c:v>632.80999999999995</c:v>
                </c:pt>
                <c:pt idx="1681">
                  <c:v>634.16999999999996</c:v>
                </c:pt>
                <c:pt idx="1682">
                  <c:v>634.57000000000005</c:v>
                </c:pt>
                <c:pt idx="1683">
                  <c:v>633.99</c:v>
                </c:pt>
                <c:pt idx="1684">
                  <c:v>636.35</c:v>
                </c:pt>
                <c:pt idx="1685">
                  <c:v>637.35</c:v>
                </c:pt>
                <c:pt idx="1686">
                  <c:v>641.51</c:v>
                </c:pt>
                <c:pt idx="1687">
                  <c:v>639.03</c:v>
                </c:pt>
                <c:pt idx="1688">
                  <c:v>640.69000000000005</c:v>
                </c:pt>
                <c:pt idx="1689">
                  <c:v>637.45000000000005</c:v>
                </c:pt>
                <c:pt idx="1690">
                  <c:v>639.38</c:v>
                </c:pt>
                <c:pt idx="1691">
                  <c:v>640.21</c:v>
                </c:pt>
                <c:pt idx="1692">
                  <c:v>645.87</c:v>
                </c:pt>
                <c:pt idx="1693">
                  <c:v>647.95000000000005</c:v>
                </c:pt>
                <c:pt idx="1694">
                  <c:v>647.95000000000005</c:v>
                </c:pt>
                <c:pt idx="1695">
                  <c:v>651.21</c:v>
                </c:pt>
                <c:pt idx="1696">
                  <c:v>652.04999999999995</c:v>
                </c:pt>
                <c:pt idx="1697">
                  <c:v>653.20000000000005</c:v>
                </c:pt>
                <c:pt idx="1698">
                  <c:v>655.29</c:v>
                </c:pt>
                <c:pt idx="1699">
                  <c:v>657.33</c:v>
                </c:pt>
                <c:pt idx="1700">
                  <c:v>651.74</c:v>
                </c:pt>
                <c:pt idx="1701">
                  <c:v>650.42999999999995</c:v>
                </c:pt>
                <c:pt idx="1702">
                  <c:v>652.37</c:v>
                </c:pt>
                <c:pt idx="1703">
                  <c:v>648.04999999999995</c:v>
                </c:pt>
                <c:pt idx="1704">
                  <c:v>648.04999999999995</c:v>
                </c:pt>
                <c:pt idx="1705">
                  <c:v>648.59</c:v>
                </c:pt>
                <c:pt idx="1706">
                  <c:v>653.89</c:v>
                </c:pt>
                <c:pt idx="1707">
                  <c:v>655.52</c:v>
                </c:pt>
                <c:pt idx="1708">
                  <c:v>661.71</c:v>
                </c:pt>
                <c:pt idx="1709">
                  <c:v>659.09</c:v>
                </c:pt>
                <c:pt idx="1710">
                  <c:v>662.43</c:v>
                </c:pt>
                <c:pt idx="1711">
                  <c:v>655.72</c:v>
                </c:pt>
                <c:pt idx="1712">
                  <c:v>649.14</c:v>
                </c:pt>
                <c:pt idx="1713">
                  <c:v>648.4</c:v>
                </c:pt>
                <c:pt idx="1714">
                  <c:v>643.19000000000005</c:v>
                </c:pt>
                <c:pt idx="1715">
                  <c:v>638.79</c:v>
                </c:pt>
                <c:pt idx="1716">
                  <c:v>639.20000000000005</c:v>
                </c:pt>
                <c:pt idx="1717">
                  <c:v>641.04999999999995</c:v>
                </c:pt>
                <c:pt idx="1718">
                  <c:v>644.32000000000005</c:v>
                </c:pt>
                <c:pt idx="1719">
                  <c:v>643.83000000000004</c:v>
                </c:pt>
                <c:pt idx="1720">
                  <c:v>646.78</c:v>
                </c:pt>
                <c:pt idx="1721">
                  <c:v>642.11</c:v>
                </c:pt>
                <c:pt idx="1722">
                  <c:v>644.1</c:v>
                </c:pt>
                <c:pt idx="1723">
                  <c:v>645.95000000000005</c:v>
                </c:pt>
                <c:pt idx="1724">
                  <c:v>653.98</c:v>
                </c:pt>
                <c:pt idx="1725">
                  <c:v>658.7</c:v>
                </c:pt>
                <c:pt idx="1726">
                  <c:v>661.75</c:v>
                </c:pt>
                <c:pt idx="1727">
                  <c:v>661.75</c:v>
                </c:pt>
                <c:pt idx="1728">
                  <c:v>666.13</c:v>
                </c:pt>
                <c:pt idx="1729">
                  <c:v>668.44</c:v>
                </c:pt>
                <c:pt idx="1730">
                  <c:v>669.82</c:v>
                </c:pt>
                <c:pt idx="1731">
                  <c:v>665.02</c:v>
                </c:pt>
                <c:pt idx="1732">
                  <c:v>660.67</c:v>
                </c:pt>
                <c:pt idx="1733">
                  <c:v>665.58</c:v>
                </c:pt>
                <c:pt idx="1734">
                  <c:v>662.64</c:v>
                </c:pt>
                <c:pt idx="1735">
                  <c:v>656.81</c:v>
                </c:pt>
                <c:pt idx="1736">
                  <c:v>658.45</c:v>
                </c:pt>
                <c:pt idx="1737">
                  <c:v>666.81</c:v>
                </c:pt>
                <c:pt idx="1738">
                  <c:v>675.38</c:v>
                </c:pt>
                <c:pt idx="1739">
                  <c:v>680.48</c:v>
                </c:pt>
                <c:pt idx="1740">
                  <c:v>684.13</c:v>
                </c:pt>
                <c:pt idx="1741">
                  <c:v>693.13</c:v>
                </c:pt>
                <c:pt idx="1742">
                  <c:v>691.05</c:v>
                </c:pt>
                <c:pt idx="1743">
                  <c:v>684.97</c:v>
                </c:pt>
                <c:pt idx="1744">
                  <c:v>688.44</c:v>
                </c:pt>
                <c:pt idx="1745">
                  <c:v>692.62</c:v>
                </c:pt>
                <c:pt idx="1746">
                  <c:v>698.43</c:v>
                </c:pt>
                <c:pt idx="1747">
                  <c:v>691.06</c:v>
                </c:pt>
                <c:pt idx="1748">
                  <c:v>682.79</c:v>
                </c:pt>
                <c:pt idx="1749">
                  <c:v>682.79</c:v>
                </c:pt>
                <c:pt idx="1750">
                  <c:v>682.79</c:v>
                </c:pt>
                <c:pt idx="1751">
                  <c:v>682.79</c:v>
                </c:pt>
                <c:pt idx="1752">
                  <c:v>684.86</c:v>
                </c:pt>
                <c:pt idx="1753">
                  <c:v>673.74</c:v>
                </c:pt>
                <c:pt idx="1754">
                  <c:v>666.44</c:v>
                </c:pt>
                <c:pt idx="1755">
                  <c:v>667.17</c:v>
                </c:pt>
                <c:pt idx="1756">
                  <c:v>670.84</c:v>
                </c:pt>
                <c:pt idx="1757">
                  <c:v>663.9</c:v>
                </c:pt>
                <c:pt idx="1758">
                  <c:v>661.5</c:v>
                </c:pt>
                <c:pt idx="1759">
                  <c:v>660.42</c:v>
                </c:pt>
                <c:pt idx="1760">
                  <c:v>656.25</c:v>
                </c:pt>
                <c:pt idx="1761">
                  <c:v>658.91</c:v>
                </c:pt>
                <c:pt idx="1762">
                  <c:v>659.3</c:v>
                </c:pt>
                <c:pt idx="1763">
                  <c:v>670.4</c:v>
                </c:pt>
                <c:pt idx="1764">
                  <c:v>672.6</c:v>
                </c:pt>
                <c:pt idx="1765">
                  <c:v>680.67</c:v>
                </c:pt>
                <c:pt idx="1766">
                  <c:v>683.49</c:v>
                </c:pt>
                <c:pt idx="1767">
                  <c:v>683.57</c:v>
                </c:pt>
                <c:pt idx="1768">
                  <c:v>683.7</c:v>
                </c:pt>
                <c:pt idx="1769">
                  <c:v>683.7</c:v>
                </c:pt>
                <c:pt idx="1770">
                  <c:v>678.21</c:v>
                </c:pt>
                <c:pt idx="1771">
                  <c:v>670.45</c:v>
                </c:pt>
                <c:pt idx="1772">
                  <c:v>670.08</c:v>
                </c:pt>
                <c:pt idx="1773">
                  <c:v>674.68</c:v>
                </c:pt>
                <c:pt idx="1774">
                  <c:v>676.89</c:v>
                </c:pt>
                <c:pt idx="1775">
                  <c:v>680.21</c:v>
                </c:pt>
                <c:pt idx="1776">
                  <c:v>685.09</c:v>
                </c:pt>
                <c:pt idx="1777">
                  <c:v>686.88</c:v>
                </c:pt>
                <c:pt idx="1778">
                  <c:v>687.48</c:v>
                </c:pt>
                <c:pt idx="1779">
                  <c:v>690.01</c:v>
                </c:pt>
                <c:pt idx="1780">
                  <c:v>687.9</c:v>
                </c:pt>
                <c:pt idx="1781">
                  <c:v>693.31</c:v>
                </c:pt>
                <c:pt idx="1782">
                  <c:v>698.56</c:v>
                </c:pt>
                <c:pt idx="1783">
                  <c:v>698.56</c:v>
                </c:pt>
                <c:pt idx="1784">
                  <c:v>698.56</c:v>
                </c:pt>
                <c:pt idx="1785">
                  <c:v>682.78</c:v>
                </c:pt>
                <c:pt idx="1786">
                  <c:v>680.03</c:v>
                </c:pt>
                <c:pt idx="1787">
                  <c:v>676.13</c:v>
                </c:pt>
                <c:pt idx="1788">
                  <c:v>675.94</c:v>
                </c:pt>
                <c:pt idx="1789">
                  <c:v>681.41</c:v>
                </c:pt>
                <c:pt idx="1790">
                  <c:v>685.46</c:v>
                </c:pt>
                <c:pt idx="1791">
                  <c:v>688.76</c:v>
                </c:pt>
                <c:pt idx="1792">
                  <c:v>687</c:v>
                </c:pt>
                <c:pt idx="1793">
                  <c:v>678.49</c:v>
                </c:pt>
                <c:pt idx="1794">
                  <c:v>672.41</c:v>
                </c:pt>
                <c:pt idx="1795">
                  <c:v>670.05</c:v>
                </c:pt>
                <c:pt idx="1796">
                  <c:v>671.35</c:v>
                </c:pt>
                <c:pt idx="1797">
                  <c:v>669.45</c:v>
                </c:pt>
                <c:pt idx="1798">
                  <c:v>667.46</c:v>
                </c:pt>
                <c:pt idx="1799">
                  <c:v>673.31</c:v>
                </c:pt>
                <c:pt idx="1800">
                  <c:v>675.89</c:v>
                </c:pt>
                <c:pt idx="1801">
                  <c:v>675.97</c:v>
                </c:pt>
                <c:pt idx="1802">
                  <c:v>672.36</c:v>
                </c:pt>
                <c:pt idx="1803">
                  <c:v>669.43</c:v>
                </c:pt>
                <c:pt idx="1804">
                  <c:v>671.09</c:v>
                </c:pt>
                <c:pt idx="1805">
                  <c:v>666.49</c:v>
                </c:pt>
                <c:pt idx="1806">
                  <c:v>669.02</c:v>
                </c:pt>
                <c:pt idx="1807">
                  <c:v>671.79</c:v>
                </c:pt>
                <c:pt idx="1808">
                  <c:v>677.78</c:v>
                </c:pt>
                <c:pt idx="1809">
                  <c:v>674.04</c:v>
                </c:pt>
                <c:pt idx="1810">
                  <c:v>677</c:v>
                </c:pt>
                <c:pt idx="1811">
                  <c:v>679.9</c:v>
                </c:pt>
                <c:pt idx="1812">
                  <c:v>678.77</c:v>
                </c:pt>
                <c:pt idx="1813">
                  <c:v>681.17</c:v>
                </c:pt>
                <c:pt idx="1814">
                  <c:v>686.44</c:v>
                </c:pt>
                <c:pt idx="1815">
                  <c:v>685.13</c:v>
                </c:pt>
                <c:pt idx="1816">
                  <c:v>688.53</c:v>
                </c:pt>
                <c:pt idx="1817">
                  <c:v>688.46</c:v>
                </c:pt>
                <c:pt idx="1818">
                  <c:v>688.11</c:v>
                </c:pt>
                <c:pt idx="1819">
                  <c:v>691.87</c:v>
                </c:pt>
                <c:pt idx="1820">
                  <c:v>692.69</c:v>
                </c:pt>
                <c:pt idx="1821">
                  <c:v>692.69</c:v>
                </c:pt>
                <c:pt idx="1822">
                  <c:v>693.78</c:v>
                </c:pt>
                <c:pt idx="1823">
                  <c:v>695.69</c:v>
                </c:pt>
                <c:pt idx="1824">
                  <c:v>695.69</c:v>
                </c:pt>
                <c:pt idx="1825">
                  <c:v>694.77</c:v>
                </c:pt>
                <c:pt idx="1826">
                  <c:v>694.77</c:v>
                </c:pt>
                <c:pt idx="1827">
                  <c:v>697.09</c:v>
                </c:pt>
                <c:pt idx="1828">
                  <c:v>697.64</c:v>
                </c:pt>
                <c:pt idx="1829">
                  <c:v>688.42</c:v>
                </c:pt>
                <c:pt idx="1830">
                  <c:v>679.69</c:v>
                </c:pt>
                <c:pt idx="1831">
                  <c:v>680.1</c:v>
                </c:pt>
                <c:pt idx="1832">
                  <c:v>678.09</c:v>
                </c:pt>
                <c:pt idx="1833">
                  <c:v>677.58</c:v>
                </c:pt>
                <c:pt idx="1834">
                  <c:v>675.15</c:v>
                </c:pt>
                <c:pt idx="1835">
                  <c:v>674.95</c:v>
                </c:pt>
                <c:pt idx="1836">
                  <c:v>673.76</c:v>
                </c:pt>
                <c:pt idx="1837">
                  <c:v>672.73</c:v>
                </c:pt>
                <c:pt idx="1838">
                  <c:v>671.37</c:v>
                </c:pt>
                <c:pt idx="1839">
                  <c:v>670.1</c:v>
                </c:pt>
                <c:pt idx="1840">
                  <c:v>672.42</c:v>
                </c:pt>
                <c:pt idx="1841">
                  <c:v>672.26</c:v>
                </c:pt>
                <c:pt idx="1842">
                  <c:v>672.41</c:v>
                </c:pt>
                <c:pt idx="1843">
                  <c:v>672.14</c:v>
                </c:pt>
                <c:pt idx="1844">
                  <c:v>667.04</c:v>
                </c:pt>
                <c:pt idx="1845">
                  <c:v>671.29</c:v>
                </c:pt>
                <c:pt idx="1846">
                  <c:v>669.6</c:v>
                </c:pt>
                <c:pt idx="1847">
                  <c:v>666.76</c:v>
                </c:pt>
                <c:pt idx="1848">
                  <c:v>657.81</c:v>
                </c:pt>
                <c:pt idx="1849">
                  <c:v>655.39</c:v>
                </c:pt>
                <c:pt idx="1850">
                  <c:v>653.79999999999995</c:v>
                </c:pt>
                <c:pt idx="1851">
                  <c:v>652.78</c:v>
                </c:pt>
                <c:pt idx="1852">
                  <c:v>653.9</c:v>
                </c:pt>
                <c:pt idx="1853">
                  <c:v>654.44000000000005</c:v>
                </c:pt>
                <c:pt idx="1854">
                  <c:v>656.46</c:v>
                </c:pt>
                <c:pt idx="1855">
                  <c:v>660.82</c:v>
                </c:pt>
                <c:pt idx="1856">
                  <c:v>660.49</c:v>
                </c:pt>
                <c:pt idx="1857">
                  <c:v>661.6</c:v>
                </c:pt>
                <c:pt idx="1858">
                  <c:v>665.9</c:v>
                </c:pt>
                <c:pt idx="1859">
                  <c:v>663.98</c:v>
                </c:pt>
                <c:pt idx="1860">
                  <c:v>660.82</c:v>
                </c:pt>
                <c:pt idx="1861">
                  <c:v>658.75</c:v>
                </c:pt>
                <c:pt idx="1862">
                  <c:v>654.52</c:v>
                </c:pt>
                <c:pt idx="1863">
                  <c:v>654.33000000000004</c:v>
                </c:pt>
                <c:pt idx="1864">
                  <c:v>651.36</c:v>
                </c:pt>
                <c:pt idx="1865">
                  <c:v>649.22</c:v>
                </c:pt>
                <c:pt idx="1866">
                  <c:v>649.79999999999995</c:v>
                </c:pt>
                <c:pt idx="1867">
                  <c:v>649.91999999999996</c:v>
                </c:pt>
                <c:pt idx="1868">
                  <c:v>651.79</c:v>
                </c:pt>
                <c:pt idx="1869">
                  <c:v>656.57</c:v>
                </c:pt>
                <c:pt idx="1870">
                  <c:v>659.07</c:v>
                </c:pt>
                <c:pt idx="1871">
                  <c:v>657.49</c:v>
                </c:pt>
                <c:pt idx="1872">
                  <c:v>658.4</c:v>
                </c:pt>
                <c:pt idx="1873">
                  <c:v>662.19</c:v>
                </c:pt>
                <c:pt idx="1874">
                  <c:v>670.83</c:v>
                </c:pt>
                <c:pt idx="1875">
                  <c:v>669.37</c:v>
                </c:pt>
                <c:pt idx="1876">
                  <c:v>667.09</c:v>
                </c:pt>
                <c:pt idx="1877">
                  <c:v>665.68</c:v>
                </c:pt>
                <c:pt idx="1878">
                  <c:v>670.62</c:v>
                </c:pt>
                <c:pt idx="1879">
                  <c:v>669.39</c:v>
                </c:pt>
                <c:pt idx="1880">
                  <c:v>667.21</c:v>
                </c:pt>
                <c:pt idx="1881">
                  <c:v>664.78</c:v>
                </c:pt>
                <c:pt idx="1882">
                  <c:v>666.13</c:v>
                </c:pt>
                <c:pt idx="1883">
                  <c:v>665.12</c:v>
                </c:pt>
                <c:pt idx="1884">
                  <c:v>676.6</c:v>
                </c:pt>
                <c:pt idx="1885">
                  <c:v>679.08</c:v>
                </c:pt>
                <c:pt idx="1886">
                  <c:v>679.02</c:v>
                </c:pt>
                <c:pt idx="1887">
                  <c:v>683.73</c:v>
                </c:pt>
                <c:pt idx="1888">
                  <c:v>681.09</c:v>
                </c:pt>
                <c:pt idx="1889">
                  <c:v>678.53</c:v>
                </c:pt>
                <c:pt idx="1890">
                  <c:v>672.56</c:v>
                </c:pt>
                <c:pt idx="1891">
                  <c:v>670.05</c:v>
                </c:pt>
                <c:pt idx="1892">
                  <c:v>667.55</c:v>
                </c:pt>
                <c:pt idx="1893">
                  <c:v>666.32</c:v>
                </c:pt>
                <c:pt idx="1894">
                  <c:v>664.17</c:v>
                </c:pt>
                <c:pt idx="1895">
                  <c:v>663.01</c:v>
                </c:pt>
                <c:pt idx="1896">
                  <c:v>663.15</c:v>
                </c:pt>
                <c:pt idx="1897">
                  <c:v>662.92</c:v>
                </c:pt>
                <c:pt idx="1898">
                  <c:v>664.19</c:v>
                </c:pt>
                <c:pt idx="1899">
                  <c:v>660.67</c:v>
                </c:pt>
                <c:pt idx="1900">
                  <c:v>662.86</c:v>
                </c:pt>
                <c:pt idx="1901">
                  <c:v>663.98</c:v>
                </c:pt>
                <c:pt idx="1902">
                  <c:v>660.48</c:v>
                </c:pt>
                <c:pt idx="1903">
                  <c:v>662.27</c:v>
                </c:pt>
                <c:pt idx="1904">
                  <c:v>662.27</c:v>
                </c:pt>
                <c:pt idx="1905">
                  <c:v>663.91</c:v>
                </c:pt>
                <c:pt idx="1906">
                  <c:v>668.19</c:v>
                </c:pt>
                <c:pt idx="1907">
                  <c:v>672.83</c:v>
                </c:pt>
                <c:pt idx="1908">
                  <c:v>676.21</c:v>
                </c:pt>
                <c:pt idx="1909">
                  <c:v>673.86</c:v>
                </c:pt>
                <c:pt idx="1910">
                  <c:v>677.67</c:v>
                </c:pt>
                <c:pt idx="1911">
                  <c:v>678.71</c:v>
                </c:pt>
                <c:pt idx="1912">
                  <c:v>678.71</c:v>
                </c:pt>
                <c:pt idx="1913">
                  <c:v>683.31</c:v>
                </c:pt>
                <c:pt idx="1914">
                  <c:v>678.68</c:v>
                </c:pt>
                <c:pt idx="1915">
                  <c:v>681.09</c:v>
                </c:pt>
                <c:pt idx="1916">
                  <c:v>683.49</c:v>
                </c:pt>
                <c:pt idx="1917">
                  <c:v>684.51</c:v>
                </c:pt>
                <c:pt idx="1918">
                  <c:v>686.43</c:v>
                </c:pt>
                <c:pt idx="1919">
                  <c:v>685.67</c:v>
                </c:pt>
                <c:pt idx="1920">
                  <c:v>693.04</c:v>
                </c:pt>
                <c:pt idx="1921">
                  <c:v>692.33</c:v>
                </c:pt>
                <c:pt idx="1922">
                  <c:v>692.62</c:v>
                </c:pt>
                <c:pt idx="1923">
                  <c:v>692.79</c:v>
                </c:pt>
                <c:pt idx="1924">
                  <c:v>696.61</c:v>
                </c:pt>
                <c:pt idx="1925">
                  <c:v>697.23</c:v>
                </c:pt>
                <c:pt idx="1926">
                  <c:v>697.23</c:v>
                </c:pt>
                <c:pt idx="1927">
                  <c:v>696.7</c:v>
                </c:pt>
                <c:pt idx="1928">
                  <c:v>698.03</c:v>
                </c:pt>
                <c:pt idx="1929">
                  <c:v>694.84</c:v>
                </c:pt>
                <c:pt idx="1930">
                  <c:v>696.46</c:v>
                </c:pt>
                <c:pt idx="1931">
                  <c:v>703.48</c:v>
                </c:pt>
                <c:pt idx="1932">
                  <c:v>708.2</c:v>
                </c:pt>
                <c:pt idx="1933">
                  <c:v>707.86</c:v>
                </c:pt>
                <c:pt idx="1934">
                  <c:v>709.8</c:v>
                </c:pt>
                <c:pt idx="1935">
                  <c:v>704.59</c:v>
                </c:pt>
                <c:pt idx="1936">
                  <c:v>696.78</c:v>
                </c:pt>
                <c:pt idx="1937">
                  <c:v>693.25</c:v>
                </c:pt>
                <c:pt idx="1938">
                  <c:v>692.21</c:v>
                </c:pt>
                <c:pt idx="1939">
                  <c:v>692.28</c:v>
                </c:pt>
                <c:pt idx="1940">
                  <c:v>697.34</c:v>
                </c:pt>
                <c:pt idx="1941">
                  <c:v>693.6</c:v>
                </c:pt>
                <c:pt idx="1942">
                  <c:v>694.89</c:v>
                </c:pt>
                <c:pt idx="1943">
                  <c:v>696.25</c:v>
                </c:pt>
                <c:pt idx="1944">
                  <c:v>698.72</c:v>
                </c:pt>
                <c:pt idx="1945">
                  <c:v>699.52</c:v>
                </c:pt>
                <c:pt idx="1946">
                  <c:v>696.81</c:v>
                </c:pt>
                <c:pt idx="1947">
                  <c:v>693.99</c:v>
                </c:pt>
                <c:pt idx="1948">
                  <c:v>684.19</c:v>
                </c:pt>
                <c:pt idx="1949">
                  <c:v>683.41</c:v>
                </c:pt>
                <c:pt idx="1950">
                  <c:v>682.31</c:v>
                </c:pt>
                <c:pt idx="1951">
                  <c:v>678.32</c:v>
                </c:pt>
                <c:pt idx="1952">
                  <c:v>680.06</c:v>
                </c:pt>
                <c:pt idx="1953">
                  <c:v>679.86</c:v>
                </c:pt>
                <c:pt idx="1954">
                  <c:v>679.15</c:v>
                </c:pt>
                <c:pt idx="1955">
                  <c:v>677.62</c:v>
                </c:pt>
                <c:pt idx="1956">
                  <c:v>681.3</c:v>
                </c:pt>
                <c:pt idx="1957">
                  <c:v>680.48</c:v>
                </c:pt>
                <c:pt idx="1958">
                  <c:v>677.64</c:v>
                </c:pt>
                <c:pt idx="1959">
                  <c:v>683.12</c:v>
                </c:pt>
                <c:pt idx="1960">
                  <c:v>685.83</c:v>
                </c:pt>
                <c:pt idx="1961">
                  <c:v>688.88</c:v>
                </c:pt>
                <c:pt idx="1962">
                  <c:v>685.4</c:v>
                </c:pt>
                <c:pt idx="1963">
                  <c:v>683.38</c:v>
                </c:pt>
                <c:pt idx="1964">
                  <c:v>681.07</c:v>
                </c:pt>
                <c:pt idx="1965">
                  <c:v>679.48</c:v>
                </c:pt>
                <c:pt idx="1966">
                  <c:v>679.48</c:v>
                </c:pt>
                <c:pt idx="1967">
                  <c:v>681.69</c:v>
                </c:pt>
                <c:pt idx="1968">
                  <c:v>683.27</c:v>
                </c:pt>
                <c:pt idx="1969">
                  <c:v>685.81</c:v>
                </c:pt>
                <c:pt idx="1970">
                  <c:v>688.28</c:v>
                </c:pt>
                <c:pt idx="1971">
                  <c:v>691.57</c:v>
                </c:pt>
                <c:pt idx="1972">
                  <c:v>691.36</c:v>
                </c:pt>
                <c:pt idx="1973">
                  <c:v>694.16</c:v>
                </c:pt>
                <c:pt idx="1974">
                  <c:v>696.62</c:v>
                </c:pt>
                <c:pt idx="1975">
                  <c:v>697.22</c:v>
                </c:pt>
                <c:pt idx="1976">
                  <c:v>699.98</c:v>
                </c:pt>
                <c:pt idx="1977">
                  <c:v>700.82</c:v>
                </c:pt>
                <c:pt idx="1978">
                  <c:v>704.88</c:v>
                </c:pt>
                <c:pt idx="1979">
                  <c:v>711.13</c:v>
                </c:pt>
                <c:pt idx="1980">
                  <c:v>721.7</c:v>
                </c:pt>
                <c:pt idx="1981">
                  <c:v>716.35</c:v>
                </c:pt>
                <c:pt idx="1982">
                  <c:v>718.55</c:v>
                </c:pt>
                <c:pt idx="1983">
                  <c:v>710.98</c:v>
                </c:pt>
                <c:pt idx="1984">
                  <c:v>712.04</c:v>
                </c:pt>
                <c:pt idx="1985">
                  <c:v>716.69</c:v>
                </c:pt>
                <c:pt idx="1986">
                  <c:v>708.37</c:v>
                </c:pt>
                <c:pt idx="1987">
                  <c:v>710.14</c:v>
                </c:pt>
                <c:pt idx="1988">
                  <c:v>710.14</c:v>
                </c:pt>
                <c:pt idx="1989">
                  <c:v>709.26</c:v>
                </c:pt>
                <c:pt idx="1990">
                  <c:v>711.94</c:v>
                </c:pt>
                <c:pt idx="1991">
                  <c:v>710.63</c:v>
                </c:pt>
                <c:pt idx="1992">
                  <c:v>709.52</c:v>
                </c:pt>
                <c:pt idx="1993">
                  <c:v>713.22</c:v>
                </c:pt>
                <c:pt idx="1994">
                  <c:v>716.4</c:v>
                </c:pt>
                <c:pt idx="1995">
                  <c:v>718.75</c:v>
                </c:pt>
                <c:pt idx="1996">
                  <c:v>721.55</c:v>
                </c:pt>
                <c:pt idx="1997">
                  <c:v>724.2</c:v>
                </c:pt>
                <c:pt idx="1998">
                  <c:v>720.65</c:v>
                </c:pt>
                <c:pt idx="1999">
                  <c:v>720.2</c:v>
                </c:pt>
                <c:pt idx="2000">
                  <c:v>724.72</c:v>
                </c:pt>
                <c:pt idx="2001">
                  <c:v>725.69</c:v>
                </c:pt>
                <c:pt idx="2002">
                  <c:v>723.3</c:v>
                </c:pt>
                <c:pt idx="2003">
                  <c:v>717.52</c:v>
                </c:pt>
                <c:pt idx="2004">
                  <c:v>711.22</c:v>
                </c:pt>
                <c:pt idx="2005">
                  <c:v>713.72</c:v>
                </c:pt>
                <c:pt idx="2006">
                  <c:v>714.77</c:v>
                </c:pt>
                <c:pt idx="2007">
                  <c:v>714.39</c:v>
                </c:pt>
                <c:pt idx="2008">
                  <c:v>711.29</c:v>
                </c:pt>
                <c:pt idx="2009">
                  <c:v>707.07</c:v>
                </c:pt>
                <c:pt idx="2010">
                  <c:v>709.81</c:v>
                </c:pt>
                <c:pt idx="2011">
                  <c:v>715.24</c:v>
                </c:pt>
                <c:pt idx="2012">
                  <c:v>715.24</c:v>
                </c:pt>
                <c:pt idx="2013">
                  <c:v>715.24</c:v>
                </c:pt>
                <c:pt idx="2014">
                  <c:v>715.24</c:v>
                </c:pt>
                <c:pt idx="2015">
                  <c:v>722.17</c:v>
                </c:pt>
                <c:pt idx="2016">
                  <c:v>721.92</c:v>
                </c:pt>
                <c:pt idx="2017">
                  <c:v>727.08</c:v>
                </c:pt>
                <c:pt idx="2018">
                  <c:v>726.17</c:v>
                </c:pt>
                <c:pt idx="2019">
                  <c:v>725.68</c:v>
                </c:pt>
                <c:pt idx="2020">
                  <c:v>728.21</c:v>
                </c:pt>
                <c:pt idx="2021">
                  <c:v>729.38</c:v>
                </c:pt>
                <c:pt idx="2022">
                  <c:v>727.8</c:v>
                </c:pt>
                <c:pt idx="2023">
                  <c:v>719.53</c:v>
                </c:pt>
                <c:pt idx="2024">
                  <c:v>715.53</c:v>
                </c:pt>
                <c:pt idx="2025">
                  <c:v>717.05</c:v>
                </c:pt>
                <c:pt idx="2026">
                  <c:v>722.28</c:v>
                </c:pt>
                <c:pt idx="2027">
                  <c:v>724.27</c:v>
                </c:pt>
                <c:pt idx="2028">
                  <c:v>720.61</c:v>
                </c:pt>
                <c:pt idx="2029">
                  <c:v>712.98</c:v>
                </c:pt>
                <c:pt idx="2030">
                  <c:v>712.04</c:v>
                </c:pt>
                <c:pt idx="2031">
                  <c:v>715.48</c:v>
                </c:pt>
                <c:pt idx="2032">
                  <c:v>718.69</c:v>
                </c:pt>
                <c:pt idx="2033">
                  <c:v>713.23</c:v>
                </c:pt>
                <c:pt idx="2034">
                  <c:v>709.71</c:v>
                </c:pt>
                <c:pt idx="2035">
                  <c:v>723.52</c:v>
                </c:pt>
                <c:pt idx="2036">
                  <c:v>726.24</c:v>
                </c:pt>
                <c:pt idx="2037">
                  <c:v>726.15</c:v>
                </c:pt>
                <c:pt idx="2038">
                  <c:v>723.43</c:v>
                </c:pt>
                <c:pt idx="2039">
                  <c:v>725.87</c:v>
                </c:pt>
                <c:pt idx="2040">
                  <c:v>724.37</c:v>
                </c:pt>
                <c:pt idx="2041">
                  <c:v>726.34</c:v>
                </c:pt>
                <c:pt idx="2042">
                  <c:v>735.05</c:v>
                </c:pt>
                <c:pt idx="2043">
                  <c:v>735.05</c:v>
                </c:pt>
                <c:pt idx="2044">
                  <c:v>735.05</c:v>
                </c:pt>
                <c:pt idx="2045">
                  <c:v>736.66</c:v>
                </c:pt>
                <c:pt idx="2046">
                  <c:v>745.85</c:v>
                </c:pt>
                <c:pt idx="2047">
                  <c:v>743.65</c:v>
                </c:pt>
                <c:pt idx="2048">
                  <c:v>740.23</c:v>
                </c:pt>
                <c:pt idx="2049">
                  <c:v>746.23</c:v>
                </c:pt>
                <c:pt idx="2050">
                  <c:v>756.08</c:v>
                </c:pt>
                <c:pt idx="2051">
                  <c:v>783.72</c:v>
                </c:pt>
                <c:pt idx="2052">
                  <c:v>794.51</c:v>
                </c:pt>
                <c:pt idx="2053">
                  <c:v>801.83</c:v>
                </c:pt>
                <c:pt idx="2054">
                  <c:v>782.82</c:v>
                </c:pt>
                <c:pt idx="2055">
                  <c:v>773.81</c:v>
                </c:pt>
                <c:pt idx="2056">
                  <c:v>782.71</c:v>
                </c:pt>
                <c:pt idx="2057">
                  <c:v>797.17</c:v>
                </c:pt>
                <c:pt idx="2058">
                  <c:v>795.14</c:v>
                </c:pt>
                <c:pt idx="2059">
                  <c:v>795.94</c:v>
                </c:pt>
                <c:pt idx="2060">
                  <c:v>791.16</c:v>
                </c:pt>
                <c:pt idx="2061">
                  <c:v>793.49</c:v>
                </c:pt>
                <c:pt idx="2062">
                  <c:v>806.3</c:v>
                </c:pt>
                <c:pt idx="2063">
                  <c:v>828.25</c:v>
                </c:pt>
                <c:pt idx="2064">
                  <c:v>812.13</c:v>
                </c:pt>
                <c:pt idx="2065">
                  <c:v>804.29</c:v>
                </c:pt>
                <c:pt idx="2066">
                  <c:v>802.44</c:v>
                </c:pt>
                <c:pt idx="2067">
                  <c:v>796.75</c:v>
                </c:pt>
                <c:pt idx="2068">
                  <c:v>784.25</c:v>
                </c:pt>
                <c:pt idx="2069">
                  <c:v>779.04</c:v>
                </c:pt>
                <c:pt idx="2070">
                  <c:v>771.29</c:v>
                </c:pt>
                <c:pt idx="2071">
                  <c:v>778.14</c:v>
                </c:pt>
                <c:pt idx="2072">
                  <c:v>772.93</c:v>
                </c:pt>
                <c:pt idx="2073">
                  <c:v>768.69</c:v>
                </c:pt>
                <c:pt idx="2074">
                  <c:v>766.76</c:v>
                </c:pt>
                <c:pt idx="2075">
                  <c:v>762.83</c:v>
                </c:pt>
                <c:pt idx="2076">
                  <c:v>756.95</c:v>
                </c:pt>
                <c:pt idx="2077">
                  <c:v>752.3</c:v>
                </c:pt>
                <c:pt idx="2078">
                  <c:v>752.6</c:v>
                </c:pt>
                <c:pt idx="2079">
                  <c:v>749.83</c:v>
                </c:pt>
                <c:pt idx="2080">
                  <c:v>754.27</c:v>
                </c:pt>
                <c:pt idx="2081">
                  <c:v>751.04</c:v>
                </c:pt>
                <c:pt idx="2082">
                  <c:v>751.04</c:v>
                </c:pt>
                <c:pt idx="2083">
                  <c:v>746.66</c:v>
                </c:pt>
                <c:pt idx="2084">
                  <c:v>744.62</c:v>
                </c:pt>
                <c:pt idx="2085">
                  <c:v>744.62</c:v>
                </c:pt>
                <c:pt idx="2086">
                  <c:v>744.62</c:v>
                </c:pt>
                <c:pt idx="2087">
                  <c:v>748.74</c:v>
                </c:pt>
                <c:pt idx="2088">
                  <c:v>754.16</c:v>
                </c:pt>
                <c:pt idx="2089">
                  <c:v>758.49</c:v>
                </c:pt>
                <c:pt idx="2090">
                  <c:v>771.82</c:v>
                </c:pt>
                <c:pt idx="2091">
                  <c:v>773.12</c:v>
                </c:pt>
                <c:pt idx="2092">
                  <c:v>766.83</c:v>
                </c:pt>
                <c:pt idx="2093">
                  <c:v>764.69</c:v>
                </c:pt>
                <c:pt idx="2094">
                  <c:v>770.56</c:v>
                </c:pt>
                <c:pt idx="2095">
                  <c:v>777.66</c:v>
                </c:pt>
                <c:pt idx="2096">
                  <c:v>772.29</c:v>
                </c:pt>
                <c:pt idx="2097">
                  <c:v>772.01</c:v>
                </c:pt>
                <c:pt idx="2098">
                  <c:v>773.36</c:v>
                </c:pt>
                <c:pt idx="2099">
                  <c:v>771.38</c:v>
                </c:pt>
                <c:pt idx="2100">
                  <c:v>769.93</c:v>
                </c:pt>
                <c:pt idx="2101">
                  <c:v>770.5</c:v>
                </c:pt>
                <c:pt idx="2102">
                  <c:v>772.12</c:v>
                </c:pt>
                <c:pt idx="2103">
                  <c:v>771.94</c:v>
                </c:pt>
                <c:pt idx="2104">
                  <c:v>776.52</c:v>
                </c:pt>
                <c:pt idx="2105">
                  <c:v>787.86</c:v>
                </c:pt>
                <c:pt idx="2106">
                  <c:v>788.13</c:v>
                </c:pt>
                <c:pt idx="2107">
                  <c:v>788.18</c:v>
                </c:pt>
                <c:pt idx="2108">
                  <c:v>797.96</c:v>
                </c:pt>
                <c:pt idx="2109">
                  <c:v>799.11</c:v>
                </c:pt>
                <c:pt idx="2110">
                  <c:v>790.92</c:v>
                </c:pt>
                <c:pt idx="2111">
                  <c:v>781.78</c:v>
                </c:pt>
                <c:pt idx="2112">
                  <c:v>776.99</c:v>
                </c:pt>
                <c:pt idx="2113">
                  <c:v>779.12</c:v>
                </c:pt>
                <c:pt idx="2114">
                  <c:v>788.8</c:v>
                </c:pt>
                <c:pt idx="2115">
                  <c:v>795.88</c:v>
                </c:pt>
                <c:pt idx="2116">
                  <c:v>792.48</c:v>
                </c:pt>
                <c:pt idx="2117">
                  <c:v>788.33</c:v>
                </c:pt>
                <c:pt idx="2118">
                  <c:v>795.12</c:v>
                </c:pt>
                <c:pt idx="2119">
                  <c:v>792.73</c:v>
                </c:pt>
                <c:pt idx="2120">
                  <c:v>791.95</c:v>
                </c:pt>
                <c:pt idx="2121">
                  <c:v>796.9</c:v>
                </c:pt>
                <c:pt idx="2122">
                  <c:v>797.4</c:v>
                </c:pt>
                <c:pt idx="2123">
                  <c:v>804.74</c:v>
                </c:pt>
                <c:pt idx="2124">
                  <c:v>809.82</c:v>
                </c:pt>
                <c:pt idx="2125">
                  <c:v>810.2</c:v>
                </c:pt>
                <c:pt idx="2126">
                  <c:v>807.96</c:v>
                </c:pt>
                <c:pt idx="2127">
                  <c:v>811.1</c:v>
                </c:pt>
                <c:pt idx="2128">
                  <c:v>816.26</c:v>
                </c:pt>
                <c:pt idx="2129">
                  <c:v>818.32</c:v>
                </c:pt>
                <c:pt idx="2130">
                  <c:v>817.45</c:v>
                </c:pt>
                <c:pt idx="2131">
                  <c:v>809.81</c:v>
                </c:pt>
                <c:pt idx="2132">
                  <c:v>812.19</c:v>
                </c:pt>
                <c:pt idx="2133">
                  <c:v>823.28</c:v>
                </c:pt>
                <c:pt idx="2134">
                  <c:v>828.95</c:v>
                </c:pt>
                <c:pt idx="2135">
                  <c:v>841.06</c:v>
                </c:pt>
                <c:pt idx="2136">
                  <c:v>834.22</c:v>
                </c:pt>
                <c:pt idx="2137">
                  <c:v>835.48</c:v>
                </c:pt>
                <c:pt idx="2138">
                  <c:v>852.06</c:v>
                </c:pt>
                <c:pt idx="2139">
                  <c:v>836.66</c:v>
                </c:pt>
                <c:pt idx="2140">
                  <c:v>850.51</c:v>
                </c:pt>
                <c:pt idx="2141">
                  <c:v>855.09</c:v>
                </c:pt>
                <c:pt idx="2142">
                  <c:v>862.69</c:v>
                </c:pt>
                <c:pt idx="2143">
                  <c:v>867.83</c:v>
                </c:pt>
                <c:pt idx="2144">
                  <c:v>851.01</c:v>
                </c:pt>
                <c:pt idx="2145">
                  <c:v>861.07</c:v>
                </c:pt>
                <c:pt idx="2146">
                  <c:v>847.04</c:v>
                </c:pt>
                <c:pt idx="2147">
                  <c:v>843.96</c:v>
                </c:pt>
                <c:pt idx="2148">
                  <c:v>836.05</c:v>
                </c:pt>
                <c:pt idx="2149">
                  <c:v>835.23</c:v>
                </c:pt>
                <c:pt idx="2150">
                  <c:v>846.3</c:v>
                </c:pt>
                <c:pt idx="2151">
                  <c:v>852.03</c:v>
                </c:pt>
                <c:pt idx="2152">
                  <c:v>863.81</c:v>
                </c:pt>
                <c:pt idx="2153">
                  <c:v>861.89</c:v>
                </c:pt>
                <c:pt idx="2154">
                  <c:v>863.99</c:v>
                </c:pt>
                <c:pt idx="2155">
                  <c:v>853.91</c:v>
                </c:pt>
                <c:pt idx="2156">
                  <c:v>842.05</c:v>
                </c:pt>
                <c:pt idx="2157">
                  <c:v>851.9</c:v>
                </c:pt>
                <c:pt idx="2158">
                  <c:v>839.49</c:v>
                </c:pt>
                <c:pt idx="2159">
                  <c:v>839.49</c:v>
                </c:pt>
                <c:pt idx="2160">
                  <c:v>844.57</c:v>
                </c:pt>
                <c:pt idx="2161">
                  <c:v>848.63</c:v>
                </c:pt>
                <c:pt idx="2162">
                  <c:v>859.31</c:v>
                </c:pt>
                <c:pt idx="2163">
                  <c:v>852.52</c:v>
                </c:pt>
                <c:pt idx="2164">
                  <c:v>849.45</c:v>
                </c:pt>
                <c:pt idx="2165">
                  <c:v>856.23</c:v>
                </c:pt>
                <c:pt idx="2166">
                  <c:v>862.06</c:v>
                </c:pt>
                <c:pt idx="2167">
                  <c:v>856.51</c:v>
                </c:pt>
                <c:pt idx="2168">
                  <c:v>858.87</c:v>
                </c:pt>
                <c:pt idx="2169">
                  <c:v>859.95</c:v>
                </c:pt>
                <c:pt idx="2170">
                  <c:v>856.76</c:v>
                </c:pt>
                <c:pt idx="2171">
                  <c:v>850.41</c:v>
                </c:pt>
                <c:pt idx="2172">
                  <c:v>836.62</c:v>
                </c:pt>
                <c:pt idx="2173">
                  <c:v>837.92</c:v>
                </c:pt>
                <c:pt idx="2174">
                  <c:v>837.92</c:v>
                </c:pt>
                <c:pt idx="2175">
                  <c:v>838.74</c:v>
                </c:pt>
                <c:pt idx="2176">
                  <c:v>832.84</c:v>
                </c:pt>
                <c:pt idx="2177">
                  <c:v>839.08</c:v>
                </c:pt>
                <c:pt idx="2178">
                  <c:v>836.27</c:v>
                </c:pt>
                <c:pt idx="2179">
                  <c:v>827.65</c:v>
                </c:pt>
                <c:pt idx="2180">
                  <c:v>826.05</c:v>
                </c:pt>
                <c:pt idx="2181">
                  <c:v>821.88</c:v>
                </c:pt>
                <c:pt idx="2182">
                  <c:v>820.38</c:v>
                </c:pt>
                <c:pt idx="2183">
                  <c:v>822.93</c:v>
                </c:pt>
                <c:pt idx="2184">
                  <c:v>823.86</c:v>
                </c:pt>
                <c:pt idx="2185">
                  <c:v>820.65</c:v>
                </c:pt>
                <c:pt idx="2186">
                  <c:v>819.08</c:v>
                </c:pt>
                <c:pt idx="2187">
                  <c:v>819.08</c:v>
                </c:pt>
                <c:pt idx="2188">
                  <c:v>806.17</c:v>
                </c:pt>
                <c:pt idx="2189">
                  <c:v>805.75</c:v>
                </c:pt>
                <c:pt idx="2190">
                  <c:v>803.74</c:v>
                </c:pt>
                <c:pt idx="2191">
                  <c:v>802.1</c:v>
                </c:pt>
                <c:pt idx="2192">
                  <c:v>816.47</c:v>
                </c:pt>
                <c:pt idx="2193">
                  <c:v>812.74</c:v>
                </c:pt>
                <c:pt idx="2194">
                  <c:v>806.32</c:v>
                </c:pt>
                <c:pt idx="2195">
                  <c:v>796.46</c:v>
                </c:pt>
                <c:pt idx="2196">
                  <c:v>782.86</c:v>
                </c:pt>
                <c:pt idx="2197">
                  <c:v>769.13</c:v>
                </c:pt>
                <c:pt idx="2198">
                  <c:v>775.58</c:v>
                </c:pt>
                <c:pt idx="2199">
                  <c:v>764.97</c:v>
                </c:pt>
                <c:pt idx="2200">
                  <c:v>769.26</c:v>
                </c:pt>
                <c:pt idx="2201">
                  <c:v>771.96</c:v>
                </c:pt>
                <c:pt idx="2202">
                  <c:v>767.93</c:v>
                </c:pt>
                <c:pt idx="2203">
                  <c:v>784.65</c:v>
                </c:pt>
                <c:pt idx="2204">
                  <c:v>790.73</c:v>
                </c:pt>
                <c:pt idx="2205">
                  <c:v>796.87</c:v>
                </c:pt>
                <c:pt idx="2206">
                  <c:v>779.1</c:v>
                </c:pt>
                <c:pt idx="2207">
                  <c:v>798.53</c:v>
                </c:pt>
                <c:pt idx="2208">
                  <c:v>812.19</c:v>
                </c:pt>
                <c:pt idx="2209">
                  <c:v>817.33</c:v>
                </c:pt>
                <c:pt idx="2210">
                  <c:v>816.02</c:v>
                </c:pt>
                <c:pt idx="2211">
                  <c:v>817.9</c:v>
                </c:pt>
                <c:pt idx="2212">
                  <c:v>820.68</c:v>
                </c:pt>
                <c:pt idx="2213">
                  <c:v>813.25</c:v>
                </c:pt>
                <c:pt idx="2214">
                  <c:v>813.25</c:v>
                </c:pt>
                <c:pt idx="2215">
                  <c:v>816.36</c:v>
                </c:pt>
                <c:pt idx="2216">
                  <c:v>821.23</c:v>
                </c:pt>
                <c:pt idx="2217">
                  <c:v>816.29</c:v>
                </c:pt>
                <c:pt idx="2218">
                  <c:v>803.98</c:v>
                </c:pt>
                <c:pt idx="2219">
                  <c:v>801.46</c:v>
                </c:pt>
                <c:pt idx="2220">
                  <c:v>798.79</c:v>
                </c:pt>
                <c:pt idx="2221">
                  <c:v>793.88</c:v>
                </c:pt>
                <c:pt idx="2222">
                  <c:v>786.18</c:v>
                </c:pt>
                <c:pt idx="2223">
                  <c:v>781.74</c:v>
                </c:pt>
                <c:pt idx="2224">
                  <c:v>790.82</c:v>
                </c:pt>
                <c:pt idx="2225">
                  <c:v>788.22</c:v>
                </c:pt>
                <c:pt idx="2226">
                  <c:v>787.87</c:v>
                </c:pt>
                <c:pt idx="2227">
                  <c:v>787.87</c:v>
                </c:pt>
                <c:pt idx="2228">
                  <c:v>787.5</c:v>
                </c:pt>
                <c:pt idx="2229">
                  <c:v>787.26</c:v>
                </c:pt>
                <c:pt idx="2230">
                  <c:v>786.04</c:v>
                </c:pt>
                <c:pt idx="2231">
                  <c:v>777.66</c:v>
                </c:pt>
                <c:pt idx="2232">
                  <c:v>769.06</c:v>
                </c:pt>
                <c:pt idx="2233">
                  <c:v>767.17</c:v>
                </c:pt>
                <c:pt idx="2234">
                  <c:v>768.63</c:v>
                </c:pt>
                <c:pt idx="2235">
                  <c:v>768.81</c:v>
                </c:pt>
                <c:pt idx="2236">
                  <c:v>767.82</c:v>
                </c:pt>
                <c:pt idx="2237">
                  <c:v>759.18</c:v>
                </c:pt>
                <c:pt idx="2238">
                  <c:v>754.45</c:v>
                </c:pt>
                <c:pt idx="2239">
                  <c:v>757.06</c:v>
                </c:pt>
                <c:pt idx="2240">
                  <c:v>761.34</c:v>
                </c:pt>
                <c:pt idx="2241">
                  <c:v>767.98</c:v>
                </c:pt>
                <c:pt idx="2242">
                  <c:v>774.82</c:v>
                </c:pt>
                <c:pt idx="2243">
                  <c:v>777.18</c:v>
                </c:pt>
                <c:pt idx="2244">
                  <c:v>784.28</c:v>
                </c:pt>
                <c:pt idx="2245">
                  <c:v>796.58</c:v>
                </c:pt>
                <c:pt idx="2246">
                  <c:v>793.61</c:v>
                </c:pt>
                <c:pt idx="2247">
                  <c:v>792.69</c:v>
                </c:pt>
                <c:pt idx="2248">
                  <c:v>793.32</c:v>
                </c:pt>
                <c:pt idx="2249">
                  <c:v>796.73</c:v>
                </c:pt>
                <c:pt idx="2250">
                  <c:v>803.4</c:v>
                </c:pt>
                <c:pt idx="2251">
                  <c:v>796.23</c:v>
                </c:pt>
                <c:pt idx="2252">
                  <c:v>784.25</c:v>
                </c:pt>
                <c:pt idx="2253">
                  <c:v>785.84</c:v>
                </c:pt>
                <c:pt idx="2254">
                  <c:v>790.88</c:v>
                </c:pt>
                <c:pt idx="2255">
                  <c:v>786.17</c:v>
                </c:pt>
                <c:pt idx="2256">
                  <c:v>784.44</c:v>
                </c:pt>
                <c:pt idx="2257">
                  <c:v>786.91</c:v>
                </c:pt>
                <c:pt idx="2258">
                  <c:v>784.27</c:v>
                </c:pt>
                <c:pt idx="2259">
                  <c:v>779.92</c:v>
                </c:pt>
                <c:pt idx="2260">
                  <c:v>776.46</c:v>
                </c:pt>
                <c:pt idx="2261">
                  <c:v>770.59</c:v>
                </c:pt>
                <c:pt idx="2262">
                  <c:v>771.45</c:v>
                </c:pt>
                <c:pt idx="2263">
                  <c:v>773.71</c:v>
                </c:pt>
                <c:pt idx="2264">
                  <c:v>773.76</c:v>
                </c:pt>
                <c:pt idx="2265">
                  <c:v>773.24</c:v>
                </c:pt>
                <c:pt idx="2266">
                  <c:v>776.65</c:v>
                </c:pt>
                <c:pt idx="2267">
                  <c:v>767.87</c:v>
                </c:pt>
                <c:pt idx="2268">
                  <c:v>764.99</c:v>
                </c:pt>
                <c:pt idx="2269">
                  <c:v>768.34</c:v>
                </c:pt>
                <c:pt idx="2270">
                  <c:v>767.01</c:v>
                </c:pt>
                <c:pt idx="2271">
                  <c:v>760.01</c:v>
                </c:pt>
                <c:pt idx="2272">
                  <c:v>761.54</c:v>
                </c:pt>
                <c:pt idx="2273">
                  <c:v>761.54</c:v>
                </c:pt>
                <c:pt idx="2274">
                  <c:v>764.34</c:v>
                </c:pt>
                <c:pt idx="2275">
                  <c:v>772.83</c:v>
                </c:pt>
                <c:pt idx="2276">
                  <c:v>773.4</c:v>
                </c:pt>
                <c:pt idx="2277">
                  <c:v>781.44</c:v>
                </c:pt>
                <c:pt idx="2278">
                  <c:v>788.02</c:v>
                </c:pt>
                <c:pt idx="2279">
                  <c:v>787.15</c:v>
                </c:pt>
                <c:pt idx="2280">
                  <c:v>784.19</c:v>
                </c:pt>
                <c:pt idx="2281">
                  <c:v>784.46</c:v>
                </c:pt>
                <c:pt idx="2282">
                  <c:v>788.15</c:v>
                </c:pt>
                <c:pt idx="2283">
                  <c:v>785.04</c:v>
                </c:pt>
                <c:pt idx="2284">
                  <c:v>790.81</c:v>
                </c:pt>
                <c:pt idx="2285">
                  <c:v>794.34</c:v>
                </c:pt>
                <c:pt idx="2286">
                  <c:v>797.35</c:v>
                </c:pt>
                <c:pt idx="2287">
                  <c:v>795.05</c:v>
                </c:pt>
                <c:pt idx="2288">
                  <c:v>797.25</c:v>
                </c:pt>
                <c:pt idx="2289">
                  <c:v>797.25</c:v>
                </c:pt>
                <c:pt idx="2290">
                  <c:v>796.05</c:v>
                </c:pt>
                <c:pt idx="2291">
                  <c:v>797.66</c:v>
                </c:pt>
                <c:pt idx="2292">
                  <c:v>798.56</c:v>
                </c:pt>
                <c:pt idx="2293">
                  <c:v>801.91</c:v>
                </c:pt>
                <c:pt idx="2294">
                  <c:v>795.68</c:v>
                </c:pt>
                <c:pt idx="2295">
                  <c:v>788.27</c:v>
                </c:pt>
                <c:pt idx="2296">
                  <c:v>786.66</c:v>
                </c:pt>
                <c:pt idx="2297">
                  <c:v>784.07</c:v>
                </c:pt>
                <c:pt idx="2298">
                  <c:v>781.41</c:v>
                </c:pt>
                <c:pt idx="2299">
                  <c:v>777.72</c:v>
                </c:pt>
                <c:pt idx="2300">
                  <c:v>779.57</c:v>
                </c:pt>
                <c:pt idx="2301">
                  <c:v>772.05</c:v>
                </c:pt>
                <c:pt idx="2302">
                  <c:v>775.56</c:v>
                </c:pt>
                <c:pt idx="2303">
                  <c:v>770.45</c:v>
                </c:pt>
                <c:pt idx="2304">
                  <c:v>771.92</c:v>
                </c:pt>
                <c:pt idx="2305">
                  <c:v>769.17</c:v>
                </c:pt>
                <c:pt idx="2306">
                  <c:v>758.53</c:v>
                </c:pt>
                <c:pt idx="2307">
                  <c:v>757.16</c:v>
                </c:pt>
                <c:pt idx="2308">
                  <c:v>752.01</c:v>
                </c:pt>
                <c:pt idx="2309">
                  <c:v>759.25</c:v>
                </c:pt>
                <c:pt idx="2310">
                  <c:v>753.75</c:v>
                </c:pt>
                <c:pt idx="2311">
                  <c:v>760.9</c:v>
                </c:pt>
                <c:pt idx="2312">
                  <c:v>757.42</c:v>
                </c:pt>
                <c:pt idx="2313">
                  <c:v>757.43</c:v>
                </c:pt>
                <c:pt idx="2314">
                  <c:v>766.7</c:v>
                </c:pt>
                <c:pt idx="2315">
                  <c:v>767.86</c:v>
                </c:pt>
                <c:pt idx="2316">
                  <c:v>767.05</c:v>
                </c:pt>
                <c:pt idx="2317">
                  <c:v>758.1</c:v>
                </c:pt>
                <c:pt idx="2318">
                  <c:v>758.62</c:v>
                </c:pt>
                <c:pt idx="2319">
                  <c:v>761.55</c:v>
                </c:pt>
                <c:pt idx="2320">
                  <c:v>765.96</c:v>
                </c:pt>
                <c:pt idx="2321">
                  <c:v>772.83</c:v>
                </c:pt>
                <c:pt idx="2322">
                  <c:v>771.68</c:v>
                </c:pt>
                <c:pt idx="2323">
                  <c:v>766</c:v>
                </c:pt>
                <c:pt idx="2324">
                  <c:v>766.69</c:v>
                </c:pt>
                <c:pt idx="2325">
                  <c:v>767.29</c:v>
                </c:pt>
                <c:pt idx="2326">
                  <c:v>760.16</c:v>
                </c:pt>
                <c:pt idx="2327">
                  <c:v>755.34</c:v>
                </c:pt>
                <c:pt idx="2328">
                  <c:v>752.03</c:v>
                </c:pt>
                <c:pt idx="2329">
                  <c:v>747.61</c:v>
                </c:pt>
                <c:pt idx="2330">
                  <c:v>744.82</c:v>
                </c:pt>
                <c:pt idx="2331">
                  <c:v>744.82</c:v>
                </c:pt>
                <c:pt idx="2332">
                  <c:v>739.45</c:v>
                </c:pt>
                <c:pt idx="2333">
                  <c:v>738.17</c:v>
                </c:pt>
                <c:pt idx="2334">
                  <c:v>733.55</c:v>
                </c:pt>
                <c:pt idx="2335">
                  <c:v>731.58</c:v>
                </c:pt>
                <c:pt idx="2336">
                  <c:v>734.23</c:v>
                </c:pt>
                <c:pt idx="2337">
                  <c:v>735.09</c:v>
                </c:pt>
                <c:pt idx="2338">
                  <c:v>723.44</c:v>
                </c:pt>
                <c:pt idx="2339">
                  <c:v>723.85</c:v>
                </c:pt>
                <c:pt idx="2340">
                  <c:v>730.7</c:v>
                </c:pt>
                <c:pt idx="2341">
                  <c:v>728.96</c:v>
                </c:pt>
                <c:pt idx="2342">
                  <c:v>716.25</c:v>
                </c:pt>
                <c:pt idx="2343">
                  <c:v>710.26</c:v>
                </c:pt>
                <c:pt idx="2344">
                  <c:v>710.26</c:v>
                </c:pt>
                <c:pt idx="2345">
                  <c:v>710.64</c:v>
                </c:pt>
                <c:pt idx="2346">
                  <c:v>711.24</c:v>
                </c:pt>
                <c:pt idx="2347">
                  <c:v>710.95</c:v>
                </c:pt>
                <c:pt idx="2348">
                  <c:v>710.95</c:v>
                </c:pt>
                <c:pt idx="2349">
                  <c:v>710.95</c:v>
                </c:pt>
                <c:pt idx="2350">
                  <c:v>702.93</c:v>
                </c:pt>
                <c:pt idx="2351">
                  <c:v>702.29</c:v>
                </c:pt>
                <c:pt idx="2352">
                  <c:v>696.18</c:v>
                </c:pt>
                <c:pt idx="2353">
                  <c:v>709.99</c:v>
                </c:pt>
                <c:pt idx="2354">
                  <c:v>713.28</c:v>
                </c:pt>
                <c:pt idx="2355">
                  <c:v>718.89</c:v>
                </c:pt>
                <c:pt idx="2356">
                  <c:v>725.24</c:v>
                </c:pt>
                <c:pt idx="2357">
                  <c:v>739.72</c:v>
                </c:pt>
                <c:pt idx="2358">
                  <c:v>735.35</c:v>
                </c:pt>
                <c:pt idx="2359">
                  <c:v>735.06</c:v>
                </c:pt>
                <c:pt idx="2360">
                  <c:v>736.11</c:v>
                </c:pt>
                <c:pt idx="2361">
                  <c:v>733.73</c:v>
                </c:pt>
                <c:pt idx="2362">
                  <c:v>730.38</c:v>
                </c:pt>
                <c:pt idx="2363">
                  <c:v>715.56</c:v>
                </c:pt>
                <c:pt idx="2364">
                  <c:v>724.26</c:v>
                </c:pt>
                <c:pt idx="2365">
                  <c:v>731.92</c:v>
                </c:pt>
                <c:pt idx="2366">
                  <c:v>731</c:v>
                </c:pt>
                <c:pt idx="2367">
                  <c:v>736.88</c:v>
                </c:pt>
                <c:pt idx="2368">
                  <c:v>741.4</c:v>
                </c:pt>
                <c:pt idx="2369">
                  <c:v>734.62</c:v>
                </c:pt>
                <c:pt idx="2370">
                  <c:v>731.66</c:v>
                </c:pt>
                <c:pt idx="2371">
                  <c:v>734.86</c:v>
                </c:pt>
                <c:pt idx="2372">
                  <c:v>730.53</c:v>
                </c:pt>
                <c:pt idx="2373">
                  <c:v>737.23</c:v>
                </c:pt>
                <c:pt idx="2374">
                  <c:v>736.65</c:v>
                </c:pt>
                <c:pt idx="2375">
                  <c:v>735.07</c:v>
                </c:pt>
                <c:pt idx="2376">
                  <c:v>733.13</c:v>
                </c:pt>
                <c:pt idx="2377">
                  <c:v>728.9</c:v>
                </c:pt>
                <c:pt idx="2378">
                  <c:v>722.52</c:v>
                </c:pt>
                <c:pt idx="2379">
                  <c:v>724.39</c:v>
                </c:pt>
                <c:pt idx="2380">
                  <c:v>718.45</c:v>
                </c:pt>
                <c:pt idx="2381">
                  <c:v>717.38</c:v>
                </c:pt>
                <c:pt idx="2382">
                  <c:v>719.78</c:v>
                </c:pt>
                <c:pt idx="2383">
                  <c:v>712.14</c:v>
                </c:pt>
                <c:pt idx="2384">
                  <c:v>707.12</c:v>
                </c:pt>
                <c:pt idx="2385">
                  <c:v>709.65</c:v>
                </c:pt>
                <c:pt idx="2386">
                  <c:v>706.76</c:v>
                </c:pt>
                <c:pt idx="2387">
                  <c:v>703.65</c:v>
                </c:pt>
                <c:pt idx="2388">
                  <c:v>708.04</c:v>
                </c:pt>
                <c:pt idx="2389">
                  <c:v>719.91</c:v>
                </c:pt>
                <c:pt idx="2390">
                  <c:v>721.2</c:v>
                </c:pt>
                <c:pt idx="2391">
                  <c:v>726.74</c:v>
                </c:pt>
                <c:pt idx="2392">
                  <c:v>731.3</c:v>
                </c:pt>
                <c:pt idx="2393">
                  <c:v>729.15</c:v>
                </c:pt>
                <c:pt idx="2394">
                  <c:v>733.11</c:v>
                </c:pt>
                <c:pt idx="2395">
                  <c:v>738.46</c:v>
                </c:pt>
                <c:pt idx="2396">
                  <c:v>733.42</c:v>
                </c:pt>
                <c:pt idx="2397">
                  <c:v>728.89</c:v>
                </c:pt>
                <c:pt idx="2398">
                  <c:v>718.4</c:v>
                </c:pt>
                <c:pt idx="2399">
                  <c:v>718.37</c:v>
                </c:pt>
                <c:pt idx="2400">
                  <c:v>721.49</c:v>
                </c:pt>
                <c:pt idx="2401">
                  <c:v>723.47</c:v>
                </c:pt>
                <c:pt idx="2402">
                  <c:v>730.93</c:v>
                </c:pt>
                <c:pt idx="2403">
                  <c:v>724.59</c:v>
                </c:pt>
                <c:pt idx="2404">
                  <c:v>717.96</c:v>
                </c:pt>
                <c:pt idx="2405">
                  <c:v>716.46</c:v>
                </c:pt>
                <c:pt idx="2406">
                  <c:v>720.62</c:v>
                </c:pt>
                <c:pt idx="2407">
                  <c:v>723.35</c:v>
                </c:pt>
                <c:pt idx="2408">
                  <c:v>730.82</c:v>
                </c:pt>
                <c:pt idx="2409">
                  <c:v>729.5</c:v>
                </c:pt>
                <c:pt idx="2410">
                  <c:v>736.17</c:v>
                </c:pt>
                <c:pt idx="2411">
                  <c:v>732.11</c:v>
                </c:pt>
                <c:pt idx="2412">
                  <c:v>721.82</c:v>
                </c:pt>
                <c:pt idx="2413">
                  <c:v>717.12</c:v>
                </c:pt>
                <c:pt idx="2414">
                  <c:v>717.12</c:v>
                </c:pt>
                <c:pt idx="2415">
                  <c:v>717.9</c:v>
                </c:pt>
                <c:pt idx="2416">
                  <c:v>718.17</c:v>
                </c:pt>
                <c:pt idx="2417">
                  <c:v>714.21</c:v>
                </c:pt>
                <c:pt idx="2418">
                  <c:v>708.09</c:v>
                </c:pt>
                <c:pt idx="2419">
                  <c:v>711.23</c:v>
                </c:pt>
                <c:pt idx="2420">
                  <c:v>709.51</c:v>
                </c:pt>
                <c:pt idx="2421">
                  <c:v>708.71</c:v>
                </c:pt>
                <c:pt idx="2422">
                  <c:v>707.25</c:v>
                </c:pt>
                <c:pt idx="2423">
                  <c:v>701.98</c:v>
                </c:pt>
                <c:pt idx="2424">
                  <c:v>701.55</c:v>
                </c:pt>
                <c:pt idx="2425">
                  <c:v>700.96</c:v>
                </c:pt>
                <c:pt idx="2426">
                  <c:v>697.19</c:v>
                </c:pt>
                <c:pt idx="2427">
                  <c:v>696.8</c:v>
                </c:pt>
                <c:pt idx="2428">
                  <c:v>705.41</c:v>
                </c:pt>
                <c:pt idx="2429">
                  <c:v>712.54</c:v>
                </c:pt>
                <c:pt idx="2430">
                  <c:v>707.05</c:v>
                </c:pt>
                <c:pt idx="2431">
                  <c:v>702.02</c:v>
                </c:pt>
                <c:pt idx="2432">
                  <c:v>700.15</c:v>
                </c:pt>
                <c:pt idx="2433">
                  <c:v>705.09</c:v>
                </c:pt>
                <c:pt idx="2434">
                  <c:v>711.06</c:v>
                </c:pt>
                <c:pt idx="2435">
                  <c:v>706.29</c:v>
                </c:pt>
                <c:pt idx="2436">
                  <c:v>705.25</c:v>
                </c:pt>
                <c:pt idx="2437">
                  <c:v>703.09</c:v>
                </c:pt>
                <c:pt idx="2438">
                  <c:v>701.27</c:v>
                </c:pt>
                <c:pt idx="2439">
                  <c:v>694.47</c:v>
                </c:pt>
                <c:pt idx="2440">
                  <c:v>693.74</c:v>
                </c:pt>
                <c:pt idx="2441">
                  <c:v>700.04</c:v>
                </c:pt>
                <c:pt idx="2442">
                  <c:v>707.19</c:v>
                </c:pt>
                <c:pt idx="2443">
                  <c:v>708.64</c:v>
                </c:pt>
                <c:pt idx="2444">
                  <c:v>703.17</c:v>
                </c:pt>
                <c:pt idx="2445">
                  <c:v>715.62</c:v>
                </c:pt>
                <c:pt idx="2446">
                  <c:v>713.63</c:v>
                </c:pt>
                <c:pt idx="2447">
                  <c:v>715.31</c:v>
                </c:pt>
                <c:pt idx="2448">
                  <c:v>716.41</c:v>
                </c:pt>
                <c:pt idx="2449">
                  <c:v>716.41</c:v>
                </c:pt>
                <c:pt idx="2450">
                  <c:v>727.09</c:v>
                </c:pt>
                <c:pt idx="2451">
                  <c:v>734.75</c:v>
                </c:pt>
                <c:pt idx="2452">
                  <c:v>732.82</c:v>
                </c:pt>
                <c:pt idx="2453">
                  <c:v>730.43</c:v>
                </c:pt>
                <c:pt idx="2454">
                  <c:v>724.92</c:v>
                </c:pt>
                <c:pt idx="2455">
                  <c:v>722.11</c:v>
                </c:pt>
                <c:pt idx="2456">
                  <c:v>721.52</c:v>
                </c:pt>
                <c:pt idx="2457">
                  <c:v>720.44</c:v>
                </c:pt>
                <c:pt idx="2458">
                  <c:v>719.93</c:v>
                </c:pt>
                <c:pt idx="2459">
                  <c:v>717.12</c:v>
                </c:pt>
                <c:pt idx="2460">
                  <c:v>716.06</c:v>
                </c:pt>
                <c:pt idx="2461">
                  <c:v>717.82</c:v>
                </c:pt>
                <c:pt idx="2462">
                  <c:v>718.98</c:v>
                </c:pt>
                <c:pt idx="2463">
                  <c:v>720.77</c:v>
                </c:pt>
                <c:pt idx="2464">
                  <c:v>720.28</c:v>
                </c:pt>
                <c:pt idx="2465">
                  <c:v>719.17</c:v>
                </c:pt>
                <c:pt idx="2466">
                  <c:v>725.11</c:v>
                </c:pt>
                <c:pt idx="2467">
                  <c:v>726.62</c:v>
                </c:pt>
                <c:pt idx="2468">
                  <c:v>735.69</c:v>
                </c:pt>
                <c:pt idx="2469">
                  <c:v>735.69</c:v>
                </c:pt>
                <c:pt idx="2470">
                  <c:v>746.17</c:v>
                </c:pt>
                <c:pt idx="2471">
                  <c:v>749.34</c:v>
                </c:pt>
                <c:pt idx="2472">
                  <c:v>735.13</c:v>
                </c:pt>
                <c:pt idx="2473">
                  <c:v>731.1</c:v>
                </c:pt>
                <c:pt idx="2474">
                  <c:v>731.1</c:v>
                </c:pt>
                <c:pt idx="2475">
                  <c:v>732.25</c:v>
                </c:pt>
                <c:pt idx="2476">
                  <c:v>735.28</c:v>
                </c:pt>
                <c:pt idx="2477">
                  <c:v>727.76</c:v>
                </c:pt>
                <c:pt idx="2478">
                  <c:v>737.79</c:v>
                </c:pt>
                <c:pt idx="2479">
                  <c:v>735.06</c:v>
                </c:pt>
                <c:pt idx="2480">
                  <c:v>734.66</c:v>
                </c:pt>
                <c:pt idx="2481">
                  <c:v>743.25</c:v>
                </c:pt>
                <c:pt idx="2482">
                  <c:v>751.36</c:v>
                </c:pt>
                <c:pt idx="2483">
                  <c:v>753.67</c:v>
                </c:pt>
                <c:pt idx="2484">
                  <c:v>748.7</c:v>
                </c:pt>
                <c:pt idx="2485">
                  <c:v>744.1</c:v>
                </c:pt>
                <c:pt idx="2486">
                  <c:v>746.56</c:v>
                </c:pt>
                <c:pt idx="2487">
                  <c:v>747.93</c:v>
                </c:pt>
                <c:pt idx="2488">
                  <c:v>754.17</c:v>
                </c:pt>
                <c:pt idx="2489">
                  <c:v>754.17</c:v>
                </c:pt>
                <c:pt idx="2490">
                  <c:v>759.71</c:v>
                </c:pt>
                <c:pt idx="2491">
                  <c:v>758.85</c:v>
                </c:pt>
                <c:pt idx="2492">
                  <c:v>755.37</c:v>
                </c:pt>
                <c:pt idx="2493">
                  <c:v>750.81</c:v>
                </c:pt>
                <c:pt idx="2494">
                  <c:v>758.44</c:v>
                </c:pt>
                <c:pt idx="2495">
                  <c:v>764.21</c:v>
                </c:pt>
                <c:pt idx="2496">
                  <c:v>761.03</c:v>
                </c:pt>
                <c:pt idx="2497">
                  <c:v>767.29</c:v>
                </c:pt>
                <c:pt idx="2498">
                  <c:v>758.53</c:v>
                </c:pt>
                <c:pt idx="2499">
                  <c:v>760.2</c:v>
                </c:pt>
                <c:pt idx="2500">
                  <c:v>761.39</c:v>
                </c:pt>
                <c:pt idx="2501">
                  <c:v>774.54</c:v>
                </c:pt>
                <c:pt idx="2502">
                  <c:v>775.54</c:v>
                </c:pt>
                <c:pt idx="2503">
                  <c:v>776.69</c:v>
                </c:pt>
                <c:pt idx="2504">
                  <c:v>784.5</c:v>
                </c:pt>
                <c:pt idx="2505">
                  <c:v>787.4</c:v>
                </c:pt>
                <c:pt idx="2506">
                  <c:v>780.08</c:v>
                </c:pt>
                <c:pt idx="2507">
                  <c:v>773.01</c:v>
                </c:pt>
                <c:pt idx="2508">
                  <c:v>772.78</c:v>
                </c:pt>
                <c:pt idx="2509">
                  <c:v>774.25</c:v>
                </c:pt>
                <c:pt idx="2510">
                  <c:v>784.18</c:v>
                </c:pt>
                <c:pt idx="2511">
                  <c:v>789.62</c:v>
                </c:pt>
                <c:pt idx="2512">
                  <c:v>787.71</c:v>
                </c:pt>
                <c:pt idx="2513">
                  <c:v>789.98</c:v>
                </c:pt>
                <c:pt idx="2514">
                  <c:v>786.43</c:v>
                </c:pt>
                <c:pt idx="2515">
                  <c:v>783.3</c:v>
                </c:pt>
                <c:pt idx="2516">
                  <c:v>782.17</c:v>
                </c:pt>
                <c:pt idx="2517">
                  <c:v>783.03</c:v>
                </c:pt>
                <c:pt idx="2518">
                  <c:v>785.06</c:v>
                </c:pt>
                <c:pt idx="2519">
                  <c:v>784.39</c:v>
                </c:pt>
                <c:pt idx="2520">
                  <c:v>779.97</c:v>
                </c:pt>
                <c:pt idx="2521">
                  <c:v>775.14</c:v>
                </c:pt>
                <c:pt idx="2522">
                  <c:v>767.1</c:v>
                </c:pt>
                <c:pt idx="2523">
                  <c:v>768.36</c:v>
                </c:pt>
                <c:pt idx="2524">
                  <c:v>766.53</c:v>
                </c:pt>
                <c:pt idx="2525">
                  <c:v>770.33</c:v>
                </c:pt>
                <c:pt idx="2526">
                  <c:v>777.94</c:v>
                </c:pt>
                <c:pt idx="2527">
                  <c:v>787.51</c:v>
                </c:pt>
                <c:pt idx="2528">
                  <c:v>791.28</c:v>
                </c:pt>
                <c:pt idx="2529">
                  <c:v>789.91</c:v>
                </c:pt>
                <c:pt idx="2530">
                  <c:v>784.26</c:v>
                </c:pt>
                <c:pt idx="2531">
                  <c:v>783.25</c:v>
                </c:pt>
                <c:pt idx="2532">
                  <c:v>781.85</c:v>
                </c:pt>
                <c:pt idx="2533">
                  <c:v>780.59</c:v>
                </c:pt>
                <c:pt idx="2534">
                  <c:v>780.59</c:v>
                </c:pt>
                <c:pt idx="2535">
                  <c:v>788.05</c:v>
                </c:pt>
                <c:pt idx="2536">
                  <c:v>785.1</c:v>
                </c:pt>
                <c:pt idx="2537">
                  <c:v>785.03</c:v>
                </c:pt>
                <c:pt idx="2538">
                  <c:v>787.24</c:v>
                </c:pt>
                <c:pt idx="2539">
                  <c:v>788.98</c:v>
                </c:pt>
                <c:pt idx="2540">
                  <c:v>795.48</c:v>
                </c:pt>
                <c:pt idx="2541">
                  <c:v>798.63</c:v>
                </c:pt>
                <c:pt idx="2542">
                  <c:v>803.59</c:v>
                </c:pt>
                <c:pt idx="2543">
                  <c:v>811.9</c:v>
                </c:pt>
                <c:pt idx="2544">
                  <c:v>803.9</c:v>
                </c:pt>
                <c:pt idx="2545">
                  <c:v>805.89</c:v>
                </c:pt>
                <c:pt idx="2546">
                  <c:v>810.63</c:v>
                </c:pt>
                <c:pt idx="2547">
                  <c:v>816.28</c:v>
                </c:pt>
                <c:pt idx="2548">
                  <c:v>813.62</c:v>
                </c:pt>
                <c:pt idx="2549">
                  <c:v>813.62</c:v>
                </c:pt>
                <c:pt idx="2550">
                  <c:v>820.18</c:v>
                </c:pt>
                <c:pt idx="2551">
                  <c:v>827.56</c:v>
                </c:pt>
                <c:pt idx="2552">
                  <c:v>820.19</c:v>
                </c:pt>
                <c:pt idx="2553">
                  <c:v>816.81</c:v>
                </c:pt>
                <c:pt idx="2554">
                  <c:v>826.19</c:v>
                </c:pt>
                <c:pt idx="2555">
                  <c:v>820.29</c:v>
                </c:pt>
                <c:pt idx="2556">
                  <c:v>813.33</c:v>
                </c:pt>
                <c:pt idx="2557">
                  <c:v>811.55</c:v>
                </c:pt>
                <c:pt idx="2558">
                  <c:v>817.61</c:v>
                </c:pt>
                <c:pt idx="2559">
                  <c:v>816.58</c:v>
                </c:pt>
                <c:pt idx="2560">
                  <c:v>810.16</c:v>
                </c:pt>
                <c:pt idx="2561">
                  <c:v>806.55</c:v>
                </c:pt>
                <c:pt idx="2562">
                  <c:v>804.32</c:v>
                </c:pt>
                <c:pt idx="2563">
                  <c:v>805.47</c:v>
                </c:pt>
                <c:pt idx="2564">
                  <c:v>805.47</c:v>
                </c:pt>
                <c:pt idx="2565">
                  <c:v>810.91</c:v>
                </c:pt>
                <c:pt idx="2566">
                  <c:v>814.42</c:v>
                </c:pt>
                <c:pt idx="2567">
                  <c:v>815.52</c:v>
                </c:pt>
                <c:pt idx="2568">
                  <c:v>815.58</c:v>
                </c:pt>
                <c:pt idx="2569">
                  <c:v>812.4</c:v>
                </c:pt>
                <c:pt idx="2570">
                  <c:v>806.61</c:v>
                </c:pt>
                <c:pt idx="2571">
                  <c:v>797.78</c:v>
                </c:pt>
                <c:pt idx="2572">
                  <c:v>791.71</c:v>
                </c:pt>
                <c:pt idx="2573">
                  <c:v>791.3</c:v>
                </c:pt>
                <c:pt idx="2574">
                  <c:v>797.8</c:v>
                </c:pt>
                <c:pt idx="2575">
                  <c:v>801.96</c:v>
                </c:pt>
                <c:pt idx="2576">
                  <c:v>806.24</c:v>
                </c:pt>
                <c:pt idx="2577">
                  <c:v>819.56</c:v>
                </c:pt>
                <c:pt idx="2578">
                  <c:v>834.57</c:v>
                </c:pt>
                <c:pt idx="2579">
                  <c:v>832.72</c:v>
                </c:pt>
                <c:pt idx="2580">
                  <c:v>808.14</c:v>
                </c:pt>
                <c:pt idx="2581">
                  <c:v>809.94</c:v>
                </c:pt>
                <c:pt idx="2582">
                  <c:v>811.7</c:v>
                </c:pt>
                <c:pt idx="2583">
                  <c:v>819.59</c:v>
                </c:pt>
                <c:pt idx="2584">
                  <c:v>829.94</c:v>
                </c:pt>
                <c:pt idx="2585">
                  <c:v>836.73</c:v>
                </c:pt>
                <c:pt idx="2586">
                  <c:v>837.55</c:v>
                </c:pt>
                <c:pt idx="2587">
                  <c:v>828.17</c:v>
                </c:pt>
                <c:pt idx="2588">
                  <c:v>837.72</c:v>
                </c:pt>
                <c:pt idx="2589">
                  <c:v>837.69</c:v>
                </c:pt>
                <c:pt idx="2590">
                  <c:v>842.32</c:v>
                </c:pt>
                <c:pt idx="2591">
                  <c:v>839.53</c:v>
                </c:pt>
                <c:pt idx="2592">
                  <c:v>839.53</c:v>
                </c:pt>
                <c:pt idx="2593">
                  <c:v>841.32</c:v>
                </c:pt>
                <c:pt idx="2594">
                  <c:v>849.16</c:v>
                </c:pt>
                <c:pt idx="2595">
                  <c:v>843.43</c:v>
                </c:pt>
                <c:pt idx="2596">
                  <c:v>846.43</c:v>
                </c:pt>
                <c:pt idx="2597">
                  <c:v>848.52</c:v>
                </c:pt>
                <c:pt idx="2598">
                  <c:v>849.65</c:v>
                </c:pt>
                <c:pt idx="2599">
                  <c:v>846.64</c:v>
                </c:pt>
                <c:pt idx="2600">
                  <c:v>863.21</c:v>
                </c:pt>
                <c:pt idx="2601">
                  <c:v>868.76</c:v>
                </c:pt>
                <c:pt idx="2602">
                  <c:v>866.25</c:v>
                </c:pt>
                <c:pt idx="2603">
                  <c:v>857.14</c:v>
                </c:pt>
                <c:pt idx="2604">
                  <c:v>863.29</c:v>
                </c:pt>
                <c:pt idx="2605">
                  <c:v>858.59</c:v>
                </c:pt>
                <c:pt idx="2606">
                  <c:v>855.94</c:v>
                </c:pt>
                <c:pt idx="2607">
                  <c:v>850.25</c:v>
                </c:pt>
                <c:pt idx="2608">
                  <c:v>844.69</c:v>
                </c:pt>
                <c:pt idx="2609">
                  <c:v>844.69</c:v>
                </c:pt>
                <c:pt idx="2610">
                  <c:v>851.43</c:v>
                </c:pt>
                <c:pt idx="2611">
                  <c:v>852.03</c:v>
                </c:pt>
                <c:pt idx="2612">
                  <c:v>841.63</c:v>
                </c:pt>
                <c:pt idx="2613">
                  <c:v>838.88</c:v>
                </c:pt>
                <c:pt idx="2614">
                  <c:v>831.59</c:v>
                </c:pt>
                <c:pt idx="2615">
                  <c:v>831.39</c:v>
                </c:pt>
                <c:pt idx="2616">
                  <c:v>832.6</c:v>
                </c:pt>
                <c:pt idx="2617">
                  <c:v>826.51</c:v>
                </c:pt>
                <c:pt idx="2618">
                  <c:v>821.87</c:v>
                </c:pt>
                <c:pt idx="2619">
                  <c:v>815.39</c:v>
                </c:pt>
                <c:pt idx="2620">
                  <c:v>822</c:v>
                </c:pt>
                <c:pt idx="2621">
                  <c:v>820.6</c:v>
                </c:pt>
                <c:pt idx="2622">
                  <c:v>813.46</c:v>
                </c:pt>
                <c:pt idx="2623">
                  <c:v>805.25</c:v>
                </c:pt>
                <c:pt idx="2624">
                  <c:v>799.23</c:v>
                </c:pt>
                <c:pt idx="2625">
                  <c:v>800.31</c:v>
                </c:pt>
                <c:pt idx="2626">
                  <c:v>806.06</c:v>
                </c:pt>
                <c:pt idx="2627">
                  <c:v>798.86</c:v>
                </c:pt>
                <c:pt idx="2628">
                  <c:v>799.15</c:v>
                </c:pt>
                <c:pt idx="2629">
                  <c:v>810.12</c:v>
                </c:pt>
                <c:pt idx="2630">
                  <c:v>803.88</c:v>
                </c:pt>
                <c:pt idx="2631">
                  <c:v>801.52</c:v>
                </c:pt>
                <c:pt idx="2632">
                  <c:v>805.95</c:v>
                </c:pt>
                <c:pt idx="2633">
                  <c:v>817.29</c:v>
                </c:pt>
                <c:pt idx="2634">
                  <c:v>825.58</c:v>
                </c:pt>
                <c:pt idx="2635">
                  <c:v>826.93</c:v>
                </c:pt>
                <c:pt idx="2636">
                  <c:v>824.33</c:v>
                </c:pt>
                <c:pt idx="2637">
                  <c:v>820.79</c:v>
                </c:pt>
                <c:pt idx="2638">
                  <c:v>804.2</c:v>
                </c:pt>
                <c:pt idx="2639">
                  <c:v>806.24</c:v>
                </c:pt>
                <c:pt idx="2640">
                  <c:v>812.24</c:v>
                </c:pt>
                <c:pt idx="2641">
                  <c:v>804.17</c:v>
                </c:pt>
                <c:pt idx="2642">
                  <c:v>799.55</c:v>
                </c:pt>
                <c:pt idx="2643">
                  <c:v>798.98</c:v>
                </c:pt>
                <c:pt idx="2644">
                  <c:v>793.91</c:v>
                </c:pt>
                <c:pt idx="2645">
                  <c:v>799.99</c:v>
                </c:pt>
                <c:pt idx="2646">
                  <c:v>796.25</c:v>
                </c:pt>
                <c:pt idx="2647">
                  <c:v>787.05</c:v>
                </c:pt>
                <c:pt idx="2648">
                  <c:v>807.26</c:v>
                </c:pt>
                <c:pt idx="2649">
                  <c:v>805.25</c:v>
                </c:pt>
                <c:pt idx="2650">
                  <c:v>798.01</c:v>
                </c:pt>
                <c:pt idx="2651">
                  <c:v>803.27</c:v>
                </c:pt>
                <c:pt idx="2652">
                  <c:v>807.31</c:v>
                </c:pt>
                <c:pt idx="2653">
                  <c:v>800.97</c:v>
                </c:pt>
                <c:pt idx="2654">
                  <c:v>806.89</c:v>
                </c:pt>
                <c:pt idx="2655">
                  <c:v>808.6</c:v>
                </c:pt>
                <c:pt idx="2656">
                  <c:v>812.03</c:v>
                </c:pt>
                <c:pt idx="2657">
                  <c:v>803.57</c:v>
                </c:pt>
                <c:pt idx="2658">
                  <c:v>806.03</c:v>
                </c:pt>
                <c:pt idx="2659">
                  <c:v>802.48</c:v>
                </c:pt>
                <c:pt idx="2660">
                  <c:v>808.41</c:v>
                </c:pt>
                <c:pt idx="2661">
                  <c:v>815.03</c:v>
                </c:pt>
                <c:pt idx="2662">
                  <c:v>803.55</c:v>
                </c:pt>
                <c:pt idx="2663">
                  <c:v>798.13</c:v>
                </c:pt>
                <c:pt idx="2664">
                  <c:v>802.23</c:v>
                </c:pt>
                <c:pt idx="2665">
                  <c:v>798.5</c:v>
                </c:pt>
                <c:pt idx="2666">
                  <c:v>793.22</c:v>
                </c:pt>
                <c:pt idx="2667">
                  <c:v>794.44</c:v>
                </c:pt>
                <c:pt idx="2668">
                  <c:v>789.87</c:v>
                </c:pt>
                <c:pt idx="2669">
                  <c:v>785.89</c:v>
                </c:pt>
                <c:pt idx="2670">
                  <c:v>778.62</c:v>
                </c:pt>
                <c:pt idx="2671">
                  <c:v>777.1</c:v>
                </c:pt>
                <c:pt idx="2672">
                  <c:v>787.16</c:v>
                </c:pt>
                <c:pt idx="2673">
                  <c:v>787.98</c:v>
                </c:pt>
                <c:pt idx="2674">
                  <c:v>783.45</c:v>
                </c:pt>
                <c:pt idx="2675">
                  <c:v>779.33</c:v>
                </c:pt>
                <c:pt idx="2676">
                  <c:v>783.28</c:v>
                </c:pt>
                <c:pt idx="2677">
                  <c:v>794.58</c:v>
                </c:pt>
                <c:pt idx="2678">
                  <c:v>807.88</c:v>
                </c:pt>
                <c:pt idx="2679">
                  <c:v>814.28</c:v>
                </c:pt>
                <c:pt idx="2680">
                  <c:v>818.53</c:v>
                </c:pt>
                <c:pt idx="2681">
                  <c:v>806.73</c:v>
                </c:pt>
                <c:pt idx="2682">
                  <c:v>804.78</c:v>
                </c:pt>
                <c:pt idx="2683">
                  <c:v>814.73</c:v>
                </c:pt>
                <c:pt idx="2684">
                  <c:v>814.73</c:v>
                </c:pt>
                <c:pt idx="2685">
                  <c:v>817.7</c:v>
                </c:pt>
                <c:pt idx="2686">
                  <c:v>818.18</c:v>
                </c:pt>
                <c:pt idx="2687">
                  <c:v>816.29</c:v>
                </c:pt>
                <c:pt idx="2688">
                  <c:v>817.85</c:v>
                </c:pt>
                <c:pt idx="2689">
                  <c:v>834.45</c:v>
                </c:pt>
                <c:pt idx="2690">
                  <c:v>850.85</c:v>
                </c:pt>
                <c:pt idx="2691">
                  <c:v>847.57</c:v>
                </c:pt>
                <c:pt idx="2692">
                  <c:v>847.44</c:v>
                </c:pt>
                <c:pt idx="2693">
                  <c:v>856.58</c:v>
                </c:pt>
                <c:pt idx="2694">
                  <c:v>850.78</c:v>
                </c:pt>
                <c:pt idx="2695">
                  <c:v>860.64</c:v>
                </c:pt>
                <c:pt idx="2696">
                  <c:v>856.74</c:v>
                </c:pt>
                <c:pt idx="2697">
                  <c:v>859.33</c:v>
                </c:pt>
                <c:pt idx="2698">
                  <c:v>863.1</c:v>
                </c:pt>
                <c:pt idx="2699">
                  <c:v>857.58</c:v>
                </c:pt>
                <c:pt idx="2700">
                  <c:v>867.87</c:v>
                </c:pt>
                <c:pt idx="2701">
                  <c:v>868.06</c:v>
                </c:pt>
                <c:pt idx="2702">
                  <c:v>861.76</c:v>
                </c:pt>
              </c:numCache>
            </c:numRef>
          </c:val>
          <c:smooth val="0"/>
          <c:extLst>
            <c:ext xmlns:c16="http://schemas.microsoft.com/office/drawing/2014/chart" uri="{C3380CC4-5D6E-409C-BE32-E72D297353CC}">
              <c16:uniqueId val="{00000004-8CB2-4EE1-95A7-232CBB79E79A}"/>
            </c:ext>
          </c:extLst>
        </c:ser>
        <c:ser>
          <c:idx val="1"/>
          <c:order val="1"/>
          <c:tx>
            <c:strRef>
              <c:f>TC_f!$C$1:$C$2</c:f>
              <c:strCache>
                <c:ptCount val="2"/>
                <c:pt idx="0">
                  <c:v>Canasta comparable</c:v>
                </c:pt>
              </c:strCache>
            </c:strRef>
          </c:tx>
          <c:spPr>
            <a:ln w="28575" cap="rnd">
              <a:solidFill>
                <a:srgbClr val="002060"/>
              </a:solidFill>
              <a:round/>
            </a:ln>
            <a:effectLst/>
          </c:spPr>
          <c:marker>
            <c:symbol val="none"/>
          </c:marker>
          <c:cat>
            <c:numRef>
              <c:f>TC_f!$A$3:$A$2705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TC_f!$C$3:$C$2705</c:f>
              <c:numCache>
                <c:formatCode>0.00</c:formatCode>
                <c:ptCount val="2703"/>
                <c:pt idx="0">
                  <c:v>480.01292276453671</c:v>
                </c:pt>
                <c:pt idx="1">
                  <c:v>478.06084840911615</c:v>
                </c:pt>
                <c:pt idx="2">
                  <c:v>479.41004739564346</c:v>
                </c:pt>
                <c:pt idx="3">
                  <c:v>480.97608435164642</c:v>
                </c:pt>
                <c:pt idx="4">
                  <c:v>480.52199857666977</c:v>
                </c:pt>
                <c:pt idx="5">
                  <c:v>476.88902061100981</c:v>
                </c:pt>
                <c:pt idx="6">
                  <c:v>476.66055674407215</c:v>
                </c:pt>
                <c:pt idx="7">
                  <c:v>474.4551118350131</c:v>
                </c:pt>
                <c:pt idx="8">
                  <c:v>474.9035468154317</c:v>
                </c:pt>
                <c:pt idx="9">
                  <c:v>475.83135193884448</c:v>
                </c:pt>
                <c:pt idx="10">
                  <c:v>474.97346742341648</c:v>
                </c:pt>
                <c:pt idx="11">
                  <c:v>474.27773828560322</c:v>
                </c:pt>
                <c:pt idx="12">
                  <c:v>474.93450960908535</c:v>
                </c:pt>
                <c:pt idx="13">
                  <c:v>472.81853984743776</c:v>
                </c:pt>
                <c:pt idx="14">
                  <c:v>471.31220720288337</c:v>
                </c:pt>
                <c:pt idx="15">
                  <c:v>472.69988624981272</c:v>
                </c:pt>
                <c:pt idx="16">
                  <c:v>471.31087004587312</c:v>
                </c:pt>
                <c:pt idx="17">
                  <c:v>470.18145858906257</c:v>
                </c:pt>
                <c:pt idx="18">
                  <c:v>470.16561087344547</c:v>
                </c:pt>
                <c:pt idx="19">
                  <c:v>471.5828316965418</c:v>
                </c:pt>
                <c:pt idx="20">
                  <c:v>470.53772303499898</c:v>
                </c:pt>
                <c:pt idx="21">
                  <c:v>468.96313199115338</c:v>
                </c:pt>
                <c:pt idx="22">
                  <c:v>468.28001141812962</c:v>
                </c:pt>
                <c:pt idx="23">
                  <c:v>467.52671215506473</c:v>
                </c:pt>
                <c:pt idx="24">
                  <c:v>468.83047666819743</c:v>
                </c:pt>
                <c:pt idx="25">
                  <c:v>467.09546471532349</c:v>
                </c:pt>
                <c:pt idx="26">
                  <c:v>466.2923304989842</c:v>
                </c:pt>
                <c:pt idx="27">
                  <c:v>466.18856874737077</c:v>
                </c:pt>
                <c:pt idx="28">
                  <c:v>467.8493631080388</c:v>
                </c:pt>
                <c:pt idx="29">
                  <c:v>467.49943943787503</c:v>
                </c:pt>
                <c:pt idx="30">
                  <c:v>468.67749740063579</c:v>
                </c:pt>
                <c:pt idx="31">
                  <c:v>468.44429497723701</c:v>
                </c:pt>
                <c:pt idx="32">
                  <c:v>466.40246505861421</c:v>
                </c:pt>
                <c:pt idx="33">
                  <c:v>466.96843200997336</c:v>
                </c:pt>
                <c:pt idx="34">
                  <c:v>466.78468254451371</c:v>
                </c:pt>
                <c:pt idx="35">
                  <c:v>467.97644022761483</c:v>
                </c:pt>
                <c:pt idx="36">
                  <c:v>467.79348659463886</c:v>
                </c:pt>
                <c:pt idx="37">
                  <c:v>466.61084697816932</c:v>
                </c:pt>
                <c:pt idx="38">
                  <c:v>466.20652525253769</c:v>
                </c:pt>
                <c:pt idx="39">
                  <c:v>464.98670316669472</c:v>
                </c:pt>
                <c:pt idx="40">
                  <c:v>464.2046311074397</c:v>
                </c:pt>
                <c:pt idx="41">
                  <c:v>465.33528332879143</c:v>
                </c:pt>
                <c:pt idx="42">
                  <c:v>464.87217792675381</c:v>
                </c:pt>
                <c:pt idx="43">
                  <c:v>466.62254333042506</c:v>
                </c:pt>
                <c:pt idx="44">
                  <c:v>466.90695526962071</c:v>
                </c:pt>
                <c:pt idx="45">
                  <c:v>468.9075746942035</c:v>
                </c:pt>
                <c:pt idx="46">
                  <c:v>469.81098078433723</c:v>
                </c:pt>
                <c:pt idx="47">
                  <c:v>468.61030374178478</c:v>
                </c:pt>
                <c:pt idx="48">
                  <c:v>471.21133970775344</c:v>
                </c:pt>
                <c:pt idx="49">
                  <c:v>471.93435977558829</c:v>
                </c:pt>
                <c:pt idx="50">
                  <c:v>471.67696384233619</c:v>
                </c:pt>
                <c:pt idx="51">
                  <c:v>472.64404989336373</c:v>
                </c:pt>
                <c:pt idx="52">
                  <c:v>471.85129706164736</c:v>
                </c:pt>
                <c:pt idx="53">
                  <c:v>470.76877606973295</c:v>
                </c:pt>
                <c:pt idx="54">
                  <c:v>471.49186616972105</c:v>
                </c:pt>
                <c:pt idx="55">
                  <c:v>472.90072846866087</c:v>
                </c:pt>
                <c:pt idx="56">
                  <c:v>473.27925968296114</c:v>
                </c:pt>
                <c:pt idx="57">
                  <c:v>473.53996493955259</c:v>
                </c:pt>
                <c:pt idx="58">
                  <c:v>472.76249476376626</c:v>
                </c:pt>
                <c:pt idx="59">
                  <c:v>472.65279485151524</c:v>
                </c:pt>
                <c:pt idx="60">
                  <c:v>474.06362194105895</c:v>
                </c:pt>
                <c:pt idx="61">
                  <c:v>475.84347093427851</c:v>
                </c:pt>
                <c:pt idx="62">
                  <c:v>476.89029574103392</c:v>
                </c:pt>
                <c:pt idx="63">
                  <c:v>477.5283678005452</c:v>
                </c:pt>
                <c:pt idx="64">
                  <c:v>475.90210948260471</c:v>
                </c:pt>
                <c:pt idx="65">
                  <c:v>476.43308768327603</c:v>
                </c:pt>
                <c:pt idx="66">
                  <c:v>478.05718415867329</c:v>
                </c:pt>
                <c:pt idx="67">
                  <c:v>476.45457940108599</c:v>
                </c:pt>
                <c:pt idx="68">
                  <c:v>475.93933865853472</c:v>
                </c:pt>
                <c:pt idx="69">
                  <c:v>476.43922403274422</c:v>
                </c:pt>
                <c:pt idx="70">
                  <c:v>477.62352942016338</c:v>
                </c:pt>
                <c:pt idx="71">
                  <c:v>476.45079690798008</c:v>
                </c:pt>
                <c:pt idx="72">
                  <c:v>474.75085242051489</c:v>
                </c:pt>
                <c:pt idx="73">
                  <c:v>474.17453197664889</c:v>
                </c:pt>
                <c:pt idx="74">
                  <c:v>474.52142357581488</c:v>
                </c:pt>
                <c:pt idx="75">
                  <c:v>474.10838794439309</c:v>
                </c:pt>
                <c:pt idx="76">
                  <c:v>474.89164810633332</c:v>
                </c:pt>
                <c:pt idx="77">
                  <c:v>475.57683399954794</c:v>
                </c:pt>
                <c:pt idx="78">
                  <c:v>474.84773810419256</c:v>
                </c:pt>
                <c:pt idx="79">
                  <c:v>475.4000653897059</c:v>
                </c:pt>
                <c:pt idx="80">
                  <c:v>475.49171483986544</c:v>
                </c:pt>
                <c:pt idx="81">
                  <c:v>474.12650709954903</c:v>
                </c:pt>
                <c:pt idx="82">
                  <c:v>473.53107910164391</c:v>
                </c:pt>
                <c:pt idx="83">
                  <c:v>473.66367035062041</c:v>
                </c:pt>
                <c:pt idx="84">
                  <c:v>474.76199264384763</c:v>
                </c:pt>
                <c:pt idx="85">
                  <c:v>477.21798288130674</c:v>
                </c:pt>
                <c:pt idx="86">
                  <c:v>476.84518629188773</c:v>
                </c:pt>
                <c:pt idx="87">
                  <c:v>476.3472373074913</c:v>
                </c:pt>
                <c:pt idx="88">
                  <c:v>477.36896681225016</c:v>
                </c:pt>
                <c:pt idx="89">
                  <c:v>476.40961477960832</c:v>
                </c:pt>
                <c:pt idx="90">
                  <c:v>477.14921333303255</c:v>
                </c:pt>
                <c:pt idx="91">
                  <c:v>479.63074392893486</c:v>
                </c:pt>
                <c:pt idx="92">
                  <c:v>478.3747792210969</c:v>
                </c:pt>
                <c:pt idx="93">
                  <c:v>479.39452297146516</c:v>
                </c:pt>
                <c:pt idx="94">
                  <c:v>481.52428722765916</c:v>
                </c:pt>
                <c:pt idx="95">
                  <c:v>482.31756961633999</c:v>
                </c:pt>
                <c:pt idx="96">
                  <c:v>483.57864084233893</c:v>
                </c:pt>
                <c:pt idx="97">
                  <c:v>484.84809951169234</c:v>
                </c:pt>
                <c:pt idx="98">
                  <c:v>485.76234872652088</c:v>
                </c:pt>
                <c:pt idx="99">
                  <c:v>486.30140012866246</c:v>
                </c:pt>
                <c:pt idx="100">
                  <c:v>489.6605175238505</c:v>
                </c:pt>
                <c:pt idx="101">
                  <c:v>490.35310874557553</c:v>
                </c:pt>
                <c:pt idx="102">
                  <c:v>489.86083794572687</c:v>
                </c:pt>
                <c:pt idx="103">
                  <c:v>487.43121885147434</c:v>
                </c:pt>
                <c:pt idx="104">
                  <c:v>486.51978901707815</c:v>
                </c:pt>
                <c:pt idx="105">
                  <c:v>486.23722605177568</c:v>
                </c:pt>
                <c:pt idx="106">
                  <c:v>488.8547025392287</c:v>
                </c:pt>
                <c:pt idx="107">
                  <c:v>487.2336970062421</c:v>
                </c:pt>
                <c:pt idx="108">
                  <c:v>489.16749906267432</c:v>
                </c:pt>
                <c:pt idx="109">
                  <c:v>488.95515809934574</c:v>
                </c:pt>
                <c:pt idx="110">
                  <c:v>487.19297944682842</c:v>
                </c:pt>
                <c:pt idx="111">
                  <c:v>483.43015233041712</c:v>
                </c:pt>
                <c:pt idx="112">
                  <c:v>481.80140717152113</c:v>
                </c:pt>
                <c:pt idx="113">
                  <c:v>482.3945079069008</c:v>
                </c:pt>
                <c:pt idx="114">
                  <c:v>483.80469346040582</c:v>
                </c:pt>
                <c:pt idx="115">
                  <c:v>483.19005398112012</c:v>
                </c:pt>
                <c:pt idx="116">
                  <c:v>483.65173909490295</c:v>
                </c:pt>
                <c:pt idx="117">
                  <c:v>482.97455294554885</c:v>
                </c:pt>
                <c:pt idx="118">
                  <c:v>481.38015778200781</c:v>
                </c:pt>
                <c:pt idx="119">
                  <c:v>480.78737342883795</c:v>
                </c:pt>
                <c:pt idx="120">
                  <c:v>478.34744921536452</c:v>
                </c:pt>
                <c:pt idx="121">
                  <c:v>478.45177177186349</c:v>
                </c:pt>
                <c:pt idx="122">
                  <c:v>481.51679433889501</c:v>
                </c:pt>
                <c:pt idx="123">
                  <c:v>482.60495079943627</c:v>
                </c:pt>
                <c:pt idx="124">
                  <c:v>484.36993029612881</c:v>
                </c:pt>
                <c:pt idx="125">
                  <c:v>485.14357224838727</c:v>
                </c:pt>
                <c:pt idx="126">
                  <c:v>485.70817559319875</c:v>
                </c:pt>
                <c:pt idx="127">
                  <c:v>486.59401537940687</c:v>
                </c:pt>
                <c:pt idx="128">
                  <c:v>480.87557801913869</c:v>
                </c:pt>
                <c:pt idx="129">
                  <c:v>479.75515564401792</c:v>
                </c:pt>
                <c:pt idx="130">
                  <c:v>478.74233414176649</c:v>
                </c:pt>
                <c:pt idx="131">
                  <c:v>479.39332702226102</c:v>
                </c:pt>
                <c:pt idx="132">
                  <c:v>478.84551826830085</c:v>
                </c:pt>
                <c:pt idx="133">
                  <c:v>481.14563838605432</c:v>
                </c:pt>
                <c:pt idx="134">
                  <c:v>481.80247812123531</c:v>
                </c:pt>
                <c:pt idx="135">
                  <c:v>481.51846279019588</c:v>
                </c:pt>
                <c:pt idx="136">
                  <c:v>481.08849223719204</c:v>
                </c:pt>
                <c:pt idx="137">
                  <c:v>481.85684012551872</c:v>
                </c:pt>
                <c:pt idx="138">
                  <c:v>480.36567485460927</c:v>
                </c:pt>
                <c:pt idx="139">
                  <c:v>480.49539222179499</c:v>
                </c:pt>
                <c:pt idx="140">
                  <c:v>479.30544902756264</c:v>
                </c:pt>
                <c:pt idx="141">
                  <c:v>478.21160262011654</c:v>
                </c:pt>
                <c:pt idx="142">
                  <c:v>476.71559059036878</c:v>
                </c:pt>
                <c:pt idx="143">
                  <c:v>477.480954149696</c:v>
                </c:pt>
                <c:pt idx="144">
                  <c:v>478.77408922358813</c:v>
                </c:pt>
                <c:pt idx="145">
                  <c:v>480.09674881034385</c:v>
                </c:pt>
                <c:pt idx="146">
                  <c:v>478.41136688188266</c:v>
                </c:pt>
                <c:pt idx="147">
                  <c:v>477.28972546347592</c:v>
                </c:pt>
                <c:pt idx="148">
                  <c:v>477.42075770986742</c:v>
                </c:pt>
                <c:pt idx="149">
                  <c:v>477.53660393024347</c:v>
                </c:pt>
                <c:pt idx="150">
                  <c:v>477.46525214055941</c:v>
                </c:pt>
                <c:pt idx="151">
                  <c:v>477.04476964481523</c:v>
                </c:pt>
                <c:pt idx="152">
                  <c:v>477.74217868494571</c:v>
                </c:pt>
                <c:pt idx="153">
                  <c:v>476.62206555666137</c:v>
                </c:pt>
                <c:pt idx="154">
                  <c:v>476.41716429984302</c:v>
                </c:pt>
                <c:pt idx="155">
                  <c:v>476.05475194329108</c:v>
                </c:pt>
                <c:pt idx="156">
                  <c:v>475.87848335458364</c:v>
                </c:pt>
                <c:pt idx="157">
                  <c:v>475.85849349016422</c:v>
                </c:pt>
                <c:pt idx="158">
                  <c:v>476.14562659600585</c:v>
                </c:pt>
                <c:pt idx="159">
                  <c:v>477.18819503436993</c:v>
                </c:pt>
                <c:pt idx="160">
                  <c:v>477.51927182940273</c:v>
                </c:pt>
                <c:pt idx="161">
                  <c:v>479.52188730054002</c:v>
                </c:pt>
                <c:pt idx="162">
                  <c:v>478.88956245645272</c:v>
                </c:pt>
                <c:pt idx="163">
                  <c:v>480.72783320447229</c:v>
                </c:pt>
                <c:pt idx="164">
                  <c:v>480.47282388482512</c:v>
                </c:pt>
                <c:pt idx="165">
                  <c:v>479.1325562652026</c:v>
                </c:pt>
                <c:pt idx="166">
                  <c:v>479.20435339001068</c:v>
                </c:pt>
                <c:pt idx="167">
                  <c:v>480.42557662109385</c:v>
                </c:pt>
                <c:pt idx="168">
                  <c:v>481.29276733999654</c:v>
                </c:pt>
                <c:pt idx="169">
                  <c:v>482.51776362622957</c:v>
                </c:pt>
                <c:pt idx="170">
                  <c:v>482.52834006712237</c:v>
                </c:pt>
                <c:pt idx="171">
                  <c:v>482.56113484286277</c:v>
                </c:pt>
                <c:pt idx="172">
                  <c:v>483.44140033950669</c:v>
                </c:pt>
                <c:pt idx="173">
                  <c:v>482.89504140698688</c:v>
                </c:pt>
                <c:pt idx="174">
                  <c:v>484.00775996856515</c:v>
                </c:pt>
                <c:pt idx="175">
                  <c:v>484.80324265663558</c:v>
                </c:pt>
                <c:pt idx="176">
                  <c:v>484.50612504612576</c:v>
                </c:pt>
                <c:pt idx="177">
                  <c:v>482.52570272960082</c:v>
                </c:pt>
                <c:pt idx="178">
                  <c:v>481.55610358345774</c:v>
                </c:pt>
                <c:pt idx="179">
                  <c:v>481.21829760881934</c:v>
                </c:pt>
                <c:pt idx="180">
                  <c:v>480.32270980415888</c:v>
                </c:pt>
                <c:pt idx="181">
                  <c:v>480.34318731359429</c:v>
                </c:pt>
                <c:pt idx="182">
                  <c:v>479.36022541259752</c:v>
                </c:pt>
                <c:pt idx="183">
                  <c:v>479.70220216819428</c:v>
                </c:pt>
                <c:pt idx="184">
                  <c:v>482.11809605395047</c:v>
                </c:pt>
                <c:pt idx="185">
                  <c:v>481.64166110414686</c:v>
                </c:pt>
                <c:pt idx="186">
                  <c:v>480.95055959289925</c:v>
                </c:pt>
                <c:pt idx="187">
                  <c:v>481.5302975801813</c:v>
                </c:pt>
                <c:pt idx="188">
                  <c:v>481.46653894862709</c:v>
                </c:pt>
                <c:pt idx="189">
                  <c:v>481.57476080317929</c:v>
                </c:pt>
                <c:pt idx="190">
                  <c:v>482.3558385333144</c:v>
                </c:pt>
                <c:pt idx="191">
                  <c:v>482.87190355617133</c:v>
                </c:pt>
                <c:pt idx="192">
                  <c:v>481.96806330033473</c:v>
                </c:pt>
                <c:pt idx="193">
                  <c:v>483.34675062761806</c:v>
                </c:pt>
                <c:pt idx="194">
                  <c:v>483.82737168019747</c:v>
                </c:pt>
                <c:pt idx="195">
                  <c:v>485.25450204846413</c:v>
                </c:pt>
                <c:pt idx="196">
                  <c:v>486.36616071770379</c:v>
                </c:pt>
                <c:pt idx="197">
                  <c:v>485.25540664039278</c:v>
                </c:pt>
                <c:pt idx="198">
                  <c:v>486.43488774107237</c:v>
                </c:pt>
                <c:pt idx="199">
                  <c:v>486.30024379341927</c:v>
                </c:pt>
                <c:pt idx="200">
                  <c:v>485.68128874571073</c:v>
                </c:pt>
                <c:pt idx="201">
                  <c:v>484.74335442752579</c:v>
                </c:pt>
                <c:pt idx="202">
                  <c:v>484.39622391848934</c:v>
                </c:pt>
                <c:pt idx="203">
                  <c:v>485.17086100843881</c:v>
                </c:pt>
                <c:pt idx="204">
                  <c:v>484.99057259046822</c:v>
                </c:pt>
                <c:pt idx="205">
                  <c:v>484.34746444230643</c:v>
                </c:pt>
                <c:pt idx="206">
                  <c:v>482.75978779612092</c:v>
                </c:pt>
                <c:pt idx="207">
                  <c:v>482.14379456056633</c:v>
                </c:pt>
                <c:pt idx="208">
                  <c:v>482.53660287593925</c:v>
                </c:pt>
                <c:pt idx="209">
                  <c:v>483.30430187726733</c:v>
                </c:pt>
                <c:pt idx="210">
                  <c:v>484.54331887517765</c:v>
                </c:pt>
                <c:pt idx="211">
                  <c:v>483.21315939604824</c:v>
                </c:pt>
                <c:pt idx="212">
                  <c:v>483.36447256536661</c:v>
                </c:pt>
                <c:pt idx="213">
                  <c:v>484.31937096947377</c:v>
                </c:pt>
                <c:pt idx="214">
                  <c:v>484.7500527806817</c:v>
                </c:pt>
                <c:pt idx="215">
                  <c:v>483.88933866325465</c:v>
                </c:pt>
                <c:pt idx="216">
                  <c:v>483.80904273281476</c:v>
                </c:pt>
                <c:pt idx="217">
                  <c:v>484.37127650103696</c:v>
                </c:pt>
                <c:pt idx="218">
                  <c:v>485.33394279070734</c:v>
                </c:pt>
                <c:pt idx="219">
                  <c:v>485.28771610230751</c:v>
                </c:pt>
                <c:pt idx="220">
                  <c:v>484.02648981058962</c:v>
                </c:pt>
                <c:pt idx="221">
                  <c:v>481.82307008620239</c:v>
                </c:pt>
                <c:pt idx="222">
                  <c:v>481.28312876027701</c:v>
                </c:pt>
                <c:pt idx="223">
                  <c:v>482.27220628293855</c:v>
                </c:pt>
                <c:pt idx="224">
                  <c:v>481.58148709097259</c:v>
                </c:pt>
                <c:pt idx="225">
                  <c:v>481.27702269323203</c:v>
                </c:pt>
                <c:pt idx="226">
                  <c:v>482.58536209360574</c:v>
                </c:pt>
                <c:pt idx="227">
                  <c:v>483.35467848915215</c:v>
                </c:pt>
                <c:pt idx="228">
                  <c:v>485.1996932822301</c:v>
                </c:pt>
                <c:pt idx="229">
                  <c:v>483.93869154195778</c:v>
                </c:pt>
                <c:pt idx="230">
                  <c:v>484.50036957867661</c:v>
                </c:pt>
                <c:pt idx="231">
                  <c:v>484.8203844167985</c:v>
                </c:pt>
                <c:pt idx="232">
                  <c:v>484.72294180892504</c:v>
                </c:pt>
                <c:pt idx="233">
                  <c:v>483.28082641373203</c:v>
                </c:pt>
                <c:pt idx="234">
                  <c:v>483.55735317383898</c:v>
                </c:pt>
                <c:pt idx="235">
                  <c:v>483.63151864831451</c:v>
                </c:pt>
                <c:pt idx="236">
                  <c:v>483.97067096855284</c:v>
                </c:pt>
                <c:pt idx="237">
                  <c:v>483.78353367027086</c:v>
                </c:pt>
                <c:pt idx="238">
                  <c:v>485.03807101801095</c:v>
                </c:pt>
                <c:pt idx="239">
                  <c:v>484.18262854146059</c:v>
                </c:pt>
                <c:pt idx="240">
                  <c:v>484.14025769587545</c:v>
                </c:pt>
                <c:pt idx="241">
                  <c:v>483.61694719003026</c:v>
                </c:pt>
                <c:pt idx="242">
                  <c:v>482.11870982832221</c:v>
                </c:pt>
                <c:pt idx="243">
                  <c:v>481.75922487669311</c:v>
                </c:pt>
                <c:pt idx="244">
                  <c:v>482.67351081422106</c:v>
                </c:pt>
                <c:pt idx="245">
                  <c:v>482.51316661253259</c:v>
                </c:pt>
                <c:pt idx="246">
                  <c:v>481.61249201561338</c:v>
                </c:pt>
                <c:pt idx="247">
                  <c:v>481.99310092816495</c:v>
                </c:pt>
                <c:pt idx="248">
                  <c:v>481.86797370497254</c:v>
                </c:pt>
                <c:pt idx="249">
                  <c:v>482.61300054688218</c:v>
                </c:pt>
                <c:pt idx="250">
                  <c:v>482.16811705705402</c:v>
                </c:pt>
                <c:pt idx="251">
                  <c:v>481.85175317051431</c:v>
                </c:pt>
                <c:pt idx="252">
                  <c:v>481.45452667909484</c:v>
                </c:pt>
                <c:pt idx="253">
                  <c:v>481.73118174001019</c:v>
                </c:pt>
                <c:pt idx="254">
                  <c:v>480.70547832976644</c:v>
                </c:pt>
                <c:pt idx="255">
                  <c:v>480.6512901602253</c:v>
                </c:pt>
                <c:pt idx="256">
                  <c:v>479.0923899083437</c:v>
                </c:pt>
                <c:pt idx="257">
                  <c:v>478.79081223344571</c:v>
                </c:pt>
                <c:pt idx="258">
                  <c:v>477.81892942743804</c:v>
                </c:pt>
                <c:pt idx="259">
                  <c:v>479.04607471662541</c:v>
                </c:pt>
                <c:pt idx="260">
                  <c:v>478.75182102876602</c:v>
                </c:pt>
                <c:pt idx="261">
                  <c:v>477.58187164471263</c:v>
                </c:pt>
                <c:pt idx="262">
                  <c:v>477.95609632939187</c:v>
                </c:pt>
                <c:pt idx="263">
                  <c:v>478.20925321500255</c:v>
                </c:pt>
                <c:pt idx="264">
                  <c:v>477.80099770197501</c:v>
                </c:pt>
                <c:pt idx="265">
                  <c:v>478.25623051797118</c:v>
                </c:pt>
                <c:pt idx="266">
                  <c:v>478.52696193052105</c:v>
                </c:pt>
                <c:pt idx="267">
                  <c:v>477.32252393214384</c:v>
                </c:pt>
                <c:pt idx="268">
                  <c:v>477.44939445678392</c:v>
                </c:pt>
                <c:pt idx="269">
                  <c:v>477.11808388259448</c:v>
                </c:pt>
                <c:pt idx="270">
                  <c:v>477.78101784543611</c:v>
                </c:pt>
                <c:pt idx="271">
                  <c:v>478.39730349733929</c:v>
                </c:pt>
                <c:pt idx="272">
                  <c:v>478.07297890809633</c:v>
                </c:pt>
                <c:pt idx="273">
                  <c:v>479.06932608011959</c:v>
                </c:pt>
                <c:pt idx="274">
                  <c:v>478.43796085413368</c:v>
                </c:pt>
                <c:pt idx="275">
                  <c:v>479.00140033108232</c:v>
                </c:pt>
                <c:pt idx="276">
                  <c:v>479.03097353838979</c:v>
                </c:pt>
                <c:pt idx="277">
                  <c:v>480.89454446344763</c:v>
                </c:pt>
                <c:pt idx="278">
                  <c:v>481.16761914009913</c:v>
                </c:pt>
                <c:pt idx="279">
                  <c:v>479.30119636027189</c:v>
                </c:pt>
                <c:pt idx="280">
                  <c:v>478.05065367712587</c:v>
                </c:pt>
                <c:pt idx="281">
                  <c:v>479.65147003113509</c:v>
                </c:pt>
                <c:pt idx="282">
                  <c:v>480.32541937798828</c:v>
                </c:pt>
                <c:pt idx="283">
                  <c:v>481.58982233214027</c:v>
                </c:pt>
                <c:pt idx="284">
                  <c:v>481.03425096142462</c:v>
                </c:pt>
                <c:pt idx="285">
                  <c:v>482.31811018467971</c:v>
                </c:pt>
                <c:pt idx="286">
                  <c:v>484.04556162879561</c:v>
                </c:pt>
                <c:pt idx="287">
                  <c:v>482.88443614355464</c:v>
                </c:pt>
                <c:pt idx="288">
                  <c:v>482.27198343102731</c:v>
                </c:pt>
                <c:pt idx="289">
                  <c:v>483.35621649743092</c:v>
                </c:pt>
                <c:pt idx="290">
                  <c:v>482.50537988899202</c:v>
                </c:pt>
                <c:pt idx="291">
                  <c:v>481.03053618227102</c:v>
                </c:pt>
                <c:pt idx="292">
                  <c:v>481.54204664740604</c:v>
                </c:pt>
                <c:pt idx="293">
                  <c:v>482.97407312309963</c:v>
                </c:pt>
                <c:pt idx="294">
                  <c:v>483.38465131386306</c:v>
                </c:pt>
                <c:pt idx="295">
                  <c:v>482.70089128503463</c:v>
                </c:pt>
                <c:pt idx="296">
                  <c:v>483.67249511572146</c:v>
                </c:pt>
                <c:pt idx="297">
                  <c:v>484.80729271509932</c:v>
                </c:pt>
                <c:pt idx="298">
                  <c:v>483.43930472648697</c:v>
                </c:pt>
                <c:pt idx="299">
                  <c:v>485.32770498862033</c:v>
                </c:pt>
                <c:pt idx="300">
                  <c:v>485.667774902502</c:v>
                </c:pt>
                <c:pt idx="301">
                  <c:v>485.59699992822578</c:v>
                </c:pt>
                <c:pt idx="302">
                  <c:v>485.78800555514971</c:v>
                </c:pt>
                <c:pt idx="303">
                  <c:v>486.78158760561143</c:v>
                </c:pt>
                <c:pt idx="304">
                  <c:v>486.88773994373094</c:v>
                </c:pt>
                <c:pt idx="305">
                  <c:v>485.43011679774355</c:v>
                </c:pt>
                <c:pt idx="306">
                  <c:v>485.65912682404212</c:v>
                </c:pt>
                <c:pt idx="307">
                  <c:v>484.42129186123475</c:v>
                </c:pt>
                <c:pt idx="308">
                  <c:v>484.69977979375892</c:v>
                </c:pt>
                <c:pt idx="309">
                  <c:v>484.96797380985737</c:v>
                </c:pt>
                <c:pt idx="310">
                  <c:v>484.45830649571951</c:v>
                </c:pt>
                <c:pt idx="311">
                  <c:v>485.05387495728752</c:v>
                </c:pt>
                <c:pt idx="312">
                  <c:v>483.44832298446551</c:v>
                </c:pt>
                <c:pt idx="313">
                  <c:v>483.64320236746187</c:v>
                </c:pt>
                <c:pt idx="314">
                  <c:v>484.69475256133569</c:v>
                </c:pt>
                <c:pt idx="315">
                  <c:v>485.50478504548454</c:v>
                </c:pt>
                <c:pt idx="316">
                  <c:v>486.34251497867655</c:v>
                </c:pt>
                <c:pt idx="317">
                  <c:v>485.95443017421661</c:v>
                </c:pt>
                <c:pt idx="318">
                  <c:v>486.61463565465192</c:v>
                </c:pt>
                <c:pt idx="319">
                  <c:v>486.04872354783407</c:v>
                </c:pt>
                <c:pt idx="320">
                  <c:v>486.84772205267683</c:v>
                </c:pt>
                <c:pt idx="321">
                  <c:v>487.53943681570769</c:v>
                </c:pt>
                <c:pt idx="322">
                  <c:v>488.43163939358266</c:v>
                </c:pt>
                <c:pt idx="323">
                  <c:v>488.46141282626161</c:v>
                </c:pt>
                <c:pt idx="324">
                  <c:v>487.58493087593325</c:v>
                </c:pt>
                <c:pt idx="325">
                  <c:v>486.77561875103464</c:v>
                </c:pt>
                <c:pt idx="326">
                  <c:v>487.24584751735307</c:v>
                </c:pt>
                <c:pt idx="327">
                  <c:v>488.15569293900893</c:v>
                </c:pt>
                <c:pt idx="328">
                  <c:v>488.66573804013689</c:v>
                </c:pt>
                <c:pt idx="329">
                  <c:v>487.97542536849062</c:v>
                </c:pt>
                <c:pt idx="330">
                  <c:v>486.35144165806418</c:v>
                </c:pt>
                <c:pt idx="331">
                  <c:v>486.07546170538143</c:v>
                </c:pt>
                <c:pt idx="332">
                  <c:v>487.4678347692772</c:v>
                </c:pt>
                <c:pt idx="333">
                  <c:v>487.68779148776485</c:v>
                </c:pt>
                <c:pt idx="334">
                  <c:v>490.23545883143674</c:v>
                </c:pt>
                <c:pt idx="335">
                  <c:v>490.36913629584046</c:v>
                </c:pt>
                <c:pt idx="336">
                  <c:v>493.24798819221235</c:v>
                </c:pt>
                <c:pt idx="337">
                  <c:v>492.55932136453237</c:v>
                </c:pt>
                <c:pt idx="338">
                  <c:v>492.44001706527098</c:v>
                </c:pt>
                <c:pt idx="339">
                  <c:v>493.35836907714543</c:v>
                </c:pt>
                <c:pt idx="340">
                  <c:v>494.09480932236363</c:v>
                </c:pt>
                <c:pt idx="341">
                  <c:v>494.22451086334593</c:v>
                </c:pt>
                <c:pt idx="342">
                  <c:v>493.37573267252259</c:v>
                </c:pt>
                <c:pt idx="343">
                  <c:v>494.21300232883812</c:v>
                </c:pt>
                <c:pt idx="344">
                  <c:v>492.69661287563105</c:v>
                </c:pt>
                <c:pt idx="345">
                  <c:v>492.45053228823639</c:v>
                </c:pt>
                <c:pt idx="346">
                  <c:v>493.60757047159666</c:v>
                </c:pt>
                <c:pt idx="347">
                  <c:v>494.79892713051282</c:v>
                </c:pt>
                <c:pt idx="348">
                  <c:v>494.41077312470333</c:v>
                </c:pt>
                <c:pt idx="349">
                  <c:v>494.6682022191859</c:v>
                </c:pt>
                <c:pt idx="350">
                  <c:v>496.10787705158975</c:v>
                </c:pt>
                <c:pt idx="351">
                  <c:v>496.64508420611162</c:v>
                </c:pt>
                <c:pt idx="352">
                  <c:v>497.92109623358613</c:v>
                </c:pt>
                <c:pt idx="353">
                  <c:v>498.71492710560341</c:v>
                </c:pt>
                <c:pt idx="354">
                  <c:v>498.95168416357569</c:v>
                </c:pt>
                <c:pt idx="355">
                  <c:v>500.55953425610124</c:v>
                </c:pt>
                <c:pt idx="356">
                  <c:v>501.67804203783732</c:v>
                </c:pt>
                <c:pt idx="357">
                  <c:v>502.77125405672058</c:v>
                </c:pt>
                <c:pt idx="358">
                  <c:v>504.02225436853172</c:v>
                </c:pt>
                <c:pt idx="359">
                  <c:v>503.5962338835256</c:v>
                </c:pt>
                <c:pt idx="360">
                  <c:v>503.85822208137654</c:v>
                </c:pt>
                <c:pt idx="361">
                  <c:v>506.01831459540358</c:v>
                </c:pt>
                <c:pt idx="362">
                  <c:v>506.70860271127805</c:v>
                </c:pt>
                <c:pt idx="363">
                  <c:v>509.15536605952195</c:v>
                </c:pt>
                <c:pt idx="364">
                  <c:v>511.05912808802748</c:v>
                </c:pt>
                <c:pt idx="365">
                  <c:v>510.98461708774698</c:v>
                </c:pt>
                <c:pt idx="366">
                  <c:v>512.59623223269773</c:v>
                </c:pt>
                <c:pt idx="367">
                  <c:v>511.68122549013441</c:v>
                </c:pt>
                <c:pt idx="368">
                  <c:v>515.41023148496367</c:v>
                </c:pt>
                <c:pt idx="369">
                  <c:v>511.35619628036733</c:v>
                </c:pt>
                <c:pt idx="370">
                  <c:v>512.58402495886492</c:v>
                </c:pt>
                <c:pt idx="371">
                  <c:v>514.60345941427602</c:v>
                </c:pt>
                <c:pt idx="372">
                  <c:v>514.77125864062202</c:v>
                </c:pt>
                <c:pt idx="373">
                  <c:v>516.45073760487321</c:v>
                </c:pt>
                <c:pt idx="374">
                  <c:v>517.34657916254559</c:v>
                </c:pt>
                <c:pt idx="375">
                  <c:v>517.97145847644799</c:v>
                </c:pt>
                <c:pt idx="376">
                  <c:v>517.13467393826318</c:v>
                </c:pt>
                <c:pt idx="377">
                  <c:v>514.04300165019913</c:v>
                </c:pt>
                <c:pt idx="378">
                  <c:v>514.54872855537656</c:v>
                </c:pt>
                <c:pt idx="379">
                  <c:v>515.67196147369248</c:v>
                </c:pt>
                <c:pt idx="380">
                  <c:v>517.04941248879948</c:v>
                </c:pt>
                <c:pt idx="381">
                  <c:v>520.98153921213793</c:v>
                </c:pt>
                <c:pt idx="382">
                  <c:v>523.73905843048385</c:v>
                </c:pt>
                <c:pt idx="383">
                  <c:v>526.0263347937514</c:v>
                </c:pt>
                <c:pt idx="384">
                  <c:v>525.5666780570084</c:v>
                </c:pt>
                <c:pt idx="385">
                  <c:v>523.63914424609197</c:v>
                </c:pt>
                <c:pt idx="386">
                  <c:v>523.70677772642034</c:v>
                </c:pt>
                <c:pt idx="387">
                  <c:v>524.24582901253257</c:v>
                </c:pt>
                <c:pt idx="388">
                  <c:v>529.29975874055106</c:v>
                </c:pt>
                <c:pt idx="389">
                  <c:v>527.11398620177795</c:v>
                </c:pt>
                <c:pt idx="390">
                  <c:v>528.37244217834461</c:v>
                </c:pt>
                <c:pt idx="391">
                  <c:v>530.81145919554933</c:v>
                </c:pt>
                <c:pt idx="392">
                  <c:v>529.35483152178313</c:v>
                </c:pt>
                <c:pt idx="393">
                  <c:v>529.94219328239478</c:v>
                </c:pt>
                <c:pt idx="394">
                  <c:v>530.6560451171456</c:v>
                </c:pt>
                <c:pt idx="395">
                  <c:v>529.74141538026504</c:v>
                </c:pt>
                <c:pt idx="396">
                  <c:v>529.9447202923601</c:v>
                </c:pt>
                <c:pt idx="397">
                  <c:v>529.13172453087543</c:v>
                </c:pt>
                <c:pt idx="398">
                  <c:v>532.28613084130461</c:v>
                </c:pt>
                <c:pt idx="399">
                  <c:v>528.59192604076168</c:v>
                </c:pt>
                <c:pt idx="400">
                  <c:v>525.63216669124733</c:v>
                </c:pt>
                <c:pt idx="401">
                  <c:v>525.63740061033047</c:v>
                </c:pt>
                <c:pt idx="402">
                  <c:v>528.23689894310326</c:v>
                </c:pt>
                <c:pt idx="403">
                  <c:v>529.35808979897774</c:v>
                </c:pt>
                <c:pt idx="404">
                  <c:v>527.27046318575742</c:v>
                </c:pt>
                <c:pt idx="405">
                  <c:v>525.97551481367418</c:v>
                </c:pt>
                <c:pt idx="406">
                  <c:v>529.69264992112073</c:v>
                </c:pt>
                <c:pt idx="407">
                  <c:v>528.68215755645952</c:v>
                </c:pt>
                <c:pt idx="408">
                  <c:v>528.12998766649343</c:v>
                </c:pt>
                <c:pt idx="409">
                  <c:v>528.93230819901805</c:v>
                </c:pt>
                <c:pt idx="410">
                  <c:v>532.53731159721951</c:v>
                </c:pt>
                <c:pt idx="411">
                  <c:v>535.54843975617678</c:v>
                </c:pt>
                <c:pt idx="412">
                  <c:v>536.87496009319841</c:v>
                </c:pt>
                <c:pt idx="413">
                  <c:v>536.70850527828941</c:v>
                </c:pt>
                <c:pt idx="414">
                  <c:v>536.13569357955805</c:v>
                </c:pt>
                <c:pt idx="415">
                  <c:v>535.04440441468898</c:v>
                </c:pt>
                <c:pt idx="416">
                  <c:v>534.97459944497098</c:v>
                </c:pt>
                <c:pt idx="417">
                  <c:v>532.12674915110233</c:v>
                </c:pt>
                <c:pt idx="418">
                  <c:v>529.18302786536162</c:v>
                </c:pt>
                <c:pt idx="419">
                  <c:v>530.6078045259336</c:v>
                </c:pt>
                <c:pt idx="420">
                  <c:v>532.21723216334931</c:v>
                </c:pt>
                <c:pt idx="421">
                  <c:v>533.54021078607377</c:v>
                </c:pt>
                <c:pt idx="422">
                  <c:v>534.51197223684778</c:v>
                </c:pt>
                <c:pt idx="423">
                  <c:v>534.42284526958531</c:v>
                </c:pt>
                <c:pt idx="424">
                  <c:v>536.46765449780946</c:v>
                </c:pt>
                <c:pt idx="425">
                  <c:v>538.47772699099085</c:v>
                </c:pt>
                <c:pt idx="426">
                  <c:v>540.09838283650095</c:v>
                </c:pt>
                <c:pt idx="427">
                  <c:v>538.9253580266876</c:v>
                </c:pt>
                <c:pt idx="428">
                  <c:v>536.16849946799198</c:v>
                </c:pt>
                <c:pt idx="429">
                  <c:v>535.95131847378593</c:v>
                </c:pt>
                <c:pt idx="430">
                  <c:v>537.91589763988748</c:v>
                </c:pt>
                <c:pt idx="431">
                  <c:v>537.48658336459471</c:v>
                </c:pt>
                <c:pt idx="432">
                  <c:v>537.98221694029792</c:v>
                </c:pt>
                <c:pt idx="433">
                  <c:v>539.10331016426051</c:v>
                </c:pt>
                <c:pt idx="434">
                  <c:v>537.21922081355979</c:v>
                </c:pt>
                <c:pt idx="435">
                  <c:v>535.08241015789179</c:v>
                </c:pt>
                <c:pt idx="436">
                  <c:v>533.07237979077797</c:v>
                </c:pt>
                <c:pt idx="437">
                  <c:v>532.24351474971479</c:v>
                </c:pt>
                <c:pt idx="438">
                  <c:v>532.66667246925681</c:v>
                </c:pt>
                <c:pt idx="439">
                  <c:v>531.30444566044878</c:v>
                </c:pt>
                <c:pt idx="440">
                  <c:v>529.28528457333016</c:v>
                </c:pt>
                <c:pt idx="441">
                  <c:v>528.38217265243645</c:v>
                </c:pt>
                <c:pt idx="442">
                  <c:v>528.53369615926772</c:v>
                </c:pt>
                <c:pt idx="443">
                  <c:v>529.82927176668795</c:v>
                </c:pt>
                <c:pt idx="444">
                  <c:v>529.17112616677286</c:v>
                </c:pt>
                <c:pt idx="445">
                  <c:v>527.12855056886224</c:v>
                </c:pt>
                <c:pt idx="446">
                  <c:v>523.23707375623155</c:v>
                </c:pt>
                <c:pt idx="447">
                  <c:v>522.1720014104792</c:v>
                </c:pt>
                <c:pt idx="448">
                  <c:v>523.88078234701152</c:v>
                </c:pt>
                <c:pt idx="449">
                  <c:v>522.59303184018052</c:v>
                </c:pt>
                <c:pt idx="450">
                  <c:v>522.26947201796406</c:v>
                </c:pt>
                <c:pt idx="451">
                  <c:v>523.44016374006776</c:v>
                </c:pt>
                <c:pt idx="452">
                  <c:v>524.29671073123404</c:v>
                </c:pt>
                <c:pt idx="453">
                  <c:v>526.8277313574157</c:v>
                </c:pt>
                <c:pt idx="454">
                  <c:v>525.71310434243946</c:v>
                </c:pt>
                <c:pt idx="455">
                  <c:v>521.73527651417726</c:v>
                </c:pt>
                <c:pt idx="456">
                  <c:v>521.42470871865305</c:v>
                </c:pt>
                <c:pt idx="457">
                  <c:v>521.32585801814673</c:v>
                </c:pt>
                <c:pt idx="458">
                  <c:v>520.99969961468162</c:v>
                </c:pt>
                <c:pt idx="459">
                  <c:v>520.5550924488565</c:v>
                </c:pt>
                <c:pt idx="460">
                  <c:v>520.43578117331003</c:v>
                </c:pt>
                <c:pt idx="461">
                  <c:v>520.5582059800895</c:v>
                </c:pt>
                <c:pt idx="462">
                  <c:v>519.05997204870334</c:v>
                </c:pt>
                <c:pt idx="463">
                  <c:v>519.05815596430625</c:v>
                </c:pt>
                <c:pt idx="464">
                  <c:v>518.91156525169174</c:v>
                </c:pt>
                <c:pt idx="465">
                  <c:v>518.20868648815076</c:v>
                </c:pt>
                <c:pt idx="466">
                  <c:v>519.00158980551305</c:v>
                </c:pt>
                <c:pt idx="467">
                  <c:v>516.31619283202031</c:v>
                </c:pt>
                <c:pt idx="468">
                  <c:v>515.98857682511209</c:v>
                </c:pt>
                <c:pt idx="469">
                  <c:v>515.92643909447213</c:v>
                </c:pt>
                <c:pt idx="470">
                  <c:v>515.55800206787274</c:v>
                </c:pt>
                <c:pt idx="471">
                  <c:v>516.04849133462005</c:v>
                </c:pt>
                <c:pt idx="472">
                  <c:v>516.73496364540074</c:v>
                </c:pt>
                <c:pt idx="473">
                  <c:v>516.85607736487236</c:v>
                </c:pt>
                <c:pt idx="474">
                  <c:v>517.11020063716887</c:v>
                </c:pt>
                <c:pt idx="475">
                  <c:v>518.94400904030306</c:v>
                </c:pt>
                <c:pt idx="476">
                  <c:v>518.93058243993676</c:v>
                </c:pt>
                <c:pt idx="477">
                  <c:v>521.37619657922789</c:v>
                </c:pt>
                <c:pt idx="478">
                  <c:v>522.36146986258382</c:v>
                </c:pt>
                <c:pt idx="479">
                  <c:v>521.13916736111992</c:v>
                </c:pt>
                <c:pt idx="480">
                  <c:v>524.09254750976811</c:v>
                </c:pt>
                <c:pt idx="481">
                  <c:v>523.57722624969404</c:v>
                </c:pt>
                <c:pt idx="482">
                  <c:v>525.84349125169035</c:v>
                </c:pt>
                <c:pt idx="483">
                  <c:v>528.00413898790089</c:v>
                </c:pt>
                <c:pt idx="484">
                  <c:v>528.92230120661509</c:v>
                </c:pt>
                <c:pt idx="485">
                  <c:v>531.41833922439639</c:v>
                </c:pt>
                <c:pt idx="486">
                  <c:v>531.43553108099616</c:v>
                </c:pt>
                <c:pt idx="487">
                  <c:v>531.84102474463316</c:v>
                </c:pt>
                <c:pt idx="488">
                  <c:v>530.42250625095232</c:v>
                </c:pt>
                <c:pt idx="489">
                  <c:v>528.84430521233571</c:v>
                </c:pt>
                <c:pt idx="490">
                  <c:v>527.73277781282786</c:v>
                </c:pt>
                <c:pt idx="491">
                  <c:v>529.13034629133244</c:v>
                </c:pt>
                <c:pt idx="492">
                  <c:v>531.81884385164767</c:v>
                </c:pt>
                <c:pt idx="493">
                  <c:v>532.76083447557812</c:v>
                </c:pt>
                <c:pt idx="494">
                  <c:v>533.64042141981952</c:v>
                </c:pt>
                <c:pt idx="495">
                  <c:v>534.75014794349943</c:v>
                </c:pt>
                <c:pt idx="496">
                  <c:v>536.27294713292406</c:v>
                </c:pt>
                <c:pt idx="497">
                  <c:v>535.17759081445649</c:v>
                </c:pt>
                <c:pt idx="498">
                  <c:v>536.0952893539145</c:v>
                </c:pt>
                <c:pt idx="499">
                  <c:v>536.23040997629778</c:v>
                </c:pt>
                <c:pt idx="500">
                  <c:v>537.94704002748404</c:v>
                </c:pt>
                <c:pt idx="501">
                  <c:v>542.31109743263096</c:v>
                </c:pt>
                <c:pt idx="502">
                  <c:v>540.23266027239754</c:v>
                </c:pt>
                <c:pt idx="503">
                  <c:v>538.46374221393046</c:v>
                </c:pt>
                <c:pt idx="504">
                  <c:v>538.2966530024288</c:v>
                </c:pt>
                <c:pt idx="505">
                  <c:v>537.11539467751743</c:v>
                </c:pt>
                <c:pt idx="506">
                  <c:v>539.01936124167696</c:v>
                </c:pt>
                <c:pt idx="507">
                  <c:v>541.67648836036801</c:v>
                </c:pt>
                <c:pt idx="508">
                  <c:v>541.05281290143694</c:v>
                </c:pt>
                <c:pt idx="509">
                  <c:v>541.18955172965116</c:v>
                </c:pt>
                <c:pt idx="510">
                  <c:v>543.06347354880336</c:v>
                </c:pt>
                <c:pt idx="511">
                  <c:v>545.28434518278459</c:v>
                </c:pt>
                <c:pt idx="512">
                  <c:v>544.13136095816481</c:v>
                </c:pt>
                <c:pt idx="513">
                  <c:v>542.74035832000641</c:v>
                </c:pt>
                <c:pt idx="514">
                  <c:v>542.01153657524458</c:v>
                </c:pt>
                <c:pt idx="515">
                  <c:v>543.06770541374885</c:v>
                </c:pt>
                <c:pt idx="516">
                  <c:v>542.91257629512768</c:v>
                </c:pt>
                <c:pt idx="517">
                  <c:v>540.95904490115367</c:v>
                </c:pt>
                <c:pt idx="518">
                  <c:v>543.76916220176508</c:v>
                </c:pt>
                <c:pt idx="519">
                  <c:v>543.79687174522746</c:v>
                </c:pt>
                <c:pt idx="520">
                  <c:v>543.77792303278352</c:v>
                </c:pt>
                <c:pt idx="521">
                  <c:v>544.39068941654523</c:v>
                </c:pt>
                <c:pt idx="522">
                  <c:v>543.86317924905745</c:v>
                </c:pt>
                <c:pt idx="523">
                  <c:v>543.24680357087584</c:v>
                </c:pt>
                <c:pt idx="524">
                  <c:v>542.92216299993231</c:v>
                </c:pt>
                <c:pt idx="525">
                  <c:v>544.14773638782663</c:v>
                </c:pt>
                <c:pt idx="526">
                  <c:v>544.41225927911012</c:v>
                </c:pt>
                <c:pt idx="527">
                  <c:v>544.30705338376049</c:v>
                </c:pt>
                <c:pt idx="528">
                  <c:v>541.19062136878881</c:v>
                </c:pt>
                <c:pt idx="529">
                  <c:v>539.43051856806221</c:v>
                </c:pt>
                <c:pt idx="530">
                  <c:v>542.37523580040795</c:v>
                </c:pt>
                <c:pt idx="531">
                  <c:v>543.64907942796924</c:v>
                </c:pt>
                <c:pt idx="532">
                  <c:v>546.44245705494689</c:v>
                </c:pt>
                <c:pt idx="533">
                  <c:v>546.40423114876137</c:v>
                </c:pt>
                <c:pt idx="534">
                  <c:v>548.15450563625279</c:v>
                </c:pt>
                <c:pt idx="535">
                  <c:v>548.44776898752878</c:v>
                </c:pt>
                <c:pt idx="536">
                  <c:v>548.74350956216756</c:v>
                </c:pt>
                <c:pt idx="537">
                  <c:v>551.24519005881484</c:v>
                </c:pt>
                <c:pt idx="538">
                  <c:v>553.54941877059457</c:v>
                </c:pt>
                <c:pt idx="539">
                  <c:v>553.51817442631352</c:v>
                </c:pt>
                <c:pt idx="540">
                  <c:v>553.35895213501863</c:v>
                </c:pt>
                <c:pt idx="541">
                  <c:v>554.94423475702581</c:v>
                </c:pt>
                <c:pt idx="542">
                  <c:v>552.19163803402546</c:v>
                </c:pt>
                <c:pt idx="543">
                  <c:v>553.30717334367898</c:v>
                </c:pt>
                <c:pt idx="544">
                  <c:v>553.09901943015518</c:v>
                </c:pt>
                <c:pt idx="545">
                  <c:v>552.14844718465508</c:v>
                </c:pt>
                <c:pt idx="546">
                  <c:v>553.08417724212154</c:v>
                </c:pt>
                <c:pt idx="547">
                  <c:v>551.1141454341423</c:v>
                </c:pt>
                <c:pt idx="548">
                  <c:v>551.57540175267764</c:v>
                </c:pt>
                <c:pt idx="549">
                  <c:v>552.21361536543327</c:v>
                </c:pt>
                <c:pt idx="550">
                  <c:v>549.57094209708691</c:v>
                </c:pt>
                <c:pt idx="551">
                  <c:v>549.5204445426449</c:v>
                </c:pt>
                <c:pt idx="552">
                  <c:v>550.33603980829901</c:v>
                </c:pt>
                <c:pt idx="553">
                  <c:v>548.67572339100377</c:v>
                </c:pt>
                <c:pt idx="554">
                  <c:v>547.92230192386489</c:v>
                </c:pt>
                <c:pt idx="555">
                  <c:v>547.56229743134281</c:v>
                </c:pt>
                <c:pt idx="556">
                  <c:v>548.50222755617267</c:v>
                </c:pt>
                <c:pt idx="557">
                  <c:v>549.3166653451716</c:v>
                </c:pt>
                <c:pt idx="558">
                  <c:v>549.26760479841084</c:v>
                </c:pt>
                <c:pt idx="559">
                  <c:v>547.77552013237937</c:v>
                </c:pt>
                <c:pt idx="560">
                  <c:v>548.37848743076313</c:v>
                </c:pt>
                <c:pt idx="561">
                  <c:v>550.15504619771696</c:v>
                </c:pt>
                <c:pt idx="562">
                  <c:v>550.08645750452411</c:v>
                </c:pt>
                <c:pt idx="563">
                  <c:v>551.20194487638287</c:v>
                </c:pt>
                <c:pt idx="564">
                  <c:v>551.05065624120982</c:v>
                </c:pt>
                <c:pt idx="565">
                  <c:v>550.70038811837651</c:v>
                </c:pt>
                <c:pt idx="566">
                  <c:v>548.97418304984399</c:v>
                </c:pt>
                <c:pt idx="567">
                  <c:v>547.25865024830125</c:v>
                </c:pt>
                <c:pt idx="568">
                  <c:v>547.8327407055765</c:v>
                </c:pt>
                <c:pt idx="569">
                  <c:v>549.7984400399888</c:v>
                </c:pt>
                <c:pt idx="570">
                  <c:v>551.04040997953996</c:v>
                </c:pt>
                <c:pt idx="571">
                  <c:v>551.29479700846105</c:v>
                </c:pt>
                <c:pt idx="572">
                  <c:v>550.25114216509655</c:v>
                </c:pt>
                <c:pt idx="573">
                  <c:v>549.78758312485149</c:v>
                </c:pt>
                <c:pt idx="574">
                  <c:v>548.30558767193213</c:v>
                </c:pt>
                <c:pt idx="575">
                  <c:v>547.21892336514043</c:v>
                </c:pt>
                <c:pt idx="576">
                  <c:v>548.61776580730941</c:v>
                </c:pt>
                <c:pt idx="577">
                  <c:v>547.90872986703198</c:v>
                </c:pt>
                <c:pt idx="578">
                  <c:v>543.87002702036625</c:v>
                </c:pt>
                <c:pt idx="579">
                  <c:v>542.9792391456989</c:v>
                </c:pt>
                <c:pt idx="580">
                  <c:v>542.52740999880507</c:v>
                </c:pt>
                <c:pt idx="581">
                  <c:v>538.8106612988671</c:v>
                </c:pt>
                <c:pt idx="582">
                  <c:v>536.87131684537292</c:v>
                </c:pt>
                <c:pt idx="583">
                  <c:v>536.91087678575786</c:v>
                </c:pt>
                <c:pt idx="584">
                  <c:v>537.70497439625467</c:v>
                </c:pt>
                <c:pt idx="585">
                  <c:v>537.56641296458861</c:v>
                </c:pt>
                <c:pt idx="586">
                  <c:v>536.48005228721445</c:v>
                </c:pt>
                <c:pt idx="587">
                  <c:v>537.20597133872138</c:v>
                </c:pt>
                <c:pt idx="588">
                  <c:v>535.37650887830864</c:v>
                </c:pt>
                <c:pt idx="589">
                  <c:v>532.10340963220153</c:v>
                </c:pt>
                <c:pt idx="590">
                  <c:v>529.29608534760291</c:v>
                </c:pt>
                <c:pt idx="591">
                  <c:v>528.38943570810807</c:v>
                </c:pt>
                <c:pt idx="592">
                  <c:v>527.96067198396258</c:v>
                </c:pt>
                <c:pt idx="593">
                  <c:v>528.49000063586959</c:v>
                </c:pt>
                <c:pt idx="594">
                  <c:v>527.0923282127809</c:v>
                </c:pt>
                <c:pt idx="595">
                  <c:v>529.6431332846405</c:v>
                </c:pt>
                <c:pt idx="596">
                  <c:v>528.93197030021872</c:v>
                </c:pt>
                <c:pt idx="597">
                  <c:v>529.49741908474107</c:v>
                </c:pt>
                <c:pt idx="598">
                  <c:v>529.46871783960898</c:v>
                </c:pt>
                <c:pt idx="599">
                  <c:v>529.80762819974098</c:v>
                </c:pt>
                <c:pt idx="600">
                  <c:v>528.46830249325092</c:v>
                </c:pt>
                <c:pt idx="601">
                  <c:v>530.95563897824627</c:v>
                </c:pt>
                <c:pt idx="602">
                  <c:v>531.50314408025508</c:v>
                </c:pt>
                <c:pt idx="603">
                  <c:v>532.80828055432232</c:v>
                </c:pt>
                <c:pt idx="604">
                  <c:v>531.9352822894881</c:v>
                </c:pt>
                <c:pt idx="605">
                  <c:v>532.12724522687768</c:v>
                </c:pt>
                <c:pt idx="606">
                  <c:v>532.37874320174103</c:v>
                </c:pt>
                <c:pt idx="607">
                  <c:v>533.07481075664759</c:v>
                </c:pt>
                <c:pt idx="608">
                  <c:v>532.91177590300174</c:v>
                </c:pt>
                <c:pt idx="609">
                  <c:v>533.54411417278777</c:v>
                </c:pt>
                <c:pt idx="610">
                  <c:v>530.16721784328229</c:v>
                </c:pt>
                <c:pt idx="611">
                  <c:v>529.46928724129316</c:v>
                </c:pt>
                <c:pt idx="612">
                  <c:v>527.81135036954936</c:v>
                </c:pt>
                <c:pt idx="613">
                  <c:v>527.48648451966699</c:v>
                </c:pt>
                <c:pt idx="614">
                  <c:v>528.47603637341308</c:v>
                </c:pt>
                <c:pt idx="615">
                  <c:v>529.5028933021307</c:v>
                </c:pt>
                <c:pt idx="616">
                  <c:v>528.72217794520736</c:v>
                </c:pt>
                <c:pt idx="617">
                  <c:v>529.62134580677571</c:v>
                </c:pt>
                <c:pt idx="618">
                  <c:v>529.46007833753072</c:v>
                </c:pt>
                <c:pt idx="619">
                  <c:v>529.84533087712668</c:v>
                </c:pt>
                <c:pt idx="620">
                  <c:v>531.85763686884559</c:v>
                </c:pt>
                <c:pt idx="621">
                  <c:v>530.17353078875556</c:v>
                </c:pt>
                <c:pt idx="622">
                  <c:v>531.42912177900098</c:v>
                </c:pt>
                <c:pt idx="623">
                  <c:v>531.81464974438416</c:v>
                </c:pt>
                <c:pt idx="624">
                  <c:v>531.5342840392517</c:v>
                </c:pt>
                <c:pt idx="625">
                  <c:v>532.16415567345666</c:v>
                </c:pt>
                <c:pt idx="626">
                  <c:v>530.67654484020159</c:v>
                </c:pt>
                <c:pt idx="627">
                  <c:v>528.29038352819589</c:v>
                </c:pt>
                <c:pt idx="628">
                  <c:v>529.11319378393603</c:v>
                </c:pt>
                <c:pt idx="629">
                  <c:v>531.34058416211337</c:v>
                </c:pt>
                <c:pt idx="630">
                  <c:v>530.56848272320792</c:v>
                </c:pt>
                <c:pt idx="631">
                  <c:v>530.13102146455981</c:v>
                </c:pt>
                <c:pt idx="632">
                  <c:v>528.40334356001199</c:v>
                </c:pt>
                <c:pt idx="633">
                  <c:v>527.07380418852995</c:v>
                </c:pt>
                <c:pt idx="634">
                  <c:v>525.15822470630883</c:v>
                </c:pt>
                <c:pt idx="635">
                  <c:v>524.6651163177545</c:v>
                </c:pt>
                <c:pt idx="636">
                  <c:v>525.26809180118391</c:v>
                </c:pt>
                <c:pt idx="637">
                  <c:v>524.65781297495607</c:v>
                </c:pt>
                <c:pt idx="638">
                  <c:v>524.77016607764858</c:v>
                </c:pt>
                <c:pt idx="639">
                  <c:v>525.77167657136852</c:v>
                </c:pt>
                <c:pt idx="640">
                  <c:v>527.96124891716499</c:v>
                </c:pt>
                <c:pt idx="641">
                  <c:v>526.52825056629695</c:v>
                </c:pt>
                <c:pt idx="642">
                  <c:v>525.83438318248159</c:v>
                </c:pt>
                <c:pt idx="643">
                  <c:v>526.46175990461848</c:v>
                </c:pt>
                <c:pt idx="644">
                  <c:v>525.1120184569229</c:v>
                </c:pt>
                <c:pt idx="645">
                  <c:v>526.1410718005742</c:v>
                </c:pt>
                <c:pt idx="646">
                  <c:v>525.97869942335626</c:v>
                </c:pt>
                <c:pt idx="647">
                  <c:v>525.11289766380082</c:v>
                </c:pt>
                <c:pt idx="648">
                  <c:v>524.44302509282215</c:v>
                </c:pt>
                <c:pt idx="649">
                  <c:v>524.84773377208705</c:v>
                </c:pt>
                <c:pt idx="650">
                  <c:v>523.24740920040153</c:v>
                </c:pt>
                <c:pt idx="651">
                  <c:v>524.81630622521345</c:v>
                </c:pt>
                <c:pt idx="652">
                  <c:v>523.09561305931902</c:v>
                </c:pt>
                <c:pt idx="653">
                  <c:v>522.83410221726285</c:v>
                </c:pt>
                <c:pt idx="654">
                  <c:v>523.42488467799183</c:v>
                </c:pt>
                <c:pt idx="655">
                  <c:v>523.17139984911682</c:v>
                </c:pt>
                <c:pt idx="656">
                  <c:v>523.22350755394552</c:v>
                </c:pt>
                <c:pt idx="657">
                  <c:v>523.37606749612587</c:v>
                </c:pt>
                <c:pt idx="658">
                  <c:v>524.10808469047413</c:v>
                </c:pt>
                <c:pt idx="659">
                  <c:v>523.62035838745408</c:v>
                </c:pt>
                <c:pt idx="660">
                  <c:v>525.32502364798074</c:v>
                </c:pt>
                <c:pt idx="661">
                  <c:v>525.39799757801484</c:v>
                </c:pt>
                <c:pt idx="662">
                  <c:v>526.74594753514316</c:v>
                </c:pt>
                <c:pt idx="663">
                  <c:v>524.69535558024529</c:v>
                </c:pt>
                <c:pt idx="664">
                  <c:v>524.75087648709552</c:v>
                </c:pt>
                <c:pt idx="665">
                  <c:v>523.15015240788978</c:v>
                </c:pt>
                <c:pt idx="666">
                  <c:v>521.1309183846389</c:v>
                </c:pt>
                <c:pt idx="667">
                  <c:v>521.0670525486679</c:v>
                </c:pt>
                <c:pt idx="668">
                  <c:v>522.12114077786225</c:v>
                </c:pt>
                <c:pt idx="669">
                  <c:v>521.2045585383346</c:v>
                </c:pt>
                <c:pt idx="670">
                  <c:v>521.91548128786496</c:v>
                </c:pt>
                <c:pt idx="671">
                  <c:v>523.25231147594263</c:v>
                </c:pt>
                <c:pt idx="672">
                  <c:v>526.15586173362715</c:v>
                </c:pt>
                <c:pt idx="673">
                  <c:v>525.79202630330406</c:v>
                </c:pt>
                <c:pt idx="674">
                  <c:v>526.14006981015666</c:v>
                </c:pt>
                <c:pt idx="675">
                  <c:v>527.44121677605085</c:v>
                </c:pt>
                <c:pt idx="676">
                  <c:v>525.77995146193985</c:v>
                </c:pt>
                <c:pt idx="677">
                  <c:v>528.28914650913293</c:v>
                </c:pt>
                <c:pt idx="678">
                  <c:v>527.85133857321966</c:v>
                </c:pt>
                <c:pt idx="679">
                  <c:v>528.31389359579009</c:v>
                </c:pt>
                <c:pt idx="680">
                  <c:v>527.13531065040979</c:v>
                </c:pt>
                <c:pt idx="681">
                  <c:v>527.07928931935669</c:v>
                </c:pt>
                <c:pt idx="682">
                  <c:v>526.89758488057259</c:v>
                </c:pt>
                <c:pt idx="683">
                  <c:v>527.08022814486833</c:v>
                </c:pt>
                <c:pt idx="684">
                  <c:v>527.41622372866448</c:v>
                </c:pt>
                <c:pt idx="685">
                  <c:v>528.90201391014284</c:v>
                </c:pt>
                <c:pt idx="686">
                  <c:v>530.17680869375715</c:v>
                </c:pt>
                <c:pt idx="687">
                  <c:v>530.47242973686355</c:v>
                </c:pt>
                <c:pt idx="688">
                  <c:v>530.97244694358415</c:v>
                </c:pt>
                <c:pt idx="689">
                  <c:v>532.28867615978356</c:v>
                </c:pt>
                <c:pt idx="690">
                  <c:v>531.19434919403636</c:v>
                </c:pt>
                <c:pt idx="691">
                  <c:v>530.40796262533524</c:v>
                </c:pt>
                <c:pt idx="692">
                  <c:v>529.40124091536779</c:v>
                </c:pt>
                <c:pt idx="693">
                  <c:v>529.15937389188787</c:v>
                </c:pt>
                <c:pt idx="694">
                  <c:v>529.76033007426122</c:v>
                </c:pt>
                <c:pt idx="695">
                  <c:v>531.61347596695089</c:v>
                </c:pt>
                <c:pt idx="696">
                  <c:v>529.11116281090483</c:v>
                </c:pt>
                <c:pt idx="697">
                  <c:v>529.64492684848176</c:v>
                </c:pt>
                <c:pt idx="698">
                  <c:v>529.85074071040435</c:v>
                </c:pt>
                <c:pt idx="699">
                  <c:v>532.92881964795504</c:v>
                </c:pt>
                <c:pt idx="700">
                  <c:v>536.78877404518357</c:v>
                </c:pt>
                <c:pt idx="701">
                  <c:v>538.61571320929477</c:v>
                </c:pt>
                <c:pt idx="702">
                  <c:v>540.21216105710005</c:v>
                </c:pt>
                <c:pt idx="703">
                  <c:v>544.09420408453548</c:v>
                </c:pt>
                <c:pt idx="704">
                  <c:v>544.70020797596487</c:v>
                </c:pt>
                <c:pt idx="705">
                  <c:v>541.45571708808438</c:v>
                </c:pt>
                <c:pt idx="706">
                  <c:v>544.45810178127317</c:v>
                </c:pt>
                <c:pt idx="707">
                  <c:v>544.18189734373334</c:v>
                </c:pt>
                <c:pt idx="708">
                  <c:v>546.1369159835607</c:v>
                </c:pt>
                <c:pt idx="709">
                  <c:v>550.10959805847563</c:v>
                </c:pt>
                <c:pt idx="710">
                  <c:v>551.01161643990588</c:v>
                </c:pt>
                <c:pt idx="711">
                  <c:v>550.30736494647624</c:v>
                </c:pt>
                <c:pt idx="712">
                  <c:v>553.6736923624818</c:v>
                </c:pt>
                <c:pt idx="713">
                  <c:v>553.25601935816564</c:v>
                </c:pt>
                <c:pt idx="714">
                  <c:v>555.13788598289761</c:v>
                </c:pt>
                <c:pt idx="715">
                  <c:v>554.80562004516673</c:v>
                </c:pt>
                <c:pt idx="716">
                  <c:v>556.07984804484863</c:v>
                </c:pt>
                <c:pt idx="717">
                  <c:v>555.13710325399734</c:v>
                </c:pt>
                <c:pt idx="718">
                  <c:v>556.96964022300483</c:v>
                </c:pt>
                <c:pt idx="719">
                  <c:v>554.97980484603511</c:v>
                </c:pt>
                <c:pt idx="720">
                  <c:v>551.96151332233103</c:v>
                </c:pt>
                <c:pt idx="721">
                  <c:v>553.94249001701371</c:v>
                </c:pt>
                <c:pt idx="722">
                  <c:v>554.88056702134054</c:v>
                </c:pt>
                <c:pt idx="723">
                  <c:v>558.21635221735619</c:v>
                </c:pt>
                <c:pt idx="724">
                  <c:v>555.23065605831766</c:v>
                </c:pt>
                <c:pt idx="725">
                  <c:v>556.85585901386116</c:v>
                </c:pt>
                <c:pt idx="726">
                  <c:v>557.59000699134288</c:v>
                </c:pt>
                <c:pt idx="727">
                  <c:v>559.68986141191863</c:v>
                </c:pt>
                <c:pt idx="728">
                  <c:v>558.24605519520833</c:v>
                </c:pt>
                <c:pt idx="729">
                  <c:v>558.43063491717896</c:v>
                </c:pt>
                <c:pt idx="730">
                  <c:v>557.29930192742324</c:v>
                </c:pt>
                <c:pt idx="731">
                  <c:v>558.01389532086273</c:v>
                </c:pt>
                <c:pt idx="732">
                  <c:v>558.37593834492975</c:v>
                </c:pt>
                <c:pt idx="733">
                  <c:v>557.92681385030789</c:v>
                </c:pt>
                <c:pt idx="734">
                  <c:v>559.92839889714674</c:v>
                </c:pt>
                <c:pt idx="735">
                  <c:v>556.30197300697819</c:v>
                </c:pt>
                <c:pt idx="736">
                  <c:v>555.97746712632022</c:v>
                </c:pt>
                <c:pt idx="737">
                  <c:v>554.24261955799545</c:v>
                </c:pt>
                <c:pt idx="738">
                  <c:v>557.65815479306571</c:v>
                </c:pt>
                <c:pt idx="739">
                  <c:v>560.45840011457813</c:v>
                </c:pt>
                <c:pt idx="740">
                  <c:v>561.10436917065454</c:v>
                </c:pt>
                <c:pt idx="741">
                  <c:v>564.69647477616854</c:v>
                </c:pt>
                <c:pt idx="742">
                  <c:v>568.89903584969932</c:v>
                </c:pt>
                <c:pt idx="743">
                  <c:v>567.66881912020551</c:v>
                </c:pt>
                <c:pt idx="744">
                  <c:v>568.01314015298249</c:v>
                </c:pt>
                <c:pt idx="745">
                  <c:v>566.70560493002813</c:v>
                </c:pt>
                <c:pt idx="746">
                  <c:v>568.47566916573658</c:v>
                </c:pt>
                <c:pt idx="747">
                  <c:v>570.75410643832754</c:v>
                </c:pt>
                <c:pt idx="748">
                  <c:v>571.91700133428583</c:v>
                </c:pt>
                <c:pt idx="749">
                  <c:v>572.89299495869625</c:v>
                </c:pt>
                <c:pt idx="750">
                  <c:v>571.20436891172392</c:v>
                </c:pt>
                <c:pt idx="751">
                  <c:v>573.48761889404909</c:v>
                </c:pt>
                <c:pt idx="752">
                  <c:v>572.98221446579839</c:v>
                </c:pt>
                <c:pt idx="753">
                  <c:v>569.08501800973522</c:v>
                </c:pt>
                <c:pt idx="754">
                  <c:v>572.24854158629148</c:v>
                </c:pt>
                <c:pt idx="755">
                  <c:v>573.396338383836</c:v>
                </c:pt>
                <c:pt idx="756">
                  <c:v>572.4676687563375</c:v>
                </c:pt>
                <c:pt idx="757">
                  <c:v>573.09705955162588</c:v>
                </c:pt>
                <c:pt idx="758">
                  <c:v>574.32777566709012</c:v>
                </c:pt>
                <c:pt idx="759">
                  <c:v>574.49120115914809</c:v>
                </c:pt>
                <c:pt idx="760">
                  <c:v>585.87692383468288</c:v>
                </c:pt>
                <c:pt idx="761">
                  <c:v>585.63410772165525</c:v>
                </c:pt>
                <c:pt idx="762">
                  <c:v>586.70272208468919</c:v>
                </c:pt>
                <c:pt idx="763">
                  <c:v>589.71714365922503</c:v>
                </c:pt>
                <c:pt idx="764">
                  <c:v>590.55184164592424</c:v>
                </c:pt>
                <c:pt idx="765">
                  <c:v>590.12682990308213</c:v>
                </c:pt>
                <c:pt idx="766">
                  <c:v>596.56220599476251</c:v>
                </c:pt>
                <c:pt idx="767">
                  <c:v>598.42800821827302</c:v>
                </c:pt>
                <c:pt idx="768">
                  <c:v>598.81837428372239</c:v>
                </c:pt>
                <c:pt idx="769">
                  <c:v>602.65131672399787</c:v>
                </c:pt>
                <c:pt idx="770">
                  <c:v>604.46699783250961</c:v>
                </c:pt>
                <c:pt idx="771">
                  <c:v>604.60582232485615</c:v>
                </c:pt>
                <c:pt idx="772">
                  <c:v>594.22978947186766</c:v>
                </c:pt>
                <c:pt idx="773">
                  <c:v>594.74670460776713</c:v>
                </c:pt>
                <c:pt idx="774">
                  <c:v>597.22073174781133</c:v>
                </c:pt>
                <c:pt idx="775">
                  <c:v>599.66255118871595</c:v>
                </c:pt>
                <c:pt idx="776">
                  <c:v>601.11580629004948</c:v>
                </c:pt>
                <c:pt idx="777">
                  <c:v>600.60045502945081</c:v>
                </c:pt>
                <c:pt idx="778">
                  <c:v>600.93322476702303</c:v>
                </c:pt>
                <c:pt idx="779">
                  <c:v>602.56054118950476</c:v>
                </c:pt>
                <c:pt idx="780">
                  <c:v>600.17346798101858</c:v>
                </c:pt>
                <c:pt idx="781">
                  <c:v>599.80399794259074</c:v>
                </c:pt>
                <c:pt idx="782">
                  <c:v>599.50712398468454</c:v>
                </c:pt>
                <c:pt idx="783">
                  <c:v>601.74442256600037</c:v>
                </c:pt>
                <c:pt idx="784">
                  <c:v>606.16156920970343</c:v>
                </c:pt>
                <c:pt idx="785">
                  <c:v>608.39844948880148</c:v>
                </c:pt>
                <c:pt idx="786">
                  <c:v>608.00764205064263</c:v>
                </c:pt>
                <c:pt idx="787">
                  <c:v>603.8963365163645</c:v>
                </c:pt>
                <c:pt idx="788">
                  <c:v>602.65026709726476</c:v>
                </c:pt>
                <c:pt idx="789">
                  <c:v>604.53420973992729</c:v>
                </c:pt>
                <c:pt idx="790">
                  <c:v>605.22557498469871</c:v>
                </c:pt>
                <c:pt idx="791">
                  <c:v>604.89024674205382</c:v>
                </c:pt>
                <c:pt idx="792">
                  <c:v>601.79230301161977</c:v>
                </c:pt>
                <c:pt idx="793">
                  <c:v>598.6093901864341</c:v>
                </c:pt>
                <c:pt idx="794">
                  <c:v>599.57204850469361</c:v>
                </c:pt>
                <c:pt idx="795">
                  <c:v>598.66966426399779</c:v>
                </c:pt>
                <c:pt idx="796">
                  <c:v>599.2577341053327</c:v>
                </c:pt>
                <c:pt idx="797">
                  <c:v>600.5838384307566</c:v>
                </c:pt>
                <c:pt idx="798">
                  <c:v>605.75647104408836</c:v>
                </c:pt>
                <c:pt idx="799">
                  <c:v>605.94162166998717</c:v>
                </c:pt>
                <c:pt idx="800">
                  <c:v>603.56336480851473</c:v>
                </c:pt>
                <c:pt idx="801">
                  <c:v>602.87080811814951</c:v>
                </c:pt>
                <c:pt idx="802">
                  <c:v>610.61400946864944</c:v>
                </c:pt>
                <c:pt idx="803">
                  <c:v>614.91117703845316</c:v>
                </c:pt>
                <c:pt idx="804">
                  <c:v>613.94216339109119</c:v>
                </c:pt>
                <c:pt idx="805">
                  <c:v>611.20833114236382</c:v>
                </c:pt>
                <c:pt idx="806">
                  <c:v>614.9563781020546</c:v>
                </c:pt>
                <c:pt idx="807">
                  <c:v>613.54197095931374</c:v>
                </c:pt>
                <c:pt idx="808">
                  <c:v>614.53740276320752</c:v>
                </c:pt>
                <c:pt idx="809">
                  <c:v>613.35117072635808</c:v>
                </c:pt>
                <c:pt idx="810">
                  <c:v>615.8800967642328</c:v>
                </c:pt>
                <c:pt idx="811">
                  <c:v>617.49287049532529</c:v>
                </c:pt>
                <c:pt idx="812">
                  <c:v>618.65664153674709</c:v>
                </c:pt>
                <c:pt idx="813">
                  <c:v>618.98974371824033</c:v>
                </c:pt>
                <c:pt idx="814">
                  <c:v>618.90250257285209</c:v>
                </c:pt>
                <c:pt idx="815">
                  <c:v>619.76743565204049</c:v>
                </c:pt>
                <c:pt idx="816">
                  <c:v>621.7504241084506</c:v>
                </c:pt>
                <c:pt idx="817">
                  <c:v>623.19465018725339</c:v>
                </c:pt>
                <c:pt idx="818">
                  <c:v>622.30831212281737</c:v>
                </c:pt>
                <c:pt idx="819">
                  <c:v>626.9136798105269</c:v>
                </c:pt>
                <c:pt idx="820">
                  <c:v>624.46131249120378</c:v>
                </c:pt>
                <c:pt idx="821">
                  <c:v>624.12238350446694</c:v>
                </c:pt>
                <c:pt idx="822">
                  <c:v>627.99083289728515</c:v>
                </c:pt>
                <c:pt idx="823">
                  <c:v>626.92017336955735</c:v>
                </c:pt>
                <c:pt idx="824">
                  <c:v>632.0406639730295</c:v>
                </c:pt>
                <c:pt idx="825">
                  <c:v>633.13735728585345</c:v>
                </c:pt>
                <c:pt idx="826">
                  <c:v>633.50912146752398</c:v>
                </c:pt>
                <c:pt idx="827">
                  <c:v>633.98007191233785</c:v>
                </c:pt>
                <c:pt idx="828">
                  <c:v>637.78604703358849</c:v>
                </c:pt>
                <c:pt idx="829">
                  <c:v>641.87721727317967</c:v>
                </c:pt>
                <c:pt idx="830">
                  <c:v>643.65263698238311</c:v>
                </c:pt>
                <c:pt idx="831">
                  <c:v>646.24766846834041</c:v>
                </c:pt>
                <c:pt idx="832">
                  <c:v>645.3019022864072</c:v>
                </c:pt>
                <c:pt idx="833">
                  <c:v>652.04114283070373</c:v>
                </c:pt>
                <c:pt idx="834">
                  <c:v>653.94092077990717</c:v>
                </c:pt>
                <c:pt idx="835">
                  <c:v>652.26975283165245</c:v>
                </c:pt>
                <c:pt idx="836">
                  <c:v>646.81211190335989</c:v>
                </c:pt>
                <c:pt idx="837">
                  <c:v>652.10999107037514</c:v>
                </c:pt>
                <c:pt idx="838">
                  <c:v>644.15573535368719</c:v>
                </c:pt>
                <c:pt idx="839">
                  <c:v>638.23986679532914</c:v>
                </c:pt>
                <c:pt idx="840">
                  <c:v>634.36649940525774</c:v>
                </c:pt>
                <c:pt idx="841">
                  <c:v>638.7875558933863</c:v>
                </c:pt>
                <c:pt idx="842">
                  <c:v>639.72584691459394</c:v>
                </c:pt>
                <c:pt idx="843">
                  <c:v>643.44868738942967</c:v>
                </c:pt>
                <c:pt idx="844">
                  <c:v>646.97087758150985</c:v>
                </c:pt>
                <c:pt idx="845">
                  <c:v>649.20950333461064</c:v>
                </c:pt>
                <c:pt idx="846">
                  <c:v>647.86970502226825</c:v>
                </c:pt>
                <c:pt idx="847">
                  <c:v>648.57226298109606</c:v>
                </c:pt>
                <c:pt idx="848">
                  <c:v>649.23789578455649</c:v>
                </c:pt>
                <c:pt idx="849">
                  <c:v>645.85387553036173</c:v>
                </c:pt>
                <c:pt idx="850">
                  <c:v>642.13256351766847</c:v>
                </c:pt>
                <c:pt idx="851">
                  <c:v>637.40819012267673</c:v>
                </c:pt>
                <c:pt idx="852">
                  <c:v>637.18943737528923</c:v>
                </c:pt>
                <c:pt idx="853">
                  <c:v>637.82559934056792</c:v>
                </c:pt>
                <c:pt idx="854">
                  <c:v>644.25748651590743</c:v>
                </c:pt>
                <c:pt idx="855">
                  <c:v>642.62562633216623</c:v>
                </c:pt>
                <c:pt idx="856">
                  <c:v>636.67548188340413</c:v>
                </c:pt>
                <c:pt idx="857">
                  <c:v>631.52997680160001</c:v>
                </c:pt>
                <c:pt idx="858">
                  <c:v>633.37019389478678</c:v>
                </c:pt>
                <c:pt idx="859">
                  <c:v>632.91301139866675</c:v>
                </c:pt>
                <c:pt idx="860">
                  <c:v>632.57254697134761</c:v>
                </c:pt>
                <c:pt idx="861">
                  <c:v>631.82154443439299</c:v>
                </c:pt>
                <c:pt idx="862">
                  <c:v>628.22910655619569</c:v>
                </c:pt>
                <c:pt idx="863">
                  <c:v>624.80158385330537</c:v>
                </c:pt>
                <c:pt idx="864">
                  <c:v>619.99610634435248</c:v>
                </c:pt>
                <c:pt idx="865">
                  <c:v>615.00996011046277</c:v>
                </c:pt>
                <c:pt idx="866">
                  <c:v>614.31292573884821</c:v>
                </c:pt>
                <c:pt idx="867">
                  <c:v>618.51391979830271</c:v>
                </c:pt>
                <c:pt idx="868">
                  <c:v>619.04903119490575</c:v>
                </c:pt>
                <c:pt idx="869">
                  <c:v>623.87723100407447</c:v>
                </c:pt>
                <c:pt idx="870">
                  <c:v>619.13623954021591</c:v>
                </c:pt>
                <c:pt idx="871">
                  <c:v>614.78786858498245</c:v>
                </c:pt>
                <c:pt idx="872">
                  <c:v>617.27412505275981</c:v>
                </c:pt>
                <c:pt idx="873">
                  <c:v>615.16387321688103</c:v>
                </c:pt>
                <c:pt idx="874">
                  <c:v>618.75746779043163</c:v>
                </c:pt>
                <c:pt idx="875">
                  <c:v>614.716609680224</c:v>
                </c:pt>
                <c:pt idx="876">
                  <c:v>612.89791047710435</c:v>
                </c:pt>
                <c:pt idx="877">
                  <c:v>613.89947908779459</c:v>
                </c:pt>
                <c:pt idx="878">
                  <c:v>617.77914080992775</c:v>
                </c:pt>
                <c:pt idx="879">
                  <c:v>619.65401488206146</c:v>
                </c:pt>
                <c:pt idx="880">
                  <c:v>626.51307042170902</c:v>
                </c:pt>
                <c:pt idx="881">
                  <c:v>627.32707851219277</c:v>
                </c:pt>
                <c:pt idx="882">
                  <c:v>625.84609085705313</c:v>
                </c:pt>
                <c:pt idx="883">
                  <c:v>630.34978969801375</c:v>
                </c:pt>
                <c:pt idx="884">
                  <c:v>630.54673043296486</c:v>
                </c:pt>
                <c:pt idx="885">
                  <c:v>638.54899503212619</c:v>
                </c:pt>
                <c:pt idx="886">
                  <c:v>638.07359326304299</c:v>
                </c:pt>
                <c:pt idx="887">
                  <c:v>640.70353410926214</c:v>
                </c:pt>
                <c:pt idx="888">
                  <c:v>639.58889244521004</c:v>
                </c:pt>
                <c:pt idx="889">
                  <c:v>642.21807535365338</c:v>
                </c:pt>
                <c:pt idx="890">
                  <c:v>636.36333840042619</c:v>
                </c:pt>
                <c:pt idx="891">
                  <c:v>636.28680056516691</c:v>
                </c:pt>
                <c:pt idx="892">
                  <c:v>640.14725491992158</c:v>
                </c:pt>
                <c:pt idx="893">
                  <c:v>643.32834692266511</c:v>
                </c:pt>
                <c:pt idx="894">
                  <c:v>640.1696788997798</c:v>
                </c:pt>
                <c:pt idx="895">
                  <c:v>636.47902391529601</c:v>
                </c:pt>
                <c:pt idx="896">
                  <c:v>633.88151989594155</c:v>
                </c:pt>
                <c:pt idx="897">
                  <c:v>632.58095763805989</c:v>
                </c:pt>
                <c:pt idx="898">
                  <c:v>633.26385547769723</c:v>
                </c:pt>
                <c:pt idx="899">
                  <c:v>633.12008725660269</c:v>
                </c:pt>
                <c:pt idx="900">
                  <c:v>632.87628297869139</c:v>
                </c:pt>
                <c:pt idx="901">
                  <c:v>634.01857933893211</c:v>
                </c:pt>
                <c:pt idx="902">
                  <c:v>630.52995422999174</c:v>
                </c:pt>
                <c:pt idx="903">
                  <c:v>633.31171496486354</c:v>
                </c:pt>
                <c:pt idx="904">
                  <c:v>632.76187412655179</c:v>
                </c:pt>
                <c:pt idx="905">
                  <c:v>633.07752758802087</c:v>
                </c:pt>
                <c:pt idx="906">
                  <c:v>635.42766255250478</c:v>
                </c:pt>
                <c:pt idx="907">
                  <c:v>635.08084271015366</c:v>
                </c:pt>
                <c:pt idx="908">
                  <c:v>638.61825277711387</c:v>
                </c:pt>
                <c:pt idx="909">
                  <c:v>636.72114413146312</c:v>
                </c:pt>
                <c:pt idx="910">
                  <c:v>635.81028712851162</c:v>
                </c:pt>
                <c:pt idx="911">
                  <c:v>641.35353428750409</c:v>
                </c:pt>
                <c:pt idx="912">
                  <c:v>640.18552431633339</c:v>
                </c:pt>
                <c:pt idx="913">
                  <c:v>644.76886639256907</c:v>
                </c:pt>
                <c:pt idx="914">
                  <c:v>648.42734625531239</c:v>
                </c:pt>
                <c:pt idx="915">
                  <c:v>652.36669899977983</c:v>
                </c:pt>
                <c:pt idx="916">
                  <c:v>654.45715359618089</c:v>
                </c:pt>
                <c:pt idx="917">
                  <c:v>652.84028494046561</c:v>
                </c:pt>
                <c:pt idx="918">
                  <c:v>651.36856323315601</c:v>
                </c:pt>
                <c:pt idx="919">
                  <c:v>653.19318391292325</c:v>
                </c:pt>
                <c:pt idx="920">
                  <c:v>652.16357268561524</c:v>
                </c:pt>
                <c:pt idx="921">
                  <c:v>655.19336991833143</c:v>
                </c:pt>
                <c:pt idx="922">
                  <c:v>654.80328200996007</c:v>
                </c:pt>
                <c:pt idx="923">
                  <c:v>658.19993140253007</c:v>
                </c:pt>
                <c:pt idx="924">
                  <c:v>658.44006043227</c:v>
                </c:pt>
                <c:pt idx="925">
                  <c:v>657.14151948038</c:v>
                </c:pt>
                <c:pt idx="926">
                  <c:v>660.75556699544495</c:v>
                </c:pt>
                <c:pt idx="927">
                  <c:v>665.87181686797715</c:v>
                </c:pt>
                <c:pt idx="928">
                  <c:v>671.40401614916016</c:v>
                </c:pt>
                <c:pt idx="929">
                  <c:v>672.81690498197997</c:v>
                </c:pt>
                <c:pt idx="930">
                  <c:v>670.93780127874049</c:v>
                </c:pt>
                <c:pt idx="931">
                  <c:v>670.67230544567076</c:v>
                </c:pt>
                <c:pt idx="932">
                  <c:v>673.72464185204956</c:v>
                </c:pt>
                <c:pt idx="933">
                  <c:v>675.50193395933798</c:v>
                </c:pt>
                <c:pt idx="934">
                  <c:v>679.05978677256246</c:v>
                </c:pt>
                <c:pt idx="935">
                  <c:v>675.37116482960187</c:v>
                </c:pt>
                <c:pt idx="936">
                  <c:v>678.03442751235241</c:v>
                </c:pt>
                <c:pt idx="937">
                  <c:v>679.76414680927405</c:v>
                </c:pt>
                <c:pt idx="938">
                  <c:v>678.16124666363748</c:v>
                </c:pt>
                <c:pt idx="939">
                  <c:v>674.43841606572835</c:v>
                </c:pt>
                <c:pt idx="940">
                  <c:v>680.44465494674296</c:v>
                </c:pt>
                <c:pt idx="941">
                  <c:v>678.8492214181349</c:v>
                </c:pt>
                <c:pt idx="942">
                  <c:v>682.76481102599178</c:v>
                </c:pt>
                <c:pt idx="943">
                  <c:v>681.48179714500907</c:v>
                </c:pt>
                <c:pt idx="944">
                  <c:v>682.20214859620012</c:v>
                </c:pt>
                <c:pt idx="945">
                  <c:v>684.23105211478367</c:v>
                </c:pt>
                <c:pt idx="946">
                  <c:v>684.73275357675925</c:v>
                </c:pt>
                <c:pt idx="947">
                  <c:v>686.1147318299594</c:v>
                </c:pt>
                <c:pt idx="948">
                  <c:v>690.66953733593971</c:v>
                </c:pt>
                <c:pt idx="949">
                  <c:v>703.99321079038339</c:v>
                </c:pt>
                <c:pt idx="950">
                  <c:v>704.98739984643214</c:v>
                </c:pt>
                <c:pt idx="951">
                  <c:v>709.90210083904356</c:v>
                </c:pt>
                <c:pt idx="952">
                  <c:v>700.55045701599636</c:v>
                </c:pt>
                <c:pt idx="953">
                  <c:v>694.1811948986367</c:v>
                </c:pt>
                <c:pt idx="954">
                  <c:v>695.06010672669538</c:v>
                </c:pt>
                <c:pt idx="955">
                  <c:v>704.13145034528668</c:v>
                </c:pt>
                <c:pt idx="956">
                  <c:v>710.41955720296562</c:v>
                </c:pt>
                <c:pt idx="957">
                  <c:v>705.4851459883032</c:v>
                </c:pt>
                <c:pt idx="958">
                  <c:v>711.97711837202598</c:v>
                </c:pt>
                <c:pt idx="959">
                  <c:v>713.50555778343175</c:v>
                </c:pt>
                <c:pt idx="960">
                  <c:v>707.79862001666584</c:v>
                </c:pt>
                <c:pt idx="961">
                  <c:v>707.02388705166209</c:v>
                </c:pt>
                <c:pt idx="962">
                  <c:v>701.24024687058068</c:v>
                </c:pt>
                <c:pt idx="963">
                  <c:v>700.0938250343695</c:v>
                </c:pt>
                <c:pt idx="964">
                  <c:v>696.38025486878507</c:v>
                </c:pt>
                <c:pt idx="965">
                  <c:v>697.80912484922874</c:v>
                </c:pt>
                <c:pt idx="966">
                  <c:v>691.49932861107436</c:v>
                </c:pt>
                <c:pt idx="967">
                  <c:v>694.32578120307812</c:v>
                </c:pt>
                <c:pt idx="968">
                  <c:v>695.1559467651897</c:v>
                </c:pt>
                <c:pt idx="969">
                  <c:v>699.58338964508653</c:v>
                </c:pt>
                <c:pt idx="970">
                  <c:v>706.33042467168286</c:v>
                </c:pt>
                <c:pt idx="971">
                  <c:v>714.29904126054464</c:v>
                </c:pt>
                <c:pt idx="972">
                  <c:v>709.3158237654003</c:v>
                </c:pt>
                <c:pt idx="973">
                  <c:v>707.86646943358085</c:v>
                </c:pt>
                <c:pt idx="974">
                  <c:v>715.16249072531991</c:v>
                </c:pt>
                <c:pt idx="975">
                  <c:v>714.06833427806907</c:v>
                </c:pt>
                <c:pt idx="976">
                  <c:v>709.44482006304975</c:v>
                </c:pt>
                <c:pt idx="977">
                  <c:v>708.48627661549847</c:v>
                </c:pt>
                <c:pt idx="978">
                  <c:v>704.2531893537639</c:v>
                </c:pt>
                <c:pt idx="979">
                  <c:v>698.29903329474985</c:v>
                </c:pt>
                <c:pt idx="980">
                  <c:v>691.62007636649537</c:v>
                </c:pt>
                <c:pt idx="981">
                  <c:v>690.48818495862588</c:v>
                </c:pt>
                <c:pt idx="982">
                  <c:v>686.03824918716168</c:v>
                </c:pt>
                <c:pt idx="983">
                  <c:v>682.28673119094333</c:v>
                </c:pt>
                <c:pt idx="984">
                  <c:v>681.72098077718181</c:v>
                </c:pt>
                <c:pt idx="985">
                  <c:v>690.88919854736855</c:v>
                </c:pt>
                <c:pt idx="986">
                  <c:v>690.34594765619943</c:v>
                </c:pt>
                <c:pt idx="987">
                  <c:v>687.85410622655729</c:v>
                </c:pt>
                <c:pt idx="988">
                  <c:v>692.72774169055435</c:v>
                </c:pt>
                <c:pt idx="989">
                  <c:v>694.20363269899508</c:v>
                </c:pt>
                <c:pt idx="990">
                  <c:v>694.66982004071406</c:v>
                </c:pt>
                <c:pt idx="991">
                  <c:v>698.41062754400093</c:v>
                </c:pt>
                <c:pt idx="992">
                  <c:v>695.68552867710889</c:v>
                </c:pt>
                <c:pt idx="993">
                  <c:v>694.763835157524</c:v>
                </c:pt>
                <c:pt idx="994">
                  <c:v>695.75799269901711</c:v>
                </c:pt>
                <c:pt idx="995">
                  <c:v>699.14542896045259</c:v>
                </c:pt>
                <c:pt idx="996">
                  <c:v>699.2312835938809</c:v>
                </c:pt>
                <c:pt idx="997">
                  <c:v>699.43002706925324</c:v>
                </c:pt>
                <c:pt idx="998">
                  <c:v>697.6105610366817</c:v>
                </c:pt>
                <c:pt idx="999">
                  <c:v>697.26485282453939</c:v>
                </c:pt>
                <c:pt idx="1000">
                  <c:v>685.32970312275563</c:v>
                </c:pt>
                <c:pt idx="1001">
                  <c:v>688.84879068571524</c:v>
                </c:pt>
                <c:pt idx="1002">
                  <c:v>690.35831684949653</c:v>
                </c:pt>
                <c:pt idx="1003">
                  <c:v>694.48727892888201</c:v>
                </c:pt>
                <c:pt idx="1004">
                  <c:v>698.07028639420503</c:v>
                </c:pt>
                <c:pt idx="1005">
                  <c:v>698.86982197775717</c:v>
                </c:pt>
                <c:pt idx="1006">
                  <c:v>698.33050997297335</c:v>
                </c:pt>
                <c:pt idx="1007">
                  <c:v>702.70930204981755</c:v>
                </c:pt>
                <c:pt idx="1008">
                  <c:v>708.01960652037371</c:v>
                </c:pt>
                <c:pt idx="1009">
                  <c:v>707.5947891932841</c:v>
                </c:pt>
                <c:pt idx="1010">
                  <c:v>707.45155585516068</c:v>
                </c:pt>
                <c:pt idx="1011">
                  <c:v>708.09818980039631</c:v>
                </c:pt>
                <c:pt idx="1012">
                  <c:v>703.25280589279259</c:v>
                </c:pt>
                <c:pt idx="1013">
                  <c:v>701.21611477760575</c:v>
                </c:pt>
                <c:pt idx="1014">
                  <c:v>705.71478934242657</c:v>
                </c:pt>
                <c:pt idx="1015">
                  <c:v>700.86995948318736</c:v>
                </c:pt>
                <c:pt idx="1016">
                  <c:v>704.21189437095097</c:v>
                </c:pt>
                <c:pt idx="1017">
                  <c:v>705.33147507078718</c:v>
                </c:pt>
                <c:pt idx="1018">
                  <c:v>708.96522724116812</c:v>
                </c:pt>
                <c:pt idx="1019">
                  <c:v>711.88655605213899</c:v>
                </c:pt>
                <c:pt idx="1020">
                  <c:v>707.29524493651923</c:v>
                </c:pt>
                <c:pt idx="1021">
                  <c:v>709.32295956875021</c:v>
                </c:pt>
                <c:pt idx="1022">
                  <c:v>704.01313528557921</c:v>
                </c:pt>
                <c:pt idx="1023">
                  <c:v>709.19278445345253</c:v>
                </c:pt>
                <c:pt idx="1024">
                  <c:v>716.83042366684936</c:v>
                </c:pt>
                <c:pt idx="1025">
                  <c:v>718.66869266123638</c:v>
                </c:pt>
                <c:pt idx="1026">
                  <c:v>715.90495931163264</c:v>
                </c:pt>
                <c:pt idx="1027">
                  <c:v>712.59074813947507</c:v>
                </c:pt>
                <c:pt idx="1028">
                  <c:v>721.95522716885102</c:v>
                </c:pt>
                <c:pt idx="1029">
                  <c:v>721.84244919445109</c:v>
                </c:pt>
                <c:pt idx="1030">
                  <c:v>723.1005562897667</c:v>
                </c:pt>
                <c:pt idx="1031">
                  <c:v>724.29872408851952</c:v>
                </c:pt>
                <c:pt idx="1032">
                  <c:v>728.02056043673815</c:v>
                </c:pt>
                <c:pt idx="1033">
                  <c:v>727.02622821249531</c:v>
                </c:pt>
                <c:pt idx="1034">
                  <c:v>727.68992223854286</c:v>
                </c:pt>
                <c:pt idx="1035">
                  <c:v>724.71188685792242</c:v>
                </c:pt>
                <c:pt idx="1036">
                  <c:v>716.50520914103413</c:v>
                </c:pt>
                <c:pt idx="1037">
                  <c:v>713.73043101464646</c:v>
                </c:pt>
                <c:pt idx="1038">
                  <c:v>713.18204316012759</c:v>
                </c:pt>
                <c:pt idx="1039">
                  <c:v>711.65457465772931</c:v>
                </c:pt>
                <c:pt idx="1040">
                  <c:v>709.88689438968379</c:v>
                </c:pt>
                <c:pt idx="1041">
                  <c:v>711.88385363197676</c:v>
                </c:pt>
                <c:pt idx="1042">
                  <c:v>713.27699560621909</c:v>
                </c:pt>
                <c:pt idx="1043">
                  <c:v>712.22540956792216</c:v>
                </c:pt>
                <c:pt idx="1044">
                  <c:v>720.66167334583781</c:v>
                </c:pt>
                <c:pt idx="1045">
                  <c:v>719.68448725947371</c:v>
                </c:pt>
                <c:pt idx="1046">
                  <c:v>724.92695995411816</c:v>
                </c:pt>
                <c:pt idx="1047">
                  <c:v>727.21781390134197</c:v>
                </c:pt>
                <c:pt idx="1048">
                  <c:v>727.40811805297221</c:v>
                </c:pt>
                <c:pt idx="1049">
                  <c:v>726.82822252835206</c:v>
                </c:pt>
                <c:pt idx="1050">
                  <c:v>726.86588333753377</c:v>
                </c:pt>
                <c:pt idx="1051">
                  <c:v>725.94802722565964</c:v>
                </c:pt>
                <c:pt idx="1052">
                  <c:v>722.45497009929488</c:v>
                </c:pt>
                <c:pt idx="1053">
                  <c:v>731.40025188163656</c:v>
                </c:pt>
                <c:pt idx="1054">
                  <c:v>731.17570757138571</c:v>
                </c:pt>
                <c:pt idx="1055">
                  <c:v>729.59790865709272</c:v>
                </c:pt>
                <c:pt idx="1056">
                  <c:v>735.16952574048992</c:v>
                </c:pt>
                <c:pt idx="1057">
                  <c:v>727.24237559924188</c:v>
                </c:pt>
                <c:pt idx="1058">
                  <c:v>726.18615018672972</c:v>
                </c:pt>
                <c:pt idx="1059">
                  <c:v>733.39391642039755</c:v>
                </c:pt>
                <c:pt idx="1060">
                  <c:v>729.53181766323905</c:v>
                </c:pt>
                <c:pt idx="1061">
                  <c:v>728.45671196014541</c:v>
                </c:pt>
                <c:pt idx="1062">
                  <c:v>721.60424555972122</c:v>
                </c:pt>
                <c:pt idx="1063">
                  <c:v>721.89920910995102</c:v>
                </c:pt>
                <c:pt idx="1064">
                  <c:v>722.71930931585098</c:v>
                </c:pt>
                <c:pt idx="1065">
                  <c:v>729.38209142114579</c:v>
                </c:pt>
                <c:pt idx="1066">
                  <c:v>723.78147565734992</c:v>
                </c:pt>
                <c:pt idx="1067">
                  <c:v>718.06685779375732</c:v>
                </c:pt>
                <c:pt idx="1068">
                  <c:v>723.14827038562112</c:v>
                </c:pt>
                <c:pt idx="1069">
                  <c:v>723.55611082666553</c:v>
                </c:pt>
                <c:pt idx="1070">
                  <c:v>725.33172035140012</c:v>
                </c:pt>
                <c:pt idx="1071">
                  <c:v>724.41875840153966</c:v>
                </c:pt>
                <c:pt idx="1072">
                  <c:v>727.81178788295324</c:v>
                </c:pt>
                <c:pt idx="1073">
                  <c:v>724.76950998464588</c:v>
                </c:pt>
                <c:pt idx="1074">
                  <c:v>723.91392956176617</c:v>
                </c:pt>
                <c:pt idx="1075">
                  <c:v>727.90047442126752</c:v>
                </c:pt>
                <c:pt idx="1076">
                  <c:v>723.22839794530728</c:v>
                </c:pt>
                <c:pt idx="1077">
                  <c:v>724.93762917581978</c:v>
                </c:pt>
                <c:pt idx="1078">
                  <c:v>726.63061981158683</c:v>
                </c:pt>
                <c:pt idx="1079">
                  <c:v>720.29018656238611</c:v>
                </c:pt>
                <c:pt idx="1080">
                  <c:v>721.44910427568209</c:v>
                </c:pt>
                <c:pt idx="1081">
                  <c:v>722.72237285926474</c:v>
                </c:pt>
                <c:pt idx="1082">
                  <c:v>720.78702886100484</c:v>
                </c:pt>
                <c:pt idx="1083">
                  <c:v>725.89610253961609</c:v>
                </c:pt>
                <c:pt idx="1084">
                  <c:v>723.05205574115894</c:v>
                </c:pt>
                <c:pt idx="1085">
                  <c:v>716.99255321429666</c:v>
                </c:pt>
                <c:pt idx="1086">
                  <c:v>709.80527089346151</c:v>
                </c:pt>
                <c:pt idx="1087">
                  <c:v>703.18334943722198</c:v>
                </c:pt>
                <c:pt idx="1088">
                  <c:v>697.53811942185712</c:v>
                </c:pt>
                <c:pt idx="1089">
                  <c:v>694.32090595527438</c:v>
                </c:pt>
                <c:pt idx="1090">
                  <c:v>699.60263773614668</c:v>
                </c:pt>
                <c:pt idx="1091">
                  <c:v>693.83483388454579</c:v>
                </c:pt>
                <c:pt idx="1092">
                  <c:v>695.38965496011122</c:v>
                </c:pt>
                <c:pt idx="1093">
                  <c:v>684.62826032687826</c:v>
                </c:pt>
                <c:pt idx="1094">
                  <c:v>686.88966836227053</c:v>
                </c:pt>
                <c:pt idx="1095">
                  <c:v>691.37189530003729</c:v>
                </c:pt>
                <c:pt idx="1096">
                  <c:v>690.72526668238106</c:v>
                </c:pt>
                <c:pt idx="1097">
                  <c:v>681.26922511623422</c:v>
                </c:pt>
                <c:pt idx="1098">
                  <c:v>681.76042966568684</c:v>
                </c:pt>
                <c:pt idx="1099">
                  <c:v>683.32592326780707</c:v>
                </c:pt>
                <c:pt idx="1100">
                  <c:v>678.20948646584111</c:v>
                </c:pt>
                <c:pt idx="1101">
                  <c:v>683.98888349634183</c:v>
                </c:pt>
                <c:pt idx="1102">
                  <c:v>683.5836380645693</c:v>
                </c:pt>
                <c:pt idx="1103">
                  <c:v>684.58967538689274</c:v>
                </c:pt>
                <c:pt idx="1104">
                  <c:v>679.98076513179728</c:v>
                </c:pt>
                <c:pt idx="1105">
                  <c:v>680.90695987432412</c:v>
                </c:pt>
                <c:pt idx="1106">
                  <c:v>676.98583706933334</c:v>
                </c:pt>
                <c:pt idx="1107">
                  <c:v>674.43426176230594</c:v>
                </c:pt>
                <c:pt idx="1108">
                  <c:v>675.25144384897453</c:v>
                </c:pt>
                <c:pt idx="1109">
                  <c:v>680.06904263588956</c:v>
                </c:pt>
                <c:pt idx="1110">
                  <c:v>684.33006444002922</c:v>
                </c:pt>
                <c:pt idx="1111">
                  <c:v>682.24609568775861</c:v>
                </c:pt>
                <c:pt idx="1112">
                  <c:v>687.00075413921661</c:v>
                </c:pt>
                <c:pt idx="1113">
                  <c:v>681.90640068139817</c:v>
                </c:pt>
                <c:pt idx="1114">
                  <c:v>673.4794578409128</c:v>
                </c:pt>
                <c:pt idx="1115">
                  <c:v>667.94130938479316</c:v>
                </c:pt>
                <c:pt idx="1116">
                  <c:v>670.16067925856862</c:v>
                </c:pt>
                <c:pt idx="1117">
                  <c:v>666.46657495156649</c:v>
                </c:pt>
                <c:pt idx="1118">
                  <c:v>666.90490217955869</c:v>
                </c:pt>
                <c:pt idx="1119">
                  <c:v>667.24557283933291</c:v>
                </c:pt>
                <c:pt idx="1120">
                  <c:v>659.08322410127892</c:v>
                </c:pt>
                <c:pt idx="1121">
                  <c:v>658.78522582640005</c:v>
                </c:pt>
                <c:pt idx="1122">
                  <c:v>662.79209841689749</c:v>
                </c:pt>
                <c:pt idx="1123">
                  <c:v>664.56998828578696</c:v>
                </c:pt>
                <c:pt idx="1124">
                  <c:v>665.56487093185092</c:v>
                </c:pt>
                <c:pt idx="1125">
                  <c:v>664.4261937620663</c:v>
                </c:pt>
                <c:pt idx="1126">
                  <c:v>668.65173621974964</c:v>
                </c:pt>
                <c:pt idx="1127">
                  <c:v>663.58132493546111</c:v>
                </c:pt>
                <c:pt idx="1128">
                  <c:v>661.98500646821572</c:v>
                </c:pt>
                <c:pt idx="1129">
                  <c:v>661.21682644186114</c:v>
                </c:pt>
                <c:pt idx="1130">
                  <c:v>672.29258896788929</c:v>
                </c:pt>
                <c:pt idx="1131">
                  <c:v>674.26292280943767</c:v>
                </c:pt>
                <c:pt idx="1132">
                  <c:v>672.67049093396838</c:v>
                </c:pt>
                <c:pt idx="1133">
                  <c:v>675.32015582010092</c:v>
                </c:pt>
                <c:pt idx="1134">
                  <c:v>675.49557139213618</c:v>
                </c:pt>
                <c:pt idx="1135">
                  <c:v>674.97682973147346</c:v>
                </c:pt>
                <c:pt idx="1136">
                  <c:v>671.84981801681954</c:v>
                </c:pt>
                <c:pt idx="1137">
                  <c:v>675.3088323691635</c:v>
                </c:pt>
                <c:pt idx="1138">
                  <c:v>680.46879795333166</c:v>
                </c:pt>
                <c:pt idx="1139">
                  <c:v>680.34041242803585</c:v>
                </c:pt>
                <c:pt idx="1140">
                  <c:v>677.43992609896213</c:v>
                </c:pt>
                <c:pt idx="1141">
                  <c:v>682.95790471146699</c:v>
                </c:pt>
                <c:pt idx="1142">
                  <c:v>685.69479286292722</c:v>
                </c:pt>
                <c:pt idx="1143">
                  <c:v>684.82744361431185</c:v>
                </c:pt>
                <c:pt idx="1144">
                  <c:v>685.9588686863965</c:v>
                </c:pt>
                <c:pt idx="1145">
                  <c:v>687.08000186835341</c:v>
                </c:pt>
                <c:pt idx="1146">
                  <c:v>687.02645636860564</c:v>
                </c:pt>
                <c:pt idx="1147">
                  <c:v>686.33932882392673</c:v>
                </c:pt>
                <c:pt idx="1148">
                  <c:v>688.96220980878502</c:v>
                </c:pt>
                <c:pt idx="1149">
                  <c:v>688.27614671121955</c:v>
                </c:pt>
                <c:pt idx="1150">
                  <c:v>690.1299284445638</c:v>
                </c:pt>
                <c:pt idx="1151">
                  <c:v>690.17297361986937</c:v>
                </c:pt>
                <c:pt idx="1152">
                  <c:v>688.65004721948992</c:v>
                </c:pt>
                <c:pt idx="1153">
                  <c:v>677.51929736316856</c:v>
                </c:pt>
                <c:pt idx="1154">
                  <c:v>674.8620441124292</c:v>
                </c:pt>
                <c:pt idx="1155">
                  <c:v>666.90038758921287</c:v>
                </c:pt>
                <c:pt idx="1156">
                  <c:v>664.83058559677363</c:v>
                </c:pt>
                <c:pt idx="1157">
                  <c:v>668.91661043008878</c:v>
                </c:pt>
                <c:pt idx="1158">
                  <c:v>671.96918602577034</c:v>
                </c:pt>
                <c:pt idx="1159">
                  <c:v>673.15587680306521</c:v>
                </c:pt>
                <c:pt idx="1160">
                  <c:v>674.09570095623076</c:v>
                </c:pt>
                <c:pt idx="1161">
                  <c:v>669.52394801995945</c:v>
                </c:pt>
                <c:pt idx="1162">
                  <c:v>674.43985500766337</c:v>
                </c:pt>
                <c:pt idx="1163">
                  <c:v>671.71277513407028</c:v>
                </c:pt>
                <c:pt idx="1164">
                  <c:v>666.95652964944111</c:v>
                </c:pt>
                <c:pt idx="1165">
                  <c:v>668.22454805208292</c:v>
                </c:pt>
                <c:pt idx="1166">
                  <c:v>662.56784645440132</c:v>
                </c:pt>
                <c:pt idx="1167">
                  <c:v>658.15063064703202</c:v>
                </c:pt>
                <c:pt idx="1168">
                  <c:v>665.24734434555296</c:v>
                </c:pt>
                <c:pt idx="1169">
                  <c:v>674.25028595402637</c:v>
                </c:pt>
                <c:pt idx="1170">
                  <c:v>666.34595986267243</c:v>
                </c:pt>
                <c:pt idx="1171">
                  <c:v>659.32363991647253</c:v>
                </c:pt>
                <c:pt idx="1172">
                  <c:v>661.09576826177272</c:v>
                </c:pt>
                <c:pt idx="1173">
                  <c:v>660.87275452806307</c:v>
                </c:pt>
                <c:pt idx="1174">
                  <c:v>660.11504024315457</c:v>
                </c:pt>
                <c:pt idx="1175">
                  <c:v>664.09811131395372</c:v>
                </c:pt>
                <c:pt idx="1176">
                  <c:v>664.30137516866694</c:v>
                </c:pt>
                <c:pt idx="1177">
                  <c:v>666.23260717108133</c:v>
                </c:pt>
                <c:pt idx="1178">
                  <c:v>660.00987999122594</c:v>
                </c:pt>
                <c:pt idx="1179">
                  <c:v>661.32470912698898</c:v>
                </c:pt>
                <c:pt idx="1180">
                  <c:v>658.12855551471375</c:v>
                </c:pt>
                <c:pt idx="1181">
                  <c:v>658.34759310200627</c:v>
                </c:pt>
                <c:pt idx="1182">
                  <c:v>654.98597288577446</c:v>
                </c:pt>
                <c:pt idx="1183">
                  <c:v>655.94342679904867</c:v>
                </c:pt>
                <c:pt idx="1184">
                  <c:v>655.94071994414321</c:v>
                </c:pt>
                <c:pt idx="1185">
                  <c:v>658.80970759433933</c:v>
                </c:pt>
                <c:pt idx="1186">
                  <c:v>659.15716377708668</c:v>
                </c:pt>
                <c:pt idx="1187">
                  <c:v>660.5982138699369</c:v>
                </c:pt>
                <c:pt idx="1188">
                  <c:v>661.72348361165893</c:v>
                </c:pt>
                <c:pt idx="1189">
                  <c:v>666.86656401925245</c:v>
                </c:pt>
                <c:pt idx="1190">
                  <c:v>668.59647759132997</c:v>
                </c:pt>
                <c:pt idx="1191">
                  <c:v>670.0739137349002</c:v>
                </c:pt>
                <c:pt idx="1192">
                  <c:v>670.64220510196617</c:v>
                </c:pt>
                <c:pt idx="1193">
                  <c:v>666.70801008881915</c:v>
                </c:pt>
                <c:pt idx="1194">
                  <c:v>669.1919421733536</c:v>
                </c:pt>
                <c:pt idx="1195">
                  <c:v>667.60199224905239</c:v>
                </c:pt>
                <c:pt idx="1196">
                  <c:v>666.64831434251721</c:v>
                </c:pt>
                <c:pt idx="1197">
                  <c:v>662.65326597921739</c:v>
                </c:pt>
                <c:pt idx="1198">
                  <c:v>659.78206767657377</c:v>
                </c:pt>
                <c:pt idx="1199">
                  <c:v>656.85716447796278</c:v>
                </c:pt>
                <c:pt idx="1200">
                  <c:v>655.17533622074143</c:v>
                </c:pt>
                <c:pt idx="1201">
                  <c:v>650.94477488014331</c:v>
                </c:pt>
                <c:pt idx="1202">
                  <c:v>649.69755413246867</c:v>
                </c:pt>
                <c:pt idx="1203">
                  <c:v>655.27972809990365</c:v>
                </c:pt>
                <c:pt idx="1204">
                  <c:v>655.29042392738904</c:v>
                </c:pt>
                <c:pt idx="1205">
                  <c:v>653.787019466262</c:v>
                </c:pt>
                <c:pt idx="1206">
                  <c:v>655.22215973806976</c:v>
                </c:pt>
                <c:pt idx="1207">
                  <c:v>652.82919655596686</c:v>
                </c:pt>
                <c:pt idx="1208">
                  <c:v>652.5827664914035</c:v>
                </c:pt>
                <c:pt idx="1209">
                  <c:v>655.12392934332036</c:v>
                </c:pt>
                <c:pt idx="1210">
                  <c:v>657.70668285111469</c:v>
                </c:pt>
                <c:pt idx="1211">
                  <c:v>659.49126925044777</c:v>
                </c:pt>
                <c:pt idx="1212">
                  <c:v>656.75607865014024</c:v>
                </c:pt>
                <c:pt idx="1213">
                  <c:v>658.13237311712942</c:v>
                </c:pt>
                <c:pt idx="1214">
                  <c:v>658.78659984544754</c:v>
                </c:pt>
                <c:pt idx="1215">
                  <c:v>661.49783829423598</c:v>
                </c:pt>
                <c:pt idx="1216">
                  <c:v>663.66007328477974</c:v>
                </c:pt>
                <c:pt idx="1217">
                  <c:v>663.91300787143734</c:v>
                </c:pt>
                <c:pt idx="1218">
                  <c:v>662.68264225700375</c:v>
                </c:pt>
                <c:pt idx="1219">
                  <c:v>663.66911610462262</c:v>
                </c:pt>
                <c:pt idx="1220">
                  <c:v>658.95971478128399</c:v>
                </c:pt>
                <c:pt idx="1221">
                  <c:v>652.79464378515831</c:v>
                </c:pt>
                <c:pt idx="1222">
                  <c:v>650.88956898936135</c:v>
                </c:pt>
                <c:pt idx="1223">
                  <c:v>660.51787482761836</c:v>
                </c:pt>
                <c:pt idx="1224">
                  <c:v>661.08667596281452</c:v>
                </c:pt>
                <c:pt idx="1225">
                  <c:v>667.06997764149048</c:v>
                </c:pt>
                <c:pt idx="1226">
                  <c:v>665.0853742537538</c:v>
                </c:pt>
                <c:pt idx="1227">
                  <c:v>659.89252523842185</c:v>
                </c:pt>
                <c:pt idx="1228">
                  <c:v>659.88586624372954</c:v>
                </c:pt>
                <c:pt idx="1229">
                  <c:v>655.54136136528734</c:v>
                </c:pt>
                <c:pt idx="1230">
                  <c:v>653.61905178615666</c:v>
                </c:pt>
                <c:pt idx="1231">
                  <c:v>648.46307958385387</c:v>
                </c:pt>
                <c:pt idx="1232">
                  <c:v>646.80826862499805</c:v>
                </c:pt>
                <c:pt idx="1233">
                  <c:v>649.22735852373216</c:v>
                </c:pt>
                <c:pt idx="1234">
                  <c:v>649.28775740773835</c:v>
                </c:pt>
                <c:pt idx="1235">
                  <c:v>648.58343573201046</c:v>
                </c:pt>
                <c:pt idx="1236">
                  <c:v>648.86454574302684</c:v>
                </c:pt>
                <c:pt idx="1237">
                  <c:v>650.42855929113557</c:v>
                </c:pt>
                <c:pt idx="1238">
                  <c:v>649.59296987389678</c:v>
                </c:pt>
                <c:pt idx="1239">
                  <c:v>651.55262865886459</c:v>
                </c:pt>
                <c:pt idx="1240">
                  <c:v>657.62024902450014</c:v>
                </c:pt>
                <c:pt idx="1241">
                  <c:v>653.71493470899372</c:v>
                </c:pt>
                <c:pt idx="1242">
                  <c:v>653.44950842397645</c:v>
                </c:pt>
                <c:pt idx="1243">
                  <c:v>654.14519988594759</c:v>
                </c:pt>
                <c:pt idx="1244">
                  <c:v>653.89943348604265</c:v>
                </c:pt>
                <c:pt idx="1245">
                  <c:v>655.57603403673602</c:v>
                </c:pt>
                <c:pt idx="1246">
                  <c:v>653.59234300219873</c:v>
                </c:pt>
                <c:pt idx="1247">
                  <c:v>654.67168341708032</c:v>
                </c:pt>
                <c:pt idx="1248">
                  <c:v>653.43628039676526</c:v>
                </c:pt>
                <c:pt idx="1249">
                  <c:v>653.54814629742089</c:v>
                </c:pt>
                <c:pt idx="1250">
                  <c:v>652.75660145554764</c:v>
                </c:pt>
                <c:pt idx="1251">
                  <c:v>651.86292945525361</c:v>
                </c:pt>
                <c:pt idx="1252">
                  <c:v>654.1910028204544</c:v>
                </c:pt>
                <c:pt idx="1253">
                  <c:v>654.95284843284992</c:v>
                </c:pt>
                <c:pt idx="1254">
                  <c:v>654.3131650080627</c:v>
                </c:pt>
                <c:pt idx="1255">
                  <c:v>652.95171093938552</c:v>
                </c:pt>
                <c:pt idx="1256">
                  <c:v>655.11620497814454</c:v>
                </c:pt>
                <c:pt idx="1257">
                  <c:v>655.96842532313815</c:v>
                </c:pt>
                <c:pt idx="1258">
                  <c:v>658.219306255182</c:v>
                </c:pt>
                <c:pt idx="1259">
                  <c:v>659.24045254071154</c:v>
                </c:pt>
                <c:pt idx="1260">
                  <c:v>659.79447178791986</c:v>
                </c:pt>
                <c:pt idx="1261">
                  <c:v>661.77033179715659</c:v>
                </c:pt>
                <c:pt idx="1262">
                  <c:v>662.7627073307392</c:v>
                </c:pt>
                <c:pt idx="1263">
                  <c:v>663.03887186709403</c:v>
                </c:pt>
                <c:pt idx="1264">
                  <c:v>663.5019066232469</c:v>
                </c:pt>
                <c:pt idx="1265">
                  <c:v>655.4044837954425</c:v>
                </c:pt>
                <c:pt idx="1266">
                  <c:v>654.59343693447295</c:v>
                </c:pt>
                <c:pt idx="1267">
                  <c:v>663.40678070186812</c:v>
                </c:pt>
                <c:pt idx="1268">
                  <c:v>658.59730828382123</c:v>
                </c:pt>
                <c:pt idx="1269">
                  <c:v>665.30657568889012</c:v>
                </c:pt>
                <c:pt idx="1270">
                  <c:v>668.20078812008342</c:v>
                </c:pt>
                <c:pt idx="1271">
                  <c:v>671.50334898949529</c:v>
                </c:pt>
                <c:pt idx="1272">
                  <c:v>674.07316447163566</c:v>
                </c:pt>
                <c:pt idx="1273">
                  <c:v>675.89662860218175</c:v>
                </c:pt>
                <c:pt idx="1274">
                  <c:v>673.84182036544371</c:v>
                </c:pt>
                <c:pt idx="1275">
                  <c:v>671.89070319023301</c:v>
                </c:pt>
                <c:pt idx="1276">
                  <c:v>674.30822848575849</c:v>
                </c:pt>
                <c:pt idx="1277">
                  <c:v>673.49247384905743</c:v>
                </c:pt>
                <c:pt idx="1278">
                  <c:v>672.88438519185718</c:v>
                </c:pt>
                <c:pt idx="1279">
                  <c:v>668.92391311494112</c:v>
                </c:pt>
                <c:pt idx="1280">
                  <c:v>670.76739259824114</c:v>
                </c:pt>
                <c:pt idx="1281">
                  <c:v>668.45495155400999</c:v>
                </c:pt>
                <c:pt idx="1282">
                  <c:v>668.33619873929399</c:v>
                </c:pt>
                <c:pt idx="1283">
                  <c:v>669.33948630456234</c:v>
                </c:pt>
                <c:pt idx="1284">
                  <c:v>664.4108882959639</c:v>
                </c:pt>
                <c:pt idx="1285">
                  <c:v>662.85946292398</c:v>
                </c:pt>
                <c:pt idx="1286">
                  <c:v>662.18501782612339</c:v>
                </c:pt>
                <c:pt idx="1287">
                  <c:v>662.61128451457773</c:v>
                </c:pt>
                <c:pt idx="1288">
                  <c:v>662.43422165676179</c:v>
                </c:pt>
                <c:pt idx="1289">
                  <c:v>660.27873104223579</c:v>
                </c:pt>
                <c:pt idx="1290">
                  <c:v>658.12808507948114</c:v>
                </c:pt>
                <c:pt idx="1291">
                  <c:v>660.0587370905447</c:v>
                </c:pt>
                <c:pt idx="1292">
                  <c:v>664.75198223195673</c:v>
                </c:pt>
                <c:pt idx="1293">
                  <c:v>666.34608081535123</c:v>
                </c:pt>
                <c:pt idx="1294">
                  <c:v>668.52738261674608</c:v>
                </c:pt>
                <c:pt idx="1295">
                  <c:v>665.80204813592366</c:v>
                </c:pt>
                <c:pt idx="1296">
                  <c:v>665.12102598048273</c:v>
                </c:pt>
                <c:pt idx="1297">
                  <c:v>663.67944198199166</c:v>
                </c:pt>
                <c:pt idx="1298">
                  <c:v>665.1635273371669</c:v>
                </c:pt>
                <c:pt idx="1299">
                  <c:v>664.92175039064716</c:v>
                </c:pt>
                <c:pt idx="1300">
                  <c:v>664.0728687423142</c:v>
                </c:pt>
                <c:pt idx="1301">
                  <c:v>666.26466963373025</c:v>
                </c:pt>
                <c:pt idx="1302">
                  <c:v>662.62652772791125</c:v>
                </c:pt>
                <c:pt idx="1303">
                  <c:v>662.81321057010473</c:v>
                </c:pt>
                <c:pt idx="1304">
                  <c:v>664.56949424799382</c:v>
                </c:pt>
                <c:pt idx="1305">
                  <c:v>660.15989347927632</c:v>
                </c:pt>
                <c:pt idx="1306">
                  <c:v>654.16463284302449</c:v>
                </c:pt>
                <c:pt idx="1307">
                  <c:v>648.93884675292895</c:v>
                </c:pt>
                <c:pt idx="1308">
                  <c:v>651.10452681064203</c:v>
                </c:pt>
                <c:pt idx="1309">
                  <c:v>648.01492717924577</c:v>
                </c:pt>
                <c:pt idx="1310">
                  <c:v>646.68169191791594</c:v>
                </c:pt>
                <c:pt idx="1311">
                  <c:v>646.35098072829499</c:v>
                </c:pt>
                <c:pt idx="1312">
                  <c:v>641.19080629173163</c:v>
                </c:pt>
                <c:pt idx="1313">
                  <c:v>645.00429222384662</c:v>
                </c:pt>
                <c:pt idx="1314">
                  <c:v>644.74914111967144</c:v>
                </c:pt>
                <c:pt idx="1315">
                  <c:v>640.61974721320587</c:v>
                </c:pt>
                <c:pt idx="1316">
                  <c:v>640.93830913352963</c:v>
                </c:pt>
                <c:pt idx="1317">
                  <c:v>639.00280284539315</c:v>
                </c:pt>
                <c:pt idx="1318">
                  <c:v>637.92142206294068</c:v>
                </c:pt>
                <c:pt idx="1319">
                  <c:v>639.02919235007255</c:v>
                </c:pt>
                <c:pt idx="1320">
                  <c:v>637.79708986975788</c:v>
                </c:pt>
                <c:pt idx="1321">
                  <c:v>641.0520579563846</c:v>
                </c:pt>
                <c:pt idx="1322">
                  <c:v>642.70784085614866</c:v>
                </c:pt>
                <c:pt idx="1323">
                  <c:v>642.26587157975359</c:v>
                </c:pt>
                <c:pt idx="1324">
                  <c:v>642.36329263995765</c:v>
                </c:pt>
                <c:pt idx="1325">
                  <c:v>640.53273056593787</c:v>
                </c:pt>
                <c:pt idx="1326">
                  <c:v>639.33159262562981</c:v>
                </c:pt>
                <c:pt idx="1327">
                  <c:v>634.91992247741678</c:v>
                </c:pt>
                <c:pt idx="1328">
                  <c:v>633.97336872202561</c:v>
                </c:pt>
                <c:pt idx="1329">
                  <c:v>634.7260482490293</c:v>
                </c:pt>
                <c:pt idx="1330">
                  <c:v>635.78717014668234</c:v>
                </c:pt>
                <c:pt idx="1331">
                  <c:v>636.89054882316498</c:v>
                </c:pt>
                <c:pt idx="1332">
                  <c:v>636.01446027970599</c:v>
                </c:pt>
                <c:pt idx="1333">
                  <c:v>633.01318081115494</c:v>
                </c:pt>
                <c:pt idx="1334">
                  <c:v>635.73141409798245</c:v>
                </c:pt>
                <c:pt idx="1335">
                  <c:v>634.43364121285572</c:v>
                </c:pt>
                <c:pt idx="1336">
                  <c:v>631.66446694707508</c:v>
                </c:pt>
                <c:pt idx="1337">
                  <c:v>632.75004901586021</c:v>
                </c:pt>
                <c:pt idx="1338">
                  <c:v>634.99431732583946</c:v>
                </c:pt>
                <c:pt idx="1339">
                  <c:v>633.33168343942395</c:v>
                </c:pt>
                <c:pt idx="1340">
                  <c:v>637.05283394667902</c:v>
                </c:pt>
                <c:pt idx="1341">
                  <c:v>635.37615952580109</c:v>
                </c:pt>
                <c:pt idx="1342">
                  <c:v>634.86965228331655</c:v>
                </c:pt>
                <c:pt idx="1343">
                  <c:v>637.6123806328269</c:v>
                </c:pt>
                <c:pt idx="1344">
                  <c:v>638.19494310235996</c:v>
                </c:pt>
                <c:pt idx="1345">
                  <c:v>639.39660529129651</c:v>
                </c:pt>
                <c:pt idx="1346">
                  <c:v>640.37124457616528</c:v>
                </c:pt>
                <c:pt idx="1347">
                  <c:v>647.20179157399889</c:v>
                </c:pt>
                <c:pt idx="1348">
                  <c:v>648.51323204512926</c:v>
                </c:pt>
                <c:pt idx="1349">
                  <c:v>648.33523222960855</c:v>
                </c:pt>
                <c:pt idx="1350">
                  <c:v>646.46256932039876</c:v>
                </c:pt>
                <c:pt idx="1351">
                  <c:v>651.53875034587315</c:v>
                </c:pt>
                <c:pt idx="1352">
                  <c:v>652.12985403254925</c:v>
                </c:pt>
                <c:pt idx="1353">
                  <c:v>649.99199872809243</c:v>
                </c:pt>
                <c:pt idx="1354">
                  <c:v>648.86523385548082</c:v>
                </c:pt>
                <c:pt idx="1355">
                  <c:v>650.25956661475118</c:v>
                </c:pt>
                <c:pt idx="1356">
                  <c:v>644.21170349122724</c:v>
                </c:pt>
                <c:pt idx="1357">
                  <c:v>641.70899249728677</c:v>
                </c:pt>
                <c:pt idx="1358">
                  <c:v>640.53626015542329</c:v>
                </c:pt>
                <c:pt idx="1359">
                  <c:v>639.87947407780689</c:v>
                </c:pt>
                <c:pt idx="1360">
                  <c:v>641.40628447614301</c:v>
                </c:pt>
                <c:pt idx="1361">
                  <c:v>642.22321732688999</c:v>
                </c:pt>
                <c:pt idx="1362">
                  <c:v>645.88685091856712</c:v>
                </c:pt>
                <c:pt idx="1363">
                  <c:v>644.54195160938298</c:v>
                </c:pt>
                <c:pt idx="1364">
                  <c:v>646.36410213257022</c:v>
                </c:pt>
                <c:pt idx="1365">
                  <c:v>644.18848124432998</c:v>
                </c:pt>
                <c:pt idx="1366">
                  <c:v>642.76705183824765</c:v>
                </c:pt>
                <c:pt idx="1367">
                  <c:v>644.30135251421893</c:v>
                </c:pt>
                <c:pt idx="1368">
                  <c:v>643.46577847780804</c:v>
                </c:pt>
                <c:pt idx="1369">
                  <c:v>644.23870473685872</c:v>
                </c:pt>
                <c:pt idx="1370">
                  <c:v>643.50546698944595</c:v>
                </c:pt>
                <c:pt idx="1371">
                  <c:v>643.54426925034295</c:v>
                </c:pt>
                <c:pt idx="1372">
                  <c:v>645.4218493634819</c:v>
                </c:pt>
                <c:pt idx="1373">
                  <c:v>647.79409530875239</c:v>
                </c:pt>
                <c:pt idx="1374">
                  <c:v>647.50185463476589</c:v>
                </c:pt>
                <c:pt idx="1375">
                  <c:v>647.98565301507745</c:v>
                </c:pt>
                <c:pt idx="1376">
                  <c:v>648.19296984194102</c:v>
                </c:pt>
                <c:pt idx="1377">
                  <c:v>647.26735343417192</c:v>
                </c:pt>
                <c:pt idx="1378">
                  <c:v>647.16607519885099</c:v>
                </c:pt>
                <c:pt idx="1379">
                  <c:v>644.2267692487967</c:v>
                </c:pt>
                <c:pt idx="1380">
                  <c:v>644.33905083732782</c:v>
                </c:pt>
                <c:pt idx="1381">
                  <c:v>648.10676437579366</c:v>
                </c:pt>
                <c:pt idx="1382">
                  <c:v>646.00320167830239</c:v>
                </c:pt>
                <c:pt idx="1383">
                  <c:v>646.99661582625595</c:v>
                </c:pt>
                <c:pt idx="1384">
                  <c:v>645.63146973367168</c:v>
                </c:pt>
                <c:pt idx="1385">
                  <c:v>647.90818846492527</c:v>
                </c:pt>
                <c:pt idx="1386">
                  <c:v>650.56267647685831</c:v>
                </c:pt>
                <c:pt idx="1387">
                  <c:v>652.42171149146759</c:v>
                </c:pt>
                <c:pt idx="1388">
                  <c:v>652.47728094146032</c:v>
                </c:pt>
                <c:pt idx="1389">
                  <c:v>652.36666861614117</c:v>
                </c:pt>
                <c:pt idx="1390">
                  <c:v>651.16551802998231</c:v>
                </c:pt>
                <c:pt idx="1391">
                  <c:v>653.97560927501172</c:v>
                </c:pt>
                <c:pt idx="1392">
                  <c:v>658.46016569289293</c:v>
                </c:pt>
                <c:pt idx="1393">
                  <c:v>655.92058675259591</c:v>
                </c:pt>
                <c:pt idx="1394">
                  <c:v>657.75735456096334</c:v>
                </c:pt>
                <c:pt idx="1395">
                  <c:v>660.27022036299854</c:v>
                </c:pt>
                <c:pt idx="1396">
                  <c:v>658.08506337748668</c:v>
                </c:pt>
                <c:pt idx="1397">
                  <c:v>655.72719909548596</c:v>
                </c:pt>
                <c:pt idx="1398">
                  <c:v>654.17294847490155</c:v>
                </c:pt>
                <c:pt idx="1399">
                  <c:v>650.88822568247599</c:v>
                </c:pt>
                <c:pt idx="1400">
                  <c:v>650.35918000399988</c:v>
                </c:pt>
                <c:pt idx="1401">
                  <c:v>652.80929613100227</c:v>
                </c:pt>
                <c:pt idx="1402">
                  <c:v>660.86516872690015</c:v>
                </c:pt>
                <c:pt idx="1403">
                  <c:v>654.25895488594961</c:v>
                </c:pt>
                <c:pt idx="1404">
                  <c:v>656.39374253947824</c:v>
                </c:pt>
                <c:pt idx="1405">
                  <c:v>657.04904656017607</c:v>
                </c:pt>
                <c:pt idx="1406">
                  <c:v>657.49233625394277</c:v>
                </c:pt>
                <c:pt idx="1407">
                  <c:v>659.13336192248244</c:v>
                </c:pt>
                <c:pt idx="1408">
                  <c:v>659.16648142591202</c:v>
                </c:pt>
                <c:pt idx="1409">
                  <c:v>659.81544620431487</c:v>
                </c:pt>
                <c:pt idx="1410">
                  <c:v>658.20803929395458</c:v>
                </c:pt>
                <c:pt idx="1411">
                  <c:v>658.77047908500765</c:v>
                </c:pt>
                <c:pt idx="1412">
                  <c:v>659.46738231517838</c:v>
                </c:pt>
                <c:pt idx="1413">
                  <c:v>657.57091846635467</c:v>
                </c:pt>
                <c:pt idx="1414">
                  <c:v>659.39407650813018</c:v>
                </c:pt>
                <c:pt idx="1415">
                  <c:v>658.94999622149294</c:v>
                </c:pt>
                <c:pt idx="1416">
                  <c:v>658.86477628765715</c:v>
                </c:pt>
                <c:pt idx="1417">
                  <c:v>659.35690184464534</c:v>
                </c:pt>
                <c:pt idx="1418">
                  <c:v>661.10820972636395</c:v>
                </c:pt>
                <c:pt idx="1419">
                  <c:v>662.60565649185799</c:v>
                </c:pt>
                <c:pt idx="1420">
                  <c:v>663.38247929395209</c:v>
                </c:pt>
                <c:pt idx="1421">
                  <c:v>661.4862359757384</c:v>
                </c:pt>
                <c:pt idx="1422">
                  <c:v>661.90354083611851</c:v>
                </c:pt>
                <c:pt idx="1423">
                  <c:v>662.71184575581412</c:v>
                </c:pt>
                <c:pt idx="1424">
                  <c:v>662.5416787088252</c:v>
                </c:pt>
                <c:pt idx="1425">
                  <c:v>668.06580030287034</c:v>
                </c:pt>
                <c:pt idx="1426">
                  <c:v>670.60451025264217</c:v>
                </c:pt>
                <c:pt idx="1427">
                  <c:v>669.85965694927961</c:v>
                </c:pt>
                <c:pt idx="1428">
                  <c:v>669.52944703570745</c:v>
                </c:pt>
                <c:pt idx="1429">
                  <c:v>668.35010857485918</c:v>
                </c:pt>
                <c:pt idx="1430">
                  <c:v>668.53988664910798</c:v>
                </c:pt>
                <c:pt idx="1431">
                  <c:v>665.74035175102722</c:v>
                </c:pt>
                <c:pt idx="1432">
                  <c:v>665.34050063833172</c:v>
                </c:pt>
                <c:pt idx="1433">
                  <c:v>665.05668019440736</c:v>
                </c:pt>
                <c:pt idx="1434">
                  <c:v>664.99407574105601</c:v>
                </c:pt>
                <c:pt idx="1435">
                  <c:v>667.39789086487656</c:v>
                </c:pt>
                <c:pt idx="1436">
                  <c:v>668.81211073851296</c:v>
                </c:pt>
                <c:pt idx="1437">
                  <c:v>670.51799676175278</c:v>
                </c:pt>
                <c:pt idx="1438">
                  <c:v>670.00365132126899</c:v>
                </c:pt>
                <c:pt idx="1439">
                  <c:v>668.36291165493651</c:v>
                </c:pt>
                <c:pt idx="1440">
                  <c:v>666.81313414818919</c:v>
                </c:pt>
                <c:pt idx="1441">
                  <c:v>664.18897128414778</c:v>
                </c:pt>
                <c:pt idx="1442">
                  <c:v>663.22383510564327</c:v>
                </c:pt>
                <c:pt idx="1443">
                  <c:v>658.48519173297711</c:v>
                </c:pt>
                <c:pt idx="1444">
                  <c:v>659.49187907876035</c:v>
                </c:pt>
                <c:pt idx="1445">
                  <c:v>654.30907427910131</c:v>
                </c:pt>
                <c:pt idx="1446">
                  <c:v>652.22585660355196</c:v>
                </c:pt>
                <c:pt idx="1447">
                  <c:v>652.05718309679173</c:v>
                </c:pt>
                <c:pt idx="1448">
                  <c:v>653.88490142944772</c:v>
                </c:pt>
                <c:pt idx="1449">
                  <c:v>654.19997631558635</c:v>
                </c:pt>
                <c:pt idx="1450">
                  <c:v>654.15932616536043</c:v>
                </c:pt>
                <c:pt idx="1451">
                  <c:v>651.92184904812541</c:v>
                </c:pt>
                <c:pt idx="1452">
                  <c:v>651.52335048774728</c:v>
                </c:pt>
                <c:pt idx="1453">
                  <c:v>650.10998923609236</c:v>
                </c:pt>
                <c:pt idx="1454">
                  <c:v>647.98075369487344</c:v>
                </c:pt>
                <c:pt idx="1455">
                  <c:v>647.43166305286366</c:v>
                </c:pt>
                <c:pt idx="1456">
                  <c:v>646.63232911935177</c:v>
                </c:pt>
                <c:pt idx="1457">
                  <c:v>646.3879533030422</c:v>
                </c:pt>
                <c:pt idx="1458">
                  <c:v>649.3487721531867</c:v>
                </c:pt>
                <c:pt idx="1459">
                  <c:v>649.11152609005831</c:v>
                </c:pt>
                <c:pt idx="1460">
                  <c:v>649.80225196374067</c:v>
                </c:pt>
                <c:pt idx="1461">
                  <c:v>652.02796475310163</c:v>
                </c:pt>
                <c:pt idx="1462">
                  <c:v>651.59381531828853</c:v>
                </c:pt>
                <c:pt idx="1463">
                  <c:v>650.98147692331293</c:v>
                </c:pt>
                <c:pt idx="1464">
                  <c:v>652.0204946280254</c:v>
                </c:pt>
                <c:pt idx="1465">
                  <c:v>652.53742093118365</c:v>
                </c:pt>
                <c:pt idx="1466">
                  <c:v>649.43547923172173</c:v>
                </c:pt>
                <c:pt idx="1467">
                  <c:v>651.40199712992785</c:v>
                </c:pt>
                <c:pt idx="1468">
                  <c:v>650.30283428612927</c:v>
                </c:pt>
                <c:pt idx="1469">
                  <c:v>650.79066589643878</c:v>
                </c:pt>
                <c:pt idx="1470">
                  <c:v>650.86027718685466</c:v>
                </c:pt>
                <c:pt idx="1471">
                  <c:v>649.47185662455297</c:v>
                </c:pt>
                <c:pt idx="1472">
                  <c:v>647.98147497602793</c:v>
                </c:pt>
                <c:pt idx="1473">
                  <c:v>645.68724268404605</c:v>
                </c:pt>
                <c:pt idx="1474">
                  <c:v>644.91996702994732</c:v>
                </c:pt>
                <c:pt idx="1475">
                  <c:v>644.55482265417254</c:v>
                </c:pt>
                <c:pt idx="1476">
                  <c:v>646.44779855876254</c:v>
                </c:pt>
                <c:pt idx="1477">
                  <c:v>644.5094034702164</c:v>
                </c:pt>
                <c:pt idx="1478">
                  <c:v>642.36862905156272</c:v>
                </c:pt>
                <c:pt idx="1479">
                  <c:v>642.86719224845092</c:v>
                </c:pt>
                <c:pt idx="1480">
                  <c:v>640.88285858006486</c:v>
                </c:pt>
                <c:pt idx="1481">
                  <c:v>639.47904727440152</c:v>
                </c:pt>
                <c:pt idx="1482">
                  <c:v>638.54145916779271</c:v>
                </c:pt>
                <c:pt idx="1483">
                  <c:v>637.78876641152794</c:v>
                </c:pt>
                <c:pt idx="1484">
                  <c:v>639.37655077112947</c:v>
                </c:pt>
                <c:pt idx="1485">
                  <c:v>640.42005941211744</c:v>
                </c:pt>
                <c:pt idx="1486">
                  <c:v>641.60034633369617</c:v>
                </c:pt>
                <c:pt idx="1487">
                  <c:v>640.03377185975967</c:v>
                </c:pt>
                <c:pt idx="1488">
                  <c:v>640.94553078071044</c:v>
                </c:pt>
                <c:pt idx="1489">
                  <c:v>642.73004200679043</c:v>
                </c:pt>
                <c:pt idx="1490">
                  <c:v>641.03625166474353</c:v>
                </c:pt>
                <c:pt idx="1491">
                  <c:v>640.08050307478595</c:v>
                </c:pt>
                <c:pt idx="1492">
                  <c:v>644.18417738666699</c:v>
                </c:pt>
                <c:pt idx="1493">
                  <c:v>643.0557189142587</c:v>
                </c:pt>
                <c:pt idx="1494">
                  <c:v>644.76982377382774</c:v>
                </c:pt>
                <c:pt idx="1495">
                  <c:v>645.84167224596422</c:v>
                </c:pt>
                <c:pt idx="1496">
                  <c:v>647.27691634314874</c:v>
                </c:pt>
                <c:pt idx="1497">
                  <c:v>647.87142966445765</c:v>
                </c:pt>
                <c:pt idx="1498">
                  <c:v>647.0224644818212</c:v>
                </c:pt>
                <c:pt idx="1499">
                  <c:v>648.00293399506722</c:v>
                </c:pt>
                <c:pt idx="1500">
                  <c:v>647.21659412469853</c:v>
                </c:pt>
                <c:pt idx="1501">
                  <c:v>644.1627531426293</c:v>
                </c:pt>
                <c:pt idx="1502">
                  <c:v>644.79418758549991</c:v>
                </c:pt>
                <c:pt idx="1503">
                  <c:v>645.50672920272643</c:v>
                </c:pt>
                <c:pt idx="1504">
                  <c:v>645.92451099682819</c:v>
                </c:pt>
                <c:pt idx="1505">
                  <c:v>643.76904586552951</c:v>
                </c:pt>
                <c:pt idx="1506">
                  <c:v>643.97082333037667</c:v>
                </c:pt>
                <c:pt idx="1507">
                  <c:v>641.88453877985864</c:v>
                </c:pt>
                <c:pt idx="1508">
                  <c:v>638.99386979984058</c:v>
                </c:pt>
                <c:pt idx="1509">
                  <c:v>640.02647046809977</c:v>
                </c:pt>
                <c:pt idx="1510">
                  <c:v>642.98560404967486</c:v>
                </c:pt>
                <c:pt idx="1511">
                  <c:v>640.69979722955577</c:v>
                </c:pt>
                <c:pt idx="1512">
                  <c:v>638.29475183859938</c:v>
                </c:pt>
                <c:pt idx="1513">
                  <c:v>640.62651412860043</c:v>
                </c:pt>
                <c:pt idx="1514">
                  <c:v>642.44103232698694</c:v>
                </c:pt>
                <c:pt idx="1515">
                  <c:v>644.22553953342231</c:v>
                </c:pt>
                <c:pt idx="1516">
                  <c:v>648.77973468126049</c:v>
                </c:pt>
                <c:pt idx="1517">
                  <c:v>651.85806118598839</c:v>
                </c:pt>
                <c:pt idx="1518">
                  <c:v>650.22663774049136</c:v>
                </c:pt>
                <c:pt idx="1519">
                  <c:v>650.60792038446448</c:v>
                </c:pt>
                <c:pt idx="1520">
                  <c:v>653.75337043183595</c:v>
                </c:pt>
                <c:pt idx="1521">
                  <c:v>654.78017254514396</c:v>
                </c:pt>
                <c:pt idx="1522">
                  <c:v>652.31559915365949</c:v>
                </c:pt>
                <c:pt idx="1523">
                  <c:v>655.11037333429408</c:v>
                </c:pt>
                <c:pt idx="1524">
                  <c:v>653.20489141756252</c:v>
                </c:pt>
                <c:pt idx="1525">
                  <c:v>653.5822419105624</c:v>
                </c:pt>
                <c:pt idx="1526">
                  <c:v>652.45379413935302</c:v>
                </c:pt>
                <c:pt idx="1527">
                  <c:v>651.73637103709666</c:v>
                </c:pt>
                <c:pt idx="1528">
                  <c:v>652.56210113059933</c:v>
                </c:pt>
                <c:pt idx="1529">
                  <c:v>653.28338821055524</c:v>
                </c:pt>
                <c:pt idx="1530">
                  <c:v>654.34875324780546</c:v>
                </c:pt>
                <c:pt idx="1531">
                  <c:v>656.32313826103712</c:v>
                </c:pt>
                <c:pt idx="1532">
                  <c:v>655.23245079641868</c:v>
                </c:pt>
                <c:pt idx="1533">
                  <c:v>655.18345826697862</c:v>
                </c:pt>
                <c:pt idx="1534">
                  <c:v>655.73494458307096</c:v>
                </c:pt>
                <c:pt idx="1535">
                  <c:v>654.75953815618834</c:v>
                </c:pt>
                <c:pt idx="1536">
                  <c:v>652.6019094536357</c:v>
                </c:pt>
                <c:pt idx="1537">
                  <c:v>652.81809448249464</c:v>
                </c:pt>
                <c:pt idx="1538">
                  <c:v>653.75144080508824</c:v>
                </c:pt>
                <c:pt idx="1539">
                  <c:v>654.53499241090719</c:v>
                </c:pt>
                <c:pt idx="1540">
                  <c:v>655.41123443366951</c:v>
                </c:pt>
                <c:pt idx="1541">
                  <c:v>657.23686137509367</c:v>
                </c:pt>
                <c:pt idx="1542">
                  <c:v>657.85586180559437</c:v>
                </c:pt>
                <c:pt idx="1543">
                  <c:v>655.4707640114151</c:v>
                </c:pt>
                <c:pt idx="1544">
                  <c:v>654.83065909998152</c:v>
                </c:pt>
                <c:pt idx="1545">
                  <c:v>653.9414756452943</c:v>
                </c:pt>
                <c:pt idx="1546">
                  <c:v>655.66236301455967</c:v>
                </c:pt>
                <c:pt idx="1547">
                  <c:v>658.18805673184136</c:v>
                </c:pt>
                <c:pt idx="1548">
                  <c:v>658.59449071748384</c:v>
                </c:pt>
                <c:pt idx="1549">
                  <c:v>658.37986538149755</c:v>
                </c:pt>
                <c:pt idx="1550">
                  <c:v>658.00223140455648</c:v>
                </c:pt>
                <c:pt idx="1551">
                  <c:v>655.98635123422218</c:v>
                </c:pt>
                <c:pt idx="1552">
                  <c:v>653.42239817403254</c:v>
                </c:pt>
                <c:pt idx="1553">
                  <c:v>655.16279229639304</c:v>
                </c:pt>
                <c:pt idx="1554">
                  <c:v>652.47266983244378</c:v>
                </c:pt>
                <c:pt idx="1555">
                  <c:v>651.31607513797667</c:v>
                </c:pt>
                <c:pt idx="1556">
                  <c:v>650.3091722571055</c:v>
                </c:pt>
                <c:pt idx="1557">
                  <c:v>648.40169117235473</c:v>
                </c:pt>
                <c:pt idx="1558">
                  <c:v>646.04043242766318</c:v>
                </c:pt>
                <c:pt idx="1559">
                  <c:v>646.06966618878823</c:v>
                </c:pt>
                <c:pt idx="1560">
                  <c:v>644.62201458937739</c:v>
                </c:pt>
                <c:pt idx="1561">
                  <c:v>645.17108028336395</c:v>
                </c:pt>
                <c:pt idx="1562">
                  <c:v>645.0544207948185</c:v>
                </c:pt>
                <c:pt idx="1563">
                  <c:v>644.92936729922519</c:v>
                </c:pt>
                <c:pt idx="1564">
                  <c:v>645.02678572753223</c:v>
                </c:pt>
                <c:pt idx="1565">
                  <c:v>639.95889200855959</c:v>
                </c:pt>
                <c:pt idx="1566">
                  <c:v>637.50418508977589</c:v>
                </c:pt>
                <c:pt idx="1567">
                  <c:v>635.96507111500966</c:v>
                </c:pt>
                <c:pt idx="1568">
                  <c:v>638.00781759647612</c:v>
                </c:pt>
                <c:pt idx="1569">
                  <c:v>638.90177270402774</c:v>
                </c:pt>
                <c:pt idx="1570">
                  <c:v>640.04223466079509</c:v>
                </c:pt>
                <c:pt idx="1571">
                  <c:v>637.81745898948168</c:v>
                </c:pt>
                <c:pt idx="1572">
                  <c:v>633.87324934524497</c:v>
                </c:pt>
                <c:pt idx="1573">
                  <c:v>634.1086483439019</c:v>
                </c:pt>
                <c:pt idx="1574">
                  <c:v>632.73009906141704</c:v>
                </c:pt>
                <c:pt idx="1575">
                  <c:v>635.16709762082348</c:v>
                </c:pt>
                <c:pt idx="1576">
                  <c:v>633.88697653228951</c:v>
                </c:pt>
                <c:pt idx="1577">
                  <c:v>633.1739794953553</c:v>
                </c:pt>
                <c:pt idx="1578">
                  <c:v>633.14141674907546</c:v>
                </c:pt>
                <c:pt idx="1579">
                  <c:v>632.85357793243418</c:v>
                </c:pt>
                <c:pt idx="1580">
                  <c:v>634.96632392531387</c:v>
                </c:pt>
                <c:pt idx="1581">
                  <c:v>628.04109699830849</c:v>
                </c:pt>
                <c:pt idx="1582">
                  <c:v>626.88141434543547</c:v>
                </c:pt>
                <c:pt idx="1583">
                  <c:v>626.87992501585336</c:v>
                </c:pt>
                <c:pt idx="1584">
                  <c:v>629.00634635796109</c:v>
                </c:pt>
                <c:pt idx="1585">
                  <c:v>629.42894328255011</c:v>
                </c:pt>
                <c:pt idx="1586">
                  <c:v>630.27933952745718</c:v>
                </c:pt>
                <c:pt idx="1587">
                  <c:v>629.59745059382681</c:v>
                </c:pt>
                <c:pt idx="1588">
                  <c:v>636.00284909744425</c:v>
                </c:pt>
                <c:pt idx="1589">
                  <c:v>638.33089116853773</c:v>
                </c:pt>
                <c:pt idx="1590">
                  <c:v>637.48161214945696</c:v>
                </c:pt>
                <c:pt idx="1591">
                  <c:v>640.57363740814844</c:v>
                </c:pt>
                <c:pt idx="1592">
                  <c:v>645.0157116781993</c:v>
                </c:pt>
                <c:pt idx="1593">
                  <c:v>649.83247483781099</c:v>
                </c:pt>
                <c:pt idx="1594">
                  <c:v>644.9870777450534</c:v>
                </c:pt>
                <c:pt idx="1595">
                  <c:v>646.09522643746743</c:v>
                </c:pt>
                <c:pt idx="1596">
                  <c:v>640.33834381086251</c:v>
                </c:pt>
                <c:pt idx="1597">
                  <c:v>638.96200755265249</c:v>
                </c:pt>
                <c:pt idx="1598">
                  <c:v>639.5488367346727</c:v>
                </c:pt>
                <c:pt idx="1599">
                  <c:v>639.04953090611855</c:v>
                </c:pt>
                <c:pt idx="1600">
                  <c:v>640.62095744461521</c:v>
                </c:pt>
                <c:pt idx="1601">
                  <c:v>644.27172259639178</c:v>
                </c:pt>
                <c:pt idx="1602">
                  <c:v>642.42797073514316</c:v>
                </c:pt>
                <c:pt idx="1603">
                  <c:v>640.76118550741387</c:v>
                </c:pt>
                <c:pt idx="1604">
                  <c:v>638.8653446703056</c:v>
                </c:pt>
                <c:pt idx="1605">
                  <c:v>641.79201293477763</c:v>
                </c:pt>
                <c:pt idx="1606">
                  <c:v>643.34123665614993</c:v>
                </c:pt>
                <c:pt idx="1607">
                  <c:v>644.832045222651</c:v>
                </c:pt>
                <c:pt idx="1608">
                  <c:v>644.7239197220415</c:v>
                </c:pt>
                <c:pt idx="1609">
                  <c:v>642.42935198680982</c:v>
                </c:pt>
                <c:pt idx="1610">
                  <c:v>640.00309929822299</c:v>
                </c:pt>
                <c:pt idx="1611">
                  <c:v>642.13816736026945</c:v>
                </c:pt>
                <c:pt idx="1612">
                  <c:v>645.0186844370437</c:v>
                </c:pt>
                <c:pt idx="1613">
                  <c:v>642.65526375047284</c:v>
                </c:pt>
                <c:pt idx="1614">
                  <c:v>640.69137464900996</c:v>
                </c:pt>
                <c:pt idx="1615">
                  <c:v>641.89057987202295</c:v>
                </c:pt>
                <c:pt idx="1616">
                  <c:v>640.50011390443046</c:v>
                </c:pt>
                <c:pt idx="1617">
                  <c:v>643.13217981090293</c:v>
                </c:pt>
                <c:pt idx="1618">
                  <c:v>646.33072173617154</c:v>
                </c:pt>
                <c:pt idx="1619">
                  <c:v>646.4472210644393</c:v>
                </c:pt>
                <c:pt idx="1620">
                  <c:v>648.50485906096071</c:v>
                </c:pt>
                <c:pt idx="1621">
                  <c:v>645.04808043698881</c:v>
                </c:pt>
                <c:pt idx="1622">
                  <c:v>647.6334367525161</c:v>
                </c:pt>
                <c:pt idx="1623">
                  <c:v>646.66345769471934</c:v>
                </c:pt>
                <c:pt idx="1624">
                  <c:v>643.59494288791029</c:v>
                </c:pt>
                <c:pt idx="1625">
                  <c:v>644.77785010714331</c:v>
                </c:pt>
                <c:pt idx="1626">
                  <c:v>646.26419928362839</c:v>
                </c:pt>
                <c:pt idx="1627">
                  <c:v>646.00904111742432</c:v>
                </c:pt>
                <c:pt idx="1628">
                  <c:v>645.96223264214177</c:v>
                </c:pt>
                <c:pt idx="1629">
                  <c:v>646.16759549202186</c:v>
                </c:pt>
                <c:pt idx="1630">
                  <c:v>645.55318763770447</c:v>
                </c:pt>
                <c:pt idx="1631">
                  <c:v>646.45367064406707</c:v>
                </c:pt>
                <c:pt idx="1632">
                  <c:v>646.85834882554366</c:v>
                </c:pt>
                <c:pt idx="1633">
                  <c:v>647.83255693746605</c:v>
                </c:pt>
                <c:pt idx="1634">
                  <c:v>647.24946059392653</c:v>
                </c:pt>
                <c:pt idx="1635">
                  <c:v>645.01384766881881</c:v>
                </c:pt>
                <c:pt idx="1636">
                  <c:v>640.70107643183508</c:v>
                </c:pt>
                <c:pt idx="1637">
                  <c:v>641.04690897187379</c:v>
                </c:pt>
                <c:pt idx="1638">
                  <c:v>641.87796648959295</c:v>
                </c:pt>
                <c:pt idx="1639">
                  <c:v>642.60830149294145</c:v>
                </c:pt>
                <c:pt idx="1640">
                  <c:v>642.23541345845081</c:v>
                </c:pt>
                <c:pt idx="1641">
                  <c:v>639.43949848923057</c:v>
                </c:pt>
                <c:pt idx="1642">
                  <c:v>640.40877386345358</c:v>
                </c:pt>
                <c:pt idx="1643">
                  <c:v>644.10096006330343</c:v>
                </c:pt>
                <c:pt idx="1644">
                  <c:v>648.79515062497421</c:v>
                </c:pt>
                <c:pt idx="1645">
                  <c:v>647.56656228723705</c:v>
                </c:pt>
                <c:pt idx="1646">
                  <c:v>650.76564629763152</c:v>
                </c:pt>
                <c:pt idx="1647">
                  <c:v>651.45602886754421</c:v>
                </c:pt>
                <c:pt idx="1648">
                  <c:v>650.55355109968605</c:v>
                </c:pt>
                <c:pt idx="1649">
                  <c:v>652.8176532424061</c:v>
                </c:pt>
                <c:pt idx="1650">
                  <c:v>652.69160840130974</c:v>
                </c:pt>
                <c:pt idx="1651">
                  <c:v>655.42209615846298</c:v>
                </c:pt>
                <c:pt idx="1652">
                  <c:v>655.96317216353782</c:v>
                </c:pt>
                <c:pt idx="1653">
                  <c:v>653.27594293520644</c:v>
                </c:pt>
                <c:pt idx="1654">
                  <c:v>652.64271040623214</c:v>
                </c:pt>
                <c:pt idx="1655">
                  <c:v>657.01123455150969</c:v>
                </c:pt>
                <c:pt idx="1656">
                  <c:v>657.62352626214795</c:v>
                </c:pt>
                <c:pt idx="1657">
                  <c:v>652.05089752065385</c:v>
                </c:pt>
                <c:pt idx="1658">
                  <c:v>652.50450544186697</c:v>
                </c:pt>
                <c:pt idx="1659">
                  <c:v>652.06775828063655</c:v>
                </c:pt>
                <c:pt idx="1660">
                  <c:v>657.09948169685879</c:v>
                </c:pt>
                <c:pt idx="1661">
                  <c:v>655.40503560815091</c:v>
                </c:pt>
                <c:pt idx="1662">
                  <c:v>658.59197785042147</c:v>
                </c:pt>
                <c:pt idx="1663">
                  <c:v>660.69467844599967</c:v>
                </c:pt>
                <c:pt idx="1664">
                  <c:v>654.14355518868717</c:v>
                </c:pt>
                <c:pt idx="1665">
                  <c:v>651.77730901987866</c:v>
                </c:pt>
                <c:pt idx="1666">
                  <c:v>653.86409678669713</c:v>
                </c:pt>
                <c:pt idx="1667">
                  <c:v>652.99713757455959</c:v>
                </c:pt>
                <c:pt idx="1668">
                  <c:v>656.4102224394353</c:v>
                </c:pt>
                <c:pt idx="1669">
                  <c:v>658.07047088459058</c:v>
                </c:pt>
                <c:pt idx="1670">
                  <c:v>659.21000422666145</c:v>
                </c:pt>
                <c:pt idx="1671">
                  <c:v>655.86529579460353</c:v>
                </c:pt>
                <c:pt idx="1672">
                  <c:v>656.33365386876085</c:v>
                </c:pt>
                <c:pt idx="1673">
                  <c:v>655.29567383713595</c:v>
                </c:pt>
                <c:pt idx="1674">
                  <c:v>651.52551860837241</c:v>
                </c:pt>
                <c:pt idx="1675">
                  <c:v>651.9844254799425</c:v>
                </c:pt>
                <c:pt idx="1676">
                  <c:v>649.31475847527497</c:v>
                </c:pt>
                <c:pt idx="1677">
                  <c:v>652.29279601664109</c:v>
                </c:pt>
                <c:pt idx="1678">
                  <c:v>650.19632728771262</c:v>
                </c:pt>
                <c:pt idx="1679">
                  <c:v>648.27738158878356</c:v>
                </c:pt>
                <c:pt idx="1680">
                  <c:v>649.36566587866537</c:v>
                </c:pt>
                <c:pt idx="1681">
                  <c:v>649.66901933772772</c:v>
                </c:pt>
                <c:pt idx="1682">
                  <c:v>654.20484442970678</c:v>
                </c:pt>
                <c:pt idx="1683">
                  <c:v>656.93964297112962</c:v>
                </c:pt>
                <c:pt idx="1684">
                  <c:v>660.54725585238009</c:v>
                </c:pt>
                <c:pt idx="1685">
                  <c:v>661.98257867312884</c:v>
                </c:pt>
                <c:pt idx="1686">
                  <c:v>663.70661390046928</c:v>
                </c:pt>
                <c:pt idx="1687">
                  <c:v>664.93406789720382</c:v>
                </c:pt>
                <c:pt idx="1688">
                  <c:v>662.7802417250889</c:v>
                </c:pt>
                <c:pt idx="1689">
                  <c:v>665.12611427732122</c:v>
                </c:pt>
                <c:pt idx="1690">
                  <c:v>665.3167221084434</c:v>
                </c:pt>
                <c:pt idx="1691">
                  <c:v>667.95274060549104</c:v>
                </c:pt>
                <c:pt idx="1692">
                  <c:v>670.60085696780641</c:v>
                </c:pt>
                <c:pt idx="1693">
                  <c:v>667.00651040291518</c:v>
                </c:pt>
                <c:pt idx="1694">
                  <c:v>669.70614594929054</c:v>
                </c:pt>
                <c:pt idx="1695">
                  <c:v>668.90590242074074</c:v>
                </c:pt>
                <c:pt idx="1696">
                  <c:v>669.90417459489515</c:v>
                </c:pt>
                <c:pt idx="1697">
                  <c:v>669.56190343296339</c:v>
                </c:pt>
                <c:pt idx="1698">
                  <c:v>667.66521094013342</c:v>
                </c:pt>
                <c:pt idx="1699">
                  <c:v>666.03115049427436</c:v>
                </c:pt>
                <c:pt idx="1700">
                  <c:v>665.35894903297083</c:v>
                </c:pt>
                <c:pt idx="1701">
                  <c:v>670.62647527588172</c:v>
                </c:pt>
                <c:pt idx="1702">
                  <c:v>668.22476142819903</c:v>
                </c:pt>
                <c:pt idx="1703">
                  <c:v>666.73595362347396</c:v>
                </c:pt>
                <c:pt idx="1704">
                  <c:v>667.82398138477924</c:v>
                </c:pt>
                <c:pt idx="1705">
                  <c:v>668.28743795778496</c:v>
                </c:pt>
                <c:pt idx="1706">
                  <c:v>667.86845318775102</c:v>
                </c:pt>
                <c:pt idx="1707">
                  <c:v>669.18539937284879</c:v>
                </c:pt>
                <c:pt idx="1708">
                  <c:v>666.12551532878933</c:v>
                </c:pt>
                <c:pt idx="1709">
                  <c:v>670.19369355103299</c:v>
                </c:pt>
                <c:pt idx="1710">
                  <c:v>667.17676916371056</c:v>
                </c:pt>
                <c:pt idx="1711">
                  <c:v>665.03351826842083</c:v>
                </c:pt>
                <c:pt idx="1712">
                  <c:v>669.04685832452833</c:v>
                </c:pt>
                <c:pt idx="1713">
                  <c:v>667.53681777879717</c:v>
                </c:pt>
                <c:pt idx="1714">
                  <c:v>667.55631038313572</c:v>
                </c:pt>
                <c:pt idx="1715">
                  <c:v>668.13684527583632</c:v>
                </c:pt>
                <c:pt idx="1716">
                  <c:v>669.30642742136854</c:v>
                </c:pt>
                <c:pt idx="1717">
                  <c:v>670.92457642132899</c:v>
                </c:pt>
                <c:pt idx="1718">
                  <c:v>667.63910399160909</c:v>
                </c:pt>
                <c:pt idx="1719">
                  <c:v>669.89927013298063</c:v>
                </c:pt>
                <c:pt idx="1720">
                  <c:v>669.35927211567844</c:v>
                </c:pt>
                <c:pt idx="1721">
                  <c:v>670.07384323385236</c:v>
                </c:pt>
                <c:pt idx="1722">
                  <c:v>670.69036012675883</c:v>
                </c:pt>
                <c:pt idx="1723">
                  <c:v>675.41289111911954</c:v>
                </c:pt>
                <c:pt idx="1724">
                  <c:v>680.43351006642388</c:v>
                </c:pt>
                <c:pt idx="1725">
                  <c:v>683.057986871156</c:v>
                </c:pt>
                <c:pt idx="1726">
                  <c:v>686.26182876039638</c:v>
                </c:pt>
                <c:pt idx="1727">
                  <c:v>684.5746911654353</c:v>
                </c:pt>
                <c:pt idx="1728">
                  <c:v>683.37686769650554</c:v>
                </c:pt>
                <c:pt idx="1729">
                  <c:v>683.03452014697928</c:v>
                </c:pt>
                <c:pt idx="1730">
                  <c:v>682.21250835968669</c:v>
                </c:pt>
                <c:pt idx="1731">
                  <c:v>682.11547363540194</c:v>
                </c:pt>
                <c:pt idx="1732">
                  <c:v>687.39181400365908</c:v>
                </c:pt>
                <c:pt idx="1733">
                  <c:v>682.7280768782764</c:v>
                </c:pt>
                <c:pt idx="1734">
                  <c:v>680.74464695189874</c:v>
                </c:pt>
                <c:pt idx="1735">
                  <c:v>682.84232014042652</c:v>
                </c:pt>
                <c:pt idx="1736">
                  <c:v>686.58799035974948</c:v>
                </c:pt>
                <c:pt idx="1737">
                  <c:v>689.99058154967406</c:v>
                </c:pt>
                <c:pt idx="1738">
                  <c:v>692.3644135965817</c:v>
                </c:pt>
                <c:pt idx="1739">
                  <c:v>692.48169128369398</c:v>
                </c:pt>
                <c:pt idx="1740">
                  <c:v>695.71496714500552</c:v>
                </c:pt>
                <c:pt idx="1741">
                  <c:v>695.79731330883124</c:v>
                </c:pt>
                <c:pt idx="1742">
                  <c:v>694.57521845497536</c:v>
                </c:pt>
                <c:pt idx="1743">
                  <c:v>695.62889429701647</c:v>
                </c:pt>
                <c:pt idx="1744">
                  <c:v>695.98549146960067</c:v>
                </c:pt>
                <c:pt idx="1745">
                  <c:v>699.33930434290028</c:v>
                </c:pt>
                <c:pt idx="1746">
                  <c:v>696.50405978593676</c:v>
                </c:pt>
                <c:pt idx="1747">
                  <c:v>695.05605142205775</c:v>
                </c:pt>
                <c:pt idx="1748">
                  <c:v>695.53873480827292</c:v>
                </c:pt>
                <c:pt idx="1749">
                  <c:v>693.38245616884933</c:v>
                </c:pt>
                <c:pt idx="1750">
                  <c:v>692.0745442117252</c:v>
                </c:pt>
                <c:pt idx="1751">
                  <c:v>690.72638966231989</c:v>
                </c:pt>
                <c:pt idx="1752">
                  <c:v>688.27953209332077</c:v>
                </c:pt>
                <c:pt idx="1753">
                  <c:v>687.16190902196104</c:v>
                </c:pt>
                <c:pt idx="1754">
                  <c:v>687.45959447398832</c:v>
                </c:pt>
                <c:pt idx="1755">
                  <c:v>687.77303895474233</c:v>
                </c:pt>
                <c:pt idx="1756">
                  <c:v>687.4505579277851</c:v>
                </c:pt>
                <c:pt idx="1757">
                  <c:v>688.05404101656416</c:v>
                </c:pt>
                <c:pt idx="1758">
                  <c:v>687.64776729055575</c:v>
                </c:pt>
                <c:pt idx="1759">
                  <c:v>688.69447937207394</c:v>
                </c:pt>
                <c:pt idx="1760">
                  <c:v>689.10462618883651</c:v>
                </c:pt>
                <c:pt idx="1761">
                  <c:v>689.51815955378049</c:v>
                </c:pt>
                <c:pt idx="1762">
                  <c:v>690.46173989750059</c:v>
                </c:pt>
                <c:pt idx="1763">
                  <c:v>691.78300283145643</c:v>
                </c:pt>
                <c:pt idx="1764">
                  <c:v>689.50925506485453</c:v>
                </c:pt>
                <c:pt idx="1765">
                  <c:v>687.54061702626586</c:v>
                </c:pt>
                <c:pt idx="1766">
                  <c:v>691.9604394909652</c:v>
                </c:pt>
                <c:pt idx="1767">
                  <c:v>691.31599637409442</c:v>
                </c:pt>
                <c:pt idx="1768">
                  <c:v>693.06821331302444</c:v>
                </c:pt>
                <c:pt idx="1769">
                  <c:v>691.72849882995422</c:v>
                </c:pt>
                <c:pt idx="1770">
                  <c:v>688.92076451892228</c:v>
                </c:pt>
                <c:pt idx="1771">
                  <c:v>689.23990071716162</c:v>
                </c:pt>
                <c:pt idx="1772">
                  <c:v>690.37539372252581</c:v>
                </c:pt>
                <c:pt idx="1773">
                  <c:v>688.0438833939312</c:v>
                </c:pt>
                <c:pt idx="1774">
                  <c:v>688.32292760714881</c:v>
                </c:pt>
                <c:pt idx="1775">
                  <c:v>691.34973731912953</c:v>
                </c:pt>
                <c:pt idx="1776">
                  <c:v>694.4309657575476</c:v>
                </c:pt>
                <c:pt idx="1777">
                  <c:v>694.03967872163116</c:v>
                </c:pt>
                <c:pt idx="1778">
                  <c:v>693.6260605199343</c:v>
                </c:pt>
                <c:pt idx="1779">
                  <c:v>693.27873515464262</c:v>
                </c:pt>
                <c:pt idx="1780">
                  <c:v>692.7719133286439</c:v>
                </c:pt>
                <c:pt idx="1781">
                  <c:v>693.72692525443938</c:v>
                </c:pt>
                <c:pt idx="1782">
                  <c:v>688.11524518481883</c:v>
                </c:pt>
                <c:pt idx="1783">
                  <c:v>688.64179749330481</c:v>
                </c:pt>
                <c:pt idx="1784">
                  <c:v>689.80130765592287</c:v>
                </c:pt>
                <c:pt idx="1785">
                  <c:v>689.13301993635127</c:v>
                </c:pt>
                <c:pt idx="1786">
                  <c:v>686.05254508044266</c:v>
                </c:pt>
                <c:pt idx="1787">
                  <c:v>685.32863637301386</c:v>
                </c:pt>
                <c:pt idx="1788">
                  <c:v>688.51129315967796</c:v>
                </c:pt>
                <c:pt idx="1789">
                  <c:v>690.0518080915806</c:v>
                </c:pt>
                <c:pt idx="1790">
                  <c:v>689.96819063254009</c:v>
                </c:pt>
                <c:pt idx="1791">
                  <c:v>690.74919916425642</c:v>
                </c:pt>
                <c:pt idx="1792">
                  <c:v>689.37356213481098</c:v>
                </c:pt>
                <c:pt idx="1793">
                  <c:v>685.27467962217293</c:v>
                </c:pt>
                <c:pt idx="1794">
                  <c:v>685.94831901043312</c:v>
                </c:pt>
                <c:pt idx="1795">
                  <c:v>690.79361119895202</c:v>
                </c:pt>
                <c:pt idx="1796">
                  <c:v>689.99528604929901</c:v>
                </c:pt>
                <c:pt idx="1797">
                  <c:v>689.66773752229778</c:v>
                </c:pt>
                <c:pt idx="1798">
                  <c:v>693.05049660961515</c:v>
                </c:pt>
                <c:pt idx="1799">
                  <c:v>695.96234320906433</c:v>
                </c:pt>
                <c:pt idx="1800">
                  <c:v>695.77560215236883</c:v>
                </c:pt>
                <c:pt idx="1801">
                  <c:v>695.47701642151412</c:v>
                </c:pt>
                <c:pt idx="1802">
                  <c:v>692.62769622851533</c:v>
                </c:pt>
                <c:pt idx="1803">
                  <c:v>692.65077875118664</c:v>
                </c:pt>
                <c:pt idx="1804">
                  <c:v>688.24780472287569</c:v>
                </c:pt>
                <c:pt idx="1805">
                  <c:v>686.97459401416347</c:v>
                </c:pt>
                <c:pt idx="1806">
                  <c:v>688.77294508928526</c:v>
                </c:pt>
                <c:pt idx="1807">
                  <c:v>692.8851706081831</c:v>
                </c:pt>
                <c:pt idx="1808">
                  <c:v>692.91451595823901</c:v>
                </c:pt>
                <c:pt idx="1809">
                  <c:v>695.89614442648826</c:v>
                </c:pt>
                <c:pt idx="1810">
                  <c:v>694.95723291276829</c:v>
                </c:pt>
                <c:pt idx="1811">
                  <c:v>692.5400175194269</c:v>
                </c:pt>
                <c:pt idx="1812">
                  <c:v>692.42776560224206</c:v>
                </c:pt>
                <c:pt idx="1813">
                  <c:v>695.61077844873148</c:v>
                </c:pt>
                <c:pt idx="1814">
                  <c:v>695.05958521941864</c:v>
                </c:pt>
                <c:pt idx="1815">
                  <c:v>697.47484083500308</c:v>
                </c:pt>
                <c:pt idx="1816">
                  <c:v>700.19129626724111</c:v>
                </c:pt>
                <c:pt idx="1817">
                  <c:v>703.42063629154745</c:v>
                </c:pt>
                <c:pt idx="1818">
                  <c:v>708.68201566355958</c:v>
                </c:pt>
                <c:pt idx="1819">
                  <c:v>708.91686459458469</c:v>
                </c:pt>
                <c:pt idx="1820">
                  <c:v>709.0774573440242</c:v>
                </c:pt>
                <c:pt idx="1821">
                  <c:v>708.5043795774061</c:v>
                </c:pt>
                <c:pt idx="1822">
                  <c:v>709.40621942850896</c:v>
                </c:pt>
                <c:pt idx="1823">
                  <c:v>707.42060652702287</c:v>
                </c:pt>
                <c:pt idx="1824">
                  <c:v>707.04781234023096</c:v>
                </c:pt>
                <c:pt idx="1825">
                  <c:v>706.81615914869894</c:v>
                </c:pt>
                <c:pt idx="1826">
                  <c:v>706.59576624108445</c:v>
                </c:pt>
                <c:pt idx="1827">
                  <c:v>705.34059241575244</c:v>
                </c:pt>
                <c:pt idx="1828">
                  <c:v>697.18410768279387</c:v>
                </c:pt>
                <c:pt idx="1829">
                  <c:v>698.10172381698214</c:v>
                </c:pt>
                <c:pt idx="1830">
                  <c:v>694.43373011393317</c:v>
                </c:pt>
                <c:pt idx="1831">
                  <c:v>691.23443487511861</c:v>
                </c:pt>
                <c:pt idx="1832">
                  <c:v>692.58230083933859</c:v>
                </c:pt>
                <c:pt idx="1833">
                  <c:v>693.18444675953424</c:v>
                </c:pt>
                <c:pt idx="1834">
                  <c:v>693.51581683102177</c:v>
                </c:pt>
                <c:pt idx="1835">
                  <c:v>693.47158931684578</c:v>
                </c:pt>
                <c:pt idx="1836">
                  <c:v>693.84332356559753</c:v>
                </c:pt>
                <c:pt idx="1837">
                  <c:v>692.95224610483524</c:v>
                </c:pt>
                <c:pt idx="1838">
                  <c:v>692.75832872394767</c:v>
                </c:pt>
                <c:pt idx="1839">
                  <c:v>692.69124766349637</c:v>
                </c:pt>
                <c:pt idx="1840">
                  <c:v>697.39636268832135</c:v>
                </c:pt>
                <c:pt idx="1841">
                  <c:v>696.99142458688516</c:v>
                </c:pt>
                <c:pt idx="1842">
                  <c:v>701.014028588717</c:v>
                </c:pt>
                <c:pt idx="1843">
                  <c:v>696.63243573362934</c:v>
                </c:pt>
                <c:pt idx="1844">
                  <c:v>698.0075595086787</c:v>
                </c:pt>
                <c:pt idx="1845">
                  <c:v>697.38451670240067</c:v>
                </c:pt>
                <c:pt idx="1846">
                  <c:v>692.48792334366408</c:v>
                </c:pt>
                <c:pt idx="1847">
                  <c:v>687.10918662318511</c:v>
                </c:pt>
                <c:pt idx="1848">
                  <c:v>686.46761836758299</c:v>
                </c:pt>
                <c:pt idx="1849">
                  <c:v>687.33832143005327</c:v>
                </c:pt>
                <c:pt idx="1850">
                  <c:v>687.38216760374405</c:v>
                </c:pt>
                <c:pt idx="1851">
                  <c:v>693.01349465625003</c:v>
                </c:pt>
                <c:pt idx="1852">
                  <c:v>694.31934160302796</c:v>
                </c:pt>
                <c:pt idx="1853">
                  <c:v>695.14627610929347</c:v>
                </c:pt>
                <c:pt idx="1854">
                  <c:v>697.19065766895551</c:v>
                </c:pt>
                <c:pt idx="1855">
                  <c:v>694.01032046526791</c:v>
                </c:pt>
                <c:pt idx="1856">
                  <c:v>695.63731665487455</c:v>
                </c:pt>
                <c:pt idx="1857">
                  <c:v>696.81607614051177</c:v>
                </c:pt>
                <c:pt idx="1858">
                  <c:v>694.15123892791644</c:v>
                </c:pt>
                <c:pt idx="1859">
                  <c:v>694.09740408631637</c:v>
                </c:pt>
                <c:pt idx="1860">
                  <c:v>694.21789776605908</c:v>
                </c:pt>
                <c:pt idx="1861">
                  <c:v>691.73273712912771</c:v>
                </c:pt>
                <c:pt idx="1862">
                  <c:v>695.44511980883374</c:v>
                </c:pt>
                <c:pt idx="1863">
                  <c:v>693.22193147445978</c:v>
                </c:pt>
                <c:pt idx="1864">
                  <c:v>692.05848989714059</c:v>
                </c:pt>
                <c:pt idx="1865">
                  <c:v>689.57789669440649</c:v>
                </c:pt>
                <c:pt idx="1866">
                  <c:v>689.43301769605546</c:v>
                </c:pt>
                <c:pt idx="1867">
                  <c:v>691.65841344682747</c:v>
                </c:pt>
                <c:pt idx="1868">
                  <c:v>694.22228564376053</c:v>
                </c:pt>
                <c:pt idx="1869">
                  <c:v>693.67309217340267</c:v>
                </c:pt>
                <c:pt idx="1870">
                  <c:v>694.45641612638394</c:v>
                </c:pt>
                <c:pt idx="1871">
                  <c:v>697.51690559737324</c:v>
                </c:pt>
                <c:pt idx="1872">
                  <c:v>700.52545143626003</c:v>
                </c:pt>
                <c:pt idx="1873">
                  <c:v>701.94967651354671</c:v>
                </c:pt>
                <c:pt idx="1874">
                  <c:v>701.28966134694645</c:v>
                </c:pt>
                <c:pt idx="1875">
                  <c:v>698.4572888239295</c:v>
                </c:pt>
                <c:pt idx="1876">
                  <c:v>698.05718274505011</c:v>
                </c:pt>
                <c:pt idx="1877">
                  <c:v>699.53521126565568</c:v>
                </c:pt>
                <c:pt idx="1878">
                  <c:v>697.34011787775285</c:v>
                </c:pt>
                <c:pt idx="1879">
                  <c:v>695.62606754743854</c:v>
                </c:pt>
                <c:pt idx="1880">
                  <c:v>695.9306341471148</c:v>
                </c:pt>
                <c:pt idx="1881">
                  <c:v>695.57680399766241</c:v>
                </c:pt>
                <c:pt idx="1882">
                  <c:v>695.07230485732919</c:v>
                </c:pt>
                <c:pt idx="1883">
                  <c:v>701.12640838573509</c:v>
                </c:pt>
                <c:pt idx="1884">
                  <c:v>699.37438326247616</c:v>
                </c:pt>
                <c:pt idx="1885">
                  <c:v>699.85607779601435</c:v>
                </c:pt>
                <c:pt idx="1886">
                  <c:v>705.21712273609285</c:v>
                </c:pt>
                <c:pt idx="1887">
                  <c:v>703.62290296156834</c:v>
                </c:pt>
                <c:pt idx="1888">
                  <c:v>702.58229636913666</c:v>
                </c:pt>
                <c:pt idx="1889">
                  <c:v>698.99032998689484</c:v>
                </c:pt>
                <c:pt idx="1890">
                  <c:v>699.55612215714882</c:v>
                </c:pt>
                <c:pt idx="1891">
                  <c:v>697.0773162505036</c:v>
                </c:pt>
                <c:pt idx="1892">
                  <c:v>697.22137335520711</c:v>
                </c:pt>
                <c:pt idx="1893">
                  <c:v>697.67632143788876</c:v>
                </c:pt>
                <c:pt idx="1894">
                  <c:v>696.02891267823395</c:v>
                </c:pt>
                <c:pt idx="1895">
                  <c:v>695.87874824337496</c:v>
                </c:pt>
                <c:pt idx="1896">
                  <c:v>693.58859279344142</c:v>
                </c:pt>
                <c:pt idx="1897">
                  <c:v>697.24614488847169</c:v>
                </c:pt>
                <c:pt idx="1898">
                  <c:v>696.3586252312607</c:v>
                </c:pt>
                <c:pt idx="1899">
                  <c:v>697.20272108429401</c:v>
                </c:pt>
                <c:pt idx="1900">
                  <c:v>699.56777754793347</c:v>
                </c:pt>
                <c:pt idx="1901">
                  <c:v>700.21957294555125</c:v>
                </c:pt>
                <c:pt idx="1902">
                  <c:v>700.67463705236401</c:v>
                </c:pt>
                <c:pt idx="1903">
                  <c:v>700.76064104112629</c:v>
                </c:pt>
                <c:pt idx="1904">
                  <c:v>700.23442776045385</c:v>
                </c:pt>
                <c:pt idx="1905">
                  <c:v>703.28318175940638</c:v>
                </c:pt>
                <c:pt idx="1906">
                  <c:v>708.61334494739594</c:v>
                </c:pt>
                <c:pt idx="1907">
                  <c:v>710.98495437373015</c:v>
                </c:pt>
                <c:pt idx="1908">
                  <c:v>710.34476233124542</c:v>
                </c:pt>
                <c:pt idx="1909">
                  <c:v>709.88882391487925</c:v>
                </c:pt>
                <c:pt idx="1910">
                  <c:v>709.11646923679871</c:v>
                </c:pt>
                <c:pt idx="1911">
                  <c:v>709.64224236095708</c:v>
                </c:pt>
                <c:pt idx="1912">
                  <c:v>712.72518224901296</c:v>
                </c:pt>
                <c:pt idx="1913">
                  <c:v>710.69330922678171</c:v>
                </c:pt>
                <c:pt idx="1914">
                  <c:v>713.04639547244892</c:v>
                </c:pt>
                <c:pt idx="1915">
                  <c:v>715.04528035174553</c:v>
                </c:pt>
                <c:pt idx="1916">
                  <c:v>713.93754197189287</c:v>
                </c:pt>
                <c:pt idx="1917">
                  <c:v>712.69971971530504</c:v>
                </c:pt>
                <c:pt idx="1918">
                  <c:v>713.01651311024966</c:v>
                </c:pt>
                <c:pt idx="1919">
                  <c:v>715.91209869494685</c:v>
                </c:pt>
                <c:pt idx="1920">
                  <c:v>716.51936780788435</c:v>
                </c:pt>
                <c:pt idx="1921">
                  <c:v>718.96242470720028</c:v>
                </c:pt>
                <c:pt idx="1922">
                  <c:v>720.44670998707352</c:v>
                </c:pt>
                <c:pt idx="1923">
                  <c:v>722.95860929350431</c:v>
                </c:pt>
                <c:pt idx="1924">
                  <c:v>725.64744994847979</c:v>
                </c:pt>
                <c:pt idx="1925">
                  <c:v>725.59685525752172</c:v>
                </c:pt>
                <c:pt idx="1926">
                  <c:v>725.28636345622408</c:v>
                </c:pt>
                <c:pt idx="1927">
                  <c:v>727.23426474476912</c:v>
                </c:pt>
                <c:pt idx="1928">
                  <c:v>724.45818377059823</c:v>
                </c:pt>
                <c:pt idx="1929">
                  <c:v>725.20135251355362</c:v>
                </c:pt>
                <c:pt idx="1930">
                  <c:v>725.20520967653056</c:v>
                </c:pt>
                <c:pt idx="1931">
                  <c:v>722.60064641927147</c:v>
                </c:pt>
                <c:pt idx="1932">
                  <c:v>724.01628423224406</c:v>
                </c:pt>
                <c:pt idx="1933">
                  <c:v>719.90012651428879</c:v>
                </c:pt>
                <c:pt idx="1934">
                  <c:v>716.85202158298125</c:v>
                </c:pt>
                <c:pt idx="1935">
                  <c:v>710.50476637297868</c:v>
                </c:pt>
                <c:pt idx="1936">
                  <c:v>712.864964468116</c:v>
                </c:pt>
                <c:pt idx="1937">
                  <c:v>710.83942016286051</c:v>
                </c:pt>
                <c:pt idx="1938">
                  <c:v>708.80017534386673</c:v>
                </c:pt>
                <c:pt idx="1939">
                  <c:v>712.26491981562299</c:v>
                </c:pt>
                <c:pt idx="1940">
                  <c:v>711.42339983402769</c:v>
                </c:pt>
                <c:pt idx="1941">
                  <c:v>713.57705537346419</c:v>
                </c:pt>
                <c:pt idx="1942">
                  <c:v>713.30718886134275</c:v>
                </c:pt>
                <c:pt idx="1943">
                  <c:v>716.86151347538407</c:v>
                </c:pt>
                <c:pt idx="1944">
                  <c:v>718.17982554626087</c:v>
                </c:pt>
                <c:pt idx="1945">
                  <c:v>714.60244062568108</c:v>
                </c:pt>
                <c:pt idx="1946">
                  <c:v>713.57011671494081</c:v>
                </c:pt>
                <c:pt idx="1947">
                  <c:v>708.52419029458633</c:v>
                </c:pt>
                <c:pt idx="1948">
                  <c:v>707.50359110459578</c:v>
                </c:pt>
                <c:pt idx="1949">
                  <c:v>705.82769793565581</c:v>
                </c:pt>
                <c:pt idx="1950">
                  <c:v>705.89557493824441</c:v>
                </c:pt>
                <c:pt idx="1951">
                  <c:v>705.02782476819345</c:v>
                </c:pt>
                <c:pt idx="1952">
                  <c:v>704.04617577671468</c:v>
                </c:pt>
                <c:pt idx="1953">
                  <c:v>704.96928584991156</c:v>
                </c:pt>
                <c:pt idx="1954">
                  <c:v>707.4386515840522</c:v>
                </c:pt>
                <c:pt idx="1955">
                  <c:v>706.87913947834647</c:v>
                </c:pt>
                <c:pt idx="1956">
                  <c:v>704.42317538140583</c:v>
                </c:pt>
                <c:pt idx="1957">
                  <c:v>703.97389119254672</c:v>
                </c:pt>
                <c:pt idx="1958">
                  <c:v>706.57954739227398</c:v>
                </c:pt>
                <c:pt idx="1959">
                  <c:v>707.36862003864883</c:v>
                </c:pt>
                <c:pt idx="1960">
                  <c:v>707.46393174107948</c:v>
                </c:pt>
                <c:pt idx="1961">
                  <c:v>704.48657479772453</c:v>
                </c:pt>
                <c:pt idx="1962">
                  <c:v>703.99792030566414</c:v>
                </c:pt>
                <c:pt idx="1963">
                  <c:v>702.01667433237287</c:v>
                </c:pt>
                <c:pt idx="1964">
                  <c:v>701.94283129353369</c:v>
                </c:pt>
                <c:pt idx="1965">
                  <c:v>703.25407135678654</c:v>
                </c:pt>
                <c:pt idx="1966">
                  <c:v>702.78920914185835</c:v>
                </c:pt>
                <c:pt idx="1967">
                  <c:v>699.55517426008657</c:v>
                </c:pt>
                <c:pt idx="1968">
                  <c:v>700.5964398450717</c:v>
                </c:pt>
                <c:pt idx="1969">
                  <c:v>700.68300533889374</c:v>
                </c:pt>
                <c:pt idx="1970">
                  <c:v>702.65270943524672</c:v>
                </c:pt>
                <c:pt idx="1971">
                  <c:v>705.34516280281434</c:v>
                </c:pt>
                <c:pt idx="1972">
                  <c:v>707.68938645182038</c:v>
                </c:pt>
                <c:pt idx="1973">
                  <c:v>710.25282028579966</c:v>
                </c:pt>
                <c:pt idx="1974">
                  <c:v>713.88169364269299</c:v>
                </c:pt>
                <c:pt idx="1975">
                  <c:v>716.06721890479321</c:v>
                </c:pt>
                <c:pt idx="1976">
                  <c:v>715.66450779433978</c:v>
                </c:pt>
                <c:pt idx="1977">
                  <c:v>722.30322781629661</c:v>
                </c:pt>
                <c:pt idx="1978">
                  <c:v>727.04639239114977</c:v>
                </c:pt>
                <c:pt idx="1979">
                  <c:v>734.87326722787384</c:v>
                </c:pt>
                <c:pt idx="1980">
                  <c:v>732.37403402998507</c:v>
                </c:pt>
                <c:pt idx="1981">
                  <c:v>731.80927909352135</c:v>
                </c:pt>
                <c:pt idx="1982">
                  <c:v>725.99453949368706</c:v>
                </c:pt>
                <c:pt idx="1983">
                  <c:v>729.06161731934844</c:v>
                </c:pt>
                <c:pt idx="1984">
                  <c:v>732.33466169588598</c:v>
                </c:pt>
                <c:pt idx="1985">
                  <c:v>730.53784730248003</c:v>
                </c:pt>
                <c:pt idx="1986">
                  <c:v>736.25464879578658</c:v>
                </c:pt>
                <c:pt idx="1987">
                  <c:v>734.5093234077508</c:v>
                </c:pt>
                <c:pt idx="1988">
                  <c:v>730.86158836978791</c:v>
                </c:pt>
                <c:pt idx="1989">
                  <c:v>732.00807856786071</c:v>
                </c:pt>
                <c:pt idx="1990">
                  <c:v>730.25391213784144</c:v>
                </c:pt>
                <c:pt idx="1991">
                  <c:v>727.60068765268011</c:v>
                </c:pt>
                <c:pt idx="1992">
                  <c:v>729.20305506695297</c:v>
                </c:pt>
                <c:pt idx="1993">
                  <c:v>732.46750339801679</c:v>
                </c:pt>
                <c:pt idx="1994">
                  <c:v>733.95274518664735</c:v>
                </c:pt>
                <c:pt idx="1995">
                  <c:v>735.69420213070123</c:v>
                </c:pt>
                <c:pt idx="1996">
                  <c:v>737.08638018207716</c:v>
                </c:pt>
                <c:pt idx="1997">
                  <c:v>734.17896876352324</c:v>
                </c:pt>
                <c:pt idx="1998">
                  <c:v>734.25227275023087</c:v>
                </c:pt>
                <c:pt idx="1999">
                  <c:v>736.37012774648588</c:v>
                </c:pt>
                <c:pt idx="2000">
                  <c:v>734.50633844440847</c:v>
                </c:pt>
                <c:pt idx="2001">
                  <c:v>729.30091295472118</c:v>
                </c:pt>
                <c:pt idx="2002">
                  <c:v>727.22695939178004</c:v>
                </c:pt>
                <c:pt idx="2003">
                  <c:v>724.00829128635064</c:v>
                </c:pt>
                <c:pt idx="2004">
                  <c:v>725.27450556499173</c:v>
                </c:pt>
                <c:pt idx="2005">
                  <c:v>724.67645040905961</c:v>
                </c:pt>
                <c:pt idx="2006">
                  <c:v>724.78950740302298</c:v>
                </c:pt>
                <c:pt idx="2007">
                  <c:v>723.93386815648591</c:v>
                </c:pt>
                <c:pt idx="2008">
                  <c:v>723.24450388914681</c:v>
                </c:pt>
                <c:pt idx="2009">
                  <c:v>723.50523606680144</c:v>
                </c:pt>
                <c:pt idx="2010">
                  <c:v>725.92126732165354</c:v>
                </c:pt>
                <c:pt idx="2011">
                  <c:v>727.20656732144039</c:v>
                </c:pt>
                <c:pt idx="2012">
                  <c:v>730.47981589906317</c:v>
                </c:pt>
                <c:pt idx="2013">
                  <c:v>732.97889544749046</c:v>
                </c:pt>
                <c:pt idx="2014">
                  <c:v>734.60528148488311</c:v>
                </c:pt>
                <c:pt idx="2015">
                  <c:v>733.28393784847947</c:v>
                </c:pt>
                <c:pt idx="2016">
                  <c:v>733.87880347176599</c:v>
                </c:pt>
                <c:pt idx="2017">
                  <c:v>736.29702882960612</c:v>
                </c:pt>
                <c:pt idx="2018">
                  <c:v>735.84689429353807</c:v>
                </c:pt>
                <c:pt idx="2019">
                  <c:v>736.35571913763317</c:v>
                </c:pt>
                <c:pt idx="2020">
                  <c:v>739.76491271663917</c:v>
                </c:pt>
                <c:pt idx="2021">
                  <c:v>739.46157790352447</c:v>
                </c:pt>
                <c:pt idx="2022">
                  <c:v>734.31543181592667</c:v>
                </c:pt>
                <c:pt idx="2023">
                  <c:v>732.75920411517029</c:v>
                </c:pt>
                <c:pt idx="2024">
                  <c:v>736.29716644349207</c:v>
                </c:pt>
                <c:pt idx="2025">
                  <c:v>736.03343784668482</c:v>
                </c:pt>
                <c:pt idx="2026">
                  <c:v>737.28493802384196</c:v>
                </c:pt>
                <c:pt idx="2027">
                  <c:v>735.90770654427035</c:v>
                </c:pt>
                <c:pt idx="2028">
                  <c:v>733.70404832681311</c:v>
                </c:pt>
                <c:pt idx="2029">
                  <c:v>734.87088340062769</c:v>
                </c:pt>
                <c:pt idx="2030">
                  <c:v>738.81420436383041</c:v>
                </c:pt>
                <c:pt idx="2031">
                  <c:v>738.45708242473006</c:v>
                </c:pt>
                <c:pt idx="2032">
                  <c:v>735.45763901723126</c:v>
                </c:pt>
                <c:pt idx="2033">
                  <c:v>731.70048199983034</c:v>
                </c:pt>
                <c:pt idx="2034">
                  <c:v>733.16797655117728</c:v>
                </c:pt>
                <c:pt idx="2035">
                  <c:v>731.83321575739387</c:v>
                </c:pt>
                <c:pt idx="2036">
                  <c:v>728.48287895746819</c:v>
                </c:pt>
                <c:pt idx="2037">
                  <c:v>730.67564757615048</c:v>
                </c:pt>
                <c:pt idx="2038">
                  <c:v>728.38277643271442</c:v>
                </c:pt>
                <c:pt idx="2039">
                  <c:v>726.81907990246032</c:v>
                </c:pt>
                <c:pt idx="2040">
                  <c:v>724.84423358532263</c:v>
                </c:pt>
                <c:pt idx="2041">
                  <c:v>724.62910651383208</c:v>
                </c:pt>
                <c:pt idx="2042">
                  <c:v>724.35428805847607</c:v>
                </c:pt>
                <c:pt idx="2043">
                  <c:v>720.16175808356161</c:v>
                </c:pt>
                <c:pt idx="2044">
                  <c:v>722.04079383054216</c:v>
                </c:pt>
                <c:pt idx="2045">
                  <c:v>718.86564100836029</c:v>
                </c:pt>
                <c:pt idx="2046">
                  <c:v>723.33624750664126</c:v>
                </c:pt>
                <c:pt idx="2047">
                  <c:v>722.36637562829264</c:v>
                </c:pt>
                <c:pt idx="2048">
                  <c:v>727.15655338446254</c:v>
                </c:pt>
                <c:pt idx="2049">
                  <c:v>727.7839272962342</c:v>
                </c:pt>
                <c:pt idx="2050">
                  <c:v>732.03089678665219</c:v>
                </c:pt>
                <c:pt idx="2051">
                  <c:v>734.57064346084303</c:v>
                </c:pt>
                <c:pt idx="2052">
                  <c:v>738.91703118416376</c:v>
                </c:pt>
                <c:pt idx="2053">
                  <c:v>736.18008897856396</c:v>
                </c:pt>
                <c:pt idx="2054">
                  <c:v>737.32598938237106</c:v>
                </c:pt>
                <c:pt idx="2055">
                  <c:v>736.45534143295015</c:v>
                </c:pt>
                <c:pt idx="2056">
                  <c:v>736.93678865196136</c:v>
                </c:pt>
                <c:pt idx="2057">
                  <c:v>736.30765377842613</c:v>
                </c:pt>
                <c:pt idx="2058">
                  <c:v>736.96140497911006</c:v>
                </c:pt>
                <c:pt idx="2059">
                  <c:v>738.44392627469597</c:v>
                </c:pt>
                <c:pt idx="2060">
                  <c:v>740.57365126860395</c:v>
                </c:pt>
                <c:pt idx="2061">
                  <c:v>743.6299922258919</c:v>
                </c:pt>
                <c:pt idx="2062">
                  <c:v>743.52278216350317</c:v>
                </c:pt>
                <c:pt idx="2063">
                  <c:v>744.71417688435656</c:v>
                </c:pt>
                <c:pt idx="2064">
                  <c:v>741.56062835213197</c:v>
                </c:pt>
                <c:pt idx="2065">
                  <c:v>739.89161445969535</c:v>
                </c:pt>
                <c:pt idx="2066">
                  <c:v>738.62521645255185</c:v>
                </c:pt>
                <c:pt idx="2067">
                  <c:v>738.31367994729874</c:v>
                </c:pt>
                <c:pt idx="2068">
                  <c:v>735.23373719591007</c:v>
                </c:pt>
                <c:pt idx="2069">
                  <c:v>735.99977284890201</c:v>
                </c:pt>
                <c:pt idx="2070">
                  <c:v>736.28994731503826</c:v>
                </c:pt>
                <c:pt idx="2071">
                  <c:v>731.8570740066649</c:v>
                </c:pt>
                <c:pt idx="2072">
                  <c:v>729.51502603766232</c:v>
                </c:pt>
                <c:pt idx="2073">
                  <c:v>731.42069997872602</c:v>
                </c:pt>
                <c:pt idx="2074">
                  <c:v>728.59997784902919</c:v>
                </c:pt>
                <c:pt idx="2075">
                  <c:v>729.02446324527716</c:v>
                </c:pt>
                <c:pt idx="2076">
                  <c:v>727.66196281836062</c:v>
                </c:pt>
                <c:pt idx="2077">
                  <c:v>725.75338312722113</c:v>
                </c:pt>
                <c:pt idx="2078">
                  <c:v>726.20133938984418</c:v>
                </c:pt>
                <c:pt idx="2079">
                  <c:v>723.86883514549595</c:v>
                </c:pt>
                <c:pt idx="2080">
                  <c:v>722.9123214789613</c:v>
                </c:pt>
                <c:pt idx="2081">
                  <c:v>723.22555209077416</c:v>
                </c:pt>
                <c:pt idx="2082">
                  <c:v>720.90779146052671</c:v>
                </c:pt>
                <c:pt idx="2083">
                  <c:v>720.99213700097812</c:v>
                </c:pt>
                <c:pt idx="2084">
                  <c:v>718.67156249138975</c:v>
                </c:pt>
                <c:pt idx="2085">
                  <c:v>717.08679045144174</c:v>
                </c:pt>
                <c:pt idx="2086">
                  <c:v>717.13849723627106</c:v>
                </c:pt>
                <c:pt idx="2087">
                  <c:v>716.43517842264055</c:v>
                </c:pt>
                <c:pt idx="2088">
                  <c:v>719.33429214395301</c:v>
                </c:pt>
                <c:pt idx="2089">
                  <c:v>720.61281220244337</c:v>
                </c:pt>
                <c:pt idx="2090">
                  <c:v>723.71492182412635</c:v>
                </c:pt>
                <c:pt idx="2091">
                  <c:v>722.49420163113143</c:v>
                </c:pt>
                <c:pt idx="2092">
                  <c:v>723.66679109710208</c:v>
                </c:pt>
                <c:pt idx="2093">
                  <c:v>724.0370229891829</c:v>
                </c:pt>
                <c:pt idx="2094">
                  <c:v>724.72713000442491</c:v>
                </c:pt>
                <c:pt idx="2095">
                  <c:v>725.43530568531799</c:v>
                </c:pt>
                <c:pt idx="2096">
                  <c:v>727.15094776187891</c:v>
                </c:pt>
                <c:pt idx="2097">
                  <c:v>729.42038478292841</c:v>
                </c:pt>
                <c:pt idx="2098">
                  <c:v>731.03359145611478</c:v>
                </c:pt>
                <c:pt idx="2099">
                  <c:v>731.61159634352646</c:v>
                </c:pt>
                <c:pt idx="2100">
                  <c:v>734.07011468622034</c:v>
                </c:pt>
                <c:pt idx="2101">
                  <c:v>732.39430113330468</c:v>
                </c:pt>
                <c:pt idx="2102">
                  <c:v>733.71957280584286</c:v>
                </c:pt>
                <c:pt idx="2103">
                  <c:v>734.96742518762551</c:v>
                </c:pt>
                <c:pt idx="2104">
                  <c:v>740.18392563927137</c:v>
                </c:pt>
                <c:pt idx="2105">
                  <c:v>739.91753957606238</c:v>
                </c:pt>
                <c:pt idx="2106">
                  <c:v>741.5383306872003</c:v>
                </c:pt>
                <c:pt idx="2107">
                  <c:v>744.94785429641854</c:v>
                </c:pt>
                <c:pt idx="2108">
                  <c:v>747.81938606869267</c:v>
                </c:pt>
                <c:pt idx="2109">
                  <c:v>744.79732478069172</c:v>
                </c:pt>
                <c:pt idx="2110">
                  <c:v>741.5050094988859</c:v>
                </c:pt>
                <c:pt idx="2111">
                  <c:v>741.02964174706608</c:v>
                </c:pt>
                <c:pt idx="2112">
                  <c:v>743.86094104023823</c:v>
                </c:pt>
                <c:pt idx="2113">
                  <c:v>748.82176718409403</c:v>
                </c:pt>
                <c:pt idx="2114">
                  <c:v>751.40432919300952</c:v>
                </c:pt>
                <c:pt idx="2115">
                  <c:v>748.31586173752396</c:v>
                </c:pt>
                <c:pt idx="2116">
                  <c:v>746.45002230340333</c:v>
                </c:pt>
                <c:pt idx="2117">
                  <c:v>746.38815822744607</c:v>
                </c:pt>
                <c:pt idx="2118">
                  <c:v>746.52226508378192</c:v>
                </c:pt>
                <c:pt idx="2119">
                  <c:v>747.70420444384285</c:v>
                </c:pt>
                <c:pt idx="2120">
                  <c:v>749.63737499392823</c:v>
                </c:pt>
                <c:pt idx="2121">
                  <c:v>749.17390362313029</c:v>
                </c:pt>
                <c:pt idx="2122">
                  <c:v>751.45351541381649</c:v>
                </c:pt>
                <c:pt idx="2123">
                  <c:v>748.92264219335902</c:v>
                </c:pt>
                <c:pt idx="2124">
                  <c:v>752.73187204600185</c:v>
                </c:pt>
                <c:pt idx="2125">
                  <c:v>752.6343822614275</c:v>
                </c:pt>
                <c:pt idx="2126">
                  <c:v>756.54341847680712</c:v>
                </c:pt>
                <c:pt idx="2127">
                  <c:v>757.40771037925697</c:v>
                </c:pt>
                <c:pt idx="2128">
                  <c:v>762.49202194303825</c:v>
                </c:pt>
                <c:pt idx="2129">
                  <c:v>760.33769266155741</c:v>
                </c:pt>
                <c:pt idx="2130">
                  <c:v>755.58252816099946</c:v>
                </c:pt>
                <c:pt idx="2131">
                  <c:v>755.65924876844474</c:v>
                </c:pt>
                <c:pt idx="2132">
                  <c:v>759.72726549190202</c:v>
                </c:pt>
                <c:pt idx="2133">
                  <c:v>762.17943549475751</c:v>
                </c:pt>
                <c:pt idx="2134">
                  <c:v>776.91398765284691</c:v>
                </c:pt>
                <c:pt idx="2135">
                  <c:v>777.84926835396311</c:v>
                </c:pt>
                <c:pt idx="2136">
                  <c:v>783.20829258185381</c:v>
                </c:pt>
                <c:pt idx="2137">
                  <c:v>796.66201228797422</c:v>
                </c:pt>
                <c:pt idx="2138">
                  <c:v>802.89438933469773</c:v>
                </c:pt>
                <c:pt idx="2139">
                  <c:v>810.85803470364954</c:v>
                </c:pt>
                <c:pt idx="2140">
                  <c:v>811.33880797218251</c:v>
                </c:pt>
                <c:pt idx="2141">
                  <c:v>825.34763258507814</c:v>
                </c:pt>
                <c:pt idx="2142">
                  <c:v>823.46451828354066</c:v>
                </c:pt>
                <c:pt idx="2143">
                  <c:v>816.05822654896451</c:v>
                </c:pt>
                <c:pt idx="2144">
                  <c:v>810.88082671903794</c:v>
                </c:pt>
                <c:pt idx="2145">
                  <c:v>807.04750173964419</c:v>
                </c:pt>
                <c:pt idx="2146">
                  <c:v>808.19058002745669</c:v>
                </c:pt>
                <c:pt idx="2147">
                  <c:v>801.14085066808354</c:v>
                </c:pt>
                <c:pt idx="2148">
                  <c:v>799.26535386046476</c:v>
                </c:pt>
                <c:pt idx="2149">
                  <c:v>800.14480588470803</c:v>
                </c:pt>
                <c:pt idx="2150">
                  <c:v>801.74002035797014</c:v>
                </c:pt>
                <c:pt idx="2151">
                  <c:v>804.01472513027898</c:v>
                </c:pt>
                <c:pt idx="2152">
                  <c:v>802.9631602227779</c:v>
                </c:pt>
                <c:pt idx="2153">
                  <c:v>802.10959969525004</c:v>
                </c:pt>
                <c:pt idx="2154">
                  <c:v>794.03194360825967</c:v>
                </c:pt>
                <c:pt idx="2155">
                  <c:v>785.53792936545142</c:v>
                </c:pt>
                <c:pt idx="2156">
                  <c:v>781.4491599742654</c:v>
                </c:pt>
                <c:pt idx="2157">
                  <c:v>779.06910521041596</c:v>
                </c:pt>
                <c:pt idx="2158">
                  <c:v>779.87476466088413</c:v>
                </c:pt>
                <c:pt idx="2159">
                  <c:v>777.4241081544061</c:v>
                </c:pt>
                <c:pt idx="2160">
                  <c:v>774.50100191855745</c:v>
                </c:pt>
                <c:pt idx="2161">
                  <c:v>780.4524281629283</c:v>
                </c:pt>
                <c:pt idx="2162">
                  <c:v>781.8575591046</c:v>
                </c:pt>
                <c:pt idx="2163">
                  <c:v>782.97902873604517</c:v>
                </c:pt>
                <c:pt idx="2164">
                  <c:v>786.34765291494602</c:v>
                </c:pt>
                <c:pt idx="2165">
                  <c:v>789.83180109136879</c:v>
                </c:pt>
                <c:pt idx="2166">
                  <c:v>788.38448748151984</c:v>
                </c:pt>
                <c:pt idx="2167">
                  <c:v>785.88888218041416</c:v>
                </c:pt>
                <c:pt idx="2168">
                  <c:v>786.8349996841871</c:v>
                </c:pt>
                <c:pt idx="2169">
                  <c:v>787.4112057338541</c:v>
                </c:pt>
                <c:pt idx="2170">
                  <c:v>784.09276663801529</c:v>
                </c:pt>
                <c:pt idx="2171">
                  <c:v>773.79896859221549</c:v>
                </c:pt>
                <c:pt idx="2172">
                  <c:v>777.92197937953927</c:v>
                </c:pt>
                <c:pt idx="2173">
                  <c:v>779.59711522401244</c:v>
                </c:pt>
                <c:pt idx="2174">
                  <c:v>786.19676434910059</c:v>
                </c:pt>
                <c:pt idx="2175">
                  <c:v>783.7040070445853</c:v>
                </c:pt>
                <c:pt idx="2176">
                  <c:v>788.21011312383439</c:v>
                </c:pt>
                <c:pt idx="2177">
                  <c:v>785.49786109558727</c:v>
                </c:pt>
                <c:pt idx="2178">
                  <c:v>783.03616244839077</c:v>
                </c:pt>
                <c:pt idx="2179">
                  <c:v>785.2109938882686</c:v>
                </c:pt>
                <c:pt idx="2180">
                  <c:v>784.2389647514359</c:v>
                </c:pt>
                <c:pt idx="2181">
                  <c:v>787.1004047461355</c:v>
                </c:pt>
                <c:pt idx="2182">
                  <c:v>789.46449895642081</c:v>
                </c:pt>
                <c:pt idx="2183">
                  <c:v>789.23347331256321</c:v>
                </c:pt>
                <c:pt idx="2184">
                  <c:v>779.29096211647902</c:v>
                </c:pt>
                <c:pt idx="2185">
                  <c:v>779.4071286624245</c:v>
                </c:pt>
                <c:pt idx="2186">
                  <c:v>776.63490404325796</c:v>
                </c:pt>
                <c:pt idx="2187">
                  <c:v>774.57523747180471</c:v>
                </c:pt>
                <c:pt idx="2188">
                  <c:v>777.28127460776227</c:v>
                </c:pt>
                <c:pt idx="2189">
                  <c:v>776.4473783191213</c:v>
                </c:pt>
                <c:pt idx="2190">
                  <c:v>769.29839270184573</c:v>
                </c:pt>
                <c:pt idx="2191">
                  <c:v>769.28261960051123</c:v>
                </c:pt>
                <c:pt idx="2192">
                  <c:v>769.9006022348716</c:v>
                </c:pt>
                <c:pt idx="2193">
                  <c:v>768.69044366697528</c:v>
                </c:pt>
                <c:pt idx="2194">
                  <c:v>763.90253769837216</c:v>
                </c:pt>
                <c:pt idx="2195">
                  <c:v>752.41021064835445</c:v>
                </c:pt>
                <c:pt idx="2196">
                  <c:v>747.51569740700461</c:v>
                </c:pt>
                <c:pt idx="2197">
                  <c:v>747.25459907886125</c:v>
                </c:pt>
                <c:pt idx="2198">
                  <c:v>744.33537688924321</c:v>
                </c:pt>
                <c:pt idx="2199">
                  <c:v>742.32813538603114</c:v>
                </c:pt>
                <c:pt idx="2200">
                  <c:v>747.12394211095454</c:v>
                </c:pt>
                <c:pt idx="2201">
                  <c:v>748.09444771367305</c:v>
                </c:pt>
                <c:pt idx="2202">
                  <c:v>755.39556028201105</c:v>
                </c:pt>
                <c:pt idx="2203">
                  <c:v>760.06841414299845</c:v>
                </c:pt>
                <c:pt idx="2204">
                  <c:v>760.90104583101743</c:v>
                </c:pt>
                <c:pt idx="2205">
                  <c:v>761.42237821490812</c:v>
                </c:pt>
                <c:pt idx="2206">
                  <c:v>761.67825829256435</c:v>
                </c:pt>
                <c:pt idx="2207">
                  <c:v>764.58775857690557</c:v>
                </c:pt>
                <c:pt idx="2208">
                  <c:v>763.01411369670689</c:v>
                </c:pt>
                <c:pt idx="2209">
                  <c:v>760.11948221371392</c:v>
                </c:pt>
                <c:pt idx="2210">
                  <c:v>755.78544356558575</c:v>
                </c:pt>
                <c:pt idx="2211">
                  <c:v>760.65998499248144</c:v>
                </c:pt>
                <c:pt idx="2212">
                  <c:v>761.1917135674413</c:v>
                </c:pt>
                <c:pt idx="2213">
                  <c:v>764.30850483662084</c:v>
                </c:pt>
                <c:pt idx="2214">
                  <c:v>762.43314652958804</c:v>
                </c:pt>
                <c:pt idx="2215">
                  <c:v>763.77750227389458</c:v>
                </c:pt>
                <c:pt idx="2216">
                  <c:v>759.23764563498185</c:v>
                </c:pt>
                <c:pt idx="2217">
                  <c:v>756.61195790608338</c:v>
                </c:pt>
                <c:pt idx="2218">
                  <c:v>756.87858263457736</c:v>
                </c:pt>
                <c:pt idx="2219">
                  <c:v>755.87226816133318</c:v>
                </c:pt>
                <c:pt idx="2220">
                  <c:v>753.56239896766681</c:v>
                </c:pt>
                <c:pt idx="2221">
                  <c:v>753.06472009182858</c:v>
                </c:pt>
                <c:pt idx="2222">
                  <c:v>752.30912149011863</c:v>
                </c:pt>
                <c:pt idx="2223">
                  <c:v>753.68957643540489</c:v>
                </c:pt>
                <c:pt idx="2224">
                  <c:v>753.15156964560606</c:v>
                </c:pt>
                <c:pt idx="2225">
                  <c:v>752.67591829290143</c:v>
                </c:pt>
                <c:pt idx="2226">
                  <c:v>752.33600288018772</c:v>
                </c:pt>
                <c:pt idx="2227">
                  <c:v>753.67818220840309</c:v>
                </c:pt>
                <c:pt idx="2228">
                  <c:v>754.25686445404767</c:v>
                </c:pt>
                <c:pt idx="2229">
                  <c:v>752.34243559817298</c:v>
                </c:pt>
                <c:pt idx="2230">
                  <c:v>743.69102705620082</c:v>
                </c:pt>
                <c:pt idx="2231">
                  <c:v>743.5655533011294</c:v>
                </c:pt>
                <c:pt idx="2232">
                  <c:v>748.43542688215541</c:v>
                </c:pt>
                <c:pt idx="2233">
                  <c:v>751.99403727134495</c:v>
                </c:pt>
                <c:pt idx="2234">
                  <c:v>749.38229870421401</c:v>
                </c:pt>
                <c:pt idx="2235">
                  <c:v>751.6721314307141</c:v>
                </c:pt>
                <c:pt idx="2236">
                  <c:v>748.78852596075581</c:v>
                </c:pt>
                <c:pt idx="2237">
                  <c:v>749.82520707049775</c:v>
                </c:pt>
                <c:pt idx="2238">
                  <c:v>752.31565692327638</c:v>
                </c:pt>
                <c:pt idx="2239">
                  <c:v>755.44753928124089</c:v>
                </c:pt>
                <c:pt idx="2240">
                  <c:v>753.97974011479926</c:v>
                </c:pt>
                <c:pt idx="2241">
                  <c:v>754.29153196193113</c:v>
                </c:pt>
                <c:pt idx="2242">
                  <c:v>751.20868640847777</c:v>
                </c:pt>
                <c:pt idx="2243">
                  <c:v>758.11461828200413</c:v>
                </c:pt>
                <c:pt idx="2244">
                  <c:v>759.18546115097752</c:v>
                </c:pt>
                <c:pt idx="2245">
                  <c:v>755.59260831107531</c:v>
                </c:pt>
                <c:pt idx="2246">
                  <c:v>757.21096129625221</c:v>
                </c:pt>
                <c:pt idx="2247">
                  <c:v>758.27830476134034</c:v>
                </c:pt>
                <c:pt idx="2248">
                  <c:v>760.69739734250879</c:v>
                </c:pt>
                <c:pt idx="2249">
                  <c:v>759.5380781280877</c:v>
                </c:pt>
                <c:pt idx="2250">
                  <c:v>757.146260395132</c:v>
                </c:pt>
                <c:pt idx="2251">
                  <c:v>759.80582583868409</c:v>
                </c:pt>
                <c:pt idx="2252">
                  <c:v>762.54038415031232</c:v>
                </c:pt>
                <c:pt idx="2253">
                  <c:v>768.12745836191505</c:v>
                </c:pt>
                <c:pt idx="2254">
                  <c:v>768.74976668122474</c:v>
                </c:pt>
                <c:pt idx="2255">
                  <c:v>766.86352173399825</c:v>
                </c:pt>
                <c:pt idx="2256">
                  <c:v>765.37624636416695</c:v>
                </c:pt>
                <c:pt idx="2257">
                  <c:v>760.87534247796532</c:v>
                </c:pt>
                <c:pt idx="2258">
                  <c:v>750.93488932164792</c:v>
                </c:pt>
                <c:pt idx="2259">
                  <c:v>751.72457532040983</c:v>
                </c:pt>
                <c:pt idx="2260">
                  <c:v>746.57133763607681</c:v>
                </c:pt>
                <c:pt idx="2261">
                  <c:v>746.06435272740566</c:v>
                </c:pt>
                <c:pt idx="2262">
                  <c:v>750.75371694239595</c:v>
                </c:pt>
                <c:pt idx="2263">
                  <c:v>751.9615536989802</c:v>
                </c:pt>
                <c:pt idx="2264">
                  <c:v>751.77441728546796</c:v>
                </c:pt>
                <c:pt idx="2265">
                  <c:v>755.39319764927359</c:v>
                </c:pt>
                <c:pt idx="2266">
                  <c:v>753.06919597988144</c:v>
                </c:pt>
                <c:pt idx="2267">
                  <c:v>753.32413801205178</c:v>
                </c:pt>
                <c:pt idx="2268">
                  <c:v>754.23796275400673</c:v>
                </c:pt>
                <c:pt idx="2269">
                  <c:v>753.56953024258837</c:v>
                </c:pt>
                <c:pt idx="2270">
                  <c:v>752.82324872857657</c:v>
                </c:pt>
                <c:pt idx="2271">
                  <c:v>751.73771269504311</c:v>
                </c:pt>
                <c:pt idx="2272">
                  <c:v>753.89012023294447</c:v>
                </c:pt>
                <c:pt idx="2273">
                  <c:v>757.50219139302681</c:v>
                </c:pt>
                <c:pt idx="2274">
                  <c:v>762.61442748040679</c:v>
                </c:pt>
                <c:pt idx="2275">
                  <c:v>766.11263038841616</c:v>
                </c:pt>
                <c:pt idx="2276">
                  <c:v>770.55857278556209</c:v>
                </c:pt>
                <c:pt idx="2277">
                  <c:v>769.87957755047114</c:v>
                </c:pt>
                <c:pt idx="2278">
                  <c:v>774.12062990469894</c:v>
                </c:pt>
                <c:pt idx="2279">
                  <c:v>772.85145961781291</c:v>
                </c:pt>
                <c:pt idx="2280">
                  <c:v>771.08359879086674</c:v>
                </c:pt>
                <c:pt idx="2281">
                  <c:v>768.09514193652012</c:v>
                </c:pt>
                <c:pt idx="2282">
                  <c:v>771.16545816756673</c:v>
                </c:pt>
                <c:pt idx="2283">
                  <c:v>776.0060960385938</c:v>
                </c:pt>
                <c:pt idx="2284">
                  <c:v>770.95832564242835</c:v>
                </c:pt>
                <c:pt idx="2285">
                  <c:v>772.15980634178356</c:v>
                </c:pt>
                <c:pt idx="2286">
                  <c:v>771.75834977673833</c:v>
                </c:pt>
                <c:pt idx="2287">
                  <c:v>771.48688688092932</c:v>
                </c:pt>
                <c:pt idx="2288">
                  <c:v>768.73725294996848</c:v>
                </c:pt>
                <c:pt idx="2289">
                  <c:v>769.77615356905176</c:v>
                </c:pt>
                <c:pt idx="2290">
                  <c:v>774.21700408579989</c:v>
                </c:pt>
                <c:pt idx="2291">
                  <c:v>773.33738069116805</c:v>
                </c:pt>
                <c:pt idx="2292">
                  <c:v>776.89537026845676</c:v>
                </c:pt>
                <c:pt idx="2293">
                  <c:v>779.24191801339487</c:v>
                </c:pt>
                <c:pt idx="2294">
                  <c:v>778.63015966000114</c:v>
                </c:pt>
                <c:pt idx="2295">
                  <c:v>778.45033426961299</c:v>
                </c:pt>
                <c:pt idx="2296">
                  <c:v>772.92456873947719</c:v>
                </c:pt>
                <c:pt idx="2297">
                  <c:v>774.95193841798095</c:v>
                </c:pt>
                <c:pt idx="2298">
                  <c:v>775.4550781687584</c:v>
                </c:pt>
                <c:pt idx="2299">
                  <c:v>777.4961495128282</c:v>
                </c:pt>
                <c:pt idx="2300">
                  <c:v>778.52576803159297</c:v>
                </c:pt>
                <c:pt idx="2301">
                  <c:v>782.37065580604212</c:v>
                </c:pt>
                <c:pt idx="2302">
                  <c:v>783.17617063817318</c:v>
                </c:pt>
                <c:pt idx="2303">
                  <c:v>785.78782805688047</c:v>
                </c:pt>
                <c:pt idx="2304">
                  <c:v>783.4311412419388</c:v>
                </c:pt>
                <c:pt idx="2305">
                  <c:v>777.10812558612099</c:v>
                </c:pt>
                <c:pt idx="2306">
                  <c:v>775.83920319240815</c:v>
                </c:pt>
                <c:pt idx="2307">
                  <c:v>767.71264607842261</c:v>
                </c:pt>
                <c:pt idx="2308">
                  <c:v>763.57488631242131</c:v>
                </c:pt>
                <c:pt idx="2309">
                  <c:v>760.00168292062142</c:v>
                </c:pt>
                <c:pt idx="2310">
                  <c:v>760.80019094211411</c:v>
                </c:pt>
                <c:pt idx="2311">
                  <c:v>760.39058393863991</c:v>
                </c:pt>
                <c:pt idx="2312">
                  <c:v>763.63374126303938</c:v>
                </c:pt>
                <c:pt idx="2313">
                  <c:v>763.29441688148131</c:v>
                </c:pt>
                <c:pt idx="2314">
                  <c:v>762.61589790224809</c:v>
                </c:pt>
                <c:pt idx="2315">
                  <c:v>759.33890522249692</c:v>
                </c:pt>
                <c:pt idx="2316">
                  <c:v>759.29327785443274</c:v>
                </c:pt>
                <c:pt idx="2317">
                  <c:v>760.43180420850877</c:v>
                </c:pt>
                <c:pt idx="2318">
                  <c:v>761.9649178950234</c:v>
                </c:pt>
                <c:pt idx="2319">
                  <c:v>763.72101175577814</c:v>
                </c:pt>
                <c:pt idx="2320">
                  <c:v>760.55176218002157</c:v>
                </c:pt>
                <c:pt idx="2321">
                  <c:v>758.52619980601446</c:v>
                </c:pt>
                <c:pt idx="2322">
                  <c:v>758.27942912422247</c:v>
                </c:pt>
                <c:pt idx="2323">
                  <c:v>757.11615847068776</c:v>
                </c:pt>
                <c:pt idx="2324">
                  <c:v>757.83243325954243</c:v>
                </c:pt>
                <c:pt idx="2325">
                  <c:v>753.4788312572847</c:v>
                </c:pt>
                <c:pt idx="2326">
                  <c:v>749.69647940295499</c:v>
                </c:pt>
                <c:pt idx="2327">
                  <c:v>743.60994055513129</c:v>
                </c:pt>
                <c:pt idx="2328">
                  <c:v>743.36277653824789</c:v>
                </c:pt>
                <c:pt idx="2329">
                  <c:v>744.32987983794658</c:v>
                </c:pt>
                <c:pt idx="2330">
                  <c:v>745.63924780713717</c:v>
                </c:pt>
                <c:pt idx="2331">
                  <c:v>742.81604221000225</c:v>
                </c:pt>
                <c:pt idx="2332">
                  <c:v>734.0215591960856</c:v>
                </c:pt>
                <c:pt idx="2333">
                  <c:v>733.50105463798582</c:v>
                </c:pt>
                <c:pt idx="2334">
                  <c:v>733.59782958665073</c:v>
                </c:pt>
                <c:pt idx="2335">
                  <c:v>733.65635547748536</c:v>
                </c:pt>
                <c:pt idx="2336">
                  <c:v>733.09165020059231</c:v>
                </c:pt>
                <c:pt idx="2337">
                  <c:v>730.95676681686155</c:v>
                </c:pt>
                <c:pt idx="2338">
                  <c:v>731.27523367834124</c:v>
                </c:pt>
                <c:pt idx="2339">
                  <c:v>733.77751544250214</c:v>
                </c:pt>
                <c:pt idx="2340">
                  <c:v>737.41507646303194</c:v>
                </c:pt>
                <c:pt idx="2341">
                  <c:v>739.18563040525044</c:v>
                </c:pt>
                <c:pt idx="2342">
                  <c:v>740.13262116684018</c:v>
                </c:pt>
                <c:pt idx="2343">
                  <c:v>739.81840419070966</c:v>
                </c:pt>
                <c:pt idx="2344">
                  <c:v>740.8652037484585</c:v>
                </c:pt>
                <c:pt idx="2345">
                  <c:v>739.37891853163285</c:v>
                </c:pt>
                <c:pt idx="2346">
                  <c:v>733.35992830694454</c:v>
                </c:pt>
                <c:pt idx="2347">
                  <c:v>732.7584085164317</c:v>
                </c:pt>
                <c:pt idx="2348">
                  <c:v>732.87609555483971</c:v>
                </c:pt>
                <c:pt idx="2349">
                  <c:v>735.29702650105901</c:v>
                </c:pt>
                <c:pt idx="2350">
                  <c:v>733.73008328907474</c:v>
                </c:pt>
                <c:pt idx="2351">
                  <c:v>733.01476280770646</c:v>
                </c:pt>
                <c:pt idx="2352">
                  <c:v>736.76445489165974</c:v>
                </c:pt>
                <c:pt idx="2353">
                  <c:v>736.641823568988</c:v>
                </c:pt>
                <c:pt idx="2354">
                  <c:v>740.10376542295035</c:v>
                </c:pt>
                <c:pt idx="2355">
                  <c:v>736.35540719557093</c:v>
                </c:pt>
                <c:pt idx="2356">
                  <c:v>736.62731371434029</c:v>
                </c:pt>
                <c:pt idx="2357">
                  <c:v>733.06757968209661</c:v>
                </c:pt>
                <c:pt idx="2358">
                  <c:v>736.69063019428415</c:v>
                </c:pt>
                <c:pt idx="2359">
                  <c:v>739.00471706468841</c:v>
                </c:pt>
                <c:pt idx="2360">
                  <c:v>740.01688539762267</c:v>
                </c:pt>
                <c:pt idx="2361">
                  <c:v>737.21806324116949</c:v>
                </c:pt>
                <c:pt idx="2362">
                  <c:v>737.92788011327718</c:v>
                </c:pt>
                <c:pt idx="2363">
                  <c:v>743.55320036128796</c:v>
                </c:pt>
                <c:pt idx="2364">
                  <c:v>747.66107859815543</c:v>
                </c:pt>
                <c:pt idx="2365">
                  <c:v>745.13298640473067</c:v>
                </c:pt>
                <c:pt idx="2366">
                  <c:v>748.54301857372536</c:v>
                </c:pt>
                <c:pt idx="2367">
                  <c:v>745.89945732428509</c:v>
                </c:pt>
                <c:pt idx="2368">
                  <c:v>745.87207489439481</c:v>
                </c:pt>
                <c:pt idx="2369">
                  <c:v>746.87986889187346</c:v>
                </c:pt>
                <c:pt idx="2370">
                  <c:v>745.12587458097539</c:v>
                </c:pt>
                <c:pt idx="2371">
                  <c:v>744.90882735259663</c:v>
                </c:pt>
                <c:pt idx="2372">
                  <c:v>746.68670999402218</c:v>
                </c:pt>
                <c:pt idx="2373">
                  <c:v>744.16608674390443</c:v>
                </c:pt>
                <c:pt idx="2374">
                  <c:v>743.69955479695682</c:v>
                </c:pt>
                <c:pt idx="2375">
                  <c:v>744.34268240767346</c:v>
                </c:pt>
                <c:pt idx="2376">
                  <c:v>743.54556245311994</c:v>
                </c:pt>
                <c:pt idx="2377">
                  <c:v>741.02928751947718</c:v>
                </c:pt>
                <c:pt idx="2378">
                  <c:v>739.60804096182233</c:v>
                </c:pt>
                <c:pt idx="2379">
                  <c:v>738.26000907196112</c:v>
                </c:pt>
                <c:pt idx="2380">
                  <c:v>739.47970328915426</c:v>
                </c:pt>
                <c:pt idx="2381">
                  <c:v>740.81373451381364</c:v>
                </c:pt>
                <c:pt idx="2382">
                  <c:v>740.13845320024586</c:v>
                </c:pt>
                <c:pt idx="2383">
                  <c:v>736.61138977797498</c:v>
                </c:pt>
                <c:pt idx="2384">
                  <c:v>736.96901932039509</c:v>
                </c:pt>
                <c:pt idx="2385">
                  <c:v>737.76544292423102</c:v>
                </c:pt>
                <c:pt idx="2386">
                  <c:v>735.59015054250187</c:v>
                </c:pt>
                <c:pt idx="2387">
                  <c:v>739.10108739275972</c:v>
                </c:pt>
                <c:pt idx="2388">
                  <c:v>746.95638825390142</c:v>
                </c:pt>
                <c:pt idx="2389">
                  <c:v>747.0721889601532</c:v>
                </c:pt>
                <c:pt idx="2390">
                  <c:v>747.95059975034303</c:v>
                </c:pt>
                <c:pt idx="2391">
                  <c:v>748.10795799924585</c:v>
                </c:pt>
                <c:pt idx="2392">
                  <c:v>748.61155394757111</c:v>
                </c:pt>
                <c:pt idx="2393">
                  <c:v>748.68525290719811</c:v>
                </c:pt>
                <c:pt idx="2394">
                  <c:v>750.20592354968664</c:v>
                </c:pt>
                <c:pt idx="2395">
                  <c:v>748.10792257551532</c:v>
                </c:pt>
                <c:pt idx="2396">
                  <c:v>746.06543167174129</c:v>
                </c:pt>
                <c:pt idx="2397">
                  <c:v>741.04729599197219</c:v>
                </c:pt>
                <c:pt idx="2398">
                  <c:v>743.47240780060849</c:v>
                </c:pt>
                <c:pt idx="2399">
                  <c:v>745.54731756985393</c:v>
                </c:pt>
                <c:pt idx="2400">
                  <c:v>745.2288402585101</c:v>
                </c:pt>
                <c:pt idx="2401">
                  <c:v>744.92201056218812</c:v>
                </c:pt>
                <c:pt idx="2402">
                  <c:v>745.04978064285967</c:v>
                </c:pt>
                <c:pt idx="2403">
                  <c:v>743.11789508079175</c:v>
                </c:pt>
                <c:pt idx="2404">
                  <c:v>742.86967045682934</c:v>
                </c:pt>
                <c:pt idx="2405">
                  <c:v>746.57631167518048</c:v>
                </c:pt>
                <c:pt idx="2406">
                  <c:v>751.59238952713281</c:v>
                </c:pt>
                <c:pt idx="2407">
                  <c:v>754.06634021184755</c:v>
                </c:pt>
                <c:pt idx="2408">
                  <c:v>758.11493951391674</c:v>
                </c:pt>
                <c:pt idx="2409">
                  <c:v>759.97566020963677</c:v>
                </c:pt>
                <c:pt idx="2410">
                  <c:v>764.59614116103467</c:v>
                </c:pt>
                <c:pt idx="2411">
                  <c:v>761.107468277723</c:v>
                </c:pt>
                <c:pt idx="2412">
                  <c:v>762.79090284445624</c:v>
                </c:pt>
                <c:pt idx="2413">
                  <c:v>763.18504441813957</c:v>
                </c:pt>
                <c:pt idx="2414">
                  <c:v>756.26775350481444</c:v>
                </c:pt>
                <c:pt idx="2415">
                  <c:v>752.92188078497372</c:v>
                </c:pt>
                <c:pt idx="2416">
                  <c:v>753.6305881015486</c:v>
                </c:pt>
                <c:pt idx="2417">
                  <c:v>751.8306287493391</c:v>
                </c:pt>
                <c:pt idx="2418">
                  <c:v>755.33138974203371</c:v>
                </c:pt>
                <c:pt idx="2419">
                  <c:v>756.98768857157279</c:v>
                </c:pt>
                <c:pt idx="2420">
                  <c:v>757.5797058619878</c:v>
                </c:pt>
                <c:pt idx="2421">
                  <c:v>754.62299051008358</c:v>
                </c:pt>
                <c:pt idx="2422">
                  <c:v>750.0202211328068</c:v>
                </c:pt>
                <c:pt idx="2423">
                  <c:v>750.04396192790421</c:v>
                </c:pt>
                <c:pt idx="2424">
                  <c:v>750.21848053821043</c:v>
                </c:pt>
                <c:pt idx="2425">
                  <c:v>753.83518640628347</c:v>
                </c:pt>
                <c:pt idx="2426">
                  <c:v>753.28513577232707</c:v>
                </c:pt>
                <c:pt idx="2427">
                  <c:v>754.35675965480948</c:v>
                </c:pt>
                <c:pt idx="2428">
                  <c:v>755.40597023950977</c:v>
                </c:pt>
                <c:pt idx="2429">
                  <c:v>754.97332679565898</c:v>
                </c:pt>
                <c:pt idx="2430">
                  <c:v>759.10877485241417</c:v>
                </c:pt>
                <c:pt idx="2431">
                  <c:v>755.00192332497511</c:v>
                </c:pt>
                <c:pt idx="2432">
                  <c:v>755.44309146354806</c:v>
                </c:pt>
                <c:pt idx="2433">
                  <c:v>758.45025886211158</c:v>
                </c:pt>
                <c:pt idx="2434">
                  <c:v>764.06937149194641</c:v>
                </c:pt>
                <c:pt idx="2435">
                  <c:v>766.25673266745309</c:v>
                </c:pt>
                <c:pt idx="2436">
                  <c:v>764.22438856316273</c:v>
                </c:pt>
                <c:pt idx="2437">
                  <c:v>760.64555272168946</c:v>
                </c:pt>
                <c:pt idx="2438">
                  <c:v>755.29476747159401</c:v>
                </c:pt>
                <c:pt idx="2439">
                  <c:v>751.37317358776079</c:v>
                </c:pt>
                <c:pt idx="2440">
                  <c:v>748.29509793094235</c:v>
                </c:pt>
                <c:pt idx="2441">
                  <c:v>754.86771595483776</c:v>
                </c:pt>
                <c:pt idx="2442">
                  <c:v>753.6599008951622</c:v>
                </c:pt>
                <c:pt idx="2443">
                  <c:v>750.80913420880222</c:v>
                </c:pt>
                <c:pt idx="2444">
                  <c:v>752.72843399031547</c:v>
                </c:pt>
                <c:pt idx="2445">
                  <c:v>749.73367565904971</c:v>
                </c:pt>
                <c:pt idx="2446">
                  <c:v>752.78789956035109</c:v>
                </c:pt>
                <c:pt idx="2447">
                  <c:v>752.53544446499893</c:v>
                </c:pt>
                <c:pt idx="2448">
                  <c:v>758.37956701365931</c:v>
                </c:pt>
                <c:pt idx="2449">
                  <c:v>758.82677037109545</c:v>
                </c:pt>
                <c:pt idx="2450">
                  <c:v>759.24350269420938</c:v>
                </c:pt>
                <c:pt idx="2451">
                  <c:v>761.50969934173122</c:v>
                </c:pt>
                <c:pt idx="2452">
                  <c:v>758.5613081114443</c:v>
                </c:pt>
                <c:pt idx="2453">
                  <c:v>756.77838415644737</c:v>
                </c:pt>
                <c:pt idx="2454">
                  <c:v>756.66603526610845</c:v>
                </c:pt>
                <c:pt idx="2455">
                  <c:v>752.33057011743006</c:v>
                </c:pt>
                <c:pt idx="2456">
                  <c:v>749.05409883688037</c:v>
                </c:pt>
                <c:pt idx="2457">
                  <c:v>751.34675386923834</c:v>
                </c:pt>
                <c:pt idx="2458">
                  <c:v>744.81838195063426</c:v>
                </c:pt>
                <c:pt idx="2459">
                  <c:v>749.03751580943185</c:v>
                </c:pt>
                <c:pt idx="2460">
                  <c:v>749.9006762771229</c:v>
                </c:pt>
                <c:pt idx="2461">
                  <c:v>746.88865547048533</c:v>
                </c:pt>
                <c:pt idx="2462">
                  <c:v>747.74862984456377</c:v>
                </c:pt>
                <c:pt idx="2463">
                  <c:v>749.98784628674184</c:v>
                </c:pt>
                <c:pt idx="2464">
                  <c:v>748.13444389193864</c:v>
                </c:pt>
                <c:pt idx="2465">
                  <c:v>751.59500671120884</c:v>
                </c:pt>
                <c:pt idx="2466">
                  <c:v>753.37199799944392</c:v>
                </c:pt>
                <c:pt idx="2467">
                  <c:v>756.79649581106833</c:v>
                </c:pt>
                <c:pt idx="2468">
                  <c:v>762.3242720728166</c:v>
                </c:pt>
                <c:pt idx="2469">
                  <c:v>760.76883539444987</c:v>
                </c:pt>
                <c:pt idx="2470">
                  <c:v>762.46110052841823</c:v>
                </c:pt>
                <c:pt idx="2471">
                  <c:v>763.05905084652272</c:v>
                </c:pt>
                <c:pt idx="2472">
                  <c:v>763.63269105855522</c:v>
                </c:pt>
                <c:pt idx="2473">
                  <c:v>761.32127386517971</c:v>
                </c:pt>
                <c:pt idx="2474">
                  <c:v>757.61099699070303</c:v>
                </c:pt>
                <c:pt idx="2475">
                  <c:v>763.59540232105758</c:v>
                </c:pt>
                <c:pt idx="2476">
                  <c:v>761.64460582809568</c:v>
                </c:pt>
                <c:pt idx="2477">
                  <c:v>766.36226340376231</c:v>
                </c:pt>
                <c:pt idx="2478">
                  <c:v>764.86271628109512</c:v>
                </c:pt>
                <c:pt idx="2479">
                  <c:v>765.53987862149813</c:v>
                </c:pt>
                <c:pt idx="2480">
                  <c:v>771.42944287524153</c:v>
                </c:pt>
                <c:pt idx="2481">
                  <c:v>776.36835845913561</c:v>
                </c:pt>
                <c:pt idx="2482">
                  <c:v>778.8222044976186</c:v>
                </c:pt>
                <c:pt idx="2483">
                  <c:v>777.43555088980395</c:v>
                </c:pt>
                <c:pt idx="2484">
                  <c:v>775.20289802546517</c:v>
                </c:pt>
                <c:pt idx="2485">
                  <c:v>775.0345134323195</c:v>
                </c:pt>
                <c:pt idx="2486">
                  <c:v>771.73591182040764</c:v>
                </c:pt>
                <c:pt idx="2487">
                  <c:v>773.94252643560549</c:v>
                </c:pt>
                <c:pt idx="2488">
                  <c:v>774.62859527438059</c:v>
                </c:pt>
                <c:pt idx="2489">
                  <c:v>782.05999072948123</c:v>
                </c:pt>
                <c:pt idx="2490">
                  <c:v>781.57737627362735</c:v>
                </c:pt>
                <c:pt idx="2491">
                  <c:v>779.99230812102701</c:v>
                </c:pt>
                <c:pt idx="2492">
                  <c:v>780.48322090273462</c:v>
                </c:pt>
                <c:pt idx="2493">
                  <c:v>780.88692225026841</c:v>
                </c:pt>
                <c:pt idx="2494">
                  <c:v>781.97027262466202</c:v>
                </c:pt>
                <c:pt idx="2495">
                  <c:v>784.15402953333864</c:v>
                </c:pt>
                <c:pt idx="2496">
                  <c:v>781.92381598368024</c:v>
                </c:pt>
                <c:pt idx="2497">
                  <c:v>778.8219806650867</c:v>
                </c:pt>
                <c:pt idx="2498">
                  <c:v>785.18845381237804</c:v>
                </c:pt>
                <c:pt idx="2499">
                  <c:v>786.92786657740942</c:v>
                </c:pt>
                <c:pt idx="2500">
                  <c:v>787.52203484986319</c:v>
                </c:pt>
                <c:pt idx="2501">
                  <c:v>788.17126326040784</c:v>
                </c:pt>
                <c:pt idx="2502">
                  <c:v>789.13115575743677</c:v>
                </c:pt>
                <c:pt idx="2503">
                  <c:v>793.13360448202411</c:v>
                </c:pt>
                <c:pt idx="2504">
                  <c:v>796.78839638854447</c:v>
                </c:pt>
                <c:pt idx="2505">
                  <c:v>792.75068416421891</c:v>
                </c:pt>
                <c:pt idx="2506">
                  <c:v>792.67752752207127</c:v>
                </c:pt>
                <c:pt idx="2507">
                  <c:v>788.80492677155564</c:v>
                </c:pt>
                <c:pt idx="2508">
                  <c:v>786.9985997516751</c:v>
                </c:pt>
                <c:pt idx="2509">
                  <c:v>788.53562656684971</c:v>
                </c:pt>
                <c:pt idx="2510">
                  <c:v>793.41146797534736</c:v>
                </c:pt>
                <c:pt idx="2511">
                  <c:v>793.98256506649216</c:v>
                </c:pt>
                <c:pt idx="2512">
                  <c:v>798.89202456855048</c:v>
                </c:pt>
                <c:pt idx="2513">
                  <c:v>797.65000419112641</c:v>
                </c:pt>
                <c:pt idx="2514">
                  <c:v>795.16683952134508</c:v>
                </c:pt>
                <c:pt idx="2515">
                  <c:v>790.60478131169918</c:v>
                </c:pt>
                <c:pt idx="2516">
                  <c:v>788.72792052169211</c:v>
                </c:pt>
                <c:pt idx="2517">
                  <c:v>790.11312711139897</c:v>
                </c:pt>
                <c:pt idx="2518">
                  <c:v>785.40062987977376</c:v>
                </c:pt>
                <c:pt idx="2519">
                  <c:v>785.16754162511165</c:v>
                </c:pt>
                <c:pt idx="2520">
                  <c:v>781.93862468270584</c:v>
                </c:pt>
                <c:pt idx="2521">
                  <c:v>780.51891013246859</c:v>
                </c:pt>
                <c:pt idx="2522">
                  <c:v>782.25078020911769</c:v>
                </c:pt>
                <c:pt idx="2523">
                  <c:v>780.57419413515549</c:v>
                </c:pt>
                <c:pt idx="2524">
                  <c:v>780.69381128809562</c:v>
                </c:pt>
                <c:pt idx="2525">
                  <c:v>783.43871827240025</c:v>
                </c:pt>
                <c:pt idx="2526">
                  <c:v>788.66775208112904</c:v>
                </c:pt>
                <c:pt idx="2527">
                  <c:v>787.91632069395689</c:v>
                </c:pt>
                <c:pt idx="2528">
                  <c:v>788.86894957452751</c:v>
                </c:pt>
                <c:pt idx="2529">
                  <c:v>787.51569484340155</c:v>
                </c:pt>
                <c:pt idx="2530">
                  <c:v>789.56395006958758</c:v>
                </c:pt>
                <c:pt idx="2531">
                  <c:v>788.21929878924902</c:v>
                </c:pt>
                <c:pt idx="2532">
                  <c:v>789.84490535173836</c:v>
                </c:pt>
                <c:pt idx="2533">
                  <c:v>791.61037442242525</c:v>
                </c:pt>
                <c:pt idx="2534">
                  <c:v>793.10681836175377</c:v>
                </c:pt>
                <c:pt idx="2535">
                  <c:v>792.41043958286923</c:v>
                </c:pt>
                <c:pt idx="2536">
                  <c:v>792.2598477566894</c:v>
                </c:pt>
                <c:pt idx="2537">
                  <c:v>790.97531511824263</c:v>
                </c:pt>
                <c:pt idx="2538">
                  <c:v>793.05995243968016</c:v>
                </c:pt>
                <c:pt idx="2539">
                  <c:v>793.32219754543792</c:v>
                </c:pt>
                <c:pt idx="2540">
                  <c:v>793.56509962822133</c:v>
                </c:pt>
                <c:pt idx="2541">
                  <c:v>794.15363093169083</c:v>
                </c:pt>
                <c:pt idx="2542">
                  <c:v>790.05244643677588</c:v>
                </c:pt>
                <c:pt idx="2543">
                  <c:v>787.60072959961269</c:v>
                </c:pt>
                <c:pt idx="2544">
                  <c:v>788.42677464919882</c:v>
                </c:pt>
                <c:pt idx="2545">
                  <c:v>787.51570230331686</c:v>
                </c:pt>
                <c:pt idx="2546">
                  <c:v>788.42013515192502</c:v>
                </c:pt>
                <c:pt idx="2547">
                  <c:v>784.32301908795921</c:v>
                </c:pt>
                <c:pt idx="2548">
                  <c:v>783.58990007523494</c:v>
                </c:pt>
                <c:pt idx="2549">
                  <c:v>780.66118631657162</c:v>
                </c:pt>
                <c:pt idx="2550">
                  <c:v>777.42618454821184</c:v>
                </c:pt>
                <c:pt idx="2551">
                  <c:v>777.01014030578085</c:v>
                </c:pt>
                <c:pt idx="2552">
                  <c:v>776.15365291827334</c:v>
                </c:pt>
                <c:pt idx="2553">
                  <c:v>776.94017181943036</c:v>
                </c:pt>
                <c:pt idx="2554">
                  <c:v>778.74859694472218</c:v>
                </c:pt>
                <c:pt idx="2555">
                  <c:v>779.03801013187262</c:v>
                </c:pt>
                <c:pt idx="2556">
                  <c:v>778.28504470906853</c:v>
                </c:pt>
                <c:pt idx="2557">
                  <c:v>781.30551055165631</c:v>
                </c:pt>
                <c:pt idx="2558">
                  <c:v>782.22990454493038</c:v>
                </c:pt>
                <c:pt idx="2559">
                  <c:v>779.29769572743066</c:v>
                </c:pt>
                <c:pt idx="2560">
                  <c:v>779.21636955153349</c:v>
                </c:pt>
                <c:pt idx="2561">
                  <c:v>776.34927868461477</c:v>
                </c:pt>
                <c:pt idx="2562">
                  <c:v>778.56784817109815</c:v>
                </c:pt>
                <c:pt idx="2563">
                  <c:v>777.6161028343131</c:v>
                </c:pt>
                <c:pt idx="2564">
                  <c:v>776.68579264975074</c:v>
                </c:pt>
                <c:pt idx="2565">
                  <c:v>782.74647103385121</c:v>
                </c:pt>
                <c:pt idx="2566">
                  <c:v>784.09486449643418</c:v>
                </c:pt>
                <c:pt idx="2567">
                  <c:v>788.64423861614978</c:v>
                </c:pt>
                <c:pt idx="2568">
                  <c:v>789.38900422404743</c:v>
                </c:pt>
                <c:pt idx="2569">
                  <c:v>788.83290011892882</c:v>
                </c:pt>
                <c:pt idx="2570">
                  <c:v>788.8029595007846</c:v>
                </c:pt>
                <c:pt idx="2571">
                  <c:v>789.76899826218175</c:v>
                </c:pt>
                <c:pt idx="2572">
                  <c:v>788.69268489911906</c:v>
                </c:pt>
                <c:pt idx="2573">
                  <c:v>789.3398602057423</c:v>
                </c:pt>
                <c:pt idx="2574">
                  <c:v>787.27295377979317</c:v>
                </c:pt>
                <c:pt idx="2575">
                  <c:v>789.30277009367444</c:v>
                </c:pt>
                <c:pt idx="2576">
                  <c:v>794.01967836063352</c:v>
                </c:pt>
                <c:pt idx="2577">
                  <c:v>795.00156855388423</c:v>
                </c:pt>
                <c:pt idx="2578">
                  <c:v>796.09532265885434</c:v>
                </c:pt>
                <c:pt idx="2579">
                  <c:v>793.17133150714494</c:v>
                </c:pt>
                <c:pt idx="2580">
                  <c:v>794.93333099757763</c:v>
                </c:pt>
                <c:pt idx="2581">
                  <c:v>796.28545898225263</c:v>
                </c:pt>
                <c:pt idx="2582">
                  <c:v>795.43209324716327</c:v>
                </c:pt>
                <c:pt idx="2583">
                  <c:v>799.16396277412787</c:v>
                </c:pt>
                <c:pt idx="2584">
                  <c:v>801.72456728010923</c:v>
                </c:pt>
                <c:pt idx="2585">
                  <c:v>799.73226757288694</c:v>
                </c:pt>
                <c:pt idx="2586">
                  <c:v>802.02749487051358</c:v>
                </c:pt>
                <c:pt idx="2587">
                  <c:v>801.6622547879723</c:v>
                </c:pt>
                <c:pt idx="2588">
                  <c:v>807.44874711570833</c:v>
                </c:pt>
                <c:pt idx="2589">
                  <c:v>804.12513573454407</c:v>
                </c:pt>
                <c:pt idx="2590">
                  <c:v>799.38562299413582</c:v>
                </c:pt>
                <c:pt idx="2591">
                  <c:v>795.72250201027509</c:v>
                </c:pt>
                <c:pt idx="2592">
                  <c:v>797.66817266894077</c:v>
                </c:pt>
                <c:pt idx="2593">
                  <c:v>796.70721940261478</c:v>
                </c:pt>
                <c:pt idx="2594">
                  <c:v>797.69594535191402</c:v>
                </c:pt>
                <c:pt idx="2595">
                  <c:v>804.78542394827116</c:v>
                </c:pt>
                <c:pt idx="2596">
                  <c:v>802.31887466490798</c:v>
                </c:pt>
                <c:pt idx="2597">
                  <c:v>804.90762624233787</c:v>
                </c:pt>
                <c:pt idx="2598">
                  <c:v>807.44678643056238</c:v>
                </c:pt>
                <c:pt idx="2599">
                  <c:v>808.04543991089736</c:v>
                </c:pt>
                <c:pt idx="2600">
                  <c:v>806.36563112195324</c:v>
                </c:pt>
                <c:pt idx="2601">
                  <c:v>802.28936710913013</c:v>
                </c:pt>
                <c:pt idx="2602">
                  <c:v>800.91277910029203</c:v>
                </c:pt>
                <c:pt idx="2603">
                  <c:v>802.32414915556899</c:v>
                </c:pt>
                <c:pt idx="2604">
                  <c:v>799.01754788139215</c:v>
                </c:pt>
                <c:pt idx="2605">
                  <c:v>799.82061737936419</c:v>
                </c:pt>
                <c:pt idx="2606">
                  <c:v>803.1569662209547</c:v>
                </c:pt>
                <c:pt idx="2607">
                  <c:v>804.36580317531775</c:v>
                </c:pt>
                <c:pt idx="2608">
                  <c:v>803.84072618164839</c:v>
                </c:pt>
                <c:pt idx="2609">
                  <c:v>807.10436389375332</c:v>
                </c:pt>
                <c:pt idx="2610">
                  <c:v>805.50244218953617</c:v>
                </c:pt>
                <c:pt idx="2611">
                  <c:v>803.15086234561591</c:v>
                </c:pt>
                <c:pt idx="2612">
                  <c:v>805.81647939123138</c:v>
                </c:pt>
                <c:pt idx="2613">
                  <c:v>805.17493419047128</c:v>
                </c:pt>
                <c:pt idx="2614">
                  <c:v>806.25055360788053</c:v>
                </c:pt>
                <c:pt idx="2615">
                  <c:v>798.34110162367085</c:v>
                </c:pt>
                <c:pt idx="2616">
                  <c:v>793.30350163897219</c:v>
                </c:pt>
                <c:pt idx="2617">
                  <c:v>793.38109942853487</c:v>
                </c:pt>
                <c:pt idx="2618">
                  <c:v>797.53278944868475</c:v>
                </c:pt>
                <c:pt idx="2619">
                  <c:v>797.15827935377888</c:v>
                </c:pt>
                <c:pt idx="2620">
                  <c:v>800.61244226729195</c:v>
                </c:pt>
                <c:pt idx="2621">
                  <c:v>793.77861900026892</c:v>
                </c:pt>
                <c:pt idx="2622">
                  <c:v>790.24247993287759</c:v>
                </c:pt>
                <c:pt idx="2623">
                  <c:v>791.10238031311451</c:v>
                </c:pt>
                <c:pt idx="2624">
                  <c:v>794.5132434398414</c:v>
                </c:pt>
                <c:pt idx="2625">
                  <c:v>792.23923015398441</c:v>
                </c:pt>
                <c:pt idx="2626">
                  <c:v>790.10386637081047</c:v>
                </c:pt>
                <c:pt idx="2627">
                  <c:v>794.46968884836053</c:v>
                </c:pt>
                <c:pt idx="2628">
                  <c:v>795.08078336277515</c:v>
                </c:pt>
                <c:pt idx="2629">
                  <c:v>790.59872363137424</c:v>
                </c:pt>
                <c:pt idx="2630">
                  <c:v>788.12979045233919</c:v>
                </c:pt>
                <c:pt idx="2631">
                  <c:v>787.2051277661584</c:v>
                </c:pt>
                <c:pt idx="2632">
                  <c:v>789.31874079617683</c:v>
                </c:pt>
                <c:pt idx="2633">
                  <c:v>791.56717997562419</c:v>
                </c:pt>
                <c:pt idx="2634">
                  <c:v>788.90895237377822</c:v>
                </c:pt>
                <c:pt idx="2635">
                  <c:v>786.4684876662219</c:v>
                </c:pt>
                <c:pt idx="2636">
                  <c:v>784.33070562750572</c:v>
                </c:pt>
                <c:pt idx="2637">
                  <c:v>781.35592582612333</c:v>
                </c:pt>
                <c:pt idx="2638">
                  <c:v>784.55039780954223</c:v>
                </c:pt>
                <c:pt idx="2639">
                  <c:v>786.19926668823462</c:v>
                </c:pt>
                <c:pt idx="2640">
                  <c:v>785.09468042565754</c:v>
                </c:pt>
                <c:pt idx="2641">
                  <c:v>782.44271850625341</c:v>
                </c:pt>
                <c:pt idx="2642">
                  <c:v>781.13114400164602</c:v>
                </c:pt>
                <c:pt idx="2643">
                  <c:v>781.12868073282493</c:v>
                </c:pt>
                <c:pt idx="2644">
                  <c:v>781.04291035515985</c:v>
                </c:pt>
                <c:pt idx="2645">
                  <c:v>777.3817103003895</c:v>
                </c:pt>
                <c:pt idx="2646">
                  <c:v>775.97789428543661</c:v>
                </c:pt>
                <c:pt idx="2647">
                  <c:v>781.51108254293933</c:v>
                </c:pt>
                <c:pt idx="2648">
                  <c:v>780.05607615290137</c:v>
                </c:pt>
                <c:pt idx="2649">
                  <c:v>779.16282492055007</c:v>
                </c:pt>
                <c:pt idx="2650">
                  <c:v>775.12930091767589</c:v>
                </c:pt>
                <c:pt idx="2651">
                  <c:v>768.50608387260763</c:v>
                </c:pt>
                <c:pt idx="2652">
                  <c:v>760.04819424477728</c:v>
                </c:pt>
                <c:pt idx="2653">
                  <c:v>762.69326219565562</c:v>
                </c:pt>
                <c:pt idx="2654">
                  <c:v>761.16514172442407</c:v>
                </c:pt>
                <c:pt idx="2655">
                  <c:v>760.05021372424858</c:v>
                </c:pt>
                <c:pt idx="2656">
                  <c:v>757.92939500726618</c:v>
                </c:pt>
                <c:pt idx="2657">
                  <c:v>760.54012176762035</c:v>
                </c:pt>
                <c:pt idx="2658">
                  <c:v>763.98834953786638</c:v>
                </c:pt>
                <c:pt idx="2659">
                  <c:v>768.13638250459655</c:v>
                </c:pt>
                <c:pt idx="2660">
                  <c:v>772.25857749063505</c:v>
                </c:pt>
                <c:pt idx="2661">
                  <c:v>767.81870297200044</c:v>
                </c:pt>
                <c:pt idx="2662">
                  <c:v>764.24757462759896</c:v>
                </c:pt>
                <c:pt idx="2663">
                  <c:v>764.45896905521954</c:v>
                </c:pt>
                <c:pt idx="2664">
                  <c:v>763.2483197316734</c:v>
                </c:pt>
                <c:pt idx="2665">
                  <c:v>757.39542524932835</c:v>
                </c:pt>
                <c:pt idx="2666">
                  <c:v>755.91325471080484</c:v>
                </c:pt>
                <c:pt idx="2667">
                  <c:v>755.35248724807525</c:v>
                </c:pt>
                <c:pt idx="2668">
                  <c:v>754.28761084851999</c:v>
                </c:pt>
                <c:pt idx="2669">
                  <c:v>753.55330635765972</c:v>
                </c:pt>
                <c:pt idx="2670">
                  <c:v>752.11507477376733</c:v>
                </c:pt>
                <c:pt idx="2671">
                  <c:v>753.57677540591123</c:v>
                </c:pt>
                <c:pt idx="2672">
                  <c:v>753.10922876711038</c:v>
                </c:pt>
                <c:pt idx="2673">
                  <c:v>748.17335137881093</c:v>
                </c:pt>
                <c:pt idx="2674">
                  <c:v>742.74949273622008</c:v>
                </c:pt>
                <c:pt idx="2675">
                  <c:v>744.96059717124513</c:v>
                </c:pt>
                <c:pt idx="2676">
                  <c:v>749.27817289040081</c:v>
                </c:pt>
                <c:pt idx="2677">
                  <c:v>751.82998242435258</c:v>
                </c:pt>
                <c:pt idx="2678">
                  <c:v>750.94930185083695</c:v>
                </c:pt>
                <c:pt idx="2679">
                  <c:v>752.06546496817703</c:v>
                </c:pt>
                <c:pt idx="2680">
                  <c:v>751.43095476603287</c:v>
                </c:pt>
                <c:pt idx="2681">
                  <c:v>750.83420219412562</c:v>
                </c:pt>
                <c:pt idx="2682">
                  <c:v>751.26260829180444</c:v>
                </c:pt>
                <c:pt idx="2683">
                  <c:v>751.94437017310929</c:v>
                </c:pt>
                <c:pt idx="2684">
                  <c:v>754.17166887052224</c:v>
                </c:pt>
                <c:pt idx="2685">
                  <c:v>752.26783167035228</c:v>
                </c:pt>
                <c:pt idx="2686">
                  <c:v>749.796941656645</c:v>
                </c:pt>
                <c:pt idx="2687">
                  <c:v>752.33421826548522</c:v>
                </c:pt>
                <c:pt idx="2688">
                  <c:v>766.91394532584945</c:v>
                </c:pt>
                <c:pt idx="2689">
                  <c:v>777.5762350509267</c:v>
                </c:pt>
                <c:pt idx="2690">
                  <c:v>781.85092692405158</c:v>
                </c:pt>
                <c:pt idx="2691">
                  <c:v>781.64938731968937</c:v>
                </c:pt>
                <c:pt idx="2692">
                  <c:v>783.52138349872621</c:v>
                </c:pt>
                <c:pt idx="2693">
                  <c:v>784.21468743445564</c:v>
                </c:pt>
                <c:pt idx="2694">
                  <c:v>789.51027595834796</c:v>
                </c:pt>
                <c:pt idx="2695">
                  <c:v>786.54319242789563</c:v>
                </c:pt>
                <c:pt idx="2696">
                  <c:v>780.78887542990333</c:v>
                </c:pt>
                <c:pt idx="2697">
                  <c:v>789.56283264832143</c:v>
                </c:pt>
                <c:pt idx="2698">
                  <c:v>792.12911823882348</c:v>
                </c:pt>
                <c:pt idx="2699">
                  <c:v>799.43589861945259</c:v>
                </c:pt>
                <c:pt idx="2700">
                  <c:v>796.77961320613838</c:v>
                </c:pt>
                <c:pt idx="2701">
                  <c:v>798.24329631644343</c:v>
                </c:pt>
                <c:pt idx="2702">
                  <c:v>802.67380191769462</c:v>
                </c:pt>
              </c:numCache>
            </c:numRef>
          </c:val>
          <c:smooth val="0"/>
          <c:extLst>
            <c:ext xmlns:c16="http://schemas.microsoft.com/office/drawing/2014/chart" uri="{C3380CC4-5D6E-409C-BE32-E72D297353CC}">
              <c16:uniqueId val="{00000005-8CB2-4EE1-95A7-232CBB79E79A}"/>
            </c:ext>
          </c:extLst>
        </c:ser>
        <c:dLbls>
          <c:showLegendKey val="0"/>
          <c:showVal val="0"/>
          <c:showCatName val="0"/>
          <c:showSerName val="0"/>
          <c:showPercent val="0"/>
          <c:showBubbleSize val="0"/>
        </c:dLbls>
        <c:marker val="1"/>
        <c:smooth val="0"/>
        <c:axId val="592649711"/>
        <c:axId val="592648047"/>
      </c:lineChart>
      <c:dateAx>
        <c:axId val="592649711"/>
        <c:scaling>
          <c:orientation val="minMax"/>
          <c:min val="44287"/>
        </c:scaling>
        <c:delete val="1"/>
        <c:axPos val="b"/>
        <c:numFmt formatCode="mmm\-yy" sourceLinked="0"/>
        <c:majorTickMark val="none"/>
        <c:minorTickMark val="none"/>
        <c:tickLblPos val="low"/>
        <c:crossAx val="592648047"/>
        <c:crosses val="autoZero"/>
        <c:auto val="1"/>
        <c:lblOffset val="100"/>
        <c:baseTimeUnit val="days"/>
        <c:majorUnit val="25"/>
        <c:majorTimeUnit val="days"/>
      </c:dateAx>
      <c:valAx>
        <c:axId val="592648047"/>
        <c:scaling>
          <c:orientation val="minMax"/>
          <c:min val="68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a:ea typeface="Helvetica"/>
                <a:cs typeface="Helvetica"/>
              </a:defRPr>
            </a:pPr>
            <a:endParaRPr lang="en-US"/>
          </a:p>
        </c:txPr>
        <c:crossAx val="592649711"/>
        <c:crosses val="autoZero"/>
        <c:crossBetween val="between"/>
      </c:valAx>
      <c:valAx>
        <c:axId val="290159487"/>
        <c:scaling>
          <c:orientation val="minMax"/>
          <c:max val="10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595959"/>
                </a:solidFill>
                <a:latin typeface="Helvetica"/>
                <a:ea typeface="Helvetica"/>
                <a:cs typeface="Helvetica"/>
              </a:defRPr>
            </a:pPr>
            <a:endParaRPr lang="en-US"/>
          </a:p>
        </c:txPr>
        <c:crossAx val="290152415"/>
        <c:crosses val="max"/>
        <c:crossBetween val="between"/>
      </c:valAx>
      <c:dateAx>
        <c:axId val="290152415"/>
        <c:scaling>
          <c:orientation val="minMax"/>
        </c:scaling>
        <c:delete val="1"/>
        <c:axPos val="b"/>
        <c:numFmt formatCode="d\-mmm\-yy" sourceLinked="1"/>
        <c:majorTickMark val="out"/>
        <c:minorTickMark val="none"/>
        <c:tickLblPos val="nextTo"/>
        <c:crossAx val="290159487"/>
        <c:crosses val="autoZero"/>
        <c:auto val="1"/>
        <c:lblOffset val="100"/>
        <c:baseTimeUnit val="days"/>
      </c:dateAx>
      <c:spPr>
        <a:noFill/>
        <a:ln>
          <a:noFill/>
        </a:ln>
        <a:effectLst/>
      </c:spPr>
    </c:plotArea>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rgbClr val="595959"/>
          </a:solidFill>
          <a:latin typeface="Helvetica"/>
          <a:ea typeface="Helvetica"/>
          <a:cs typeface="Helvetica"/>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2"/>
          <c:order val="2"/>
          <c:tx>
            <c:strRef>
              <c:f>Equity_f!$D$1:$D$2</c:f>
              <c:strCache>
                <c:ptCount val="2"/>
                <c:pt idx="0">
                  <c:v>F1</c:v>
                </c:pt>
              </c:strCache>
            </c:strRef>
          </c:tx>
          <c:spPr>
            <a:solidFill>
              <a:schemeClr val="bg1">
                <a:lumMod val="65000"/>
              </a:schemeClr>
            </a:solidFill>
            <a:ln>
              <a:solidFill>
                <a:schemeClr val="bg1">
                  <a:lumMod val="65000"/>
                </a:schemeClr>
              </a:solidFill>
            </a:ln>
            <a:effectLst/>
          </c:spPr>
          <c:cat>
            <c:numRef>
              <c:f>Equity_f!$A$3:$A$2705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Equity_f!$D$3:$D$2705</c:f>
              <c:numCache>
                <c:formatCode>General</c:formatCode>
                <c:ptCount val="2703"/>
                <c:pt idx="2412" formatCode="0.00">
                  <c:v>100</c:v>
                </c:pt>
                <c:pt idx="2413" formatCode="0.00">
                  <c:v>100</c:v>
                </c:pt>
                <c:pt idx="2414" formatCode="0.00">
                  <c:v>100</c:v>
                </c:pt>
                <c:pt idx="2415" formatCode="0.00">
                  <c:v>100</c:v>
                </c:pt>
                <c:pt idx="2416" formatCode="0.00">
                  <c:v>100</c:v>
                </c:pt>
                <c:pt idx="2417" formatCode="0.00">
                  <c:v>100</c:v>
                </c:pt>
                <c:pt idx="2418" formatCode="0.00">
                  <c:v>100</c:v>
                </c:pt>
                <c:pt idx="2419" formatCode="0.00">
                  <c:v>100</c:v>
                </c:pt>
                <c:pt idx="2420" formatCode="0.00">
                  <c:v>100</c:v>
                </c:pt>
                <c:pt idx="2421" formatCode="0.00">
                  <c:v>100</c:v>
                </c:pt>
                <c:pt idx="2422" formatCode="0.00">
                  <c:v>100</c:v>
                </c:pt>
                <c:pt idx="2423" formatCode="0.00">
                  <c:v>100</c:v>
                </c:pt>
                <c:pt idx="2424" formatCode="0.00">
                  <c:v>100</c:v>
                </c:pt>
                <c:pt idx="2425" formatCode="0.00">
                  <c:v>100</c:v>
                </c:pt>
                <c:pt idx="2426" formatCode="0.00">
                  <c:v>100</c:v>
                </c:pt>
                <c:pt idx="2427" formatCode="0.00">
                  <c:v>100</c:v>
                </c:pt>
                <c:pt idx="2428" formatCode="0.00">
                  <c:v>100</c:v>
                </c:pt>
                <c:pt idx="2429" formatCode="0.00">
                  <c:v>100</c:v>
                </c:pt>
                <c:pt idx="2430" formatCode="0.00">
                  <c:v>100</c:v>
                </c:pt>
                <c:pt idx="2431" formatCode="0.00">
                  <c:v>100</c:v>
                </c:pt>
                <c:pt idx="2432" formatCode="0.00">
                  <c:v>100</c:v>
                </c:pt>
                <c:pt idx="2433" formatCode="0.00">
                  <c:v>100</c:v>
                </c:pt>
                <c:pt idx="2434" formatCode="0.00">
                  <c:v>100</c:v>
                </c:pt>
                <c:pt idx="2435" formatCode="0.00">
                  <c:v>100</c:v>
                </c:pt>
                <c:pt idx="2436" formatCode="0.00">
                  <c:v>100</c:v>
                </c:pt>
                <c:pt idx="2437" formatCode="0.00">
                  <c:v>100</c:v>
                </c:pt>
                <c:pt idx="2438" formatCode="0.00">
                  <c:v>100</c:v>
                </c:pt>
                <c:pt idx="2439" formatCode="0.00">
                  <c:v>100</c:v>
                </c:pt>
                <c:pt idx="2440" formatCode="0.00">
                  <c:v>100</c:v>
                </c:pt>
                <c:pt idx="2441" formatCode="0.00">
                  <c:v>100</c:v>
                </c:pt>
                <c:pt idx="2442" formatCode="0.00">
                  <c:v>100</c:v>
                </c:pt>
                <c:pt idx="2443" formatCode="0.00">
                  <c:v>100</c:v>
                </c:pt>
                <c:pt idx="2444" formatCode="0.00">
                  <c:v>100</c:v>
                </c:pt>
                <c:pt idx="2445" formatCode="0.00">
                  <c:v>100</c:v>
                </c:pt>
                <c:pt idx="2446" formatCode="0.00">
                  <c:v>100</c:v>
                </c:pt>
                <c:pt idx="2447" formatCode="0.00">
                  <c:v>100</c:v>
                </c:pt>
                <c:pt idx="2448" formatCode="0.00">
                  <c:v>100</c:v>
                </c:pt>
                <c:pt idx="2449" formatCode="0.00">
                  <c:v>100</c:v>
                </c:pt>
                <c:pt idx="2450" formatCode="0.00">
                  <c:v>100</c:v>
                </c:pt>
                <c:pt idx="2451" formatCode="0.00">
                  <c:v>100</c:v>
                </c:pt>
                <c:pt idx="2452" formatCode="0.00">
                  <c:v>100</c:v>
                </c:pt>
                <c:pt idx="2453" formatCode="0.00">
                  <c:v>100</c:v>
                </c:pt>
                <c:pt idx="2454" formatCode="0.00">
                  <c:v>100</c:v>
                </c:pt>
                <c:pt idx="2455" formatCode="0.00">
                  <c:v>100</c:v>
                </c:pt>
                <c:pt idx="2456" formatCode="0.00">
                  <c:v>100</c:v>
                </c:pt>
                <c:pt idx="2457" formatCode="0.00">
                  <c:v>100</c:v>
                </c:pt>
                <c:pt idx="2458" formatCode="0.00">
                  <c:v>100</c:v>
                </c:pt>
                <c:pt idx="2459" formatCode="0.00">
                  <c:v>100</c:v>
                </c:pt>
                <c:pt idx="2460" formatCode="0.00">
                  <c:v>100</c:v>
                </c:pt>
                <c:pt idx="2461" formatCode="0.00">
                  <c:v>100</c:v>
                </c:pt>
                <c:pt idx="2462" formatCode="0.00">
                  <c:v>100</c:v>
                </c:pt>
                <c:pt idx="2463" formatCode="0.00">
                  <c:v>100</c:v>
                </c:pt>
                <c:pt idx="2464" formatCode="0.00">
                  <c:v>100</c:v>
                </c:pt>
                <c:pt idx="2465" formatCode="0.00">
                  <c:v>100</c:v>
                </c:pt>
                <c:pt idx="2466" formatCode="0.00">
                  <c:v>100</c:v>
                </c:pt>
                <c:pt idx="2467" formatCode="0.00">
                  <c:v>100</c:v>
                </c:pt>
                <c:pt idx="2468" formatCode="0.00">
                  <c:v>100</c:v>
                </c:pt>
                <c:pt idx="2469" formatCode="0.00">
                  <c:v>100</c:v>
                </c:pt>
                <c:pt idx="2470" formatCode="0.00">
                  <c:v>100</c:v>
                </c:pt>
                <c:pt idx="2471" formatCode="0.00">
                  <c:v>100</c:v>
                </c:pt>
                <c:pt idx="2472" formatCode="0.00">
                  <c:v>100</c:v>
                </c:pt>
                <c:pt idx="2473" formatCode="0.00">
                  <c:v>100</c:v>
                </c:pt>
                <c:pt idx="2474" formatCode="0.00">
                  <c:v>100</c:v>
                </c:pt>
                <c:pt idx="2475" formatCode="0.00">
                  <c:v>100</c:v>
                </c:pt>
                <c:pt idx="2476" formatCode="0.00">
                  <c:v>100</c:v>
                </c:pt>
                <c:pt idx="2477" formatCode="0.00">
                  <c:v>100</c:v>
                </c:pt>
                <c:pt idx="2478" formatCode="0.00">
                  <c:v>100</c:v>
                </c:pt>
                <c:pt idx="2479" formatCode="0.00">
                  <c:v>100</c:v>
                </c:pt>
                <c:pt idx="2480" formatCode="0.00">
                  <c:v>100</c:v>
                </c:pt>
                <c:pt idx="2481" formatCode="0.00">
                  <c:v>100</c:v>
                </c:pt>
                <c:pt idx="2482" formatCode="0.00">
                  <c:v>100</c:v>
                </c:pt>
                <c:pt idx="2483" formatCode="0.00">
                  <c:v>100</c:v>
                </c:pt>
                <c:pt idx="2484" formatCode="0.00">
                  <c:v>100</c:v>
                </c:pt>
                <c:pt idx="2485" formatCode="0.00">
                  <c:v>100</c:v>
                </c:pt>
                <c:pt idx="2486" formatCode="0.00">
                  <c:v>100</c:v>
                </c:pt>
                <c:pt idx="2487" formatCode="0.00">
                  <c:v>100</c:v>
                </c:pt>
                <c:pt idx="2488" formatCode="0.00">
                  <c:v>100</c:v>
                </c:pt>
                <c:pt idx="2489" formatCode="0.00">
                  <c:v>100</c:v>
                </c:pt>
                <c:pt idx="2490" formatCode="0.00">
                  <c:v>100</c:v>
                </c:pt>
                <c:pt idx="2491" formatCode="0.00">
                  <c:v>100</c:v>
                </c:pt>
                <c:pt idx="2492" formatCode="0.00">
                  <c:v>100</c:v>
                </c:pt>
                <c:pt idx="2493" formatCode="0.00">
                  <c:v>100</c:v>
                </c:pt>
                <c:pt idx="2494" formatCode="0.00">
                  <c:v>100</c:v>
                </c:pt>
                <c:pt idx="2495" formatCode="0.00">
                  <c:v>100</c:v>
                </c:pt>
                <c:pt idx="2496" formatCode="0.00">
                  <c:v>100</c:v>
                </c:pt>
                <c:pt idx="2497" formatCode="0.00">
                  <c:v>100</c:v>
                </c:pt>
                <c:pt idx="2498" formatCode="0.00">
                  <c:v>100</c:v>
                </c:pt>
                <c:pt idx="2499" formatCode="0.00">
                  <c:v>100</c:v>
                </c:pt>
                <c:pt idx="2500" formatCode="0.00">
                  <c:v>100</c:v>
                </c:pt>
                <c:pt idx="2501" formatCode="0.00">
                  <c:v>100</c:v>
                </c:pt>
                <c:pt idx="2502" formatCode="0.00">
                  <c:v>100</c:v>
                </c:pt>
                <c:pt idx="2503" formatCode="0.00">
                  <c:v>100</c:v>
                </c:pt>
                <c:pt idx="2504" formatCode="0.00">
                  <c:v>100</c:v>
                </c:pt>
                <c:pt idx="2505" formatCode="0.00">
                  <c:v>100</c:v>
                </c:pt>
                <c:pt idx="2506" formatCode="0.00">
                  <c:v>100</c:v>
                </c:pt>
                <c:pt idx="2507" formatCode="0.00">
                  <c:v>100</c:v>
                </c:pt>
                <c:pt idx="2508" formatCode="0.00">
                  <c:v>100</c:v>
                </c:pt>
                <c:pt idx="2509" formatCode="0.00">
                  <c:v>100</c:v>
                </c:pt>
                <c:pt idx="2510" formatCode="0.00">
                  <c:v>100</c:v>
                </c:pt>
                <c:pt idx="2511" formatCode="0.00">
                  <c:v>100</c:v>
                </c:pt>
                <c:pt idx="2512" formatCode="0.00">
                  <c:v>100</c:v>
                </c:pt>
                <c:pt idx="2513" formatCode="0.00">
                  <c:v>100</c:v>
                </c:pt>
                <c:pt idx="2514" formatCode="0.00">
                  <c:v>100</c:v>
                </c:pt>
                <c:pt idx="2515" formatCode="0.00">
                  <c:v>100</c:v>
                </c:pt>
                <c:pt idx="2516" formatCode="0.00">
                  <c:v>100</c:v>
                </c:pt>
                <c:pt idx="2517" formatCode="0.00">
                  <c:v>100</c:v>
                </c:pt>
                <c:pt idx="2518" formatCode="0.00">
                  <c:v>100</c:v>
                </c:pt>
                <c:pt idx="2519" formatCode="0.00">
                  <c:v>100</c:v>
                </c:pt>
                <c:pt idx="2520" formatCode="0.00">
                  <c:v>100</c:v>
                </c:pt>
                <c:pt idx="2521" formatCode="0.00">
                  <c:v>100</c:v>
                </c:pt>
                <c:pt idx="2522" formatCode="0.00">
                  <c:v>100</c:v>
                </c:pt>
                <c:pt idx="2523" formatCode="0.00">
                  <c:v>100</c:v>
                </c:pt>
                <c:pt idx="2524" formatCode="0.00">
                  <c:v>100</c:v>
                </c:pt>
                <c:pt idx="2525" formatCode="0.00">
                  <c:v>100</c:v>
                </c:pt>
                <c:pt idx="2526" formatCode="0.00">
                  <c:v>100</c:v>
                </c:pt>
                <c:pt idx="2527" formatCode="0.00">
                  <c:v>100</c:v>
                </c:pt>
                <c:pt idx="2528" formatCode="0.00">
                  <c:v>100</c:v>
                </c:pt>
                <c:pt idx="2529" formatCode="0.00">
                  <c:v>100</c:v>
                </c:pt>
                <c:pt idx="2530" formatCode="0.00">
                  <c:v>100</c:v>
                </c:pt>
                <c:pt idx="2531" formatCode="0.00">
                  <c:v>100</c:v>
                </c:pt>
                <c:pt idx="2532" formatCode="0.00">
                  <c:v>100</c:v>
                </c:pt>
                <c:pt idx="2533" formatCode="0.00">
                  <c:v>100</c:v>
                </c:pt>
                <c:pt idx="2534" formatCode="0.00">
                  <c:v>100</c:v>
                </c:pt>
                <c:pt idx="2535" formatCode="0.00">
                  <c:v>100</c:v>
                </c:pt>
                <c:pt idx="2536" formatCode="0.00">
                  <c:v>100</c:v>
                </c:pt>
                <c:pt idx="2537" formatCode="0.00">
                  <c:v>100</c:v>
                </c:pt>
                <c:pt idx="2538" formatCode="0.00">
                  <c:v>100</c:v>
                </c:pt>
                <c:pt idx="2539" formatCode="0.00">
                  <c:v>100</c:v>
                </c:pt>
                <c:pt idx="2540" formatCode="0.00">
                  <c:v>100</c:v>
                </c:pt>
                <c:pt idx="2541" formatCode="0.00">
                  <c:v>100</c:v>
                </c:pt>
                <c:pt idx="2542" formatCode="0.00">
                  <c:v>100</c:v>
                </c:pt>
                <c:pt idx="2543" formatCode="0.00">
                  <c:v>100</c:v>
                </c:pt>
                <c:pt idx="2544" formatCode="0.00">
                  <c:v>100</c:v>
                </c:pt>
                <c:pt idx="2545" formatCode="0.00">
                  <c:v>100</c:v>
                </c:pt>
                <c:pt idx="2546" formatCode="0.00">
                  <c:v>100</c:v>
                </c:pt>
                <c:pt idx="2547" formatCode="0.00">
                  <c:v>100</c:v>
                </c:pt>
                <c:pt idx="2548" formatCode="0.00">
                  <c:v>100</c:v>
                </c:pt>
                <c:pt idx="2549" formatCode="0.00">
                  <c:v>100</c:v>
                </c:pt>
                <c:pt idx="2550" formatCode="0.00">
                  <c:v>100</c:v>
                </c:pt>
                <c:pt idx="2551" formatCode="0.00">
                  <c:v>100</c:v>
                </c:pt>
              </c:numCache>
            </c:numRef>
          </c:val>
          <c:extLst>
            <c:ext xmlns:c16="http://schemas.microsoft.com/office/drawing/2014/chart" uri="{C3380CC4-5D6E-409C-BE32-E72D297353CC}">
              <c16:uniqueId val="{00000000-8D68-4612-AE31-A69C59CDE8F9}"/>
            </c:ext>
          </c:extLst>
        </c:ser>
        <c:ser>
          <c:idx val="3"/>
          <c:order val="3"/>
          <c:tx>
            <c:strRef>
              <c:f>Equity_f!$E$1:$E$2</c:f>
              <c:strCache>
                <c:ptCount val="2"/>
                <c:pt idx="0">
                  <c:v>F2</c:v>
                </c:pt>
              </c:strCache>
            </c:strRef>
          </c:tx>
          <c:spPr>
            <a:solidFill>
              <a:schemeClr val="bg1">
                <a:lumMod val="75000"/>
              </a:schemeClr>
            </a:solidFill>
            <a:ln>
              <a:solidFill>
                <a:schemeClr val="bg1">
                  <a:lumMod val="75000"/>
                </a:schemeClr>
              </a:solidFill>
            </a:ln>
            <a:effectLst/>
          </c:spPr>
          <c:cat>
            <c:numRef>
              <c:f>Equity_f!$A$3:$A$2705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Equity_f!$E$3:$E$2705</c:f>
              <c:numCache>
                <c:formatCode>General</c:formatCode>
                <c:ptCount val="2703"/>
                <c:pt idx="2551" formatCode="0.00">
                  <c:v>100</c:v>
                </c:pt>
                <c:pt idx="2552" formatCode="0.00">
                  <c:v>100</c:v>
                </c:pt>
                <c:pt idx="2553" formatCode="0.00">
                  <c:v>100</c:v>
                </c:pt>
                <c:pt idx="2554" formatCode="0.00">
                  <c:v>100</c:v>
                </c:pt>
                <c:pt idx="2555" formatCode="0.00">
                  <c:v>100</c:v>
                </c:pt>
                <c:pt idx="2556" formatCode="0.00">
                  <c:v>100</c:v>
                </c:pt>
                <c:pt idx="2557" formatCode="0.00">
                  <c:v>100</c:v>
                </c:pt>
                <c:pt idx="2558" formatCode="0.00">
                  <c:v>100</c:v>
                </c:pt>
                <c:pt idx="2559" formatCode="0.00">
                  <c:v>100</c:v>
                </c:pt>
                <c:pt idx="2560" formatCode="0.00">
                  <c:v>100</c:v>
                </c:pt>
                <c:pt idx="2561" formatCode="0.00">
                  <c:v>100</c:v>
                </c:pt>
                <c:pt idx="2562" formatCode="0.00">
                  <c:v>100</c:v>
                </c:pt>
                <c:pt idx="2563" formatCode="0.00">
                  <c:v>100</c:v>
                </c:pt>
                <c:pt idx="2564" formatCode="0.00">
                  <c:v>100</c:v>
                </c:pt>
                <c:pt idx="2565" formatCode="0.00">
                  <c:v>100</c:v>
                </c:pt>
                <c:pt idx="2566" formatCode="0.00">
                  <c:v>100</c:v>
                </c:pt>
                <c:pt idx="2567" formatCode="0.00">
                  <c:v>100</c:v>
                </c:pt>
                <c:pt idx="2568" formatCode="0.00">
                  <c:v>100</c:v>
                </c:pt>
                <c:pt idx="2569" formatCode="0.00">
                  <c:v>100</c:v>
                </c:pt>
                <c:pt idx="2570" formatCode="0.00">
                  <c:v>100</c:v>
                </c:pt>
                <c:pt idx="2571" formatCode="0.00">
                  <c:v>100</c:v>
                </c:pt>
                <c:pt idx="2572" formatCode="0.00">
                  <c:v>100</c:v>
                </c:pt>
                <c:pt idx="2573" formatCode="0.00">
                  <c:v>100</c:v>
                </c:pt>
                <c:pt idx="2574" formatCode="0.00">
                  <c:v>100</c:v>
                </c:pt>
                <c:pt idx="2575" formatCode="0.00">
                  <c:v>100</c:v>
                </c:pt>
                <c:pt idx="2576" formatCode="0.00">
                  <c:v>100</c:v>
                </c:pt>
                <c:pt idx="2577" formatCode="0.00">
                  <c:v>100</c:v>
                </c:pt>
                <c:pt idx="2578" formatCode="0.00">
                  <c:v>100</c:v>
                </c:pt>
                <c:pt idx="2579" formatCode="0.00">
                  <c:v>100</c:v>
                </c:pt>
                <c:pt idx="2580" formatCode="0.00">
                  <c:v>100</c:v>
                </c:pt>
                <c:pt idx="2581" formatCode="0.00">
                  <c:v>100</c:v>
                </c:pt>
                <c:pt idx="2582" formatCode="0.00">
                  <c:v>100</c:v>
                </c:pt>
                <c:pt idx="2583" formatCode="0.00">
                  <c:v>100</c:v>
                </c:pt>
                <c:pt idx="2584" formatCode="0.00">
                  <c:v>100</c:v>
                </c:pt>
                <c:pt idx="2585" formatCode="0.00">
                  <c:v>100</c:v>
                </c:pt>
                <c:pt idx="2586" formatCode="0.00">
                  <c:v>100</c:v>
                </c:pt>
                <c:pt idx="2587" formatCode="0.00">
                  <c:v>100</c:v>
                </c:pt>
                <c:pt idx="2588" formatCode="0.00">
                  <c:v>100</c:v>
                </c:pt>
                <c:pt idx="2589" formatCode="0.00">
                  <c:v>100</c:v>
                </c:pt>
                <c:pt idx="2590" formatCode="0.00">
                  <c:v>100</c:v>
                </c:pt>
                <c:pt idx="2591" formatCode="0.00">
                  <c:v>100</c:v>
                </c:pt>
                <c:pt idx="2592" formatCode="0.00">
                  <c:v>100</c:v>
                </c:pt>
                <c:pt idx="2593" formatCode="0.00">
                  <c:v>100</c:v>
                </c:pt>
                <c:pt idx="2594" formatCode="0.00">
                  <c:v>100</c:v>
                </c:pt>
                <c:pt idx="2595" formatCode="0.00">
                  <c:v>100</c:v>
                </c:pt>
                <c:pt idx="2596" formatCode="0.00">
                  <c:v>100</c:v>
                </c:pt>
                <c:pt idx="2597" formatCode="0.00">
                  <c:v>100</c:v>
                </c:pt>
                <c:pt idx="2598" formatCode="0.00">
                  <c:v>100</c:v>
                </c:pt>
                <c:pt idx="2599" formatCode="0.00">
                  <c:v>100</c:v>
                </c:pt>
                <c:pt idx="2600" formatCode="0.00">
                  <c:v>100</c:v>
                </c:pt>
                <c:pt idx="2601" formatCode="0.00">
                  <c:v>100</c:v>
                </c:pt>
                <c:pt idx="2602" formatCode="0.00">
                  <c:v>100</c:v>
                </c:pt>
                <c:pt idx="2603" formatCode="0.00">
                  <c:v>100</c:v>
                </c:pt>
                <c:pt idx="2604" formatCode="0.00">
                  <c:v>100</c:v>
                </c:pt>
                <c:pt idx="2605" formatCode="0.00">
                  <c:v>100</c:v>
                </c:pt>
                <c:pt idx="2606" formatCode="0.00">
                  <c:v>100</c:v>
                </c:pt>
                <c:pt idx="2607" formatCode="0.00">
                  <c:v>100</c:v>
                </c:pt>
                <c:pt idx="2608" formatCode="0.00">
                  <c:v>100</c:v>
                </c:pt>
              </c:numCache>
            </c:numRef>
          </c:val>
          <c:extLst>
            <c:ext xmlns:c16="http://schemas.microsoft.com/office/drawing/2014/chart" uri="{C3380CC4-5D6E-409C-BE32-E72D297353CC}">
              <c16:uniqueId val="{00000001-8D68-4612-AE31-A69C59CDE8F9}"/>
            </c:ext>
          </c:extLst>
        </c:ser>
        <c:ser>
          <c:idx val="4"/>
          <c:order val="4"/>
          <c:tx>
            <c:strRef>
              <c:f>Equity_f!$F$1:$F$2</c:f>
              <c:strCache>
                <c:ptCount val="2"/>
                <c:pt idx="0">
                  <c:v>F3</c:v>
                </c:pt>
              </c:strCache>
            </c:strRef>
          </c:tx>
          <c:spPr>
            <a:solidFill>
              <a:schemeClr val="bg1">
                <a:lumMod val="85000"/>
              </a:schemeClr>
            </a:solidFill>
            <a:ln>
              <a:solidFill>
                <a:schemeClr val="bg1">
                  <a:lumMod val="85000"/>
                </a:schemeClr>
              </a:solidFill>
            </a:ln>
            <a:effectLst/>
          </c:spPr>
          <c:cat>
            <c:numRef>
              <c:f>Equity_f!$A$3:$A$2705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Equity_f!$F$3:$F$2705</c:f>
              <c:numCache>
                <c:formatCode>General</c:formatCode>
                <c:ptCount val="2703"/>
                <c:pt idx="2608" formatCode="0.00">
                  <c:v>100</c:v>
                </c:pt>
                <c:pt idx="2609" formatCode="0.00">
                  <c:v>100</c:v>
                </c:pt>
                <c:pt idx="2610" formatCode="0.00">
                  <c:v>100</c:v>
                </c:pt>
                <c:pt idx="2611" formatCode="0.00">
                  <c:v>100</c:v>
                </c:pt>
                <c:pt idx="2612" formatCode="0.00">
                  <c:v>100</c:v>
                </c:pt>
                <c:pt idx="2613" formatCode="0.00">
                  <c:v>100</c:v>
                </c:pt>
                <c:pt idx="2614" formatCode="0.00">
                  <c:v>100</c:v>
                </c:pt>
                <c:pt idx="2615" formatCode="0.00">
                  <c:v>100</c:v>
                </c:pt>
                <c:pt idx="2616" formatCode="0.00">
                  <c:v>100</c:v>
                </c:pt>
                <c:pt idx="2617" formatCode="0.00">
                  <c:v>100</c:v>
                </c:pt>
                <c:pt idx="2618" formatCode="0.00">
                  <c:v>100</c:v>
                </c:pt>
                <c:pt idx="2619" formatCode="0.00">
                  <c:v>100</c:v>
                </c:pt>
                <c:pt idx="2620" formatCode="0.00">
                  <c:v>100</c:v>
                </c:pt>
                <c:pt idx="2621" formatCode="0.00">
                  <c:v>100</c:v>
                </c:pt>
                <c:pt idx="2622" formatCode="0.00">
                  <c:v>100</c:v>
                </c:pt>
                <c:pt idx="2623" formatCode="0.00">
                  <c:v>100</c:v>
                </c:pt>
                <c:pt idx="2624" formatCode="0.00">
                  <c:v>100</c:v>
                </c:pt>
                <c:pt idx="2625" formatCode="0.00">
                  <c:v>100</c:v>
                </c:pt>
                <c:pt idx="2626" formatCode="0.00">
                  <c:v>100</c:v>
                </c:pt>
                <c:pt idx="2627" formatCode="0.00">
                  <c:v>100</c:v>
                </c:pt>
                <c:pt idx="2628" formatCode="0.00">
                  <c:v>100</c:v>
                </c:pt>
                <c:pt idx="2629" formatCode="0.00">
                  <c:v>100</c:v>
                </c:pt>
                <c:pt idx="2630" formatCode="0.00">
                  <c:v>100</c:v>
                </c:pt>
                <c:pt idx="2631" formatCode="0.00">
                  <c:v>100</c:v>
                </c:pt>
                <c:pt idx="2632" formatCode="0.00">
                  <c:v>100</c:v>
                </c:pt>
                <c:pt idx="2633" formatCode="0.00">
                  <c:v>100</c:v>
                </c:pt>
                <c:pt idx="2634" formatCode="0.00">
                  <c:v>100</c:v>
                </c:pt>
                <c:pt idx="2635" formatCode="0.00">
                  <c:v>100</c:v>
                </c:pt>
                <c:pt idx="2636" formatCode="0.00">
                  <c:v>100</c:v>
                </c:pt>
                <c:pt idx="2637" formatCode="0.00">
                  <c:v>100</c:v>
                </c:pt>
                <c:pt idx="2638" formatCode="0.00">
                  <c:v>100</c:v>
                </c:pt>
                <c:pt idx="2639" formatCode="0.00">
                  <c:v>100</c:v>
                </c:pt>
                <c:pt idx="2640" formatCode="0.00">
                  <c:v>100</c:v>
                </c:pt>
                <c:pt idx="2641" formatCode="0.00">
                  <c:v>100</c:v>
                </c:pt>
                <c:pt idx="2642" formatCode="0.00">
                  <c:v>100</c:v>
                </c:pt>
                <c:pt idx="2643" formatCode="0.00">
                  <c:v>100</c:v>
                </c:pt>
                <c:pt idx="2644" formatCode="0.00">
                  <c:v>100</c:v>
                </c:pt>
                <c:pt idx="2645" formatCode="0.00">
                  <c:v>100</c:v>
                </c:pt>
                <c:pt idx="2646" formatCode="0.00">
                  <c:v>100</c:v>
                </c:pt>
                <c:pt idx="2647" formatCode="0.00">
                  <c:v>100</c:v>
                </c:pt>
                <c:pt idx="2648" formatCode="0.00">
                  <c:v>100</c:v>
                </c:pt>
                <c:pt idx="2649" formatCode="0.00">
                  <c:v>100</c:v>
                </c:pt>
                <c:pt idx="2650" formatCode="0.00">
                  <c:v>100</c:v>
                </c:pt>
                <c:pt idx="2651" formatCode="0.00">
                  <c:v>100</c:v>
                </c:pt>
                <c:pt idx="2652" formatCode="0.00">
                  <c:v>100</c:v>
                </c:pt>
                <c:pt idx="2653" formatCode="0.00">
                  <c:v>100</c:v>
                </c:pt>
                <c:pt idx="2654" formatCode="0.00">
                  <c:v>100</c:v>
                </c:pt>
                <c:pt idx="2655" formatCode="0.00">
                  <c:v>100</c:v>
                </c:pt>
                <c:pt idx="2656" formatCode="0.00">
                  <c:v>100</c:v>
                </c:pt>
                <c:pt idx="2657" formatCode="0.00">
                  <c:v>100</c:v>
                </c:pt>
                <c:pt idx="2658" formatCode="0.00">
                  <c:v>100</c:v>
                </c:pt>
                <c:pt idx="2659" formatCode="0.00">
                  <c:v>100</c:v>
                </c:pt>
                <c:pt idx="2660" formatCode="0.00">
                  <c:v>100</c:v>
                </c:pt>
                <c:pt idx="2661" formatCode="0.00">
                  <c:v>100</c:v>
                </c:pt>
                <c:pt idx="2662" formatCode="0.00">
                  <c:v>100</c:v>
                </c:pt>
                <c:pt idx="2663" formatCode="0.00">
                  <c:v>100</c:v>
                </c:pt>
                <c:pt idx="2664" formatCode="0.00">
                  <c:v>100</c:v>
                </c:pt>
                <c:pt idx="2665" formatCode="0.00">
                  <c:v>100</c:v>
                </c:pt>
                <c:pt idx="2666" formatCode="0.00">
                  <c:v>100</c:v>
                </c:pt>
              </c:numCache>
            </c:numRef>
          </c:val>
          <c:extLst>
            <c:ext xmlns:c16="http://schemas.microsoft.com/office/drawing/2014/chart" uri="{C3380CC4-5D6E-409C-BE32-E72D297353CC}">
              <c16:uniqueId val="{00000002-8D68-4612-AE31-A69C59CDE8F9}"/>
            </c:ext>
          </c:extLst>
        </c:ser>
        <c:ser>
          <c:idx val="5"/>
          <c:order val="5"/>
          <c:tx>
            <c:strRef>
              <c:f>Equity_f!$G$1:$G$2</c:f>
              <c:strCache>
                <c:ptCount val="2"/>
                <c:pt idx="0">
                  <c:v>F4</c:v>
                </c:pt>
              </c:strCache>
            </c:strRef>
          </c:tx>
          <c:spPr>
            <a:solidFill>
              <a:schemeClr val="bg1">
                <a:lumMod val="95000"/>
              </a:schemeClr>
            </a:solidFill>
            <a:ln>
              <a:solidFill>
                <a:schemeClr val="bg1">
                  <a:lumMod val="95000"/>
                </a:schemeClr>
              </a:solidFill>
            </a:ln>
            <a:effectLst/>
          </c:spPr>
          <c:cat>
            <c:numRef>
              <c:f>Equity_f!$A$3:$A$2705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Equity_f!$G$3:$G$2705</c:f>
              <c:numCache>
                <c:formatCode>General</c:formatCode>
                <c:ptCount val="2703"/>
                <c:pt idx="2666" formatCode="0.00">
                  <c:v>100</c:v>
                </c:pt>
                <c:pt idx="2667" formatCode="0.00">
                  <c:v>100</c:v>
                </c:pt>
                <c:pt idx="2668" formatCode="0.00">
                  <c:v>100</c:v>
                </c:pt>
                <c:pt idx="2669" formatCode="0.00">
                  <c:v>100</c:v>
                </c:pt>
                <c:pt idx="2670" formatCode="0.00">
                  <c:v>100</c:v>
                </c:pt>
                <c:pt idx="2671" formatCode="0.00">
                  <c:v>100</c:v>
                </c:pt>
                <c:pt idx="2672" formatCode="0.00">
                  <c:v>100</c:v>
                </c:pt>
                <c:pt idx="2673" formatCode="0.00">
                  <c:v>100</c:v>
                </c:pt>
                <c:pt idx="2674" formatCode="0.00">
                  <c:v>100</c:v>
                </c:pt>
                <c:pt idx="2675" formatCode="0.00">
                  <c:v>100</c:v>
                </c:pt>
                <c:pt idx="2676" formatCode="0.00">
                  <c:v>100</c:v>
                </c:pt>
                <c:pt idx="2677" formatCode="0.00">
                  <c:v>100</c:v>
                </c:pt>
                <c:pt idx="2678" formatCode="0.00">
                  <c:v>100</c:v>
                </c:pt>
                <c:pt idx="2679" formatCode="0.00">
                  <c:v>100</c:v>
                </c:pt>
                <c:pt idx="2680" formatCode="0.00">
                  <c:v>100</c:v>
                </c:pt>
                <c:pt idx="2681" formatCode="0.00">
                  <c:v>100</c:v>
                </c:pt>
                <c:pt idx="2682" formatCode="0.00">
                  <c:v>100</c:v>
                </c:pt>
                <c:pt idx="2683" formatCode="0.00">
                  <c:v>100</c:v>
                </c:pt>
                <c:pt idx="2684" formatCode="0.00">
                  <c:v>100</c:v>
                </c:pt>
                <c:pt idx="2685" formatCode="0.00">
                  <c:v>100</c:v>
                </c:pt>
                <c:pt idx="2686" formatCode="0.00">
                  <c:v>100</c:v>
                </c:pt>
                <c:pt idx="2687" formatCode="0.00">
                  <c:v>100</c:v>
                </c:pt>
                <c:pt idx="2688" formatCode="0.00">
                  <c:v>100</c:v>
                </c:pt>
                <c:pt idx="2689" formatCode="0.00">
                  <c:v>100</c:v>
                </c:pt>
                <c:pt idx="2690" formatCode="0.00">
                  <c:v>100</c:v>
                </c:pt>
                <c:pt idx="2691" formatCode="0.00">
                  <c:v>100</c:v>
                </c:pt>
                <c:pt idx="2692" formatCode="0.00">
                  <c:v>100</c:v>
                </c:pt>
                <c:pt idx="2693" formatCode="0.00">
                  <c:v>100</c:v>
                </c:pt>
                <c:pt idx="2694" formatCode="0.00">
                  <c:v>100</c:v>
                </c:pt>
                <c:pt idx="2695" formatCode="0.00">
                  <c:v>100</c:v>
                </c:pt>
                <c:pt idx="2696" formatCode="0.00">
                  <c:v>100</c:v>
                </c:pt>
                <c:pt idx="2697" formatCode="0.00">
                  <c:v>100</c:v>
                </c:pt>
                <c:pt idx="2698" formatCode="0.00">
                  <c:v>100</c:v>
                </c:pt>
                <c:pt idx="2699" formatCode="0.00">
                  <c:v>100</c:v>
                </c:pt>
                <c:pt idx="2700" formatCode="0.00">
                  <c:v>100</c:v>
                </c:pt>
                <c:pt idx="2701" formatCode="0.00">
                  <c:v>100</c:v>
                </c:pt>
                <c:pt idx="2702" formatCode="0.00">
                  <c:v>100</c:v>
                </c:pt>
              </c:numCache>
            </c:numRef>
          </c:val>
          <c:extLst>
            <c:ext xmlns:c16="http://schemas.microsoft.com/office/drawing/2014/chart" uri="{C3380CC4-5D6E-409C-BE32-E72D297353CC}">
              <c16:uniqueId val="{00000003-8D68-4612-AE31-A69C59CDE8F9}"/>
            </c:ext>
          </c:extLst>
        </c:ser>
        <c:dLbls>
          <c:showLegendKey val="0"/>
          <c:showVal val="0"/>
          <c:showCatName val="0"/>
          <c:showSerName val="0"/>
          <c:showPercent val="0"/>
          <c:showBubbleSize val="0"/>
        </c:dLbls>
        <c:axId val="431587087"/>
        <c:axId val="431586255"/>
      </c:areaChart>
      <c:lineChart>
        <c:grouping val="standard"/>
        <c:varyColors val="0"/>
        <c:ser>
          <c:idx val="0"/>
          <c:order val="0"/>
          <c:tx>
            <c:strRef>
              <c:f>Equity_f!$B$1:$B$2</c:f>
              <c:strCache>
                <c:ptCount val="2"/>
                <c:pt idx="0">
                  <c:v>Chile</c:v>
                </c:pt>
              </c:strCache>
            </c:strRef>
          </c:tx>
          <c:spPr>
            <a:ln w="28575" cap="rnd">
              <a:solidFill>
                <a:srgbClr val="C00000"/>
              </a:solidFill>
              <a:round/>
            </a:ln>
            <a:effectLst/>
          </c:spPr>
          <c:marker>
            <c:symbol val="none"/>
          </c:marker>
          <c:cat>
            <c:numRef>
              <c:f>Equity_f!$A$3:$A$2705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Equity_f!$B$3:$B$2705</c:f>
              <c:numCache>
                <c:formatCode>0.00</c:formatCode>
                <c:ptCount val="2703"/>
                <c:pt idx="0">
                  <c:v>4163.16</c:v>
                </c:pt>
                <c:pt idx="1">
                  <c:v>4198.12</c:v>
                </c:pt>
                <c:pt idx="2">
                  <c:v>4188.6499999999996</c:v>
                </c:pt>
                <c:pt idx="3">
                  <c:v>4201.4799999999996</c:v>
                </c:pt>
                <c:pt idx="4">
                  <c:v>4205.1899999999996</c:v>
                </c:pt>
                <c:pt idx="5">
                  <c:v>4210.47</c:v>
                </c:pt>
                <c:pt idx="6">
                  <c:v>4204.1899999999996</c:v>
                </c:pt>
                <c:pt idx="7">
                  <c:v>4213.54</c:v>
                </c:pt>
                <c:pt idx="8">
                  <c:v>4205.05</c:v>
                </c:pt>
                <c:pt idx="9">
                  <c:v>4220.57</c:v>
                </c:pt>
                <c:pt idx="10">
                  <c:v>4228.7299999999996</c:v>
                </c:pt>
                <c:pt idx="11">
                  <c:v>4249.3900000000003</c:v>
                </c:pt>
                <c:pt idx="12">
                  <c:v>4268.9399999999996</c:v>
                </c:pt>
                <c:pt idx="13">
                  <c:v>4278.17</c:v>
                </c:pt>
                <c:pt idx="14">
                  <c:v>4248.17</c:v>
                </c:pt>
                <c:pt idx="15">
                  <c:v>4243.4399999999996</c:v>
                </c:pt>
                <c:pt idx="16">
                  <c:v>4219.47</c:v>
                </c:pt>
                <c:pt idx="17">
                  <c:v>4218.79</c:v>
                </c:pt>
                <c:pt idx="18">
                  <c:v>4226.08</c:v>
                </c:pt>
                <c:pt idx="19">
                  <c:v>4222.3999999999996</c:v>
                </c:pt>
                <c:pt idx="20">
                  <c:v>4260.76</c:v>
                </c:pt>
                <c:pt idx="21">
                  <c:v>4316.37</c:v>
                </c:pt>
                <c:pt idx="22">
                  <c:v>4338.37</c:v>
                </c:pt>
                <c:pt idx="23">
                  <c:v>4382.05</c:v>
                </c:pt>
                <c:pt idx="24">
                  <c:v>4377.6899999999996</c:v>
                </c:pt>
                <c:pt idx="25">
                  <c:v>4362.74</c:v>
                </c:pt>
                <c:pt idx="26">
                  <c:v>4362.16</c:v>
                </c:pt>
                <c:pt idx="27">
                  <c:v>4403.95</c:v>
                </c:pt>
                <c:pt idx="28">
                  <c:v>4410.74</c:v>
                </c:pt>
                <c:pt idx="29">
                  <c:v>4433.59</c:v>
                </c:pt>
                <c:pt idx="30">
                  <c:v>4435.18</c:v>
                </c:pt>
                <c:pt idx="31">
                  <c:v>4477.4799999999996</c:v>
                </c:pt>
                <c:pt idx="32">
                  <c:v>4490.66</c:v>
                </c:pt>
                <c:pt idx="33">
                  <c:v>4545.8999999999996</c:v>
                </c:pt>
                <c:pt idx="34">
                  <c:v>4540.95</c:v>
                </c:pt>
                <c:pt idx="35">
                  <c:v>4525.33</c:v>
                </c:pt>
                <c:pt idx="36">
                  <c:v>4519.4399999999996</c:v>
                </c:pt>
                <c:pt idx="37">
                  <c:v>4494.72</c:v>
                </c:pt>
                <c:pt idx="38">
                  <c:v>4512.17</c:v>
                </c:pt>
                <c:pt idx="39">
                  <c:v>4495.32</c:v>
                </c:pt>
                <c:pt idx="40">
                  <c:v>4520.79</c:v>
                </c:pt>
                <c:pt idx="41">
                  <c:v>4535.6000000000004</c:v>
                </c:pt>
                <c:pt idx="42">
                  <c:v>4559.8100000000004</c:v>
                </c:pt>
                <c:pt idx="43">
                  <c:v>4552.34</c:v>
                </c:pt>
                <c:pt idx="44">
                  <c:v>4506.41</c:v>
                </c:pt>
                <c:pt idx="45">
                  <c:v>4483.75</c:v>
                </c:pt>
                <c:pt idx="46">
                  <c:v>4480.32</c:v>
                </c:pt>
                <c:pt idx="47">
                  <c:v>4515.34</c:v>
                </c:pt>
                <c:pt idx="48">
                  <c:v>4520.3100000000004</c:v>
                </c:pt>
                <c:pt idx="49">
                  <c:v>4525.67</c:v>
                </c:pt>
                <c:pt idx="50">
                  <c:v>4529.01</c:v>
                </c:pt>
                <c:pt idx="51">
                  <c:v>4551.5</c:v>
                </c:pt>
                <c:pt idx="52">
                  <c:v>4580.63</c:v>
                </c:pt>
                <c:pt idx="53">
                  <c:v>4585.95</c:v>
                </c:pt>
                <c:pt idx="54">
                  <c:v>4644.3100000000004</c:v>
                </c:pt>
                <c:pt idx="55">
                  <c:v>4614.38</c:v>
                </c:pt>
                <c:pt idx="56">
                  <c:v>4620.51</c:v>
                </c:pt>
                <c:pt idx="57">
                  <c:v>4586.78</c:v>
                </c:pt>
                <c:pt idx="58">
                  <c:v>4617.6899999999996</c:v>
                </c:pt>
                <c:pt idx="59">
                  <c:v>4659.97</c:v>
                </c:pt>
                <c:pt idx="60">
                  <c:v>4689.6400000000003</c:v>
                </c:pt>
                <c:pt idx="61">
                  <c:v>4668.2299999999996</c:v>
                </c:pt>
                <c:pt idx="62">
                  <c:v>4650.07</c:v>
                </c:pt>
                <c:pt idx="63">
                  <c:v>4671.28</c:v>
                </c:pt>
                <c:pt idx="64">
                  <c:v>4694.8599999999997</c:v>
                </c:pt>
                <c:pt idx="65">
                  <c:v>4655.18</c:v>
                </c:pt>
                <c:pt idx="66">
                  <c:v>4634.59</c:v>
                </c:pt>
                <c:pt idx="67">
                  <c:v>4647.99</c:v>
                </c:pt>
                <c:pt idx="68">
                  <c:v>4647.99</c:v>
                </c:pt>
                <c:pt idx="69">
                  <c:v>4606.0200000000004</c:v>
                </c:pt>
                <c:pt idx="70">
                  <c:v>4569.42</c:v>
                </c:pt>
                <c:pt idx="71">
                  <c:v>4547.1400000000003</c:v>
                </c:pt>
                <c:pt idx="72">
                  <c:v>4549.72</c:v>
                </c:pt>
                <c:pt idx="73">
                  <c:v>4527.46</c:v>
                </c:pt>
                <c:pt idx="74">
                  <c:v>4519.46</c:v>
                </c:pt>
                <c:pt idx="75">
                  <c:v>4517.9799999999996</c:v>
                </c:pt>
                <c:pt idx="76">
                  <c:v>4520.74</c:v>
                </c:pt>
                <c:pt idx="77">
                  <c:v>4541.05</c:v>
                </c:pt>
                <c:pt idx="78">
                  <c:v>4594.4399999999996</c:v>
                </c:pt>
                <c:pt idx="79">
                  <c:v>4551.45</c:v>
                </c:pt>
                <c:pt idx="80">
                  <c:v>4565.2</c:v>
                </c:pt>
                <c:pt idx="81">
                  <c:v>4566.37</c:v>
                </c:pt>
                <c:pt idx="82">
                  <c:v>4559.34</c:v>
                </c:pt>
                <c:pt idx="83">
                  <c:v>4575.54</c:v>
                </c:pt>
                <c:pt idx="84">
                  <c:v>4585.7700000000004</c:v>
                </c:pt>
                <c:pt idx="85">
                  <c:v>4585.7700000000004</c:v>
                </c:pt>
                <c:pt idx="86">
                  <c:v>4554.3900000000003</c:v>
                </c:pt>
                <c:pt idx="87">
                  <c:v>4521.01</c:v>
                </c:pt>
                <c:pt idx="88">
                  <c:v>4529.21</c:v>
                </c:pt>
                <c:pt idx="89">
                  <c:v>4545.6499999999996</c:v>
                </c:pt>
                <c:pt idx="90">
                  <c:v>4520.62</c:v>
                </c:pt>
                <c:pt idx="91">
                  <c:v>4492.75</c:v>
                </c:pt>
                <c:pt idx="92">
                  <c:v>4485.53</c:v>
                </c:pt>
                <c:pt idx="93">
                  <c:v>4476.3</c:v>
                </c:pt>
                <c:pt idx="94">
                  <c:v>4414.92</c:v>
                </c:pt>
                <c:pt idx="95">
                  <c:v>4357.8999999999996</c:v>
                </c:pt>
                <c:pt idx="96">
                  <c:v>4313.7</c:v>
                </c:pt>
                <c:pt idx="97">
                  <c:v>4277.33</c:v>
                </c:pt>
                <c:pt idx="98">
                  <c:v>4239.71</c:v>
                </c:pt>
                <c:pt idx="99">
                  <c:v>4239.71</c:v>
                </c:pt>
                <c:pt idx="100">
                  <c:v>4236.99</c:v>
                </c:pt>
                <c:pt idx="101">
                  <c:v>4201.45</c:v>
                </c:pt>
                <c:pt idx="102">
                  <c:v>4221.18</c:v>
                </c:pt>
                <c:pt idx="103">
                  <c:v>4254.6099999999997</c:v>
                </c:pt>
                <c:pt idx="104">
                  <c:v>4260.62</c:v>
                </c:pt>
                <c:pt idx="105">
                  <c:v>4269.38</c:v>
                </c:pt>
                <c:pt idx="106">
                  <c:v>4270.76</c:v>
                </c:pt>
                <c:pt idx="107">
                  <c:v>4318.16</c:v>
                </c:pt>
                <c:pt idx="108">
                  <c:v>4280.51</c:v>
                </c:pt>
                <c:pt idx="109">
                  <c:v>4206.68</c:v>
                </c:pt>
                <c:pt idx="110">
                  <c:v>4205.5200000000004</c:v>
                </c:pt>
                <c:pt idx="111">
                  <c:v>4270.3100000000004</c:v>
                </c:pt>
                <c:pt idx="112">
                  <c:v>4284.4799999999996</c:v>
                </c:pt>
                <c:pt idx="113">
                  <c:v>4349.46</c:v>
                </c:pt>
                <c:pt idx="114">
                  <c:v>4305.8</c:v>
                </c:pt>
                <c:pt idx="115">
                  <c:v>4281.82</c:v>
                </c:pt>
                <c:pt idx="116">
                  <c:v>4255.47</c:v>
                </c:pt>
                <c:pt idx="117">
                  <c:v>4274.41</c:v>
                </c:pt>
                <c:pt idx="118">
                  <c:v>4317.83</c:v>
                </c:pt>
                <c:pt idx="119">
                  <c:v>4337.43</c:v>
                </c:pt>
                <c:pt idx="120">
                  <c:v>4356.63</c:v>
                </c:pt>
                <c:pt idx="121">
                  <c:v>4396.78</c:v>
                </c:pt>
                <c:pt idx="122">
                  <c:v>4361.58</c:v>
                </c:pt>
                <c:pt idx="123">
                  <c:v>4358.84</c:v>
                </c:pt>
                <c:pt idx="124">
                  <c:v>4326.54</c:v>
                </c:pt>
                <c:pt idx="125">
                  <c:v>4324.01</c:v>
                </c:pt>
                <c:pt idx="126">
                  <c:v>4337.08</c:v>
                </c:pt>
                <c:pt idx="127">
                  <c:v>4336.3599999999997</c:v>
                </c:pt>
                <c:pt idx="128">
                  <c:v>4400.1000000000004</c:v>
                </c:pt>
                <c:pt idx="129">
                  <c:v>4400.1000000000004</c:v>
                </c:pt>
                <c:pt idx="130">
                  <c:v>4420.32</c:v>
                </c:pt>
                <c:pt idx="131">
                  <c:v>4418.6899999999996</c:v>
                </c:pt>
                <c:pt idx="132">
                  <c:v>4426.2</c:v>
                </c:pt>
                <c:pt idx="133">
                  <c:v>4413.41</c:v>
                </c:pt>
                <c:pt idx="134">
                  <c:v>4376.62</c:v>
                </c:pt>
                <c:pt idx="135">
                  <c:v>4352.8100000000004</c:v>
                </c:pt>
                <c:pt idx="136">
                  <c:v>4365.53</c:v>
                </c:pt>
                <c:pt idx="137">
                  <c:v>4355.8900000000003</c:v>
                </c:pt>
                <c:pt idx="138">
                  <c:v>4372.67</c:v>
                </c:pt>
                <c:pt idx="139">
                  <c:v>4372.67</c:v>
                </c:pt>
                <c:pt idx="140">
                  <c:v>4390.7299999999996</c:v>
                </c:pt>
                <c:pt idx="141">
                  <c:v>4406.3900000000003</c:v>
                </c:pt>
                <c:pt idx="142">
                  <c:v>4392.84</c:v>
                </c:pt>
                <c:pt idx="143">
                  <c:v>4384.5</c:v>
                </c:pt>
                <c:pt idx="144">
                  <c:v>4337.8500000000004</c:v>
                </c:pt>
                <c:pt idx="145">
                  <c:v>4321.17</c:v>
                </c:pt>
                <c:pt idx="146">
                  <c:v>4291.37</c:v>
                </c:pt>
                <c:pt idx="147">
                  <c:v>4235.79</c:v>
                </c:pt>
                <c:pt idx="148">
                  <c:v>4254.32</c:v>
                </c:pt>
                <c:pt idx="149">
                  <c:v>4244.2299999999996</c:v>
                </c:pt>
                <c:pt idx="150">
                  <c:v>4227.5600000000004</c:v>
                </c:pt>
                <c:pt idx="151">
                  <c:v>4173.09</c:v>
                </c:pt>
                <c:pt idx="152">
                  <c:v>4114.29</c:v>
                </c:pt>
                <c:pt idx="153">
                  <c:v>4193.1000000000004</c:v>
                </c:pt>
                <c:pt idx="154">
                  <c:v>4190.1899999999996</c:v>
                </c:pt>
                <c:pt idx="155">
                  <c:v>4152.84</c:v>
                </c:pt>
                <c:pt idx="156">
                  <c:v>4176.3</c:v>
                </c:pt>
                <c:pt idx="157">
                  <c:v>4163</c:v>
                </c:pt>
                <c:pt idx="158">
                  <c:v>4187.66</c:v>
                </c:pt>
                <c:pt idx="159">
                  <c:v>4180.9799999999996</c:v>
                </c:pt>
                <c:pt idx="160">
                  <c:v>4184.5200000000004</c:v>
                </c:pt>
                <c:pt idx="161">
                  <c:v>4184.5200000000004</c:v>
                </c:pt>
                <c:pt idx="162">
                  <c:v>4214.62</c:v>
                </c:pt>
                <c:pt idx="163">
                  <c:v>4261.9799999999996</c:v>
                </c:pt>
                <c:pt idx="164">
                  <c:v>4274.22</c:v>
                </c:pt>
                <c:pt idx="165">
                  <c:v>4262.04</c:v>
                </c:pt>
                <c:pt idx="166">
                  <c:v>4217.9399999999996</c:v>
                </c:pt>
                <c:pt idx="167">
                  <c:v>4205.2700000000004</c:v>
                </c:pt>
                <c:pt idx="168">
                  <c:v>4188.12</c:v>
                </c:pt>
                <c:pt idx="169">
                  <c:v>4156.37</c:v>
                </c:pt>
                <c:pt idx="170">
                  <c:v>4157.78</c:v>
                </c:pt>
                <c:pt idx="171">
                  <c:v>4155.22</c:v>
                </c:pt>
                <c:pt idx="172">
                  <c:v>4125.46</c:v>
                </c:pt>
                <c:pt idx="173">
                  <c:v>4155.68</c:v>
                </c:pt>
                <c:pt idx="174">
                  <c:v>4136.2700000000004</c:v>
                </c:pt>
                <c:pt idx="175">
                  <c:v>4118.51</c:v>
                </c:pt>
                <c:pt idx="176">
                  <c:v>4103.95</c:v>
                </c:pt>
                <c:pt idx="177">
                  <c:v>4126.82</c:v>
                </c:pt>
                <c:pt idx="178">
                  <c:v>4166.1499999999996</c:v>
                </c:pt>
                <c:pt idx="179">
                  <c:v>4174.47</c:v>
                </c:pt>
                <c:pt idx="180">
                  <c:v>4190.28</c:v>
                </c:pt>
                <c:pt idx="181">
                  <c:v>4172.76</c:v>
                </c:pt>
                <c:pt idx="182">
                  <c:v>4184.7700000000004</c:v>
                </c:pt>
                <c:pt idx="183">
                  <c:v>4218</c:v>
                </c:pt>
                <c:pt idx="184">
                  <c:v>4218</c:v>
                </c:pt>
                <c:pt idx="185">
                  <c:v>4218</c:v>
                </c:pt>
                <c:pt idx="186">
                  <c:v>4218</c:v>
                </c:pt>
                <c:pt idx="187">
                  <c:v>4210.1499999999996</c:v>
                </c:pt>
                <c:pt idx="188">
                  <c:v>4231.07</c:v>
                </c:pt>
                <c:pt idx="189">
                  <c:v>4211.0600000000004</c:v>
                </c:pt>
                <c:pt idx="190">
                  <c:v>4199.13</c:v>
                </c:pt>
                <c:pt idx="191">
                  <c:v>4200.4799999999996</c:v>
                </c:pt>
                <c:pt idx="192">
                  <c:v>4211.6099999999997</c:v>
                </c:pt>
                <c:pt idx="193">
                  <c:v>4230.42</c:v>
                </c:pt>
                <c:pt idx="194">
                  <c:v>4232.08</c:v>
                </c:pt>
                <c:pt idx="195">
                  <c:v>4245.3999999999996</c:v>
                </c:pt>
                <c:pt idx="196">
                  <c:v>4245.3100000000004</c:v>
                </c:pt>
                <c:pt idx="197">
                  <c:v>4277.22</c:v>
                </c:pt>
                <c:pt idx="198">
                  <c:v>4302.6899999999996</c:v>
                </c:pt>
                <c:pt idx="199">
                  <c:v>4303.25</c:v>
                </c:pt>
                <c:pt idx="200">
                  <c:v>4266.6499999999996</c:v>
                </c:pt>
                <c:pt idx="201">
                  <c:v>4244</c:v>
                </c:pt>
                <c:pt idx="202">
                  <c:v>4250.49</c:v>
                </c:pt>
                <c:pt idx="203">
                  <c:v>4246.13</c:v>
                </c:pt>
                <c:pt idx="204">
                  <c:v>4246.13</c:v>
                </c:pt>
                <c:pt idx="205">
                  <c:v>4290.24</c:v>
                </c:pt>
                <c:pt idx="206">
                  <c:v>4311.66</c:v>
                </c:pt>
                <c:pt idx="207">
                  <c:v>4322.1499999999996</c:v>
                </c:pt>
                <c:pt idx="208">
                  <c:v>4265.38</c:v>
                </c:pt>
                <c:pt idx="209">
                  <c:v>4242.97</c:v>
                </c:pt>
                <c:pt idx="210">
                  <c:v>4235.67</c:v>
                </c:pt>
                <c:pt idx="211">
                  <c:v>4244.43</c:v>
                </c:pt>
                <c:pt idx="212">
                  <c:v>4236.12</c:v>
                </c:pt>
                <c:pt idx="213">
                  <c:v>4250.3999999999996</c:v>
                </c:pt>
                <c:pt idx="214">
                  <c:v>4257.51</c:v>
                </c:pt>
                <c:pt idx="215">
                  <c:v>4260.78</c:v>
                </c:pt>
                <c:pt idx="216">
                  <c:v>4266.3500000000004</c:v>
                </c:pt>
                <c:pt idx="217">
                  <c:v>4266.3500000000004</c:v>
                </c:pt>
                <c:pt idx="218">
                  <c:v>4266.3500000000004</c:v>
                </c:pt>
                <c:pt idx="219">
                  <c:v>4261.8100000000004</c:v>
                </c:pt>
                <c:pt idx="220">
                  <c:v>4275.76</c:v>
                </c:pt>
                <c:pt idx="221">
                  <c:v>4256.34</c:v>
                </c:pt>
                <c:pt idx="222">
                  <c:v>4249.92</c:v>
                </c:pt>
                <c:pt idx="223">
                  <c:v>4237.78</c:v>
                </c:pt>
                <c:pt idx="224">
                  <c:v>4224.34</c:v>
                </c:pt>
                <c:pt idx="225">
                  <c:v>4207.1099999999997</c:v>
                </c:pt>
                <c:pt idx="226">
                  <c:v>4187.7299999999996</c:v>
                </c:pt>
                <c:pt idx="227">
                  <c:v>4187.09</c:v>
                </c:pt>
                <c:pt idx="228">
                  <c:v>4184.8500000000004</c:v>
                </c:pt>
                <c:pt idx="229">
                  <c:v>4191.12</c:v>
                </c:pt>
                <c:pt idx="230">
                  <c:v>4179.7</c:v>
                </c:pt>
                <c:pt idx="231">
                  <c:v>4145.42</c:v>
                </c:pt>
                <c:pt idx="232">
                  <c:v>4139.68</c:v>
                </c:pt>
                <c:pt idx="233">
                  <c:v>4143.25</c:v>
                </c:pt>
                <c:pt idx="234">
                  <c:v>4132.75</c:v>
                </c:pt>
                <c:pt idx="235">
                  <c:v>4116.38</c:v>
                </c:pt>
                <c:pt idx="236">
                  <c:v>4112.95</c:v>
                </c:pt>
                <c:pt idx="237">
                  <c:v>4137.55</c:v>
                </c:pt>
                <c:pt idx="238">
                  <c:v>4139.99</c:v>
                </c:pt>
                <c:pt idx="239">
                  <c:v>4158.66</c:v>
                </c:pt>
                <c:pt idx="240">
                  <c:v>4144.0600000000004</c:v>
                </c:pt>
                <c:pt idx="241">
                  <c:v>4149.5</c:v>
                </c:pt>
                <c:pt idx="242">
                  <c:v>4139.8599999999997</c:v>
                </c:pt>
                <c:pt idx="243">
                  <c:v>4136.97</c:v>
                </c:pt>
                <c:pt idx="244">
                  <c:v>4135.71</c:v>
                </c:pt>
                <c:pt idx="245">
                  <c:v>4198.7700000000004</c:v>
                </c:pt>
                <c:pt idx="246">
                  <c:v>4233.97</c:v>
                </c:pt>
                <c:pt idx="247">
                  <c:v>4230.83</c:v>
                </c:pt>
                <c:pt idx="248">
                  <c:v>4263.04</c:v>
                </c:pt>
                <c:pt idx="249">
                  <c:v>4279.93</c:v>
                </c:pt>
                <c:pt idx="250">
                  <c:v>4288.3900000000003</c:v>
                </c:pt>
                <c:pt idx="251">
                  <c:v>4291.08</c:v>
                </c:pt>
                <c:pt idx="252">
                  <c:v>4291.5600000000004</c:v>
                </c:pt>
                <c:pt idx="253">
                  <c:v>4293.78</c:v>
                </c:pt>
                <c:pt idx="254">
                  <c:v>4292.7</c:v>
                </c:pt>
                <c:pt idx="255">
                  <c:v>4292.7</c:v>
                </c:pt>
                <c:pt idx="256">
                  <c:v>4301</c:v>
                </c:pt>
                <c:pt idx="257">
                  <c:v>4294.5</c:v>
                </c:pt>
                <c:pt idx="258">
                  <c:v>4301.38</c:v>
                </c:pt>
                <c:pt idx="259">
                  <c:v>4301.38</c:v>
                </c:pt>
                <c:pt idx="260">
                  <c:v>4301.38</c:v>
                </c:pt>
                <c:pt idx="261">
                  <c:v>4349.05</c:v>
                </c:pt>
                <c:pt idx="262">
                  <c:v>4356.8</c:v>
                </c:pt>
                <c:pt idx="263">
                  <c:v>4397.91</c:v>
                </c:pt>
                <c:pt idx="264">
                  <c:v>4398.6499999999996</c:v>
                </c:pt>
                <c:pt idx="265">
                  <c:v>4405.9399999999996</c:v>
                </c:pt>
                <c:pt idx="266">
                  <c:v>4427.3900000000003</c:v>
                </c:pt>
                <c:pt idx="267">
                  <c:v>4460.4399999999996</c:v>
                </c:pt>
                <c:pt idx="268">
                  <c:v>4438.66</c:v>
                </c:pt>
                <c:pt idx="269">
                  <c:v>4455.04</c:v>
                </c:pt>
                <c:pt idx="270">
                  <c:v>4450.21</c:v>
                </c:pt>
                <c:pt idx="271">
                  <c:v>4479.2700000000004</c:v>
                </c:pt>
                <c:pt idx="272">
                  <c:v>4495.0600000000004</c:v>
                </c:pt>
                <c:pt idx="273">
                  <c:v>4528.45</c:v>
                </c:pt>
                <c:pt idx="274">
                  <c:v>4527.04</c:v>
                </c:pt>
                <c:pt idx="275">
                  <c:v>4535.38</c:v>
                </c:pt>
                <c:pt idx="276">
                  <c:v>4510.95</c:v>
                </c:pt>
                <c:pt idx="277">
                  <c:v>4485.67</c:v>
                </c:pt>
                <c:pt idx="278">
                  <c:v>4504.99</c:v>
                </c:pt>
                <c:pt idx="279">
                  <c:v>4518.84</c:v>
                </c:pt>
                <c:pt idx="280">
                  <c:v>4516.8500000000004</c:v>
                </c:pt>
                <c:pt idx="281">
                  <c:v>4541.51</c:v>
                </c:pt>
                <c:pt idx="282">
                  <c:v>4552.3999999999996</c:v>
                </c:pt>
                <c:pt idx="283">
                  <c:v>4566.12</c:v>
                </c:pt>
                <c:pt idx="284">
                  <c:v>4561.91</c:v>
                </c:pt>
                <c:pt idx="285">
                  <c:v>4581.25</c:v>
                </c:pt>
                <c:pt idx="286">
                  <c:v>4596.83</c:v>
                </c:pt>
                <c:pt idx="287">
                  <c:v>4590.6400000000003</c:v>
                </c:pt>
                <c:pt idx="288">
                  <c:v>4589.0600000000004</c:v>
                </c:pt>
                <c:pt idx="289">
                  <c:v>4592.62</c:v>
                </c:pt>
                <c:pt idx="290">
                  <c:v>4595.5200000000004</c:v>
                </c:pt>
                <c:pt idx="291">
                  <c:v>4614.66</c:v>
                </c:pt>
                <c:pt idx="292">
                  <c:v>4609.87</c:v>
                </c:pt>
                <c:pt idx="293">
                  <c:v>4594.8500000000004</c:v>
                </c:pt>
                <c:pt idx="294">
                  <c:v>4597.18</c:v>
                </c:pt>
                <c:pt idx="295">
                  <c:v>4604.8100000000004</c:v>
                </c:pt>
                <c:pt idx="296">
                  <c:v>4542.66</c:v>
                </c:pt>
                <c:pt idx="297">
                  <c:v>4519.2</c:v>
                </c:pt>
                <c:pt idx="298">
                  <c:v>4544.45</c:v>
                </c:pt>
                <c:pt idx="299">
                  <c:v>4516.05</c:v>
                </c:pt>
                <c:pt idx="300">
                  <c:v>4499.38</c:v>
                </c:pt>
                <c:pt idx="301">
                  <c:v>4520.5200000000004</c:v>
                </c:pt>
                <c:pt idx="302">
                  <c:v>4558.46</c:v>
                </c:pt>
                <c:pt idx="303">
                  <c:v>4573.26</c:v>
                </c:pt>
                <c:pt idx="304">
                  <c:v>4582.5600000000004</c:v>
                </c:pt>
                <c:pt idx="305">
                  <c:v>4569.59</c:v>
                </c:pt>
                <c:pt idx="306">
                  <c:v>4519.16</c:v>
                </c:pt>
                <c:pt idx="307">
                  <c:v>4495.71</c:v>
                </c:pt>
                <c:pt idx="308">
                  <c:v>4528.91</c:v>
                </c:pt>
                <c:pt idx="309">
                  <c:v>4527.29</c:v>
                </c:pt>
                <c:pt idx="310">
                  <c:v>4506.32</c:v>
                </c:pt>
                <c:pt idx="311">
                  <c:v>4480.3999999999996</c:v>
                </c:pt>
                <c:pt idx="312">
                  <c:v>4449.78</c:v>
                </c:pt>
                <c:pt idx="313">
                  <c:v>4409.43</c:v>
                </c:pt>
                <c:pt idx="314">
                  <c:v>4404.09</c:v>
                </c:pt>
                <c:pt idx="315">
                  <c:v>4431.04</c:v>
                </c:pt>
                <c:pt idx="316">
                  <c:v>4457.2</c:v>
                </c:pt>
                <c:pt idx="317">
                  <c:v>4450.3500000000004</c:v>
                </c:pt>
                <c:pt idx="318">
                  <c:v>4451.03</c:v>
                </c:pt>
                <c:pt idx="319">
                  <c:v>4409.7700000000004</c:v>
                </c:pt>
                <c:pt idx="320">
                  <c:v>4440.5</c:v>
                </c:pt>
                <c:pt idx="321">
                  <c:v>4430.46</c:v>
                </c:pt>
                <c:pt idx="322">
                  <c:v>4432.1400000000003</c:v>
                </c:pt>
                <c:pt idx="323">
                  <c:v>4432.1400000000003</c:v>
                </c:pt>
                <c:pt idx="324">
                  <c:v>4415.6899999999996</c:v>
                </c:pt>
                <c:pt idx="325">
                  <c:v>4396.2</c:v>
                </c:pt>
                <c:pt idx="326">
                  <c:v>4347.3500000000004</c:v>
                </c:pt>
                <c:pt idx="327">
                  <c:v>4327.1499999999996</c:v>
                </c:pt>
                <c:pt idx="328">
                  <c:v>4270.82</c:v>
                </c:pt>
                <c:pt idx="329">
                  <c:v>4298.46</c:v>
                </c:pt>
                <c:pt idx="330">
                  <c:v>4348.04</c:v>
                </c:pt>
                <c:pt idx="331">
                  <c:v>4353.6099999999997</c:v>
                </c:pt>
                <c:pt idx="332">
                  <c:v>4340.76</c:v>
                </c:pt>
                <c:pt idx="333">
                  <c:v>4330.45</c:v>
                </c:pt>
                <c:pt idx="334">
                  <c:v>4230.78</c:v>
                </c:pt>
                <c:pt idx="335">
                  <c:v>4260.97</c:v>
                </c:pt>
                <c:pt idx="336">
                  <c:v>4243.43</c:v>
                </c:pt>
                <c:pt idx="337">
                  <c:v>4279.3999999999996</c:v>
                </c:pt>
                <c:pt idx="338">
                  <c:v>4305.75</c:v>
                </c:pt>
                <c:pt idx="339">
                  <c:v>4291.96</c:v>
                </c:pt>
                <c:pt idx="340">
                  <c:v>4313.04</c:v>
                </c:pt>
                <c:pt idx="341">
                  <c:v>4312.3599999999997</c:v>
                </c:pt>
                <c:pt idx="342">
                  <c:v>4311.83</c:v>
                </c:pt>
                <c:pt idx="343">
                  <c:v>4281.45</c:v>
                </c:pt>
                <c:pt idx="344">
                  <c:v>4257.95</c:v>
                </c:pt>
                <c:pt idx="345">
                  <c:v>4292.1400000000003</c:v>
                </c:pt>
                <c:pt idx="346">
                  <c:v>4292.1400000000003</c:v>
                </c:pt>
                <c:pt idx="347">
                  <c:v>4309.3999999999996</c:v>
                </c:pt>
                <c:pt idx="348">
                  <c:v>4341.6099999999997</c:v>
                </c:pt>
                <c:pt idx="349">
                  <c:v>4328.78</c:v>
                </c:pt>
                <c:pt idx="350">
                  <c:v>4340.95</c:v>
                </c:pt>
                <c:pt idx="351">
                  <c:v>4356.17</c:v>
                </c:pt>
                <c:pt idx="352">
                  <c:v>4349.46</c:v>
                </c:pt>
                <c:pt idx="353">
                  <c:v>4319.96</c:v>
                </c:pt>
                <c:pt idx="354">
                  <c:v>4281.88</c:v>
                </c:pt>
                <c:pt idx="355">
                  <c:v>4288.96</c:v>
                </c:pt>
                <c:pt idx="356">
                  <c:v>4286.32</c:v>
                </c:pt>
                <c:pt idx="357">
                  <c:v>4261.2</c:v>
                </c:pt>
                <c:pt idx="358">
                  <c:v>4258.9799999999996</c:v>
                </c:pt>
                <c:pt idx="359">
                  <c:v>4233.1400000000003</c:v>
                </c:pt>
                <c:pt idx="360">
                  <c:v>4233.1400000000003</c:v>
                </c:pt>
                <c:pt idx="361">
                  <c:v>4270.12</c:v>
                </c:pt>
                <c:pt idx="362">
                  <c:v>4237.04</c:v>
                </c:pt>
                <c:pt idx="363">
                  <c:v>4197.29</c:v>
                </c:pt>
                <c:pt idx="364">
                  <c:v>4171.25</c:v>
                </c:pt>
                <c:pt idx="365">
                  <c:v>4138.88</c:v>
                </c:pt>
                <c:pt idx="366">
                  <c:v>4134.5600000000004</c:v>
                </c:pt>
                <c:pt idx="367">
                  <c:v>4138.25</c:v>
                </c:pt>
                <c:pt idx="368">
                  <c:v>4191.26</c:v>
                </c:pt>
                <c:pt idx="369">
                  <c:v>4167.21</c:v>
                </c:pt>
                <c:pt idx="370">
                  <c:v>4198.83</c:v>
                </c:pt>
                <c:pt idx="371">
                  <c:v>4192.67</c:v>
                </c:pt>
                <c:pt idx="372">
                  <c:v>4168.84</c:v>
                </c:pt>
                <c:pt idx="373">
                  <c:v>4119.25</c:v>
                </c:pt>
                <c:pt idx="374">
                  <c:v>4030.78</c:v>
                </c:pt>
                <c:pt idx="375">
                  <c:v>3962.95</c:v>
                </c:pt>
                <c:pt idx="376">
                  <c:v>3924.43</c:v>
                </c:pt>
                <c:pt idx="377">
                  <c:v>3981.48</c:v>
                </c:pt>
                <c:pt idx="378">
                  <c:v>3990.21</c:v>
                </c:pt>
                <c:pt idx="379">
                  <c:v>3972.59</c:v>
                </c:pt>
                <c:pt idx="380">
                  <c:v>3974.23</c:v>
                </c:pt>
                <c:pt idx="381">
                  <c:v>3947.11</c:v>
                </c:pt>
                <c:pt idx="382">
                  <c:v>3826.43</c:v>
                </c:pt>
                <c:pt idx="383">
                  <c:v>3821.74</c:v>
                </c:pt>
                <c:pt idx="384">
                  <c:v>3802.19</c:v>
                </c:pt>
                <c:pt idx="385">
                  <c:v>3821.26</c:v>
                </c:pt>
                <c:pt idx="386">
                  <c:v>3903.31</c:v>
                </c:pt>
                <c:pt idx="387">
                  <c:v>3961.88</c:v>
                </c:pt>
                <c:pt idx="388">
                  <c:v>4029.67</c:v>
                </c:pt>
                <c:pt idx="389">
                  <c:v>3953.87</c:v>
                </c:pt>
                <c:pt idx="390">
                  <c:v>3876.62</c:v>
                </c:pt>
                <c:pt idx="391">
                  <c:v>3847.63</c:v>
                </c:pt>
                <c:pt idx="392">
                  <c:v>3866.23</c:v>
                </c:pt>
                <c:pt idx="393">
                  <c:v>3831.92</c:v>
                </c:pt>
                <c:pt idx="394">
                  <c:v>3817.7</c:v>
                </c:pt>
                <c:pt idx="395">
                  <c:v>3777.95</c:v>
                </c:pt>
                <c:pt idx="396">
                  <c:v>3735.92</c:v>
                </c:pt>
                <c:pt idx="397">
                  <c:v>3730.44</c:v>
                </c:pt>
                <c:pt idx="398">
                  <c:v>3740.3</c:v>
                </c:pt>
                <c:pt idx="399">
                  <c:v>3806.92</c:v>
                </c:pt>
                <c:pt idx="400">
                  <c:v>3806.92</c:v>
                </c:pt>
                <c:pt idx="401">
                  <c:v>3864.43</c:v>
                </c:pt>
                <c:pt idx="402">
                  <c:v>3909.94</c:v>
                </c:pt>
                <c:pt idx="403">
                  <c:v>3852.57</c:v>
                </c:pt>
                <c:pt idx="404">
                  <c:v>3859.92</c:v>
                </c:pt>
                <c:pt idx="405">
                  <c:v>3859.95</c:v>
                </c:pt>
                <c:pt idx="406">
                  <c:v>3872.01</c:v>
                </c:pt>
                <c:pt idx="407">
                  <c:v>3849.89</c:v>
                </c:pt>
                <c:pt idx="408">
                  <c:v>3809.52</c:v>
                </c:pt>
                <c:pt idx="409">
                  <c:v>3803.9</c:v>
                </c:pt>
                <c:pt idx="410">
                  <c:v>3748.36</c:v>
                </c:pt>
                <c:pt idx="411">
                  <c:v>3732.54</c:v>
                </c:pt>
                <c:pt idx="412">
                  <c:v>3830.59</c:v>
                </c:pt>
                <c:pt idx="413">
                  <c:v>3820.54</c:v>
                </c:pt>
                <c:pt idx="414">
                  <c:v>3778.91</c:v>
                </c:pt>
                <c:pt idx="415">
                  <c:v>3711.01</c:v>
                </c:pt>
                <c:pt idx="416">
                  <c:v>3666.22</c:v>
                </c:pt>
                <c:pt idx="417">
                  <c:v>3740.59</c:v>
                </c:pt>
                <c:pt idx="418">
                  <c:v>3779.02</c:v>
                </c:pt>
                <c:pt idx="419">
                  <c:v>3785.04</c:v>
                </c:pt>
                <c:pt idx="420">
                  <c:v>3775.22</c:v>
                </c:pt>
                <c:pt idx="421">
                  <c:v>3759.45</c:v>
                </c:pt>
                <c:pt idx="422">
                  <c:v>3759.45</c:v>
                </c:pt>
                <c:pt idx="423">
                  <c:v>3730.4</c:v>
                </c:pt>
                <c:pt idx="424">
                  <c:v>3702.92</c:v>
                </c:pt>
                <c:pt idx="425">
                  <c:v>3687.19</c:v>
                </c:pt>
                <c:pt idx="426">
                  <c:v>3620.66</c:v>
                </c:pt>
                <c:pt idx="427">
                  <c:v>3616.15</c:v>
                </c:pt>
                <c:pt idx="428">
                  <c:v>3660.17</c:v>
                </c:pt>
                <c:pt idx="429">
                  <c:v>3641.24</c:v>
                </c:pt>
                <c:pt idx="430">
                  <c:v>3558.24</c:v>
                </c:pt>
                <c:pt idx="431">
                  <c:v>3537.81</c:v>
                </c:pt>
                <c:pt idx="432">
                  <c:v>3554.45</c:v>
                </c:pt>
                <c:pt idx="433">
                  <c:v>3628.73</c:v>
                </c:pt>
                <c:pt idx="434">
                  <c:v>3639.13</c:v>
                </c:pt>
                <c:pt idx="435">
                  <c:v>3613.7</c:v>
                </c:pt>
                <c:pt idx="436">
                  <c:v>3618.64</c:v>
                </c:pt>
                <c:pt idx="437">
                  <c:v>3709.79</c:v>
                </c:pt>
                <c:pt idx="438">
                  <c:v>3799.28</c:v>
                </c:pt>
                <c:pt idx="439">
                  <c:v>3893.53</c:v>
                </c:pt>
                <c:pt idx="440">
                  <c:v>3893.42</c:v>
                </c:pt>
                <c:pt idx="441">
                  <c:v>3903.44</c:v>
                </c:pt>
                <c:pt idx="442">
                  <c:v>3830.97</c:v>
                </c:pt>
                <c:pt idx="443">
                  <c:v>3791.66</c:v>
                </c:pt>
                <c:pt idx="444">
                  <c:v>3835.03</c:v>
                </c:pt>
                <c:pt idx="445">
                  <c:v>3820.84</c:v>
                </c:pt>
                <c:pt idx="446">
                  <c:v>3820.84</c:v>
                </c:pt>
                <c:pt idx="447">
                  <c:v>3820.84</c:v>
                </c:pt>
                <c:pt idx="448">
                  <c:v>3820.84</c:v>
                </c:pt>
                <c:pt idx="449">
                  <c:v>3952.03</c:v>
                </c:pt>
                <c:pt idx="450">
                  <c:v>3918.11</c:v>
                </c:pt>
                <c:pt idx="451">
                  <c:v>3902.07</c:v>
                </c:pt>
                <c:pt idx="452">
                  <c:v>3896.27</c:v>
                </c:pt>
                <c:pt idx="453">
                  <c:v>3872.91</c:v>
                </c:pt>
                <c:pt idx="454">
                  <c:v>3823.85</c:v>
                </c:pt>
                <c:pt idx="455">
                  <c:v>3855.7</c:v>
                </c:pt>
                <c:pt idx="456">
                  <c:v>3821.79</c:v>
                </c:pt>
                <c:pt idx="457">
                  <c:v>3826.61</c:v>
                </c:pt>
                <c:pt idx="458">
                  <c:v>3839.24</c:v>
                </c:pt>
                <c:pt idx="459">
                  <c:v>3812.86</c:v>
                </c:pt>
                <c:pt idx="460">
                  <c:v>3809.79</c:v>
                </c:pt>
                <c:pt idx="461">
                  <c:v>3776.53</c:v>
                </c:pt>
                <c:pt idx="462">
                  <c:v>3819.44</c:v>
                </c:pt>
                <c:pt idx="463">
                  <c:v>3837.16</c:v>
                </c:pt>
                <c:pt idx="464">
                  <c:v>3844.8</c:v>
                </c:pt>
                <c:pt idx="465">
                  <c:v>3853.04</c:v>
                </c:pt>
                <c:pt idx="466">
                  <c:v>3856.42</c:v>
                </c:pt>
                <c:pt idx="467">
                  <c:v>3823.21</c:v>
                </c:pt>
                <c:pt idx="468">
                  <c:v>3848.61</c:v>
                </c:pt>
                <c:pt idx="469">
                  <c:v>3891.86</c:v>
                </c:pt>
                <c:pt idx="470">
                  <c:v>3894.86</c:v>
                </c:pt>
                <c:pt idx="471">
                  <c:v>3930.06</c:v>
                </c:pt>
                <c:pt idx="472">
                  <c:v>3906.88</c:v>
                </c:pt>
                <c:pt idx="473">
                  <c:v>3879.11</c:v>
                </c:pt>
                <c:pt idx="474">
                  <c:v>3885.03</c:v>
                </c:pt>
                <c:pt idx="475">
                  <c:v>3871.47</c:v>
                </c:pt>
                <c:pt idx="476">
                  <c:v>3912.44</c:v>
                </c:pt>
                <c:pt idx="477">
                  <c:v>3912.44</c:v>
                </c:pt>
                <c:pt idx="478">
                  <c:v>3912.44</c:v>
                </c:pt>
                <c:pt idx="479">
                  <c:v>3923.48</c:v>
                </c:pt>
                <c:pt idx="480">
                  <c:v>3923.34</c:v>
                </c:pt>
                <c:pt idx="481">
                  <c:v>3904.29</c:v>
                </c:pt>
                <c:pt idx="482">
                  <c:v>3904.28</c:v>
                </c:pt>
                <c:pt idx="483">
                  <c:v>3837.62</c:v>
                </c:pt>
                <c:pt idx="484">
                  <c:v>3777.42</c:v>
                </c:pt>
                <c:pt idx="485">
                  <c:v>3781.46</c:v>
                </c:pt>
                <c:pt idx="486">
                  <c:v>3723.77</c:v>
                </c:pt>
                <c:pt idx="487">
                  <c:v>3746.62</c:v>
                </c:pt>
                <c:pt idx="488">
                  <c:v>3799.45</c:v>
                </c:pt>
                <c:pt idx="489">
                  <c:v>3842.26</c:v>
                </c:pt>
                <c:pt idx="490">
                  <c:v>3804.83</c:v>
                </c:pt>
                <c:pt idx="491">
                  <c:v>3764.74</c:v>
                </c:pt>
                <c:pt idx="492">
                  <c:v>3715.14</c:v>
                </c:pt>
                <c:pt idx="493">
                  <c:v>3735.54</c:v>
                </c:pt>
                <c:pt idx="494">
                  <c:v>3717.72</c:v>
                </c:pt>
                <c:pt idx="495">
                  <c:v>3671.78</c:v>
                </c:pt>
                <c:pt idx="496">
                  <c:v>3716.92</c:v>
                </c:pt>
                <c:pt idx="497">
                  <c:v>3741.89</c:v>
                </c:pt>
                <c:pt idx="498">
                  <c:v>3789.06</c:v>
                </c:pt>
                <c:pt idx="499">
                  <c:v>3760.5</c:v>
                </c:pt>
                <c:pt idx="500">
                  <c:v>3718.76</c:v>
                </c:pt>
                <c:pt idx="501">
                  <c:v>3714.93</c:v>
                </c:pt>
                <c:pt idx="502">
                  <c:v>3729.69</c:v>
                </c:pt>
                <c:pt idx="503">
                  <c:v>3706.94</c:v>
                </c:pt>
                <c:pt idx="504">
                  <c:v>3704.15</c:v>
                </c:pt>
                <c:pt idx="505">
                  <c:v>3708.34</c:v>
                </c:pt>
                <c:pt idx="506">
                  <c:v>3699.27</c:v>
                </c:pt>
                <c:pt idx="507">
                  <c:v>3673.42</c:v>
                </c:pt>
                <c:pt idx="508">
                  <c:v>3657.6</c:v>
                </c:pt>
                <c:pt idx="509">
                  <c:v>3688.51</c:v>
                </c:pt>
                <c:pt idx="510">
                  <c:v>3670.87</c:v>
                </c:pt>
                <c:pt idx="511">
                  <c:v>3664.82</c:v>
                </c:pt>
                <c:pt idx="512">
                  <c:v>3679.89</c:v>
                </c:pt>
                <c:pt idx="513">
                  <c:v>3705.77</c:v>
                </c:pt>
                <c:pt idx="514">
                  <c:v>3679.4</c:v>
                </c:pt>
                <c:pt idx="515">
                  <c:v>3677.59</c:v>
                </c:pt>
                <c:pt idx="516">
                  <c:v>3677.59</c:v>
                </c:pt>
                <c:pt idx="517">
                  <c:v>3652.91</c:v>
                </c:pt>
                <c:pt idx="518">
                  <c:v>3696.75</c:v>
                </c:pt>
                <c:pt idx="519">
                  <c:v>3699.19</c:v>
                </c:pt>
                <c:pt idx="520">
                  <c:v>3699.19</c:v>
                </c:pt>
                <c:pt idx="521">
                  <c:v>3699.19</c:v>
                </c:pt>
                <c:pt idx="522">
                  <c:v>3694.33</c:v>
                </c:pt>
                <c:pt idx="523">
                  <c:v>3698.6</c:v>
                </c:pt>
                <c:pt idx="524">
                  <c:v>3694.99</c:v>
                </c:pt>
                <c:pt idx="525">
                  <c:v>3673.68</c:v>
                </c:pt>
                <c:pt idx="526">
                  <c:v>3689.76</c:v>
                </c:pt>
                <c:pt idx="527">
                  <c:v>3645.12</c:v>
                </c:pt>
                <c:pt idx="528">
                  <c:v>3620.46</c:v>
                </c:pt>
                <c:pt idx="529">
                  <c:v>3618.8</c:v>
                </c:pt>
                <c:pt idx="530">
                  <c:v>3615.22</c:v>
                </c:pt>
                <c:pt idx="531">
                  <c:v>3650.07</c:v>
                </c:pt>
                <c:pt idx="532">
                  <c:v>3673</c:v>
                </c:pt>
                <c:pt idx="533">
                  <c:v>3704.44</c:v>
                </c:pt>
                <c:pt idx="534">
                  <c:v>3686.68</c:v>
                </c:pt>
                <c:pt idx="535">
                  <c:v>3679.77</c:v>
                </c:pt>
                <c:pt idx="536">
                  <c:v>3700.08</c:v>
                </c:pt>
                <c:pt idx="537">
                  <c:v>3673.23</c:v>
                </c:pt>
                <c:pt idx="538">
                  <c:v>3597.99</c:v>
                </c:pt>
                <c:pt idx="539">
                  <c:v>3520.82</c:v>
                </c:pt>
                <c:pt idx="540">
                  <c:v>3487</c:v>
                </c:pt>
                <c:pt idx="541">
                  <c:v>3393.31</c:v>
                </c:pt>
                <c:pt idx="542">
                  <c:v>3391.31</c:v>
                </c:pt>
                <c:pt idx="543">
                  <c:v>3439.41</c:v>
                </c:pt>
                <c:pt idx="544">
                  <c:v>3393.27</c:v>
                </c:pt>
                <c:pt idx="545">
                  <c:v>3407.26</c:v>
                </c:pt>
                <c:pt idx="546">
                  <c:v>3408.89</c:v>
                </c:pt>
                <c:pt idx="547">
                  <c:v>3446.99</c:v>
                </c:pt>
                <c:pt idx="548">
                  <c:v>3485.41</c:v>
                </c:pt>
                <c:pt idx="549">
                  <c:v>3501</c:v>
                </c:pt>
                <c:pt idx="550">
                  <c:v>3548.88</c:v>
                </c:pt>
                <c:pt idx="551">
                  <c:v>3605.46</c:v>
                </c:pt>
                <c:pt idx="552">
                  <c:v>3603.95</c:v>
                </c:pt>
                <c:pt idx="553">
                  <c:v>3666.48</c:v>
                </c:pt>
                <c:pt idx="554">
                  <c:v>3671.7</c:v>
                </c:pt>
                <c:pt idx="555">
                  <c:v>3648.03</c:v>
                </c:pt>
                <c:pt idx="556">
                  <c:v>3641.25</c:v>
                </c:pt>
                <c:pt idx="557">
                  <c:v>3641.09</c:v>
                </c:pt>
                <c:pt idx="558">
                  <c:v>3626.69</c:v>
                </c:pt>
                <c:pt idx="559">
                  <c:v>3640.44</c:v>
                </c:pt>
                <c:pt idx="560">
                  <c:v>3633.78</c:v>
                </c:pt>
                <c:pt idx="561">
                  <c:v>3675.28</c:v>
                </c:pt>
                <c:pt idx="562">
                  <c:v>3689.01</c:v>
                </c:pt>
                <c:pt idx="563">
                  <c:v>3718.88</c:v>
                </c:pt>
                <c:pt idx="564">
                  <c:v>3661.65</c:v>
                </c:pt>
                <c:pt idx="565">
                  <c:v>3703.82</c:v>
                </c:pt>
                <c:pt idx="566">
                  <c:v>3715.81</c:v>
                </c:pt>
                <c:pt idx="567">
                  <c:v>3730.39</c:v>
                </c:pt>
                <c:pt idx="568">
                  <c:v>3697.79</c:v>
                </c:pt>
                <c:pt idx="569">
                  <c:v>3652.51</c:v>
                </c:pt>
                <c:pt idx="570">
                  <c:v>3659.3</c:v>
                </c:pt>
                <c:pt idx="571">
                  <c:v>3623.29</c:v>
                </c:pt>
                <c:pt idx="572">
                  <c:v>3630.76</c:v>
                </c:pt>
                <c:pt idx="573">
                  <c:v>3611.65</c:v>
                </c:pt>
                <c:pt idx="574">
                  <c:v>3631.28</c:v>
                </c:pt>
                <c:pt idx="575">
                  <c:v>3673.62</c:v>
                </c:pt>
                <c:pt idx="576">
                  <c:v>3638.8</c:v>
                </c:pt>
                <c:pt idx="577">
                  <c:v>3656.05</c:v>
                </c:pt>
                <c:pt idx="578">
                  <c:v>3633.2</c:v>
                </c:pt>
                <c:pt idx="579">
                  <c:v>3658.94</c:v>
                </c:pt>
                <c:pt idx="580">
                  <c:v>3707.74</c:v>
                </c:pt>
                <c:pt idx="581">
                  <c:v>3697.14</c:v>
                </c:pt>
                <c:pt idx="582">
                  <c:v>3742.36</c:v>
                </c:pt>
                <c:pt idx="583">
                  <c:v>3759.79</c:v>
                </c:pt>
                <c:pt idx="584">
                  <c:v>3772.76</c:v>
                </c:pt>
                <c:pt idx="585">
                  <c:v>3794.63</c:v>
                </c:pt>
                <c:pt idx="586">
                  <c:v>3809.86</c:v>
                </c:pt>
                <c:pt idx="587">
                  <c:v>3793.64</c:v>
                </c:pt>
                <c:pt idx="588">
                  <c:v>3766.41</c:v>
                </c:pt>
                <c:pt idx="589">
                  <c:v>3778.26</c:v>
                </c:pt>
                <c:pt idx="590">
                  <c:v>3822.19</c:v>
                </c:pt>
                <c:pt idx="591">
                  <c:v>3863.92</c:v>
                </c:pt>
                <c:pt idx="592">
                  <c:v>3853.95</c:v>
                </c:pt>
                <c:pt idx="593">
                  <c:v>3868.35</c:v>
                </c:pt>
                <c:pt idx="594">
                  <c:v>3893.51</c:v>
                </c:pt>
                <c:pt idx="595">
                  <c:v>3877.49</c:v>
                </c:pt>
                <c:pt idx="596">
                  <c:v>3912.24</c:v>
                </c:pt>
                <c:pt idx="597">
                  <c:v>3895.63</c:v>
                </c:pt>
                <c:pt idx="598">
                  <c:v>3895.63</c:v>
                </c:pt>
                <c:pt idx="599">
                  <c:v>3887.86</c:v>
                </c:pt>
                <c:pt idx="600">
                  <c:v>3878.5</c:v>
                </c:pt>
                <c:pt idx="601">
                  <c:v>3871.61</c:v>
                </c:pt>
                <c:pt idx="602">
                  <c:v>3869.16</c:v>
                </c:pt>
                <c:pt idx="603">
                  <c:v>3823.65</c:v>
                </c:pt>
                <c:pt idx="604">
                  <c:v>3812.86</c:v>
                </c:pt>
                <c:pt idx="605">
                  <c:v>3846.91</c:v>
                </c:pt>
                <c:pt idx="606">
                  <c:v>3909.64</c:v>
                </c:pt>
                <c:pt idx="607">
                  <c:v>3909.64</c:v>
                </c:pt>
                <c:pt idx="608">
                  <c:v>3929.85</c:v>
                </c:pt>
                <c:pt idx="609">
                  <c:v>3907</c:v>
                </c:pt>
                <c:pt idx="610">
                  <c:v>3891.53</c:v>
                </c:pt>
                <c:pt idx="611">
                  <c:v>3903.68</c:v>
                </c:pt>
                <c:pt idx="612">
                  <c:v>3910.94</c:v>
                </c:pt>
                <c:pt idx="613">
                  <c:v>3904.06</c:v>
                </c:pt>
                <c:pt idx="614">
                  <c:v>3920.17</c:v>
                </c:pt>
                <c:pt idx="615">
                  <c:v>3956.34</c:v>
                </c:pt>
                <c:pt idx="616">
                  <c:v>3964.09</c:v>
                </c:pt>
                <c:pt idx="617">
                  <c:v>3947.2</c:v>
                </c:pt>
                <c:pt idx="618">
                  <c:v>3969.38</c:v>
                </c:pt>
                <c:pt idx="619">
                  <c:v>3935.28</c:v>
                </c:pt>
                <c:pt idx="620">
                  <c:v>3881.35</c:v>
                </c:pt>
                <c:pt idx="621">
                  <c:v>3881.35</c:v>
                </c:pt>
                <c:pt idx="622">
                  <c:v>3925.31</c:v>
                </c:pt>
                <c:pt idx="623">
                  <c:v>3960.06</c:v>
                </c:pt>
                <c:pt idx="624">
                  <c:v>3959.01</c:v>
                </c:pt>
                <c:pt idx="625">
                  <c:v>3930.02</c:v>
                </c:pt>
                <c:pt idx="626">
                  <c:v>3929.3</c:v>
                </c:pt>
                <c:pt idx="627">
                  <c:v>3944.21</c:v>
                </c:pt>
                <c:pt idx="628">
                  <c:v>3903.81</c:v>
                </c:pt>
                <c:pt idx="629">
                  <c:v>3891.19</c:v>
                </c:pt>
                <c:pt idx="630">
                  <c:v>3914.2</c:v>
                </c:pt>
                <c:pt idx="631">
                  <c:v>3916.96</c:v>
                </c:pt>
                <c:pt idx="632">
                  <c:v>3940.35</c:v>
                </c:pt>
                <c:pt idx="633">
                  <c:v>3936.37</c:v>
                </c:pt>
                <c:pt idx="634">
                  <c:v>3912.01</c:v>
                </c:pt>
                <c:pt idx="635">
                  <c:v>3929.53</c:v>
                </c:pt>
                <c:pt idx="636">
                  <c:v>3906.91</c:v>
                </c:pt>
                <c:pt idx="637">
                  <c:v>3890.77</c:v>
                </c:pt>
                <c:pt idx="638">
                  <c:v>3863.13</c:v>
                </c:pt>
                <c:pt idx="639">
                  <c:v>3841.28</c:v>
                </c:pt>
                <c:pt idx="640">
                  <c:v>3827.68</c:v>
                </c:pt>
                <c:pt idx="641">
                  <c:v>3869.3</c:v>
                </c:pt>
                <c:pt idx="642">
                  <c:v>3893.56</c:v>
                </c:pt>
                <c:pt idx="643">
                  <c:v>3870.2</c:v>
                </c:pt>
                <c:pt idx="644">
                  <c:v>3879.98</c:v>
                </c:pt>
                <c:pt idx="645">
                  <c:v>3902.03</c:v>
                </c:pt>
                <c:pt idx="646">
                  <c:v>3893.83</c:v>
                </c:pt>
                <c:pt idx="647">
                  <c:v>3886.91</c:v>
                </c:pt>
                <c:pt idx="648">
                  <c:v>3874.47</c:v>
                </c:pt>
                <c:pt idx="649">
                  <c:v>3875.73</c:v>
                </c:pt>
                <c:pt idx="650">
                  <c:v>3871.03</c:v>
                </c:pt>
                <c:pt idx="651">
                  <c:v>3887.72</c:v>
                </c:pt>
                <c:pt idx="652">
                  <c:v>3893.49</c:v>
                </c:pt>
                <c:pt idx="653">
                  <c:v>3887.55</c:v>
                </c:pt>
                <c:pt idx="654">
                  <c:v>3882.17</c:v>
                </c:pt>
                <c:pt idx="655">
                  <c:v>3920.66</c:v>
                </c:pt>
                <c:pt idx="656">
                  <c:v>3974.34</c:v>
                </c:pt>
                <c:pt idx="657">
                  <c:v>3967.36</c:v>
                </c:pt>
                <c:pt idx="658">
                  <c:v>3974.45</c:v>
                </c:pt>
                <c:pt idx="659">
                  <c:v>3964.81</c:v>
                </c:pt>
                <c:pt idx="660">
                  <c:v>3964.22</c:v>
                </c:pt>
                <c:pt idx="661">
                  <c:v>3964.22</c:v>
                </c:pt>
                <c:pt idx="662">
                  <c:v>3946.67</c:v>
                </c:pt>
                <c:pt idx="663">
                  <c:v>3945.35</c:v>
                </c:pt>
                <c:pt idx="664">
                  <c:v>3936.83</c:v>
                </c:pt>
                <c:pt idx="665">
                  <c:v>3931.12</c:v>
                </c:pt>
                <c:pt idx="666">
                  <c:v>3921.98</c:v>
                </c:pt>
                <c:pt idx="667">
                  <c:v>3929.51</c:v>
                </c:pt>
                <c:pt idx="668">
                  <c:v>3918.79</c:v>
                </c:pt>
                <c:pt idx="669">
                  <c:v>3918.56</c:v>
                </c:pt>
                <c:pt idx="670">
                  <c:v>3914.86</c:v>
                </c:pt>
                <c:pt idx="671">
                  <c:v>3906.37</c:v>
                </c:pt>
                <c:pt idx="672">
                  <c:v>3875.44</c:v>
                </c:pt>
                <c:pt idx="673">
                  <c:v>3904.93</c:v>
                </c:pt>
                <c:pt idx="674">
                  <c:v>3934.93</c:v>
                </c:pt>
                <c:pt idx="675">
                  <c:v>3940.62</c:v>
                </c:pt>
                <c:pt idx="676">
                  <c:v>3923.37</c:v>
                </c:pt>
                <c:pt idx="677">
                  <c:v>3906.73</c:v>
                </c:pt>
                <c:pt idx="678">
                  <c:v>3894.46</c:v>
                </c:pt>
                <c:pt idx="679">
                  <c:v>3926.35</c:v>
                </c:pt>
                <c:pt idx="680">
                  <c:v>3924.05</c:v>
                </c:pt>
                <c:pt idx="681">
                  <c:v>3952.77</c:v>
                </c:pt>
                <c:pt idx="682">
                  <c:v>3955.38</c:v>
                </c:pt>
                <c:pt idx="683">
                  <c:v>3955.38</c:v>
                </c:pt>
                <c:pt idx="684">
                  <c:v>3953.56</c:v>
                </c:pt>
                <c:pt idx="685">
                  <c:v>3947.96</c:v>
                </c:pt>
                <c:pt idx="686">
                  <c:v>3978</c:v>
                </c:pt>
                <c:pt idx="687">
                  <c:v>3969.36</c:v>
                </c:pt>
                <c:pt idx="688">
                  <c:v>3950.01</c:v>
                </c:pt>
                <c:pt idx="689">
                  <c:v>3945.78</c:v>
                </c:pt>
                <c:pt idx="690">
                  <c:v>3951.44</c:v>
                </c:pt>
                <c:pt idx="691">
                  <c:v>3973.31</c:v>
                </c:pt>
                <c:pt idx="692">
                  <c:v>3963.78</c:v>
                </c:pt>
                <c:pt idx="693">
                  <c:v>3996.64</c:v>
                </c:pt>
                <c:pt idx="694">
                  <c:v>4012.06</c:v>
                </c:pt>
                <c:pt idx="695">
                  <c:v>4055.1</c:v>
                </c:pt>
                <c:pt idx="696">
                  <c:v>4094.65</c:v>
                </c:pt>
                <c:pt idx="697">
                  <c:v>4086.33</c:v>
                </c:pt>
                <c:pt idx="698">
                  <c:v>4071.26</c:v>
                </c:pt>
                <c:pt idx="699">
                  <c:v>4060.05</c:v>
                </c:pt>
                <c:pt idx="700">
                  <c:v>4062.51</c:v>
                </c:pt>
                <c:pt idx="701">
                  <c:v>4067.05</c:v>
                </c:pt>
                <c:pt idx="702">
                  <c:v>4025.73</c:v>
                </c:pt>
                <c:pt idx="703">
                  <c:v>3990.97</c:v>
                </c:pt>
                <c:pt idx="704">
                  <c:v>3968.13</c:v>
                </c:pt>
                <c:pt idx="705">
                  <c:v>3994</c:v>
                </c:pt>
                <c:pt idx="706">
                  <c:v>4028.55</c:v>
                </c:pt>
                <c:pt idx="707">
                  <c:v>4028.55</c:v>
                </c:pt>
                <c:pt idx="708">
                  <c:v>4028.55</c:v>
                </c:pt>
                <c:pt idx="709">
                  <c:v>3999.34</c:v>
                </c:pt>
                <c:pt idx="710">
                  <c:v>3962.28</c:v>
                </c:pt>
                <c:pt idx="711">
                  <c:v>3972.79</c:v>
                </c:pt>
                <c:pt idx="712">
                  <c:v>3976.17</c:v>
                </c:pt>
                <c:pt idx="713">
                  <c:v>3968.61</c:v>
                </c:pt>
                <c:pt idx="714">
                  <c:v>3943.88</c:v>
                </c:pt>
                <c:pt idx="715">
                  <c:v>3943.56</c:v>
                </c:pt>
                <c:pt idx="716">
                  <c:v>3882.16</c:v>
                </c:pt>
                <c:pt idx="717">
                  <c:v>3872.52</c:v>
                </c:pt>
                <c:pt idx="718">
                  <c:v>3924.31</c:v>
                </c:pt>
                <c:pt idx="719">
                  <c:v>3948.68</c:v>
                </c:pt>
                <c:pt idx="720">
                  <c:v>3933.41</c:v>
                </c:pt>
                <c:pt idx="721">
                  <c:v>3913.52</c:v>
                </c:pt>
                <c:pt idx="722">
                  <c:v>3884.81</c:v>
                </c:pt>
                <c:pt idx="723">
                  <c:v>3831.91</c:v>
                </c:pt>
                <c:pt idx="724">
                  <c:v>3858.49</c:v>
                </c:pt>
                <c:pt idx="725">
                  <c:v>3846.23</c:v>
                </c:pt>
                <c:pt idx="726">
                  <c:v>3791.28</c:v>
                </c:pt>
                <c:pt idx="727">
                  <c:v>3778.03</c:v>
                </c:pt>
                <c:pt idx="728">
                  <c:v>3760.74</c:v>
                </c:pt>
                <c:pt idx="729">
                  <c:v>3757.11</c:v>
                </c:pt>
                <c:pt idx="730">
                  <c:v>3794.5</c:v>
                </c:pt>
                <c:pt idx="731">
                  <c:v>3808.67</c:v>
                </c:pt>
                <c:pt idx="732">
                  <c:v>3816.88</c:v>
                </c:pt>
                <c:pt idx="733">
                  <c:v>3822.55</c:v>
                </c:pt>
                <c:pt idx="734">
                  <c:v>3794.83</c:v>
                </c:pt>
                <c:pt idx="735">
                  <c:v>3792.22</c:v>
                </c:pt>
                <c:pt idx="736">
                  <c:v>3804.9</c:v>
                </c:pt>
                <c:pt idx="737">
                  <c:v>3850.97</c:v>
                </c:pt>
                <c:pt idx="738">
                  <c:v>3850.97</c:v>
                </c:pt>
                <c:pt idx="739">
                  <c:v>3901.14</c:v>
                </c:pt>
                <c:pt idx="740">
                  <c:v>3901.15</c:v>
                </c:pt>
                <c:pt idx="741">
                  <c:v>3908.46</c:v>
                </c:pt>
                <c:pt idx="742">
                  <c:v>3890.31</c:v>
                </c:pt>
                <c:pt idx="743">
                  <c:v>3888.07</c:v>
                </c:pt>
                <c:pt idx="744">
                  <c:v>3890.44</c:v>
                </c:pt>
                <c:pt idx="745">
                  <c:v>3891.37</c:v>
                </c:pt>
                <c:pt idx="746">
                  <c:v>3921.62</c:v>
                </c:pt>
                <c:pt idx="747">
                  <c:v>3931.8</c:v>
                </c:pt>
                <c:pt idx="748">
                  <c:v>3919.85</c:v>
                </c:pt>
                <c:pt idx="749">
                  <c:v>3921.98</c:v>
                </c:pt>
                <c:pt idx="750">
                  <c:v>3933.64</c:v>
                </c:pt>
                <c:pt idx="751">
                  <c:v>3975.15</c:v>
                </c:pt>
                <c:pt idx="752">
                  <c:v>3976.18</c:v>
                </c:pt>
                <c:pt idx="753">
                  <c:v>3988.04</c:v>
                </c:pt>
                <c:pt idx="754">
                  <c:v>3972.04</c:v>
                </c:pt>
                <c:pt idx="755">
                  <c:v>3975.86</c:v>
                </c:pt>
                <c:pt idx="756">
                  <c:v>3962.08</c:v>
                </c:pt>
                <c:pt idx="757">
                  <c:v>3981.07</c:v>
                </c:pt>
                <c:pt idx="758">
                  <c:v>3991.78</c:v>
                </c:pt>
                <c:pt idx="759">
                  <c:v>3958.49</c:v>
                </c:pt>
                <c:pt idx="760">
                  <c:v>3948.93</c:v>
                </c:pt>
                <c:pt idx="761">
                  <c:v>3948.27</c:v>
                </c:pt>
                <c:pt idx="762">
                  <c:v>3941.88</c:v>
                </c:pt>
                <c:pt idx="763">
                  <c:v>3968.12</c:v>
                </c:pt>
                <c:pt idx="764">
                  <c:v>3968.12</c:v>
                </c:pt>
                <c:pt idx="765">
                  <c:v>3911.27</c:v>
                </c:pt>
                <c:pt idx="766">
                  <c:v>3859.57</c:v>
                </c:pt>
                <c:pt idx="767">
                  <c:v>3825.33</c:v>
                </c:pt>
                <c:pt idx="768">
                  <c:v>3802.57</c:v>
                </c:pt>
                <c:pt idx="769">
                  <c:v>3752.89</c:v>
                </c:pt>
                <c:pt idx="770">
                  <c:v>3751.51</c:v>
                </c:pt>
                <c:pt idx="771">
                  <c:v>3779.19</c:v>
                </c:pt>
                <c:pt idx="772">
                  <c:v>3808.54</c:v>
                </c:pt>
                <c:pt idx="773">
                  <c:v>3810.23</c:v>
                </c:pt>
                <c:pt idx="774">
                  <c:v>3798.47</c:v>
                </c:pt>
                <c:pt idx="775">
                  <c:v>3820.58</c:v>
                </c:pt>
                <c:pt idx="776">
                  <c:v>3812.14</c:v>
                </c:pt>
                <c:pt idx="777">
                  <c:v>3812.14</c:v>
                </c:pt>
                <c:pt idx="778">
                  <c:v>3818.49</c:v>
                </c:pt>
                <c:pt idx="779">
                  <c:v>3854.41</c:v>
                </c:pt>
                <c:pt idx="780">
                  <c:v>3850.96</c:v>
                </c:pt>
                <c:pt idx="781">
                  <c:v>3850.96</c:v>
                </c:pt>
                <c:pt idx="782">
                  <c:v>3850.96</c:v>
                </c:pt>
                <c:pt idx="783">
                  <c:v>3851.23</c:v>
                </c:pt>
                <c:pt idx="784">
                  <c:v>3797.99</c:v>
                </c:pt>
                <c:pt idx="785">
                  <c:v>3776.64</c:v>
                </c:pt>
                <c:pt idx="786">
                  <c:v>3776.65</c:v>
                </c:pt>
                <c:pt idx="787">
                  <c:v>3785.57</c:v>
                </c:pt>
                <c:pt idx="788">
                  <c:v>3783.06</c:v>
                </c:pt>
                <c:pt idx="789">
                  <c:v>3779.32</c:v>
                </c:pt>
                <c:pt idx="790">
                  <c:v>3786.57</c:v>
                </c:pt>
                <c:pt idx="791">
                  <c:v>3749.1</c:v>
                </c:pt>
                <c:pt idx="792">
                  <c:v>3729.4</c:v>
                </c:pt>
                <c:pt idx="793">
                  <c:v>3729.91</c:v>
                </c:pt>
                <c:pt idx="794">
                  <c:v>3733.46</c:v>
                </c:pt>
                <c:pt idx="795">
                  <c:v>3748.76</c:v>
                </c:pt>
                <c:pt idx="796">
                  <c:v>3806.04</c:v>
                </c:pt>
                <c:pt idx="797">
                  <c:v>3865.59</c:v>
                </c:pt>
                <c:pt idx="798">
                  <c:v>3859.89</c:v>
                </c:pt>
                <c:pt idx="799">
                  <c:v>3837.62</c:v>
                </c:pt>
                <c:pt idx="800">
                  <c:v>3852.71</c:v>
                </c:pt>
                <c:pt idx="801">
                  <c:v>3845.37</c:v>
                </c:pt>
                <c:pt idx="802">
                  <c:v>3839.79</c:v>
                </c:pt>
                <c:pt idx="803">
                  <c:v>3836.73</c:v>
                </c:pt>
                <c:pt idx="804">
                  <c:v>3861.55</c:v>
                </c:pt>
                <c:pt idx="805">
                  <c:v>3915.34</c:v>
                </c:pt>
                <c:pt idx="806">
                  <c:v>3917.29</c:v>
                </c:pt>
                <c:pt idx="807">
                  <c:v>3931.16</c:v>
                </c:pt>
                <c:pt idx="808">
                  <c:v>3951.17</c:v>
                </c:pt>
                <c:pt idx="809">
                  <c:v>3923.71</c:v>
                </c:pt>
                <c:pt idx="810">
                  <c:v>3905.48</c:v>
                </c:pt>
                <c:pt idx="811">
                  <c:v>3920.45</c:v>
                </c:pt>
                <c:pt idx="812">
                  <c:v>3963.81</c:v>
                </c:pt>
                <c:pt idx="813">
                  <c:v>3983.27</c:v>
                </c:pt>
                <c:pt idx="814">
                  <c:v>3994.03</c:v>
                </c:pt>
                <c:pt idx="815">
                  <c:v>3983.54</c:v>
                </c:pt>
                <c:pt idx="816">
                  <c:v>3990.16</c:v>
                </c:pt>
                <c:pt idx="817">
                  <c:v>3996.13</c:v>
                </c:pt>
                <c:pt idx="818">
                  <c:v>3994.14</c:v>
                </c:pt>
                <c:pt idx="819">
                  <c:v>4024.08</c:v>
                </c:pt>
                <c:pt idx="820">
                  <c:v>3987.49</c:v>
                </c:pt>
                <c:pt idx="821">
                  <c:v>3986.05</c:v>
                </c:pt>
                <c:pt idx="822">
                  <c:v>3988.89</c:v>
                </c:pt>
                <c:pt idx="823">
                  <c:v>3983.72</c:v>
                </c:pt>
                <c:pt idx="824">
                  <c:v>3940.95</c:v>
                </c:pt>
                <c:pt idx="825">
                  <c:v>3966.17</c:v>
                </c:pt>
                <c:pt idx="826">
                  <c:v>3963</c:v>
                </c:pt>
                <c:pt idx="827">
                  <c:v>3952.89</c:v>
                </c:pt>
                <c:pt idx="828">
                  <c:v>3933.54</c:v>
                </c:pt>
                <c:pt idx="829">
                  <c:v>3890.58</c:v>
                </c:pt>
                <c:pt idx="830">
                  <c:v>3871.16</c:v>
                </c:pt>
                <c:pt idx="831">
                  <c:v>3867.46</c:v>
                </c:pt>
                <c:pt idx="832">
                  <c:v>3873.52</c:v>
                </c:pt>
                <c:pt idx="833">
                  <c:v>3826.46</c:v>
                </c:pt>
                <c:pt idx="834">
                  <c:v>3830.71</c:v>
                </c:pt>
                <c:pt idx="835">
                  <c:v>3849.72</c:v>
                </c:pt>
                <c:pt idx="836">
                  <c:v>3865.4</c:v>
                </c:pt>
                <c:pt idx="837">
                  <c:v>3863.2</c:v>
                </c:pt>
                <c:pt idx="838">
                  <c:v>3885.25</c:v>
                </c:pt>
                <c:pt idx="839">
                  <c:v>3878.24</c:v>
                </c:pt>
                <c:pt idx="840">
                  <c:v>3895.62</c:v>
                </c:pt>
                <c:pt idx="841">
                  <c:v>3897.3</c:v>
                </c:pt>
                <c:pt idx="842">
                  <c:v>3872.02</c:v>
                </c:pt>
                <c:pt idx="843">
                  <c:v>3884.33</c:v>
                </c:pt>
                <c:pt idx="844">
                  <c:v>3912.63</c:v>
                </c:pt>
                <c:pt idx="845">
                  <c:v>3916.92</c:v>
                </c:pt>
                <c:pt idx="846">
                  <c:v>3939.17</c:v>
                </c:pt>
                <c:pt idx="847">
                  <c:v>3965.71</c:v>
                </c:pt>
                <c:pt idx="848">
                  <c:v>3965.71</c:v>
                </c:pt>
                <c:pt idx="849">
                  <c:v>3979.92</c:v>
                </c:pt>
                <c:pt idx="850">
                  <c:v>3981.33</c:v>
                </c:pt>
                <c:pt idx="851">
                  <c:v>3992.1</c:v>
                </c:pt>
                <c:pt idx="852">
                  <c:v>4014.21</c:v>
                </c:pt>
                <c:pt idx="853">
                  <c:v>4035.72</c:v>
                </c:pt>
                <c:pt idx="854">
                  <c:v>4039.58</c:v>
                </c:pt>
                <c:pt idx="855">
                  <c:v>4018.82</c:v>
                </c:pt>
                <c:pt idx="856">
                  <c:v>4032</c:v>
                </c:pt>
                <c:pt idx="857">
                  <c:v>4068.99</c:v>
                </c:pt>
                <c:pt idx="858">
                  <c:v>4018.06</c:v>
                </c:pt>
                <c:pt idx="859">
                  <c:v>4020.59</c:v>
                </c:pt>
                <c:pt idx="860">
                  <c:v>4036.12</c:v>
                </c:pt>
                <c:pt idx="861">
                  <c:v>4036.34</c:v>
                </c:pt>
                <c:pt idx="862">
                  <c:v>4055.44</c:v>
                </c:pt>
                <c:pt idx="863">
                  <c:v>4075.92</c:v>
                </c:pt>
                <c:pt idx="864">
                  <c:v>4130.26</c:v>
                </c:pt>
                <c:pt idx="865">
                  <c:v>4090.16</c:v>
                </c:pt>
                <c:pt idx="866">
                  <c:v>4055.14</c:v>
                </c:pt>
                <c:pt idx="867">
                  <c:v>4043.46</c:v>
                </c:pt>
                <c:pt idx="868">
                  <c:v>4043.46</c:v>
                </c:pt>
                <c:pt idx="869">
                  <c:v>4062.8</c:v>
                </c:pt>
                <c:pt idx="870">
                  <c:v>4086.75</c:v>
                </c:pt>
                <c:pt idx="871">
                  <c:v>4112.17</c:v>
                </c:pt>
                <c:pt idx="872">
                  <c:v>4110.2700000000004</c:v>
                </c:pt>
                <c:pt idx="873">
                  <c:v>4105.91</c:v>
                </c:pt>
                <c:pt idx="874">
                  <c:v>4144.9799999999996</c:v>
                </c:pt>
                <c:pt idx="875">
                  <c:v>4118.1499999999996</c:v>
                </c:pt>
                <c:pt idx="876">
                  <c:v>4098.71</c:v>
                </c:pt>
                <c:pt idx="877">
                  <c:v>4076.74</c:v>
                </c:pt>
                <c:pt idx="878">
                  <c:v>4111.66</c:v>
                </c:pt>
                <c:pt idx="879">
                  <c:v>4107</c:v>
                </c:pt>
                <c:pt idx="880">
                  <c:v>4080.03</c:v>
                </c:pt>
                <c:pt idx="881">
                  <c:v>4057.94</c:v>
                </c:pt>
                <c:pt idx="882">
                  <c:v>4057.94</c:v>
                </c:pt>
                <c:pt idx="883">
                  <c:v>4061.83</c:v>
                </c:pt>
                <c:pt idx="884">
                  <c:v>4043.97</c:v>
                </c:pt>
                <c:pt idx="885">
                  <c:v>4016.83</c:v>
                </c:pt>
                <c:pt idx="886">
                  <c:v>4036.61</c:v>
                </c:pt>
                <c:pt idx="887">
                  <c:v>4032.16</c:v>
                </c:pt>
                <c:pt idx="888">
                  <c:v>4045.62</c:v>
                </c:pt>
                <c:pt idx="889">
                  <c:v>4004.96</c:v>
                </c:pt>
                <c:pt idx="890">
                  <c:v>3986.11</c:v>
                </c:pt>
                <c:pt idx="891">
                  <c:v>3994.46</c:v>
                </c:pt>
                <c:pt idx="892">
                  <c:v>3952.84</c:v>
                </c:pt>
                <c:pt idx="893">
                  <c:v>3967.03</c:v>
                </c:pt>
                <c:pt idx="894">
                  <c:v>3946.98</c:v>
                </c:pt>
                <c:pt idx="895">
                  <c:v>3906.62</c:v>
                </c:pt>
                <c:pt idx="896">
                  <c:v>3956.19</c:v>
                </c:pt>
                <c:pt idx="897">
                  <c:v>3967.39</c:v>
                </c:pt>
                <c:pt idx="898">
                  <c:v>3957.42</c:v>
                </c:pt>
                <c:pt idx="899">
                  <c:v>3925.85</c:v>
                </c:pt>
                <c:pt idx="900">
                  <c:v>3937.52</c:v>
                </c:pt>
                <c:pt idx="901">
                  <c:v>3950.91</c:v>
                </c:pt>
                <c:pt idx="902">
                  <c:v>3914.35</c:v>
                </c:pt>
                <c:pt idx="903">
                  <c:v>3893.14</c:v>
                </c:pt>
                <c:pt idx="904">
                  <c:v>3918.64</c:v>
                </c:pt>
                <c:pt idx="905">
                  <c:v>3922.31</c:v>
                </c:pt>
                <c:pt idx="906">
                  <c:v>3905.64</c:v>
                </c:pt>
                <c:pt idx="907">
                  <c:v>3860.33</c:v>
                </c:pt>
                <c:pt idx="908">
                  <c:v>3881.39</c:v>
                </c:pt>
                <c:pt idx="909">
                  <c:v>3881.39</c:v>
                </c:pt>
                <c:pt idx="910">
                  <c:v>3897.1</c:v>
                </c:pt>
                <c:pt idx="911">
                  <c:v>3831.88</c:v>
                </c:pt>
                <c:pt idx="912">
                  <c:v>3855.09</c:v>
                </c:pt>
                <c:pt idx="913">
                  <c:v>3842.93</c:v>
                </c:pt>
                <c:pt idx="914">
                  <c:v>3796.02</c:v>
                </c:pt>
                <c:pt idx="915">
                  <c:v>3777.91</c:v>
                </c:pt>
                <c:pt idx="916">
                  <c:v>3758.12</c:v>
                </c:pt>
                <c:pt idx="917">
                  <c:v>3796.55</c:v>
                </c:pt>
                <c:pt idx="918">
                  <c:v>3881.73</c:v>
                </c:pt>
                <c:pt idx="919">
                  <c:v>3903.08</c:v>
                </c:pt>
                <c:pt idx="920">
                  <c:v>3915.92</c:v>
                </c:pt>
                <c:pt idx="921">
                  <c:v>3902.69</c:v>
                </c:pt>
                <c:pt idx="922">
                  <c:v>3902.69</c:v>
                </c:pt>
                <c:pt idx="923">
                  <c:v>3900.26</c:v>
                </c:pt>
                <c:pt idx="924">
                  <c:v>3912.48</c:v>
                </c:pt>
                <c:pt idx="925">
                  <c:v>3922.79</c:v>
                </c:pt>
                <c:pt idx="926">
                  <c:v>3891.28</c:v>
                </c:pt>
                <c:pt idx="927">
                  <c:v>3871.28</c:v>
                </c:pt>
                <c:pt idx="928">
                  <c:v>3840.26</c:v>
                </c:pt>
                <c:pt idx="929">
                  <c:v>3793.47</c:v>
                </c:pt>
                <c:pt idx="930">
                  <c:v>3782.75</c:v>
                </c:pt>
                <c:pt idx="931">
                  <c:v>3804.76</c:v>
                </c:pt>
                <c:pt idx="932">
                  <c:v>3788.04</c:v>
                </c:pt>
                <c:pt idx="933">
                  <c:v>3870.35</c:v>
                </c:pt>
                <c:pt idx="934">
                  <c:v>3836.37</c:v>
                </c:pt>
                <c:pt idx="935">
                  <c:v>3850.07</c:v>
                </c:pt>
                <c:pt idx="936">
                  <c:v>3875.96</c:v>
                </c:pt>
                <c:pt idx="937">
                  <c:v>3866.7</c:v>
                </c:pt>
                <c:pt idx="938">
                  <c:v>3862.89</c:v>
                </c:pt>
                <c:pt idx="939">
                  <c:v>3869.17</c:v>
                </c:pt>
                <c:pt idx="940">
                  <c:v>3836.18</c:v>
                </c:pt>
                <c:pt idx="941">
                  <c:v>3828.28</c:v>
                </c:pt>
                <c:pt idx="942">
                  <c:v>3813.34</c:v>
                </c:pt>
                <c:pt idx="943">
                  <c:v>3799.3</c:v>
                </c:pt>
                <c:pt idx="944">
                  <c:v>3785.55</c:v>
                </c:pt>
                <c:pt idx="945">
                  <c:v>3778.94</c:v>
                </c:pt>
                <c:pt idx="946">
                  <c:v>3777.95</c:v>
                </c:pt>
                <c:pt idx="947">
                  <c:v>3765.28</c:v>
                </c:pt>
                <c:pt idx="948">
                  <c:v>3718.9</c:v>
                </c:pt>
                <c:pt idx="949">
                  <c:v>3615.99</c:v>
                </c:pt>
                <c:pt idx="950">
                  <c:v>3666.4</c:v>
                </c:pt>
                <c:pt idx="951">
                  <c:v>3677.4</c:v>
                </c:pt>
                <c:pt idx="952">
                  <c:v>3792.66</c:v>
                </c:pt>
                <c:pt idx="953">
                  <c:v>3798.99</c:v>
                </c:pt>
                <c:pt idx="954">
                  <c:v>3840.21</c:v>
                </c:pt>
                <c:pt idx="955">
                  <c:v>3786.22</c:v>
                </c:pt>
                <c:pt idx="956">
                  <c:v>3799.43</c:v>
                </c:pt>
                <c:pt idx="957">
                  <c:v>3843.17</c:v>
                </c:pt>
                <c:pt idx="958">
                  <c:v>3774.27</c:v>
                </c:pt>
                <c:pt idx="959">
                  <c:v>3774.92</c:v>
                </c:pt>
                <c:pt idx="960">
                  <c:v>3755.12</c:v>
                </c:pt>
                <c:pt idx="961">
                  <c:v>3734.46</c:v>
                </c:pt>
                <c:pt idx="962">
                  <c:v>3763.59</c:v>
                </c:pt>
                <c:pt idx="963">
                  <c:v>3748.68</c:v>
                </c:pt>
                <c:pt idx="964">
                  <c:v>3754.5</c:v>
                </c:pt>
                <c:pt idx="965">
                  <c:v>3774.99</c:v>
                </c:pt>
                <c:pt idx="966">
                  <c:v>3807.1</c:v>
                </c:pt>
                <c:pt idx="967">
                  <c:v>3796.69</c:v>
                </c:pt>
                <c:pt idx="968">
                  <c:v>3796.69</c:v>
                </c:pt>
                <c:pt idx="969">
                  <c:v>3793.69</c:v>
                </c:pt>
                <c:pt idx="970">
                  <c:v>3752.66</c:v>
                </c:pt>
                <c:pt idx="971">
                  <c:v>3722.27</c:v>
                </c:pt>
                <c:pt idx="972">
                  <c:v>3727.39</c:v>
                </c:pt>
                <c:pt idx="973">
                  <c:v>3716.38</c:v>
                </c:pt>
                <c:pt idx="974">
                  <c:v>3652.83</c:v>
                </c:pt>
                <c:pt idx="975">
                  <c:v>3657.39</c:v>
                </c:pt>
                <c:pt idx="976">
                  <c:v>3685.18</c:v>
                </c:pt>
                <c:pt idx="977">
                  <c:v>3684.7</c:v>
                </c:pt>
                <c:pt idx="978">
                  <c:v>3691.69</c:v>
                </c:pt>
                <c:pt idx="979">
                  <c:v>3745.81</c:v>
                </c:pt>
                <c:pt idx="980">
                  <c:v>3776.31</c:v>
                </c:pt>
                <c:pt idx="981">
                  <c:v>3797.02</c:v>
                </c:pt>
                <c:pt idx="982">
                  <c:v>3805.45</c:v>
                </c:pt>
                <c:pt idx="983">
                  <c:v>3832.55</c:v>
                </c:pt>
                <c:pt idx="984">
                  <c:v>3832.55</c:v>
                </c:pt>
                <c:pt idx="985">
                  <c:v>3820.34</c:v>
                </c:pt>
                <c:pt idx="986">
                  <c:v>3793.73</c:v>
                </c:pt>
                <c:pt idx="987">
                  <c:v>3808.45</c:v>
                </c:pt>
                <c:pt idx="988">
                  <c:v>3796.72</c:v>
                </c:pt>
                <c:pt idx="989">
                  <c:v>3813.3</c:v>
                </c:pt>
                <c:pt idx="990">
                  <c:v>3822.33</c:v>
                </c:pt>
                <c:pt idx="991">
                  <c:v>3834.37</c:v>
                </c:pt>
                <c:pt idx="992">
                  <c:v>3873.4</c:v>
                </c:pt>
                <c:pt idx="993">
                  <c:v>3896.03</c:v>
                </c:pt>
                <c:pt idx="994">
                  <c:v>3904.88</c:v>
                </c:pt>
                <c:pt idx="995">
                  <c:v>3875.79</c:v>
                </c:pt>
                <c:pt idx="996">
                  <c:v>3873.86</c:v>
                </c:pt>
                <c:pt idx="997">
                  <c:v>3836.4</c:v>
                </c:pt>
                <c:pt idx="998">
                  <c:v>3827.99</c:v>
                </c:pt>
                <c:pt idx="999">
                  <c:v>3839.01</c:v>
                </c:pt>
                <c:pt idx="1000">
                  <c:v>3873.1</c:v>
                </c:pt>
                <c:pt idx="1001">
                  <c:v>3865.68</c:v>
                </c:pt>
                <c:pt idx="1002">
                  <c:v>3858.99</c:v>
                </c:pt>
                <c:pt idx="1003">
                  <c:v>3849.62</c:v>
                </c:pt>
                <c:pt idx="1004">
                  <c:v>3830.55</c:v>
                </c:pt>
                <c:pt idx="1005">
                  <c:v>3808.17</c:v>
                </c:pt>
                <c:pt idx="1006">
                  <c:v>3804.62</c:v>
                </c:pt>
                <c:pt idx="1007">
                  <c:v>3794.35</c:v>
                </c:pt>
                <c:pt idx="1008">
                  <c:v>3779.32</c:v>
                </c:pt>
                <c:pt idx="1009">
                  <c:v>3759.66</c:v>
                </c:pt>
                <c:pt idx="1010">
                  <c:v>3735.1</c:v>
                </c:pt>
                <c:pt idx="1011">
                  <c:v>3766.66</c:v>
                </c:pt>
                <c:pt idx="1012">
                  <c:v>3802.74</c:v>
                </c:pt>
                <c:pt idx="1013">
                  <c:v>3844.66</c:v>
                </c:pt>
                <c:pt idx="1014">
                  <c:v>3805.58</c:v>
                </c:pt>
                <c:pt idx="1015">
                  <c:v>3774.8</c:v>
                </c:pt>
                <c:pt idx="1016">
                  <c:v>3760.31</c:v>
                </c:pt>
                <c:pt idx="1017">
                  <c:v>3757.01</c:v>
                </c:pt>
                <c:pt idx="1018">
                  <c:v>3719.01</c:v>
                </c:pt>
                <c:pt idx="1019">
                  <c:v>3655.3</c:v>
                </c:pt>
                <c:pt idx="1020">
                  <c:v>3633.59</c:v>
                </c:pt>
                <c:pt idx="1021">
                  <c:v>3605.1</c:v>
                </c:pt>
                <c:pt idx="1022">
                  <c:v>3605.12</c:v>
                </c:pt>
                <c:pt idx="1023">
                  <c:v>3612.82</c:v>
                </c:pt>
                <c:pt idx="1024">
                  <c:v>3590</c:v>
                </c:pt>
                <c:pt idx="1025">
                  <c:v>3590</c:v>
                </c:pt>
                <c:pt idx="1026">
                  <c:v>3559.16</c:v>
                </c:pt>
                <c:pt idx="1027">
                  <c:v>3564.32</c:v>
                </c:pt>
                <c:pt idx="1028">
                  <c:v>3533.07</c:v>
                </c:pt>
                <c:pt idx="1029">
                  <c:v>3532.73</c:v>
                </c:pt>
                <c:pt idx="1030">
                  <c:v>3570.23</c:v>
                </c:pt>
                <c:pt idx="1031">
                  <c:v>3619.55</c:v>
                </c:pt>
                <c:pt idx="1032">
                  <c:v>3663.05</c:v>
                </c:pt>
                <c:pt idx="1033">
                  <c:v>3626.47</c:v>
                </c:pt>
                <c:pt idx="1034">
                  <c:v>3600.88</c:v>
                </c:pt>
                <c:pt idx="1035">
                  <c:v>3608.04</c:v>
                </c:pt>
                <c:pt idx="1036">
                  <c:v>3661.24</c:v>
                </c:pt>
                <c:pt idx="1037">
                  <c:v>3655.26</c:v>
                </c:pt>
                <c:pt idx="1038">
                  <c:v>3655.26</c:v>
                </c:pt>
                <c:pt idx="1039">
                  <c:v>3655.4</c:v>
                </c:pt>
                <c:pt idx="1040">
                  <c:v>3664.64</c:v>
                </c:pt>
                <c:pt idx="1041">
                  <c:v>3680.21</c:v>
                </c:pt>
                <c:pt idx="1042">
                  <c:v>3680.21</c:v>
                </c:pt>
                <c:pt idx="1043">
                  <c:v>3680.21</c:v>
                </c:pt>
                <c:pt idx="1044">
                  <c:v>3621.24</c:v>
                </c:pt>
                <c:pt idx="1045">
                  <c:v>3626.13</c:v>
                </c:pt>
                <c:pt idx="1046">
                  <c:v>3614.97</c:v>
                </c:pt>
                <c:pt idx="1047">
                  <c:v>3557.77</c:v>
                </c:pt>
                <c:pt idx="1048">
                  <c:v>3559.16</c:v>
                </c:pt>
                <c:pt idx="1049">
                  <c:v>3543.36</c:v>
                </c:pt>
                <c:pt idx="1050">
                  <c:v>3527.35</c:v>
                </c:pt>
                <c:pt idx="1051">
                  <c:v>3531.58</c:v>
                </c:pt>
                <c:pt idx="1052">
                  <c:v>3547.45</c:v>
                </c:pt>
                <c:pt idx="1053">
                  <c:v>3486.34</c:v>
                </c:pt>
                <c:pt idx="1054">
                  <c:v>3474.04</c:v>
                </c:pt>
                <c:pt idx="1055">
                  <c:v>3479.4</c:v>
                </c:pt>
                <c:pt idx="1056">
                  <c:v>3455.74</c:v>
                </c:pt>
                <c:pt idx="1057">
                  <c:v>3474.68</c:v>
                </c:pt>
                <c:pt idx="1058">
                  <c:v>3531.56</c:v>
                </c:pt>
                <c:pt idx="1059">
                  <c:v>3532.4</c:v>
                </c:pt>
                <c:pt idx="1060">
                  <c:v>3540.78</c:v>
                </c:pt>
                <c:pt idx="1061">
                  <c:v>3546.2</c:v>
                </c:pt>
                <c:pt idx="1062">
                  <c:v>3593</c:v>
                </c:pt>
                <c:pt idx="1063">
                  <c:v>3705.92</c:v>
                </c:pt>
                <c:pt idx="1064">
                  <c:v>3707.22</c:v>
                </c:pt>
                <c:pt idx="1065">
                  <c:v>3632.9</c:v>
                </c:pt>
                <c:pt idx="1066">
                  <c:v>3590.41</c:v>
                </c:pt>
                <c:pt idx="1067">
                  <c:v>3666.26</c:v>
                </c:pt>
                <c:pt idx="1068">
                  <c:v>3656.44</c:v>
                </c:pt>
                <c:pt idx="1069">
                  <c:v>3651.39</c:v>
                </c:pt>
                <c:pt idx="1070">
                  <c:v>3649.16</c:v>
                </c:pt>
                <c:pt idx="1071">
                  <c:v>3675.67</c:v>
                </c:pt>
                <c:pt idx="1072">
                  <c:v>3650.88</c:v>
                </c:pt>
                <c:pt idx="1073">
                  <c:v>3667.47</c:v>
                </c:pt>
                <c:pt idx="1074">
                  <c:v>3679.89</c:v>
                </c:pt>
                <c:pt idx="1075">
                  <c:v>3714.33</c:v>
                </c:pt>
                <c:pt idx="1076">
                  <c:v>3738.61</c:v>
                </c:pt>
                <c:pt idx="1077">
                  <c:v>3768.24</c:v>
                </c:pt>
                <c:pt idx="1078">
                  <c:v>3755.26</c:v>
                </c:pt>
                <c:pt idx="1079">
                  <c:v>3754.41</c:v>
                </c:pt>
                <c:pt idx="1080">
                  <c:v>3716.22</c:v>
                </c:pt>
                <c:pt idx="1081">
                  <c:v>3678.46</c:v>
                </c:pt>
                <c:pt idx="1082">
                  <c:v>3693.51</c:v>
                </c:pt>
                <c:pt idx="1083">
                  <c:v>3711.75</c:v>
                </c:pt>
                <c:pt idx="1084">
                  <c:v>3715.84</c:v>
                </c:pt>
                <c:pt idx="1085">
                  <c:v>3744.66</c:v>
                </c:pt>
                <c:pt idx="1086">
                  <c:v>3766.83</c:v>
                </c:pt>
                <c:pt idx="1087">
                  <c:v>3817.47</c:v>
                </c:pt>
                <c:pt idx="1088">
                  <c:v>3838.39</c:v>
                </c:pt>
                <c:pt idx="1089">
                  <c:v>3838</c:v>
                </c:pt>
                <c:pt idx="1090">
                  <c:v>3820.54</c:v>
                </c:pt>
                <c:pt idx="1091">
                  <c:v>3812.65</c:v>
                </c:pt>
                <c:pt idx="1092">
                  <c:v>3834.24</c:v>
                </c:pt>
                <c:pt idx="1093">
                  <c:v>3839.83</c:v>
                </c:pt>
                <c:pt idx="1094">
                  <c:v>3856.83</c:v>
                </c:pt>
                <c:pt idx="1095">
                  <c:v>3851.29</c:v>
                </c:pt>
                <c:pt idx="1096">
                  <c:v>3861.14</c:v>
                </c:pt>
                <c:pt idx="1097">
                  <c:v>3898.11</c:v>
                </c:pt>
                <c:pt idx="1098">
                  <c:v>3962.9</c:v>
                </c:pt>
                <c:pt idx="1099">
                  <c:v>3967.02</c:v>
                </c:pt>
                <c:pt idx="1100">
                  <c:v>3949.4</c:v>
                </c:pt>
                <c:pt idx="1101">
                  <c:v>3899.26</c:v>
                </c:pt>
                <c:pt idx="1102">
                  <c:v>3885.12</c:v>
                </c:pt>
                <c:pt idx="1103">
                  <c:v>3885.12</c:v>
                </c:pt>
                <c:pt idx="1104">
                  <c:v>3884.42</c:v>
                </c:pt>
                <c:pt idx="1105">
                  <c:v>3917.65</c:v>
                </c:pt>
                <c:pt idx="1106">
                  <c:v>3946.47</c:v>
                </c:pt>
                <c:pt idx="1107">
                  <c:v>3937.49</c:v>
                </c:pt>
                <c:pt idx="1108">
                  <c:v>3947.34</c:v>
                </c:pt>
                <c:pt idx="1109">
                  <c:v>3950.13</c:v>
                </c:pt>
                <c:pt idx="1110">
                  <c:v>3920.31</c:v>
                </c:pt>
                <c:pt idx="1111">
                  <c:v>3883.4</c:v>
                </c:pt>
                <c:pt idx="1112">
                  <c:v>3890.16</c:v>
                </c:pt>
                <c:pt idx="1113">
                  <c:v>3926.83</c:v>
                </c:pt>
                <c:pt idx="1114">
                  <c:v>3923.38</c:v>
                </c:pt>
                <c:pt idx="1115">
                  <c:v>3953.68</c:v>
                </c:pt>
                <c:pt idx="1116">
                  <c:v>3957.24</c:v>
                </c:pt>
                <c:pt idx="1117">
                  <c:v>3950.56</c:v>
                </c:pt>
                <c:pt idx="1118">
                  <c:v>3962.06</c:v>
                </c:pt>
                <c:pt idx="1119">
                  <c:v>3965.07</c:v>
                </c:pt>
                <c:pt idx="1120">
                  <c:v>3989.7</c:v>
                </c:pt>
                <c:pt idx="1121">
                  <c:v>3985.07</c:v>
                </c:pt>
                <c:pt idx="1122">
                  <c:v>3986.46</c:v>
                </c:pt>
                <c:pt idx="1123">
                  <c:v>3972.1</c:v>
                </c:pt>
                <c:pt idx="1124">
                  <c:v>3953.2</c:v>
                </c:pt>
                <c:pt idx="1125">
                  <c:v>3952.85</c:v>
                </c:pt>
                <c:pt idx="1126">
                  <c:v>3979.58</c:v>
                </c:pt>
                <c:pt idx="1127">
                  <c:v>4022.59</c:v>
                </c:pt>
                <c:pt idx="1128">
                  <c:v>4002.07</c:v>
                </c:pt>
                <c:pt idx="1129">
                  <c:v>4004.04</c:v>
                </c:pt>
                <c:pt idx="1130">
                  <c:v>4001.37</c:v>
                </c:pt>
                <c:pt idx="1131">
                  <c:v>4006.14</c:v>
                </c:pt>
                <c:pt idx="1132">
                  <c:v>4014.44</c:v>
                </c:pt>
                <c:pt idx="1133">
                  <c:v>4003.02</c:v>
                </c:pt>
                <c:pt idx="1134">
                  <c:v>3986.32</c:v>
                </c:pt>
                <c:pt idx="1135">
                  <c:v>4004.89</c:v>
                </c:pt>
                <c:pt idx="1136">
                  <c:v>4000.23</c:v>
                </c:pt>
                <c:pt idx="1137">
                  <c:v>4015.1</c:v>
                </c:pt>
                <c:pt idx="1138">
                  <c:v>4002.72</c:v>
                </c:pt>
                <c:pt idx="1139">
                  <c:v>3992.78</c:v>
                </c:pt>
                <c:pt idx="1140">
                  <c:v>3976.35</c:v>
                </c:pt>
                <c:pt idx="1141">
                  <c:v>3966.45</c:v>
                </c:pt>
                <c:pt idx="1142">
                  <c:v>3938.45</c:v>
                </c:pt>
                <c:pt idx="1143">
                  <c:v>3940.07</c:v>
                </c:pt>
                <c:pt idx="1144">
                  <c:v>3949.33</c:v>
                </c:pt>
                <c:pt idx="1145">
                  <c:v>3955.48</c:v>
                </c:pt>
                <c:pt idx="1146">
                  <c:v>3958.61</c:v>
                </c:pt>
                <c:pt idx="1147">
                  <c:v>3952.45</c:v>
                </c:pt>
                <c:pt idx="1148">
                  <c:v>3947.18</c:v>
                </c:pt>
                <c:pt idx="1149">
                  <c:v>3949.67</c:v>
                </c:pt>
                <c:pt idx="1150">
                  <c:v>3934.71</c:v>
                </c:pt>
                <c:pt idx="1151">
                  <c:v>3929.72</c:v>
                </c:pt>
                <c:pt idx="1152">
                  <c:v>3918.6</c:v>
                </c:pt>
                <c:pt idx="1153">
                  <c:v>3955.87</c:v>
                </c:pt>
                <c:pt idx="1154">
                  <c:v>3987.54</c:v>
                </c:pt>
                <c:pt idx="1155">
                  <c:v>4014.71</c:v>
                </c:pt>
                <c:pt idx="1156">
                  <c:v>4012.77</c:v>
                </c:pt>
                <c:pt idx="1157">
                  <c:v>3975.91</c:v>
                </c:pt>
                <c:pt idx="1158">
                  <c:v>3954.49</c:v>
                </c:pt>
                <c:pt idx="1159">
                  <c:v>3940.88</c:v>
                </c:pt>
                <c:pt idx="1160">
                  <c:v>3939.66</c:v>
                </c:pt>
                <c:pt idx="1161">
                  <c:v>3958.12</c:v>
                </c:pt>
                <c:pt idx="1162">
                  <c:v>3963.3</c:v>
                </c:pt>
                <c:pt idx="1163">
                  <c:v>3976.87</c:v>
                </c:pt>
                <c:pt idx="1164">
                  <c:v>3980.95</c:v>
                </c:pt>
                <c:pt idx="1165">
                  <c:v>3989.21</c:v>
                </c:pt>
                <c:pt idx="1166">
                  <c:v>3993.43</c:v>
                </c:pt>
                <c:pt idx="1167">
                  <c:v>4022.23</c:v>
                </c:pt>
                <c:pt idx="1168">
                  <c:v>3965.17</c:v>
                </c:pt>
                <c:pt idx="1169">
                  <c:v>3965.17</c:v>
                </c:pt>
                <c:pt idx="1170">
                  <c:v>3936.04</c:v>
                </c:pt>
                <c:pt idx="1171">
                  <c:v>3978.5</c:v>
                </c:pt>
                <c:pt idx="1172">
                  <c:v>3995.91</c:v>
                </c:pt>
                <c:pt idx="1173">
                  <c:v>4029.51</c:v>
                </c:pt>
                <c:pt idx="1174">
                  <c:v>4029.17</c:v>
                </c:pt>
                <c:pt idx="1175">
                  <c:v>4018.07</c:v>
                </c:pt>
                <c:pt idx="1176">
                  <c:v>3994.96</c:v>
                </c:pt>
                <c:pt idx="1177">
                  <c:v>3997.71</c:v>
                </c:pt>
                <c:pt idx="1178">
                  <c:v>4024.96</c:v>
                </c:pt>
                <c:pt idx="1179">
                  <c:v>4034.24</c:v>
                </c:pt>
                <c:pt idx="1180">
                  <c:v>4059.87</c:v>
                </c:pt>
                <c:pt idx="1181">
                  <c:v>4048.02</c:v>
                </c:pt>
                <c:pt idx="1182">
                  <c:v>4074.97</c:v>
                </c:pt>
                <c:pt idx="1183">
                  <c:v>4098.6099999999997</c:v>
                </c:pt>
                <c:pt idx="1184">
                  <c:v>4112.28</c:v>
                </c:pt>
                <c:pt idx="1185">
                  <c:v>4139.71</c:v>
                </c:pt>
                <c:pt idx="1186">
                  <c:v>4108.7</c:v>
                </c:pt>
                <c:pt idx="1187">
                  <c:v>4121.37</c:v>
                </c:pt>
                <c:pt idx="1188">
                  <c:v>4143.8100000000004</c:v>
                </c:pt>
                <c:pt idx="1189">
                  <c:v>4144.46</c:v>
                </c:pt>
                <c:pt idx="1190">
                  <c:v>4148.53</c:v>
                </c:pt>
                <c:pt idx="1191">
                  <c:v>4146.67</c:v>
                </c:pt>
                <c:pt idx="1192">
                  <c:v>4139.3900000000003</c:v>
                </c:pt>
                <c:pt idx="1193">
                  <c:v>4117.47</c:v>
                </c:pt>
                <c:pt idx="1194">
                  <c:v>4118.24</c:v>
                </c:pt>
                <c:pt idx="1195">
                  <c:v>4089.07</c:v>
                </c:pt>
                <c:pt idx="1196">
                  <c:v>4097.83</c:v>
                </c:pt>
                <c:pt idx="1197">
                  <c:v>4116.8500000000004</c:v>
                </c:pt>
                <c:pt idx="1198">
                  <c:v>4120.8900000000003</c:v>
                </c:pt>
                <c:pt idx="1199">
                  <c:v>4139.25</c:v>
                </c:pt>
                <c:pt idx="1200">
                  <c:v>4148.26</c:v>
                </c:pt>
                <c:pt idx="1201">
                  <c:v>4134.18</c:v>
                </c:pt>
                <c:pt idx="1202">
                  <c:v>4151.63</c:v>
                </c:pt>
                <c:pt idx="1203">
                  <c:v>4160.29</c:v>
                </c:pt>
                <c:pt idx="1204">
                  <c:v>4160.29</c:v>
                </c:pt>
                <c:pt idx="1205">
                  <c:v>4170.3</c:v>
                </c:pt>
                <c:pt idx="1206">
                  <c:v>4132.5</c:v>
                </c:pt>
                <c:pt idx="1207">
                  <c:v>4143.8100000000004</c:v>
                </c:pt>
                <c:pt idx="1208">
                  <c:v>4147.42</c:v>
                </c:pt>
                <c:pt idx="1209">
                  <c:v>4159.49</c:v>
                </c:pt>
                <c:pt idx="1210">
                  <c:v>4172.09</c:v>
                </c:pt>
                <c:pt idx="1211">
                  <c:v>4159.8599999999997</c:v>
                </c:pt>
                <c:pt idx="1212">
                  <c:v>4153.0200000000004</c:v>
                </c:pt>
                <c:pt idx="1213">
                  <c:v>4142.51</c:v>
                </c:pt>
                <c:pt idx="1214">
                  <c:v>4155.3500000000004</c:v>
                </c:pt>
                <c:pt idx="1215">
                  <c:v>4140.72</c:v>
                </c:pt>
                <c:pt idx="1216">
                  <c:v>4119.28</c:v>
                </c:pt>
                <c:pt idx="1217">
                  <c:v>4120.8</c:v>
                </c:pt>
                <c:pt idx="1218">
                  <c:v>4140.1499999999996</c:v>
                </c:pt>
                <c:pt idx="1219">
                  <c:v>4130.13</c:v>
                </c:pt>
                <c:pt idx="1220">
                  <c:v>4133.97</c:v>
                </c:pt>
                <c:pt idx="1221">
                  <c:v>4114.96</c:v>
                </c:pt>
                <c:pt idx="1222">
                  <c:v>4106.1400000000003</c:v>
                </c:pt>
                <c:pt idx="1223">
                  <c:v>4092.76</c:v>
                </c:pt>
                <c:pt idx="1224">
                  <c:v>4067.9</c:v>
                </c:pt>
                <c:pt idx="1225">
                  <c:v>4064.04</c:v>
                </c:pt>
                <c:pt idx="1226">
                  <c:v>4065.27</c:v>
                </c:pt>
                <c:pt idx="1227">
                  <c:v>4066.88</c:v>
                </c:pt>
                <c:pt idx="1228">
                  <c:v>4048.29</c:v>
                </c:pt>
                <c:pt idx="1229">
                  <c:v>4048.29</c:v>
                </c:pt>
                <c:pt idx="1230">
                  <c:v>4063.01</c:v>
                </c:pt>
                <c:pt idx="1231">
                  <c:v>4074.7</c:v>
                </c:pt>
                <c:pt idx="1232">
                  <c:v>4100.17</c:v>
                </c:pt>
                <c:pt idx="1233">
                  <c:v>4094</c:v>
                </c:pt>
                <c:pt idx="1234">
                  <c:v>4089.39</c:v>
                </c:pt>
                <c:pt idx="1235">
                  <c:v>4052.52</c:v>
                </c:pt>
                <c:pt idx="1236">
                  <c:v>4063.94</c:v>
                </c:pt>
                <c:pt idx="1237">
                  <c:v>4052.33</c:v>
                </c:pt>
                <c:pt idx="1238">
                  <c:v>4015.25</c:v>
                </c:pt>
                <c:pt idx="1239">
                  <c:v>4036.95</c:v>
                </c:pt>
                <c:pt idx="1240">
                  <c:v>4063.26</c:v>
                </c:pt>
                <c:pt idx="1241">
                  <c:v>4085.15</c:v>
                </c:pt>
                <c:pt idx="1242">
                  <c:v>4077.28</c:v>
                </c:pt>
                <c:pt idx="1243">
                  <c:v>4075.68</c:v>
                </c:pt>
                <c:pt idx="1244">
                  <c:v>4075.68</c:v>
                </c:pt>
                <c:pt idx="1245">
                  <c:v>4103.55</c:v>
                </c:pt>
                <c:pt idx="1246">
                  <c:v>4112.2</c:v>
                </c:pt>
                <c:pt idx="1247">
                  <c:v>4125.3999999999996</c:v>
                </c:pt>
                <c:pt idx="1248">
                  <c:v>4141.16</c:v>
                </c:pt>
                <c:pt idx="1249">
                  <c:v>4151.79</c:v>
                </c:pt>
                <c:pt idx="1250">
                  <c:v>4202.16</c:v>
                </c:pt>
                <c:pt idx="1251">
                  <c:v>4256.38</c:v>
                </c:pt>
                <c:pt idx="1252">
                  <c:v>4235.28</c:v>
                </c:pt>
                <c:pt idx="1253">
                  <c:v>4258.8999999999996</c:v>
                </c:pt>
                <c:pt idx="1254">
                  <c:v>4275.99</c:v>
                </c:pt>
                <c:pt idx="1255">
                  <c:v>4313.0200000000004</c:v>
                </c:pt>
                <c:pt idx="1256">
                  <c:v>4295.29</c:v>
                </c:pt>
                <c:pt idx="1257">
                  <c:v>4302.66</c:v>
                </c:pt>
                <c:pt idx="1258">
                  <c:v>4289.78</c:v>
                </c:pt>
                <c:pt idx="1259">
                  <c:v>4289.78</c:v>
                </c:pt>
                <c:pt idx="1260">
                  <c:v>4289.78</c:v>
                </c:pt>
                <c:pt idx="1261">
                  <c:v>4262.9799999999996</c:v>
                </c:pt>
                <c:pt idx="1262">
                  <c:v>4241.91</c:v>
                </c:pt>
                <c:pt idx="1263">
                  <c:v>4213.17</c:v>
                </c:pt>
                <c:pt idx="1264">
                  <c:v>4251.1899999999996</c:v>
                </c:pt>
                <c:pt idx="1265">
                  <c:v>4302.8500000000004</c:v>
                </c:pt>
                <c:pt idx="1266">
                  <c:v>4295.32</c:v>
                </c:pt>
                <c:pt idx="1267">
                  <c:v>4214.0600000000004</c:v>
                </c:pt>
                <c:pt idx="1268">
                  <c:v>4150.3900000000003</c:v>
                </c:pt>
                <c:pt idx="1269">
                  <c:v>4104.3999999999996</c:v>
                </c:pt>
                <c:pt idx="1270">
                  <c:v>4153.04</c:v>
                </c:pt>
                <c:pt idx="1271">
                  <c:v>4182.4799999999996</c:v>
                </c:pt>
                <c:pt idx="1272">
                  <c:v>4185.71</c:v>
                </c:pt>
                <c:pt idx="1273">
                  <c:v>4185.78</c:v>
                </c:pt>
                <c:pt idx="1274">
                  <c:v>4233.55</c:v>
                </c:pt>
                <c:pt idx="1275">
                  <c:v>4216.62</c:v>
                </c:pt>
                <c:pt idx="1276">
                  <c:v>4221.8900000000003</c:v>
                </c:pt>
                <c:pt idx="1277">
                  <c:v>4196.3999999999996</c:v>
                </c:pt>
                <c:pt idx="1278">
                  <c:v>4210.75</c:v>
                </c:pt>
                <c:pt idx="1279">
                  <c:v>4202.75</c:v>
                </c:pt>
                <c:pt idx="1280">
                  <c:v>4174.29</c:v>
                </c:pt>
                <c:pt idx="1281">
                  <c:v>4207.24</c:v>
                </c:pt>
                <c:pt idx="1282">
                  <c:v>4197.4799999999996</c:v>
                </c:pt>
                <c:pt idx="1283">
                  <c:v>4202.9799999999996</c:v>
                </c:pt>
                <c:pt idx="1284">
                  <c:v>4206.4399999999996</c:v>
                </c:pt>
                <c:pt idx="1285">
                  <c:v>4214.38</c:v>
                </c:pt>
                <c:pt idx="1286">
                  <c:v>4224.67</c:v>
                </c:pt>
                <c:pt idx="1287">
                  <c:v>4224.67</c:v>
                </c:pt>
                <c:pt idx="1288">
                  <c:v>4268.43</c:v>
                </c:pt>
                <c:pt idx="1289">
                  <c:v>4242.5200000000004</c:v>
                </c:pt>
                <c:pt idx="1290">
                  <c:v>4272.4799999999996</c:v>
                </c:pt>
                <c:pt idx="1291">
                  <c:v>4229.75</c:v>
                </c:pt>
                <c:pt idx="1292">
                  <c:v>4224.62</c:v>
                </c:pt>
                <c:pt idx="1293">
                  <c:v>4212.37</c:v>
                </c:pt>
                <c:pt idx="1294">
                  <c:v>4202.6400000000003</c:v>
                </c:pt>
                <c:pt idx="1295">
                  <c:v>4193.18</c:v>
                </c:pt>
                <c:pt idx="1296">
                  <c:v>4152.05</c:v>
                </c:pt>
                <c:pt idx="1297">
                  <c:v>4117.67</c:v>
                </c:pt>
                <c:pt idx="1298">
                  <c:v>4042.24</c:v>
                </c:pt>
                <c:pt idx="1299">
                  <c:v>4047.72</c:v>
                </c:pt>
                <c:pt idx="1300">
                  <c:v>4041.33</c:v>
                </c:pt>
                <c:pt idx="1301">
                  <c:v>4098.22</c:v>
                </c:pt>
                <c:pt idx="1302">
                  <c:v>4127.4799999999996</c:v>
                </c:pt>
                <c:pt idx="1303">
                  <c:v>4151.3900000000003</c:v>
                </c:pt>
                <c:pt idx="1304">
                  <c:v>4151.3900000000003</c:v>
                </c:pt>
                <c:pt idx="1305">
                  <c:v>4148.8599999999997</c:v>
                </c:pt>
                <c:pt idx="1306">
                  <c:v>4168.34</c:v>
                </c:pt>
                <c:pt idx="1307">
                  <c:v>4163.6499999999996</c:v>
                </c:pt>
                <c:pt idx="1308">
                  <c:v>4171.1400000000003</c:v>
                </c:pt>
                <c:pt idx="1309">
                  <c:v>4161.51</c:v>
                </c:pt>
                <c:pt idx="1310">
                  <c:v>4174.58</c:v>
                </c:pt>
                <c:pt idx="1311">
                  <c:v>4210.13</c:v>
                </c:pt>
                <c:pt idx="1312">
                  <c:v>4234.95</c:v>
                </c:pt>
                <c:pt idx="1313">
                  <c:v>4234.91</c:v>
                </c:pt>
                <c:pt idx="1314">
                  <c:v>4222.47</c:v>
                </c:pt>
                <c:pt idx="1315">
                  <c:v>4231.33</c:v>
                </c:pt>
                <c:pt idx="1316">
                  <c:v>4267.43</c:v>
                </c:pt>
                <c:pt idx="1317">
                  <c:v>4266.21</c:v>
                </c:pt>
                <c:pt idx="1318">
                  <c:v>4258.37</c:v>
                </c:pt>
                <c:pt idx="1319">
                  <c:v>4258.88</c:v>
                </c:pt>
                <c:pt idx="1320">
                  <c:v>4276.04</c:v>
                </c:pt>
                <c:pt idx="1321">
                  <c:v>4296.05</c:v>
                </c:pt>
                <c:pt idx="1322">
                  <c:v>4311.51</c:v>
                </c:pt>
                <c:pt idx="1323">
                  <c:v>4275.72</c:v>
                </c:pt>
                <c:pt idx="1324">
                  <c:v>4209.78</c:v>
                </c:pt>
                <c:pt idx="1325">
                  <c:v>4199.5</c:v>
                </c:pt>
                <c:pt idx="1326">
                  <c:v>4204.2</c:v>
                </c:pt>
                <c:pt idx="1327">
                  <c:v>4226.07</c:v>
                </c:pt>
                <c:pt idx="1328">
                  <c:v>4261.9799999999996</c:v>
                </c:pt>
                <c:pt idx="1329">
                  <c:v>4247.17</c:v>
                </c:pt>
                <c:pt idx="1330">
                  <c:v>4257.78</c:v>
                </c:pt>
                <c:pt idx="1331">
                  <c:v>4267.33</c:v>
                </c:pt>
                <c:pt idx="1332">
                  <c:v>4296.1499999999996</c:v>
                </c:pt>
                <c:pt idx="1333">
                  <c:v>4312.2299999999996</c:v>
                </c:pt>
                <c:pt idx="1334">
                  <c:v>4358.43</c:v>
                </c:pt>
                <c:pt idx="1335">
                  <c:v>4343</c:v>
                </c:pt>
                <c:pt idx="1336">
                  <c:v>4354.66</c:v>
                </c:pt>
                <c:pt idx="1337">
                  <c:v>4363.72</c:v>
                </c:pt>
                <c:pt idx="1338">
                  <c:v>4349.97</c:v>
                </c:pt>
                <c:pt idx="1339">
                  <c:v>4355.6499999999996</c:v>
                </c:pt>
                <c:pt idx="1340">
                  <c:v>4373.3900000000003</c:v>
                </c:pt>
                <c:pt idx="1341">
                  <c:v>4375.7</c:v>
                </c:pt>
                <c:pt idx="1342">
                  <c:v>4359.13</c:v>
                </c:pt>
                <c:pt idx="1343">
                  <c:v>4343.67</c:v>
                </c:pt>
                <c:pt idx="1344">
                  <c:v>4346.4399999999996</c:v>
                </c:pt>
                <c:pt idx="1345">
                  <c:v>4359.88</c:v>
                </c:pt>
                <c:pt idx="1346">
                  <c:v>4399.95</c:v>
                </c:pt>
                <c:pt idx="1347">
                  <c:v>4420.1099999999997</c:v>
                </c:pt>
                <c:pt idx="1348">
                  <c:v>4429.79</c:v>
                </c:pt>
                <c:pt idx="1349">
                  <c:v>4467.32</c:v>
                </c:pt>
                <c:pt idx="1350">
                  <c:v>4476.43</c:v>
                </c:pt>
                <c:pt idx="1351">
                  <c:v>4468.5</c:v>
                </c:pt>
                <c:pt idx="1352">
                  <c:v>4467.9799999999996</c:v>
                </c:pt>
                <c:pt idx="1353">
                  <c:v>4474.88</c:v>
                </c:pt>
                <c:pt idx="1354">
                  <c:v>4542.3999999999996</c:v>
                </c:pt>
                <c:pt idx="1355">
                  <c:v>4527.59</c:v>
                </c:pt>
                <c:pt idx="1356">
                  <c:v>4548.87</c:v>
                </c:pt>
                <c:pt idx="1357">
                  <c:v>4616.47</c:v>
                </c:pt>
                <c:pt idx="1358">
                  <c:v>4652.3999999999996</c:v>
                </c:pt>
                <c:pt idx="1359">
                  <c:v>4662.1400000000003</c:v>
                </c:pt>
                <c:pt idx="1360">
                  <c:v>4671.42</c:v>
                </c:pt>
                <c:pt idx="1361">
                  <c:v>4689.78</c:v>
                </c:pt>
                <c:pt idx="1362">
                  <c:v>4727.3999999999996</c:v>
                </c:pt>
                <c:pt idx="1363">
                  <c:v>4760.87</c:v>
                </c:pt>
                <c:pt idx="1364">
                  <c:v>4759.1899999999996</c:v>
                </c:pt>
                <c:pt idx="1365">
                  <c:v>4868.88</c:v>
                </c:pt>
                <c:pt idx="1366">
                  <c:v>4854.58</c:v>
                </c:pt>
                <c:pt idx="1367">
                  <c:v>4818.87</c:v>
                </c:pt>
                <c:pt idx="1368">
                  <c:v>4783.42</c:v>
                </c:pt>
                <c:pt idx="1369">
                  <c:v>4791.5600000000004</c:v>
                </c:pt>
                <c:pt idx="1370">
                  <c:v>4825.76</c:v>
                </c:pt>
                <c:pt idx="1371">
                  <c:v>4872.82</c:v>
                </c:pt>
                <c:pt idx="1372">
                  <c:v>4897.6400000000003</c:v>
                </c:pt>
                <c:pt idx="1373">
                  <c:v>4888.3500000000004</c:v>
                </c:pt>
                <c:pt idx="1374">
                  <c:v>4900.42</c:v>
                </c:pt>
                <c:pt idx="1375">
                  <c:v>4876.01</c:v>
                </c:pt>
                <c:pt idx="1376">
                  <c:v>4864.03</c:v>
                </c:pt>
                <c:pt idx="1377">
                  <c:v>4858.51</c:v>
                </c:pt>
                <c:pt idx="1378">
                  <c:v>4858.51</c:v>
                </c:pt>
                <c:pt idx="1379">
                  <c:v>4860.4799999999996</c:v>
                </c:pt>
                <c:pt idx="1380">
                  <c:v>4837.87</c:v>
                </c:pt>
                <c:pt idx="1381">
                  <c:v>4837.87</c:v>
                </c:pt>
                <c:pt idx="1382">
                  <c:v>4805.32</c:v>
                </c:pt>
                <c:pt idx="1383">
                  <c:v>4809.47</c:v>
                </c:pt>
                <c:pt idx="1384">
                  <c:v>4849.1499999999996</c:v>
                </c:pt>
                <c:pt idx="1385">
                  <c:v>4868.0600000000004</c:v>
                </c:pt>
                <c:pt idx="1386">
                  <c:v>4852.09</c:v>
                </c:pt>
                <c:pt idx="1387">
                  <c:v>4783.08</c:v>
                </c:pt>
                <c:pt idx="1388">
                  <c:v>4795.13</c:v>
                </c:pt>
                <c:pt idx="1389">
                  <c:v>4795.13</c:v>
                </c:pt>
                <c:pt idx="1390">
                  <c:v>4878.12</c:v>
                </c:pt>
                <c:pt idx="1391">
                  <c:v>4854.88</c:v>
                </c:pt>
                <c:pt idx="1392">
                  <c:v>4853.3999999999996</c:v>
                </c:pt>
                <c:pt idx="1393">
                  <c:v>4843.7700000000004</c:v>
                </c:pt>
                <c:pt idx="1394">
                  <c:v>4823.33</c:v>
                </c:pt>
                <c:pt idx="1395">
                  <c:v>4807.72</c:v>
                </c:pt>
                <c:pt idx="1396">
                  <c:v>4825.49</c:v>
                </c:pt>
                <c:pt idx="1397">
                  <c:v>4820.62</c:v>
                </c:pt>
                <c:pt idx="1398">
                  <c:v>4851.9399999999996</c:v>
                </c:pt>
                <c:pt idx="1399">
                  <c:v>4890.96</c:v>
                </c:pt>
                <c:pt idx="1400">
                  <c:v>4875.3999999999996</c:v>
                </c:pt>
                <c:pt idx="1401">
                  <c:v>4853.49</c:v>
                </c:pt>
                <c:pt idx="1402">
                  <c:v>4775.07</c:v>
                </c:pt>
                <c:pt idx="1403">
                  <c:v>4793.71</c:v>
                </c:pt>
                <c:pt idx="1404">
                  <c:v>4802.8999999999996</c:v>
                </c:pt>
                <c:pt idx="1405">
                  <c:v>4833.9799999999996</c:v>
                </c:pt>
                <c:pt idx="1406">
                  <c:v>4871.34</c:v>
                </c:pt>
                <c:pt idx="1407">
                  <c:v>4872.3599999999997</c:v>
                </c:pt>
                <c:pt idx="1408">
                  <c:v>4886.4399999999996</c:v>
                </c:pt>
                <c:pt idx="1409">
                  <c:v>4890.49</c:v>
                </c:pt>
                <c:pt idx="1410">
                  <c:v>4901.1400000000003</c:v>
                </c:pt>
                <c:pt idx="1411">
                  <c:v>4855.75</c:v>
                </c:pt>
                <c:pt idx="1412">
                  <c:v>4888.5600000000004</c:v>
                </c:pt>
                <c:pt idx="1413">
                  <c:v>4899.28</c:v>
                </c:pt>
                <c:pt idx="1414">
                  <c:v>4897.01</c:v>
                </c:pt>
                <c:pt idx="1415">
                  <c:v>4912</c:v>
                </c:pt>
                <c:pt idx="1416">
                  <c:v>4890.3900000000003</c:v>
                </c:pt>
                <c:pt idx="1417">
                  <c:v>4859.67</c:v>
                </c:pt>
                <c:pt idx="1418">
                  <c:v>4846.33</c:v>
                </c:pt>
                <c:pt idx="1419">
                  <c:v>4850.42</c:v>
                </c:pt>
                <c:pt idx="1420">
                  <c:v>4881.96</c:v>
                </c:pt>
                <c:pt idx="1421">
                  <c:v>4880.6000000000004</c:v>
                </c:pt>
                <c:pt idx="1422">
                  <c:v>4849.95</c:v>
                </c:pt>
                <c:pt idx="1423">
                  <c:v>4836.2299999999996</c:v>
                </c:pt>
                <c:pt idx="1424">
                  <c:v>4824.41</c:v>
                </c:pt>
                <c:pt idx="1425">
                  <c:v>4795.59</c:v>
                </c:pt>
                <c:pt idx="1426">
                  <c:v>4752.46</c:v>
                </c:pt>
                <c:pt idx="1427">
                  <c:v>4756.95</c:v>
                </c:pt>
                <c:pt idx="1428">
                  <c:v>4766.2</c:v>
                </c:pt>
                <c:pt idx="1429">
                  <c:v>4766.2</c:v>
                </c:pt>
                <c:pt idx="1430">
                  <c:v>4759.7</c:v>
                </c:pt>
                <c:pt idx="1431">
                  <c:v>4747.2299999999996</c:v>
                </c:pt>
                <c:pt idx="1432">
                  <c:v>4730.3100000000004</c:v>
                </c:pt>
                <c:pt idx="1433">
                  <c:v>4747.24</c:v>
                </c:pt>
                <c:pt idx="1434">
                  <c:v>4783.8900000000003</c:v>
                </c:pt>
                <c:pt idx="1435">
                  <c:v>4836.51</c:v>
                </c:pt>
                <c:pt idx="1436">
                  <c:v>4848.5600000000004</c:v>
                </c:pt>
                <c:pt idx="1437">
                  <c:v>4832.28</c:v>
                </c:pt>
                <c:pt idx="1438">
                  <c:v>4854.9799999999996</c:v>
                </c:pt>
                <c:pt idx="1439">
                  <c:v>4901.8999999999996</c:v>
                </c:pt>
                <c:pt idx="1440">
                  <c:v>4894.91</c:v>
                </c:pt>
                <c:pt idx="1441">
                  <c:v>4956.95</c:v>
                </c:pt>
                <c:pt idx="1442">
                  <c:v>4986.41</c:v>
                </c:pt>
                <c:pt idx="1443">
                  <c:v>5000.3999999999996</c:v>
                </c:pt>
                <c:pt idx="1444">
                  <c:v>5046.88</c:v>
                </c:pt>
                <c:pt idx="1445">
                  <c:v>5039.72</c:v>
                </c:pt>
                <c:pt idx="1446">
                  <c:v>5037.32</c:v>
                </c:pt>
                <c:pt idx="1447">
                  <c:v>5035.08</c:v>
                </c:pt>
                <c:pt idx="1448">
                  <c:v>5010.0200000000004</c:v>
                </c:pt>
                <c:pt idx="1449">
                  <c:v>5020.72</c:v>
                </c:pt>
                <c:pt idx="1450">
                  <c:v>5033.41</c:v>
                </c:pt>
                <c:pt idx="1451">
                  <c:v>5042.09</c:v>
                </c:pt>
                <c:pt idx="1452">
                  <c:v>5049.41</c:v>
                </c:pt>
                <c:pt idx="1453">
                  <c:v>5076.07</c:v>
                </c:pt>
                <c:pt idx="1454">
                  <c:v>5064.63</c:v>
                </c:pt>
                <c:pt idx="1455">
                  <c:v>5077.38</c:v>
                </c:pt>
                <c:pt idx="1456">
                  <c:v>5097.16</c:v>
                </c:pt>
                <c:pt idx="1457">
                  <c:v>5074.8599999999997</c:v>
                </c:pt>
                <c:pt idx="1458">
                  <c:v>5106.41</c:v>
                </c:pt>
                <c:pt idx="1459">
                  <c:v>5140.75</c:v>
                </c:pt>
                <c:pt idx="1460">
                  <c:v>5124.2299999999996</c:v>
                </c:pt>
                <c:pt idx="1461">
                  <c:v>5086.2700000000004</c:v>
                </c:pt>
                <c:pt idx="1462">
                  <c:v>5057.12</c:v>
                </c:pt>
                <c:pt idx="1463">
                  <c:v>5033.33</c:v>
                </c:pt>
                <c:pt idx="1464">
                  <c:v>5063.7299999999996</c:v>
                </c:pt>
                <c:pt idx="1465">
                  <c:v>5063.7299999999996</c:v>
                </c:pt>
                <c:pt idx="1466">
                  <c:v>5110.67</c:v>
                </c:pt>
                <c:pt idx="1467">
                  <c:v>5111.05</c:v>
                </c:pt>
                <c:pt idx="1468">
                  <c:v>5116.2700000000004</c:v>
                </c:pt>
                <c:pt idx="1469">
                  <c:v>5101.7299999999996</c:v>
                </c:pt>
                <c:pt idx="1470">
                  <c:v>5114.6899999999996</c:v>
                </c:pt>
                <c:pt idx="1471">
                  <c:v>5127.93</c:v>
                </c:pt>
                <c:pt idx="1472">
                  <c:v>5152.8</c:v>
                </c:pt>
                <c:pt idx="1473">
                  <c:v>5176.1099999999997</c:v>
                </c:pt>
                <c:pt idx="1474">
                  <c:v>5171.12</c:v>
                </c:pt>
                <c:pt idx="1475">
                  <c:v>5162.8900000000003</c:v>
                </c:pt>
                <c:pt idx="1476">
                  <c:v>5156.2299999999996</c:v>
                </c:pt>
                <c:pt idx="1477">
                  <c:v>5153.1499999999996</c:v>
                </c:pt>
                <c:pt idx="1478">
                  <c:v>5173.91</c:v>
                </c:pt>
                <c:pt idx="1479">
                  <c:v>5147.9399999999996</c:v>
                </c:pt>
                <c:pt idx="1480">
                  <c:v>5133.18</c:v>
                </c:pt>
                <c:pt idx="1481">
                  <c:v>5080.59</c:v>
                </c:pt>
                <c:pt idx="1482">
                  <c:v>5110.55</c:v>
                </c:pt>
                <c:pt idx="1483">
                  <c:v>5091.8100000000004</c:v>
                </c:pt>
                <c:pt idx="1484">
                  <c:v>5152.09</c:v>
                </c:pt>
                <c:pt idx="1485">
                  <c:v>5168.92</c:v>
                </c:pt>
                <c:pt idx="1486">
                  <c:v>5162.91</c:v>
                </c:pt>
                <c:pt idx="1487">
                  <c:v>5160.46</c:v>
                </c:pt>
                <c:pt idx="1488">
                  <c:v>5202.05</c:v>
                </c:pt>
                <c:pt idx="1489">
                  <c:v>5202.05</c:v>
                </c:pt>
                <c:pt idx="1490">
                  <c:v>5202.05</c:v>
                </c:pt>
                <c:pt idx="1491">
                  <c:v>5241.4799999999996</c:v>
                </c:pt>
                <c:pt idx="1492">
                  <c:v>5288</c:v>
                </c:pt>
                <c:pt idx="1493">
                  <c:v>5289.92</c:v>
                </c:pt>
                <c:pt idx="1494">
                  <c:v>5261.73</c:v>
                </c:pt>
                <c:pt idx="1495">
                  <c:v>5264.11</c:v>
                </c:pt>
                <c:pt idx="1496">
                  <c:v>5299.51</c:v>
                </c:pt>
                <c:pt idx="1497">
                  <c:v>5309.47</c:v>
                </c:pt>
                <c:pt idx="1498">
                  <c:v>5341.93</c:v>
                </c:pt>
                <c:pt idx="1499">
                  <c:v>5371.43</c:v>
                </c:pt>
                <c:pt idx="1500">
                  <c:v>5420.14</c:v>
                </c:pt>
                <c:pt idx="1501">
                  <c:v>5450.49</c:v>
                </c:pt>
                <c:pt idx="1502">
                  <c:v>5439.13</c:v>
                </c:pt>
                <c:pt idx="1503">
                  <c:v>5485.63</c:v>
                </c:pt>
                <c:pt idx="1504">
                  <c:v>5485.63</c:v>
                </c:pt>
                <c:pt idx="1505">
                  <c:v>5477.32</c:v>
                </c:pt>
                <c:pt idx="1506">
                  <c:v>5465.65</c:v>
                </c:pt>
                <c:pt idx="1507">
                  <c:v>5435.08</c:v>
                </c:pt>
                <c:pt idx="1508">
                  <c:v>5460.47</c:v>
                </c:pt>
                <c:pt idx="1509">
                  <c:v>5485.38</c:v>
                </c:pt>
                <c:pt idx="1510">
                  <c:v>5483.3</c:v>
                </c:pt>
                <c:pt idx="1511">
                  <c:v>5517.97</c:v>
                </c:pt>
                <c:pt idx="1512">
                  <c:v>5477.27</c:v>
                </c:pt>
                <c:pt idx="1513">
                  <c:v>5523.97</c:v>
                </c:pt>
                <c:pt idx="1514">
                  <c:v>5560.06</c:v>
                </c:pt>
                <c:pt idx="1515">
                  <c:v>5536.29</c:v>
                </c:pt>
                <c:pt idx="1516">
                  <c:v>5495.09</c:v>
                </c:pt>
                <c:pt idx="1517">
                  <c:v>5516.46</c:v>
                </c:pt>
                <c:pt idx="1518">
                  <c:v>5516.46</c:v>
                </c:pt>
                <c:pt idx="1519">
                  <c:v>5608.67</c:v>
                </c:pt>
                <c:pt idx="1520">
                  <c:v>5588.09</c:v>
                </c:pt>
                <c:pt idx="1521">
                  <c:v>5588.09</c:v>
                </c:pt>
                <c:pt idx="1522">
                  <c:v>5512.07</c:v>
                </c:pt>
                <c:pt idx="1523">
                  <c:v>5485.89</c:v>
                </c:pt>
                <c:pt idx="1524">
                  <c:v>5527.56</c:v>
                </c:pt>
                <c:pt idx="1525">
                  <c:v>5490.82</c:v>
                </c:pt>
                <c:pt idx="1526">
                  <c:v>5485.65</c:v>
                </c:pt>
                <c:pt idx="1527">
                  <c:v>5443.89</c:v>
                </c:pt>
                <c:pt idx="1528">
                  <c:v>5394.7</c:v>
                </c:pt>
                <c:pt idx="1529">
                  <c:v>5337.01</c:v>
                </c:pt>
                <c:pt idx="1530">
                  <c:v>5308.66</c:v>
                </c:pt>
                <c:pt idx="1531">
                  <c:v>5273.77</c:v>
                </c:pt>
                <c:pt idx="1532">
                  <c:v>5314.53</c:v>
                </c:pt>
                <c:pt idx="1533">
                  <c:v>5391.75</c:v>
                </c:pt>
                <c:pt idx="1534">
                  <c:v>5076.0200000000004</c:v>
                </c:pt>
                <c:pt idx="1535">
                  <c:v>5199.04</c:v>
                </c:pt>
                <c:pt idx="1536">
                  <c:v>5128.87</c:v>
                </c:pt>
                <c:pt idx="1537">
                  <c:v>5034.33</c:v>
                </c:pt>
                <c:pt idx="1538">
                  <c:v>5040.51</c:v>
                </c:pt>
                <c:pt idx="1539">
                  <c:v>5032.53</c:v>
                </c:pt>
                <c:pt idx="1540">
                  <c:v>5061.2</c:v>
                </c:pt>
                <c:pt idx="1541">
                  <c:v>5012.6000000000004</c:v>
                </c:pt>
                <c:pt idx="1542">
                  <c:v>5003.3999999999996</c:v>
                </c:pt>
                <c:pt idx="1543">
                  <c:v>5024.42</c:v>
                </c:pt>
                <c:pt idx="1544">
                  <c:v>5014.47</c:v>
                </c:pt>
                <c:pt idx="1545">
                  <c:v>4925.21</c:v>
                </c:pt>
                <c:pt idx="1546">
                  <c:v>4888.13</c:v>
                </c:pt>
                <c:pt idx="1547">
                  <c:v>4887.16</c:v>
                </c:pt>
                <c:pt idx="1548">
                  <c:v>4887.16</c:v>
                </c:pt>
                <c:pt idx="1549">
                  <c:v>5018.67</c:v>
                </c:pt>
                <c:pt idx="1550">
                  <c:v>5039.8999999999996</c:v>
                </c:pt>
                <c:pt idx="1551">
                  <c:v>5135.1899999999996</c:v>
                </c:pt>
                <c:pt idx="1552">
                  <c:v>5119.3</c:v>
                </c:pt>
                <c:pt idx="1553">
                  <c:v>5234.6400000000003</c:v>
                </c:pt>
                <c:pt idx="1554">
                  <c:v>5595.65</c:v>
                </c:pt>
                <c:pt idx="1555">
                  <c:v>5588.09</c:v>
                </c:pt>
                <c:pt idx="1556">
                  <c:v>5528.71</c:v>
                </c:pt>
                <c:pt idx="1557">
                  <c:v>5450.83</c:v>
                </c:pt>
                <c:pt idx="1558">
                  <c:v>5537.6</c:v>
                </c:pt>
                <c:pt idx="1559">
                  <c:v>5537.6</c:v>
                </c:pt>
                <c:pt idx="1560">
                  <c:v>5514.74</c:v>
                </c:pt>
                <c:pt idx="1561">
                  <c:v>5496.25</c:v>
                </c:pt>
                <c:pt idx="1562">
                  <c:v>5550.93</c:v>
                </c:pt>
                <c:pt idx="1563">
                  <c:v>5564.6</c:v>
                </c:pt>
                <c:pt idx="1564">
                  <c:v>5564.6</c:v>
                </c:pt>
                <c:pt idx="1565">
                  <c:v>5618.91</c:v>
                </c:pt>
                <c:pt idx="1566">
                  <c:v>5616.47</c:v>
                </c:pt>
                <c:pt idx="1567">
                  <c:v>5634.98</c:v>
                </c:pt>
                <c:pt idx="1568">
                  <c:v>5695.43</c:v>
                </c:pt>
                <c:pt idx="1569">
                  <c:v>5705.61</c:v>
                </c:pt>
                <c:pt idx="1570">
                  <c:v>5709.8</c:v>
                </c:pt>
                <c:pt idx="1571">
                  <c:v>5678.09</c:v>
                </c:pt>
                <c:pt idx="1572">
                  <c:v>5717.65</c:v>
                </c:pt>
                <c:pt idx="1573">
                  <c:v>5733.35</c:v>
                </c:pt>
                <c:pt idx="1574">
                  <c:v>5745.95</c:v>
                </c:pt>
                <c:pt idx="1575">
                  <c:v>5745.95</c:v>
                </c:pt>
                <c:pt idx="1576">
                  <c:v>5786.15</c:v>
                </c:pt>
                <c:pt idx="1577">
                  <c:v>5839.37</c:v>
                </c:pt>
                <c:pt idx="1578">
                  <c:v>5856.27</c:v>
                </c:pt>
                <c:pt idx="1579">
                  <c:v>5826.82</c:v>
                </c:pt>
                <c:pt idx="1580">
                  <c:v>5799.81</c:v>
                </c:pt>
                <c:pt idx="1581">
                  <c:v>5798.25</c:v>
                </c:pt>
                <c:pt idx="1582">
                  <c:v>5811.54</c:v>
                </c:pt>
                <c:pt idx="1583">
                  <c:v>5855.67</c:v>
                </c:pt>
                <c:pt idx="1584">
                  <c:v>5880.47</c:v>
                </c:pt>
                <c:pt idx="1585">
                  <c:v>5859.61</c:v>
                </c:pt>
                <c:pt idx="1586">
                  <c:v>5855.38</c:v>
                </c:pt>
                <c:pt idx="1587">
                  <c:v>5862.57</c:v>
                </c:pt>
                <c:pt idx="1588">
                  <c:v>5825.99</c:v>
                </c:pt>
                <c:pt idx="1589">
                  <c:v>5731.47</c:v>
                </c:pt>
                <c:pt idx="1590">
                  <c:v>5697.28</c:v>
                </c:pt>
                <c:pt idx="1591">
                  <c:v>5750.61</c:v>
                </c:pt>
                <c:pt idx="1592">
                  <c:v>5651.58</c:v>
                </c:pt>
                <c:pt idx="1593">
                  <c:v>5549.15</c:v>
                </c:pt>
                <c:pt idx="1594">
                  <c:v>5557.07</c:v>
                </c:pt>
                <c:pt idx="1595">
                  <c:v>5500.58</c:v>
                </c:pt>
                <c:pt idx="1596">
                  <c:v>5560.38</c:v>
                </c:pt>
                <c:pt idx="1597">
                  <c:v>5630.06</c:v>
                </c:pt>
                <c:pt idx="1598">
                  <c:v>5621.67</c:v>
                </c:pt>
                <c:pt idx="1599">
                  <c:v>5629</c:v>
                </c:pt>
                <c:pt idx="1600">
                  <c:v>5673.43</c:v>
                </c:pt>
                <c:pt idx="1601">
                  <c:v>5706.54</c:v>
                </c:pt>
                <c:pt idx="1602">
                  <c:v>5726.09</c:v>
                </c:pt>
                <c:pt idx="1603">
                  <c:v>5742.54</c:v>
                </c:pt>
                <c:pt idx="1604">
                  <c:v>5669.86</c:v>
                </c:pt>
                <c:pt idx="1605">
                  <c:v>5642.05</c:v>
                </c:pt>
                <c:pt idx="1606">
                  <c:v>5602.83</c:v>
                </c:pt>
                <c:pt idx="1607">
                  <c:v>5527.92</c:v>
                </c:pt>
                <c:pt idx="1608">
                  <c:v>5545.48</c:v>
                </c:pt>
                <c:pt idx="1609">
                  <c:v>5538.52</c:v>
                </c:pt>
                <c:pt idx="1610">
                  <c:v>5548.21</c:v>
                </c:pt>
                <c:pt idx="1611">
                  <c:v>5549.64</c:v>
                </c:pt>
                <c:pt idx="1612">
                  <c:v>5576.37</c:v>
                </c:pt>
                <c:pt idx="1613">
                  <c:v>5637.04</c:v>
                </c:pt>
                <c:pt idx="1614">
                  <c:v>5653.42</c:v>
                </c:pt>
                <c:pt idx="1615">
                  <c:v>5631.28</c:v>
                </c:pt>
                <c:pt idx="1616">
                  <c:v>5618.38</c:v>
                </c:pt>
                <c:pt idx="1617">
                  <c:v>5587.16</c:v>
                </c:pt>
                <c:pt idx="1618">
                  <c:v>5596.69</c:v>
                </c:pt>
                <c:pt idx="1619">
                  <c:v>5576.55</c:v>
                </c:pt>
                <c:pt idx="1620">
                  <c:v>5542.93</c:v>
                </c:pt>
                <c:pt idx="1621">
                  <c:v>5535.49</c:v>
                </c:pt>
                <c:pt idx="1622">
                  <c:v>5515.99</c:v>
                </c:pt>
                <c:pt idx="1623">
                  <c:v>5490.24</c:v>
                </c:pt>
                <c:pt idx="1624">
                  <c:v>5446.77</c:v>
                </c:pt>
                <c:pt idx="1625">
                  <c:v>5480.31</c:v>
                </c:pt>
                <c:pt idx="1626">
                  <c:v>5466.62</c:v>
                </c:pt>
                <c:pt idx="1627">
                  <c:v>5542.22</c:v>
                </c:pt>
                <c:pt idx="1628">
                  <c:v>5542.22</c:v>
                </c:pt>
                <c:pt idx="1629">
                  <c:v>5502.6</c:v>
                </c:pt>
                <c:pt idx="1630">
                  <c:v>5534.4</c:v>
                </c:pt>
                <c:pt idx="1631">
                  <c:v>5542.79</c:v>
                </c:pt>
                <c:pt idx="1632">
                  <c:v>5607.03</c:v>
                </c:pt>
                <c:pt idx="1633">
                  <c:v>5583.15</c:v>
                </c:pt>
                <c:pt idx="1634">
                  <c:v>5594.05</c:v>
                </c:pt>
                <c:pt idx="1635">
                  <c:v>5605.86</c:v>
                </c:pt>
                <c:pt idx="1636">
                  <c:v>5613.81</c:v>
                </c:pt>
                <c:pt idx="1637">
                  <c:v>5630.99</c:v>
                </c:pt>
                <c:pt idx="1638">
                  <c:v>5630.9</c:v>
                </c:pt>
                <c:pt idx="1639">
                  <c:v>5613.14</c:v>
                </c:pt>
                <c:pt idx="1640">
                  <c:v>5633.4</c:v>
                </c:pt>
                <c:pt idx="1641">
                  <c:v>5690.79</c:v>
                </c:pt>
                <c:pt idx="1642">
                  <c:v>5697.48</c:v>
                </c:pt>
                <c:pt idx="1643">
                  <c:v>5689.47</c:v>
                </c:pt>
                <c:pt idx="1644">
                  <c:v>5704.7</c:v>
                </c:pt>
                <c:pt idx="1645">
                  <c:v>5674.35</c:v>
                </c:pt>
                <c:pt idx="1646">
                  <c:v>5665.17</c:v>
                </c:pt>
                <c:pt idx="1647">
                  <c:v>5679.65</c:v>
                </c:pt>
                <c:pt idx="1648">
                  <c:v>5690.48</c:v>
                </c:pt>
                <c:pt idx="1649">
                  <c:v>5710.9</c:v>
                </c:pt>
                <c:pt idx="1650">
                  <c:v>5710.9</c:v>
                </c:pt>
                <c:pt idx="1651">
                  <c:v>5695.02</c:v>
                </c:pt>
                <c:pt idx="1652">
                  <c:v>5640.1</c:v>
                </c:pt>
                <c:pt idx="1653">
                  <c:v>5622.24</c:v>
                </c:pt>
                <c:pt idx="1654">
                  <c:v>5645.84</c:v>
                </c:pt>
                <c:pt idx="1655">
                  <c:v>5644.82</c:v>
                </c:pt>
                <c:pt idx="1656">
                  <c:v>5664.2</c:v>
                </c:pt>
                <c:pt idx="1657">
                  <c:v>5710.45</c:v>
                </c:pt>
                <c:pt idx="1658">
                  <c:v>5702.85</c:v>
                </c:pt>
                <c:pt idx="1659">
                  <c:v>5695.82</c:v>
                </c:pt>
                <c:pt idx="1660">
                  <c:v>5710.86</c:v>
                </c:pt>
                <c:pt idx="1661">
                  <c:v>5727.86</c:v>
                </c:pt>
                <c:pt idx="1662">
                  <c:v>5689.46</c:v>
                </c:pt>
                <c:pt idx="1663">
                  <c:v>5667.86</c:v>
                </c:pt>
                <c:pt idx="1664">
                  <c:v>5667.86</c:v>
                </c:pt>
                <c:pt idx="1665">
                  <c:v>5651.1</c:v>
                </c:pt>
                <c:pt idx="1666">
                  <c:v>5612.59</c:v>
                </c:pt>
                <c:pt idx="1667">
                  <c:v>5577.31</c:v>
                </c:pt>
                <c:pt idx="1668">
                  <c:v>5576.49</c:v>
                </c:pt>
                <c:pt idx="1669">
                  <c:v>5570.05</c:v>
                </c:pt>
                <c:pt idx="1670">
                  <c:v>5494.51</c:v>
                </c:pt>
                <c:pt idx="1671">
                  <c:v>5484.9</c:v>
                </c:pt>
                <c:pt idx="1672">
                  <c:v>5455.09</c:v>
                </c:pt>
                <c:pt idx="1673">
                  <c:v>5471.33</c:v>
                </c:pt>
                <c:pt idx="1674">
                  <c:v>5558.5</c:v>
                </c:pt>
                <c:pt idx="1675">
                  <c:v>5523.05</c:v>
                </c:pt>
                <c:pt idx="1676">
                  <c:v>5497.33</c:v>
                </c:pt>
                <c:pt idx="1677">
                  <c:v>5467.87</c:v>
                </c:pt>
                <c:pt idx="1678">
                  <c:v>5523.04</c:v>
                </c:pt>
                <c:pt idx="1679">
                  <c:v>5521.35</c:v>
                </c:pt>
                <c:pt idx="1680">
                  <c:v>5544.03</c:v>
                </c:pt>
                <c:pt idx="1681">
                  <c:v>5534.27</c:v>
                </c:pt>
                <c:pt idx="1682">
                  <c:v>5524.69</c:v>
                </c:pt>
                <c:pt idx="1683">
                  <c:v>5470.32</c:v>
                </c:pt>
                <c:pt idx="1684">
                  <c:v>5447.39</c:v>
                </c:pt>
                <c:pt idx="1685">
                  <c:v>5435.08</c:v>
                </c:pt>
                <c:pt idx="1686">
                  <c:v>5417.53</c:v>
                </c:pt>
                <c:pt idx="1687">
                  <c:v>5385.48</c:v>
                </c:pt>
                <c:pt idx="1688">
                  <c:v>5375.12</c:v>
                </c:pt>
                <c:pt idx="1689">
                  <c:v>5285.53</c:v>
                </c:pt>
                <c:pt idx="1690">
                  <c:v>5292.61</c:v>
                </c:pt>
                <c:pt idx="1691">
                  <c:v>5276.44</c:v>
                </c:pt>
                <c:pt idx="1692">
                  <c:v>5257.68</c:v>
                </c:pt>
                <c:pt idx="1693">
                  <c:v>5301.25</c:v>
                </c:pt>
                <c:pt idx="1694">
                  <c:v>5301.25</c:v>
                </c:pt>
                <c:pt idx="1695">
                  <c:v>5255.13</c:v>
                </c:pt>
                <c:pt idx="1696">
                  <c:v>5243.81</c:v>
                </c:pt>
                <c:pt idx="1697">
                  <c:v>5266.98</c:v>
                </c:pt>
                <c:pt idx="1698">
                  <c:v>5284.64</c:v>
                </c:pt>
                <c:pt idx="1699">
                  <c:v>5325.53</c:v>
                </c:pt>
                <c:pt idx="1700">
                  <c:v>5323.29</c:v>
                </c:pt>
                <c:pt idx="1701">
                  <c:v>5297.49</c:v>
                </c:pt>
                <c:pt idx="1702">
                  <c:v>5283.82</c:v>
                </c:pt>
                <c:pt idx="1703">
                  <c:v>5305.39</c:v>
                </c:pt>
                <c:pt idx="1704">
                  <c:v>5305.39</c:v>
                </c:pt>
                <c:pt idx="1705">
                  <c:v>5351.7</c:v>
                </c:pt>
                <c:pt idx="1706">
                  <c:v>5377.46</c:v>
                </c:pt>
                <c:pt idx="1707">
                  <c:v>5371.21</c:v>
                </c:pt>
                <c:pt idx="1708">
                  <c:v>5430.13</c:v>
                </c:pt>
                <c:pt idx="1709">
                  <c:v>5407.6</c:v>
                </c:pt>
                <c:pt idx="1710">
                  <c:v>5450.19</c:v>
                </c:pt>
                <c:pt idx="1711">
                  <c:v>5457.96</c:v>
                </c:pt>
                <c:pt idx="1712">
                  <c:v>5442.69</c:v>
                </c:pt>
                <c:pt idx="1713">
                  <c:v>5369.51</c:v>
                </c:pt>
                <c:pt idx="1714">
                  <c:v>5382.69</c:v>
                </c:pt>
                <c:pt idx="1715">
                  <c:v>5434.44</c:v>
                </c:pt>
                <c:pt idx="1716">
                  <c:v>5398.37</c:v>
                </c:pt>
                <c:pt idx="1717">
                  <c:v>5386.07</c:v>
                </c:pt>
                <c:pt idx="1718">
                  <c:v>5405.32</c:v>
                </c:pt>
                <c:pt idx="1719">
                  <c:v>5364.54</c:v>
                </c:pt>
                <c:pt idx="1720">
                  <c:v>5328.36</c:v>
                </c:pt>
                <c:pt idx="1721">
                  <c:v>5319.26</c:v>
                </c:pt>
                <c:pt idx="1722">
                  <c:v>5294.29</c:v>
                </c:pt>
                <c:pt idx="1723">
                  <c:v>5267.25</c:v>
                </c:pt>
                <c:pt idx="1724">
                  <c:v>5227.49</c:v>
                </c:pt>
                <c:pt idx="1725">
                  <c:v>5272.05</c:v>
                </c:pt>
                <c:pt idx="1726">
                  <c:v>5272.05</c:v>
                </c:pt>
                <c:pt idx="1727">
                  <c:v>5256.23</c:v>
                </c:pt>
                <c:pt idx="1728">
                  <c:v>5242.7700000000004</c:v>
                </c:pt>
                <c:pt idx="1729">
                  <c:v>5241.43</c:v>
                </c:pt>
                <c:pt idx="1730">
                  <c:v>5251.14</c:v>
                </c:pt>
                <c:pt idx="1731">
                  <c:v>5274.31</c:v>
                </c:pt>
                <c:pt idx="1732">
                  <c:v>5268.95</c:v>
                </c:pt>
                <c:pt idx="1733">
                  <c:v>5259.77</c:v>
                </c:pt>
                <c:pt idx="1734">
                  <c:v>5281.23</c:v>
                </c:pt>
                <c:pt idx="1735">
                  <c:v>5291.19</c:v>
                </c:pt>
                <c:pt idx="1736">
                  <c:v>5297.78</c:v>
                </c:pt>
                <c:pt idx="1737">
                  <c:v>5244.57</c:v>
                </c:pt>
                <c:pt idx="1738">
                  <c:v>5270.44</c:v>
                </c:pt>
                <c:pt idx="1739">
                  <c:v>5236.34</c:v>
                </c:pt>
                <c:pt idx="1740">
                  <c:v>5173.03</c:v>
                </c:pt>
                <c:pt idx="1741">
                  <c:v>5137.49</c:v>
                </c:pt>
                <c:pt idx="1742">
                  <c:v>5169.5200000000004</c:v>
                </c:pt>
                <c:pt idx="1743">
                  <c:v>5218.1499999999996</c:v>
                </c:pt>
                <c:pt idx="1744">
                  <c:v>5203.93</c:v>
                </c:pt>
                <c:pt idx="1745">
                  <c:v>5212.3599999999997</c:v>
                </c:pt>
                <c:pt idx="1746">
                  <c:v>5262.42</c:v>
                </c:pt>
                <c:pt idx="1747">
                  <c:v>5362.86</c:v>
                </c:pt>
                <c:pt idx="1748">
                  <c:v>5354.45</c:v>
                </c:pt>
                <c:pt idx="1749">
                  <c:v>5354.45</c:v>
                </c:pt>
                <c:pt idx="1750">
                  <c:v>5354.45</c:v>
                </c:pt>
                <c:pt idx="1751">
                  <c:v>5354.45</c:v>
                </c:pt>
                <c:pt idx="1752">
                  <c:v>5446.18</c:v>
                </c:pt>
                <c:pt idx="1753">
                  <c:v>5461.82</c:v>
                </c:pt>
                <c:pt idx="1754">
                  <c:v>5385.65</c:v>
                </c:pt>
                <c:pt idx="1755">
                  <c:v>5360.58</c:v>
                </c:pt>
                <c:pt idx="1756">
                  <c:v>5333.83</c:v>
                </c:pt>
                <c:pt idx="1757">
                  <c:v>5323.62</c:v>
                </c:pt>
                <c:pt idx="1758">
                  <c:v>5283.53</c:v>
                </c:pt>
                <c:pt idx="1759">
                  <c:v>5298.38</c:v>
                </c:pt>
                <c:pt idx="1760">
                  <c:v>5323.49</c:v>
                </c:pt>
                <c:pt idx="1761">
                  <c:v>5342.89</c:v>
                </c:pt>
                <c:pt idx="1762">
                  <c:v>5326.13</c:v>
                </c:pt>
                <c:pt idx="1763">
                  <c:v>5260</c:v>
                </c:pt>
                <c:pt idx="1764">
                  <c:v>5327.4</c:v>
                </c:pt>
                <c:pt idx="1765">
                  <c:v>5307.93</c:v>
                </c:pt>
                <c:pt idx="1766">
                  <c:v>5232.71</c:v>
                </c:pt>
                <c:pt idx="1767">
                  <c:v>5168.8999999999996</c:v>
                </c:pt>
                <c:pt idx="1768">
                  <c:v>5144.9799999999996</c:v>
                </c:pt>
                <c:pt idx="1769">
                  <c:v>5144.9799999999996</c:v>
                </c:pt>
                <c:pt idx="1770">
                  <c:v>5144.34</c:v>
                </c:pt>
                <c:pt idx="1771">
                  <c:v>5141.1899999999996</c:v>
                </c:pt>
                <c:pt idx="1772">
                  <c:v>5119.0600000000004</c:v>
                </c:pt>
                <c:pt idx="1773">
                  <c:v>5118.74</c:v>
                </c:pt>
                <c:pt idx="1774">
                  <c:v>5122.51</c:v>
                </c:pt>
                <c:pt idx="1775">
                  <c:v>5114.17</c:v>
                </c:pt>
                <c:pt idx="1776">
                  <c:v>5140.55</c:v>
                </c:pt>
                <c:pt idx="1777">
                  <c:v>5141.67</c:v>
                </c:pt>
                <c:pt idx="1778">
                  <c:v>5124.1000000000004</c:v>
                </c:pt>
                <c:pt idx="1779">
                  <c:v>5063.63</c:v>
                </c:pt>
                <c:pt idx="1780">
                  <c:v>5016.1000000000004</c:v>
                </c:pt>
                <c:pt idx="1781">
                  <c:v>5104.33</c:v>
                </c:pt>
                <c:pt idx="1782">
                  <c:v>5104.33</c:v>
                </c:pt>
                <c:pt idx="1783">
                  <c:v>5104.33</c:v>
                </c:pt>
                <c:pt idx="1784">
                  <c:v>5250.95</c:v>
                </c:pt>
                <c:pt idx="1785">
                  <c:v>5221.93</c:v>
                </c:pt>
                <c:pt idx="1786">
                  <c:v>5221.33</c:v>
                </c:pt>
                <c:pt idx="1787">
                  <c:v>5227.5600000000004</c:v>
                </c:pt>
                <c:pt idx="1788">
                  <c:v>5180.3500000000004</c:v>
                </c:pt>
                <c:pt idx="1789">
                  <c:v>5153</c:v>
                </c:pt>
                <c:pt idx="1790">
                  <c:v>5129.9799999999996</c:v>
                </c:pt>
                <c:pt idx="1791">
                  <c:v>5135.8100000000004</c:v>
                </c:pt>
                <c:pt idx="1792">
                  <c:v>5175.96</c:v>
                </c:pt>
                <c:pt idx="1793">
                  <c:v>5190.9799999999996</c:v>
                </c:pt>
                <c:pt idx="1794">
                  <c:v>5164.2700000000004</c:v>
                </c:pt>
                <c:pt idx="1795">
                  <c:v>5100.3500000000004</c:v>
                </c:pt>
                <c:pt idx="1796">
                  <c:v>5128.45</c:v>
                </c:pt>
                <c:pt idx="1797">
                  <c:v>5117.1499999999996</c:v>
                </c:pt>
                <c:pt idx="1798">
                  <c:v>5140.74</c:v>
                </c:pt>
                <c:pt idx="1799">
                  <c:v>5133.43</c:v>
                </c:pt>
                <c:pt idx="1800">
                  <c:v>5128.1400000000003</c:v>
                </c:pt>
                <c:pt idx="1801">
                  <c:v>5114.16</c:v>
                </c:pt>
                <c:pt idx="1802">
                  <c:v>5156.43</c:v>
                </c:pt>
                <c:pt idx="1803">
                  <c:v>5111.88</c:v>
                </c:pt>
                <c:pt idx="1804">
                  <c:v>5151.67</c:v>
                </c:pt>
                <c:pt idx="1805">
                  <c:v>5149.1099999999997</c:v>
                </c:pt>
                <c:pt idx="1806">
                  <c:v>5141.8900000000003</c:v>
                </c:pt>
                <c:pt idx="1807">
                  <c:v>5121.08</c:v>
                </c:pt>
                <c:pt idx="1808">
                  <c:v>5094.63</c:v>
                </c:pt>
                <c:pt idx="1809">
                  <c:v>5035</c:v>
                </c:pt>
                <c:pt idx="1810">
                  <c:v>5071.74</c:v>
                </c:pt>
                <c:pt idx="1811">
                  <c:v>5118.5600000000004</c:v>
                </c:pt>
                <c:pt idx="1812">
                  <c:v>5160</c:v>
                </c:pt>
                <c:pt idx="1813">
                  <c:v>5164.25</c:v>
                </c:pt>
                <c:pt idx="1814">
                  <c:v>5105.1499999999996</c:v>
                </c:pt>
                <c:pt idx="1815">
                  <c:v>5116.83</c:v>
                </c:pt>
                <c:pt idx="1816">
                  <c:v>5109.92</c:v>
                </c:pt>
                <c:pt idx="1817">
                  <c:v>5053.37</c:v>
                </c:pt>
                <c:pt idx="1818">
                  <c:v>5063.33</c:v>
                </c:pt>
                <c:pt idx="1819">
                  <c:v>5030.7299999999996</c:v>
                </c:pt>
                <c:pt idx="1820">
                  <c:v>5030.7299999999996</c:v>
                </c:pt>
                <c:pt idx="1821">
                  <c:v>5062.78</c:v>
                </c:pt>
                <c:pt idx="1822">
                  <c:v>5070.6499999999996</c:v>
                </c:pt>
                <c:pt idx="1823">
                  <c:v>5105.43</c:v>
                </c:pt>
                <c:pt idx="1824">
                  <c:v>5105.43</c:v>
                </c:pt>
                <c:pt idx="1825">
                  <c:v>5105.43</c:v>
                </c:pt>
                <c:pt idx="1826">
                  <c:v>5125.37</c:v>
                </c:pt>
                <c:pt idx="1827">
                  <c:v>5129.1499999999996</c:v>
                </c:pt>
                <c:pt idx="1828">
                  <c:v>5189.2</c:v>
                </c:pt>
                <c:pt idx="1829">
                  <c:v>5190.0600000000004</c:v>
                </c:pt>
                <c:pt idx="1830">
                  <c:v>5224.28</c:v>
                </c:pt>
                <c:pt idx="1831">
                  <c:v>5264.51</c:v>
                </c:pt>
                <c:pt idx="1832">
                  <c:v>5297.95</c:v>
                </c:pt>
                <c:pt idx="1833">
                  <c:v>5352.88</c:v>
                </c:pt>
                <c:pt idx="1834">
                  <c:v>5354.16</c:v>
                </c:pt>
                <c:pt idx="1835">
                  <c:v>5373.92</c:v>
                </c:pt>
                <c:pt idx="1836">
                  <c:v>5419.07</c:v>
                </c:pt>
                <c:pt idx="1837">
                  <c:v>5435.94</c:v>
                </c:pt>
                <c:pt idx="1838">
                  <c:v>5479.04</c:v>
                </c:pt>
                <c:pt idx="1839">
                  <c:v>5456.39</c:v>
                </c:pt>
                <c:pt idx="1840">
                  <c:v>5401.13</c:v>
                </c:pt>
                <c:pt idx="1841">
                  <c:v>5402.74</c:v>
                </c:pt>
                <c:pt idx="1842">
                  <c:v>5414.85</c:v>
                </c:pt>
                <c:pt idx="1843">
                  <c:v>5441.72</c:v>
                </c:pt>
                <c:pt idx="1844">
                  <c:v>5445.91</c:v>
                </c:pt>
                <c:pt idx="1845">
                  <c:v>5415.76</c:v>
                </c:pt>
                <c:pt idx="1846">
                  <c:v>5388.34</c:v>
                </c:pt>
                <c:pt idx="1847">
                  <c:v>5405.61</c:v>
                </c:pt>
                <c:pt idx="1848">
                  <c:v>5452.97</c:v>
                </c:pt>
                <c:pt idx="1849">
                  <c:v>5472.93</c:v>
                </c:pt>
                <c:pt idx="1850">
                  <c:v>5466.54</c:v>
                </c:pt>
                <c:pt idx="1851">
                  <c:v>5426.51</c:v>
                </c:pt>
                <c:pt idx="1852">
                  <c:v>5426.94</c:v>
                </c:pt>
                <c:pt idx="1853">
                  <c:v>5379.09</c:v>
                </c:pt>
                <c:pt idx="1854">
                  <c:v>5375.07</c:v>
                </c:pt>
                <c:pt idx="1855">
                  <c:v>5384.88</c:v>
                </c:pt>
                <c:pt idx="1856">
                  <c:v>5386.61</c:v>
                </c:pt>
                <c:pt idx="1857">
                  <c:v>5376.39</c:v>
                </c:pt>
                <c:pt idx="1858">
                  <c:v>5399.83</c:v>
                </c:pt>
                <c:pt idx="1859">
                  <c:v>5370.29</c:v>
                </c:pt>
                <c:pt idx="1860">
                  <c:v>5386.31</c:v>
                </c:pt>
                <c:pt idx="1861">
                  <c:v>5410.5</c:v>
                </c:pt>
                <c:pt idx="1862">
                  <c:v>5439.12</c:v>
                </c:pt>
                <c:pt idx="1863">
                  <c:v>5483.93</c:v>
                </c:pt>
                <c:pt idx="1864">
                  <c:v>5479.69</c:v>
                </c:pt>
                <c:pt idx="1865">
                  <c:v>5475.54</c:v>
                </c:pt>
                <c:pt idx="1866">
                  <c:v>5372.59</c:v>
                </c:pt>
                <c:pt idx="1867">
                  <c:v>5287.54</c:v>
                </c:pt>
                <c:pt idx="1868">
                  <c:v>5274.66</c:v>
                </c:pt>
                <c:pt idx="1869">
                  <c:v>5240.8900000000003</c:v>
                </c:pt>
                <c:pt idx="1870">
                  <c:v>5229.8999999999996</c:v>
                </c:pt>
                <c:pt idx="1871">
                  <c:v>5256.08</c:v>
                </c:pt>
                <c:pt idx="1872">
                  <c:v>5256.82</c:v>
                </c:pt>
                <c:pt idx="1873">
                  <c:v>5274.96</c:v>
                </c:pt>
                <c:pt idx="1874">
                  <c:v>5299.33</c:v>
                </c:pt>
                <c:pt idx="1875">
                  <c:v>5289.44</c:v>
                </c:pt>
                <c:pt idx="1876">
                  <c:v>5313.49</c:v>
                </c:pt>
                <c:pt idx="1877">
                  <c:v>5300.79</c:v>
                </c:pt>
                <c:pt idx="1878">
                  <c:v>5324.12</c:v>
                </c:pt>
                <c:pt idx="1879">
                  <c:v>5324.4</c:v>
                </c:pt>
                <c:pt idx="1880">
                  <c:v>5305.72</c:v>
                </c:pt>
                <c:pt idx="1881">
                  <c:v>5245.09</c:v>
                </c:pt>
                <c:pt idx="1882">
                  <c:v>5261.33</c:v>
                </c:pt>
                <c:pt idx="1883">
                  <c:v>5209.9799999999996</c:v>
                </c:pt>
                <c:pt idx="1884">
                  <c:v>5193.5200000000004</c:v>
                </c:pt>
                <c:pt idx="1885">
                  <c:v>5190.8900000000003</c:v>
                </c:pt>
                <c:pt idx="1886">
                  <c:v>5174.1400000000003</c:v>
                </c:pt>
                <c:pt idx="1887">
                  <c:v>5214.0200000000004</c:v>
                </c:pt>
                <c:pt idx="1888">
                  <c:v>5259.41</c:v>
                </c:pt>
                <c:pt idx="1889">
                  <c:v>5256.67</c:v>
                </c:pt>
                <c:pt idx="1890">
                  <c:v>5208.5600000000004</c:v>
                </c:pt>
                <c:pt idx="1891">
                  <c:v>5222.96</c:v>
                </c:pt>
                <c:pt idx="1892">
                  <c:v>5283.7</c:v>
                </c:pt>
                <c:pt idx="1893">
                  <c:v>5254.94</c:v>
                </c:pt>
                <c:pt idx="1894">
                  <c:v>5274.72</c:v>
                </c:pt>
                <c:pt idx="1895">
                  <c:v>5281.78</c:v>
                </c:pt>
                <c:pt idx="1896">
                  <c:v>5278</c:v>
                </c:pt>
                <c:pt idx="1897">
                  <c:v>5254.88</c:v>
                </c:pt>
                <c:pt idx="1898">
                  <c:v>5239.58</c:v>
                </c:pt>
                <c:pt idx="1899">
                  <c:v>5232.32</c:v>
                </c:pt>
                <c:pt idx="1900">
                  <c:v>5261</c:v>
                </c:pt>
                <c:pt idx="1901">
                  <c:v>5275.43</c:v>
                </c:pt>
                <c:pt idx="1902">
                  <c:v>5261.71</c:v>
                </c:pt>
                <c:pt idx="1903">
                  <c:v>5261.71</c:v>
                </c:pt>
                <c:pt idx="1904">
                  <c:v>5234.3</c:v>
                </c:pt>
                <c:pt idx="1905">
                  <c:v>5217.07</c:v>
                </c:pt>
                <c:pt idx="1906">
                  <c:v>5201.4399999999996</c:v>
                </c:pt>
                <c:pt idx="1907">
                  <c:v>5170.42</c:v>
                </c:pt>
                <c:pt idx="1908">
                  <c:v>5191.7</c:v>
                </c:pt>
                <c:pt idx="1909">
                  <c:v>5169.8599999999997</c:v>
                </c:pt>
                <c:pt idx="1910">
                  <c:v>5187.1000000000004</c:v>
                </c:pt>
                <c:pt idx="1911">
                  <c:v>5187.1000000000004</c:v>
                </c:pt>
                <c:pt idx="1912">
                  <c:v>5141.58</c:v>
                </c:pt>
                <c:pt idx="1913">
                  <c:v>5132.32</c:v>
                </c:pt>
                <c:pt idx="1914">
                  <c:v>5124.21</c:v>
                </c:pt>
                <c:pt idx="1915">
                  <c:v>5078.6400000000003</c:v>
                </c:pt>
                <c:pt idx="1916">
                  <c:v>5060.47</c:v>
                </c:pt>
                <c:pt idx="1917">
                  <c:v>5045.54</c:v>
                </c:pt>
                <c:pt idx="1918">
                  <c:v>5050.57</c:v>
                </c:pt>
                <c:pt idx="1919">
                  <c:v>4970.01</c:v>
                </c:pt>
                <c:pt idx="1920">
                  <c:v>5018.93</c:v>
                </c:pt>
                <c:pt idx="1921">
                  <c:v>5005.24</c:v>
                </c:pt>
                <c:pt idx="1922">
                  <c:v>4977.75</c:v>
                </c:pt>
                <c:pt idx="1923">
                  <c:v>4925.58</c:v>
                </c:pt>
                <c:pt idx="1924">
                  <c:v>4914.4799999999996</c:v>
                </c:pt>
                <c:pt idx="1925">
                  <c:v>4914.4799999999996</c:v>
                </c:pt>
                <c:pt idx="1926">
                  <c:v>4920.8900000000003</c:v>
                </c:pt>
                <c:pt idx="1927">
                  <c:v>4893.8900000000003</c:v>
                </c:pt>
                <c:pt idx="1928">
                  <c:v>4881.47</c:v>
                </c:pt>
                <c:pt idx="1929">
                  <c:v>4850.38</c:v>
                </c:pt>
                <c:pt idx="1930">
                  <c:v>4798.3500000000004</c:v>
                </c:pt>
                <c:pt idx="1931">
                  <c:v>4876.72</c:v>
                </c:pt>
                <c:pt idx="1932">
                  <c:v>4934.41</c:v>
                </c:pt>
                <c:pt idx="1933">
                  <c:v>4977.09</c:v>
                </c:pt>
                <c:pt idx="1934">
                  <c:v>5013.66</c:v>
                </c:pt>
                <c:pt idx="1935">
                  <c:v>5005.3900000000003</c:v>
                </c:pt>
                <c:pt idx="1936">
                  <c:v>4957.45</c:v>
                </c:pt>
                <c:pt idx="1937">
                  <c:v>4926.9799999999996</c:v>
                </c:pt>
                <c:pt idx="1938">
                  <c:v>4951.13</c:v>
                </c:pt>
                <c:pt idx="1939">
                  <c:v>5018.99</c:v>
                </c:pt>
                <c:pt idx="1940">
                  <c:v>5069.2299999999996</c:v>
                </c:pt>
                <c:pt idx="1941">
                  <c:v>5067.8500000000004</c:v>
                </c:pt>
                <c:pt idx="1942">
                  <c:v>5071.7700000000004</c:v>
                </c:pt>
                <c:pt idx="1943">
                  <c:v>5058.88</c:v>
                </c:pt>
                <c:pt idx="1944">
                  <c:v>5024.92</c:v>
                </c:pt>
                <c:pt idx="1945">
                  <c:v>5040.57</c:v>
                </c:pt>
                <c:pt idx="1946">
                  <c:v>5033.6000000000004</c:v>
                </c:pt>
                <c:pt idx="1947">
                  <c:v>5060.72</c:v>
                </c:pt>
                <c:pt idx="1948">
                  <c:v>5060</c:v>
                </c:pt>
                <c:pt idx="1949">
                  <c:v>5090.6499999999996</c:v>
                </c:pt>
                <c:pt idx="1950">
                  <c:v>5098.18</c:v>
                </c:pt>
                <c:pt idx="1951">
                  <c:v>5083.55</c:v>
                </c:pt>
                <c:pt idx="1952">
                  <c:v>5074.03</c:v>
                </c:pt>
                <c:pt idx="1953">
                  <c:v>5070.72</c:v>
                </c:pt>
                <c:pt idx="1954">
                  <c:v>5062.8999999999996</c:v>
                </c:pt>
                <c:pt idx="1955">
                  <c:v>5009.72</c:v>
                </c:pt>
                <c:pt idx="1956">
                  <c:v>5054.95</c:v>
                </c:pt>
                <c:pt idx="1957">
                  <c:v>5054.87</c:v>
                </c:pt>
                <c:pt idx="1958">
                  <c:v>5075.7299999999996</c:v>
                </c:pt>
                <c:pt idx="1959">
                  <c:v>5066.6899999999996</c:v>
                </c:pt>
                <c:pt idx="1960">
                  <c:v>5054.21</c:v>
                </c:pt>
                <c:pt idx="1961">
                  <c:v>5073.4799999999996</c:v>
                </c:pt>
                <c:pt idx="1962">
                  <c:v>5074.88</c:v>
                </c:pt>
                <c:pt idx="1963">
                  <c:v>5068.41</c:v>
                </c:pt>
                <c:pt idx="1964">
                  <c:v>5076.43</c:v>
                </c:pt>
                <c:pt idx="1965">
                  <c:v>5076.43</c:v>
                </c:pt>
                <c:pt idx="1966">
                  <c:v>5050.75</c:v>
                </c:pt>
                <c:pt idx="1967">
                  <c:v>5041.09</c:v>
                </c:pt>
                <c:pt idx="1968">
                  <c:v>5052.72</c:v>
                </c:pt>
                <c:pt idx="1969">
                  <c:v>5032.09</c:v>
                </c:pt>
                <c:pt idx="1970">
                  <c:v>4997.63</c:v>
                </c:pt>
                <c:pt idx="1971">
                  <c:v>4969.33</c:v>
                </c:pt>
                <c:pt idx="1972">
                  <c:v>4992.75</c:v>
                </c:pt>
                <c:pt idx="1973">
                  <c:v>4981.09</c:v>
                </c:pt>
                <c:pt idx="1974">
                  <c:v>5000.71</c:v>
                </c:pt>
                <c:pt idx="1975">
                  <c:v>5001.1000000000004</c:v>
                </c:pt>
                <c:pt idx="1976">
                  <c:v>4972.3599999999997</c:v>
                </c:pt>
                <c:pt idx="1977">
                  <c:v>4940.8100000000004</c:v>
                </c:pt>
                <c:pt idx="1978">
                  <c:v>4885.29</c:v>
                </c:pt>
                <c:pt idx="1979">
                  <c:v>4780.3900000000003</c:v>
                </c:pt>
                <c:pt idx="1980">
                  <c:v>4777.87</c:v>
                </c:pt>
                <c:pt idx="1981">
                  <c:v>4811.07</c:v>
                </c:pt>
                <c:pt idx="1982">
                  <c:v>4910.08</c:v>
                </c:pt>
                <c:pt idx="1983">
                  <c:v>4913.1000000000004</c:v>
                </c:pt>
                <c:pt idx="1984">
                  <c:v>4827.54</c:v>
                </c:pt>
                <c:pt idx="1985">
                  <c:v>4845.6000000000004</c:v>
                </c:pt>
                <c:pt idx="1986">
                  <c:v>4781.03</c:v>
                </c:pt>
                <c:pt idx="1987">
                  <c:v>4781.03</c:v>
                </c:pt>
                <c:pt idx="1988">
                  <c:v>4798.5200000000004</c:v>
                </c:pt>
                <c:pt idx="1989">
                  <c:v>4787.01</c:v>
                </c:pt>
                <c:pt idx="1990">
                  <c:v>4777.04</c:v>
                </c:pt>
                <c:pt idx="1991">
                  <c:v>4784.5</c:v>
                </c:pt>
                <c:pt idx="1992">
                  <c:v>4738.97</c:v>
                </c:pt>
                <c:pt idx="1993">
                  <c:v>4648.62</c:v>
                </c:pt>
                <c:pt idx="1994">
                  <c:v>4616.6400000000003</c:v>
                </c:pt>
                <c:pt idx="1995">
                  <c:v>4604.96</c:v>
                </c:pt>
                <c:pt idx="1996">
                  <c:v>4609.6400000000003</c:v>
                </c:pt>
                <c:pt idx="1997">
                  <c:v>4692.2</c:v>
                </c:pt>
                <c:pt idx="1998">
                  <c:v>4804.37</c:v>
                </c:pt>
                <c:pt idx="1999">
                  <c:v>4772.2</c:v>
                </c:pt>
                <c:pt idx="2000">
                  <c:v>4713.3500000000004</c:v>
                </c:pt>
                <c:pt idx="2001">
                  <c:v>4757.4399999999996</c:v>
                </c:pt>
                <c:pt idx="2002">
                  <c:v>4817.83</c:v>
                </c:pt>
                <c:pt idx="2003">
                  <c:v>4823.58</c:v>
                </c:pt>
                <c:pt idx="2004">
                  <c:v>4860.63</c:v>
                </c:pt>
                <c:pt idx="2005">
                  <c:v>4880.2700000000004</c:v>
                </c:pt>
                <c:pt idx="2006">
                  <c:v>4957</c:v>
                </c:pt>
                <c:pt idx="2007">
                  <c:v>4974.8</c:v>
                </c:pt>
                <c:pt idx="2008">
                  <c:v>5004.4399999999996</c:v>
                </c:pt>
                <c:pt idx="2009">
                  <c:v>5069.68</c:v>
                </c:pt>
                <c:pt idx="2010">
                  <c:v>5072.93</c:v>
                </c:pt>
                <c:pt idx="2011">
                  <c:v>5072.93</c:v>
                </c:pt>
                <c:pt idx="2012">
                  <c:v>5072.93</c:v>
                </c:pt>
                <c:pt idx="2013">
                  <c:v>5072.93</c:v>
                </c:pt>
                <c:pt idx="2014">
                  <c:v>5025.21</c:v>
                </c:pt>
                <c:pt idx="2015">
                  <c:v>5000.6400000000003</c:v>
                </c:pt>
                <c:pt idx="2016">
                  <c:v>5006.24</c:v>
                </c:pt>
                <c:pt idx="2017">
                  <c:v>5026.1899999999996</c:v>
                </c:pt>
                <c:pt idx="2018">
                  <c:v>5099.6400000000003</c:v>
                </c:pt>
                <c:pt idx="2019">
                  <c:v>5059.04</c:v>
                </c:pt>
                <c:pt idx="2020">
                  <c:v>5042.6099999999997</c:v>
                </c:pt>
                <c:pt idx="2021">
                  <c:v>5021.67</c:v>
                </c:pt>
                <c:pt idx="2022">
                  <c:v>5000.7700000000004</c:v>
                </c:pt>
                <c:pt idx="2023">
                  <c:v>5040.2</c:v>
                </c:pt>
                <c:pt idx="2024">
                  <c:v>5050.96</c:v>
                </c:pt>
                <c:pt idx="2025">
                  <c:v>5041.2</c:v>
                </c:pt>
                <c:pt idx="2026">
                  <c:v>5032.5600000000004</c:v>
                </c:pt>
                <c:pt idx="2027">
                  <c:v>5056.1099999999997</c:v>
                </c:pt>
                <c:pt idx="2028">
                  <c:v>5136.6000000000004</c:v>
                </c:pt>
                <c:pt idx="2029">
                  <c:v>5131.57</c:v>
                </c:pt>
                <c:pt idx="2030">
                  <c:v>5157.5</c:v>
                </c:pt>
                <c:pt idx="2031">
                  <c:v>5150.1099999999997</c:v>
                </c:pt>
                <c:pt idx="2032">
                  <c:v>5172.3100000000004</c:v>
                </c:pt>
                <c:pt idx="2033">
                  <c:v>5192.3900000000003</c:v>
                </c:pt>
                <c:pt idx="2034">
                  <c:v>4953.2</c:v>
                </c:pt>
                <c:pt idx="2035">
                  <c:v>4992.7700000000004</c:v>
                </c:pt>
                <c:pt idx="2036">
                  <c:v>4910.54</c:v>
                </c:pt>
                <c:pt idx="2037">
                  <c:v>5014.96</c:v>
                </c:pt>
                <c:pt idx="2038">
                  <c:v>4943.8500000000004</c:v>
                </c:pt>
                <c:pt idx="2039">
                  <c:v>4962.3500000000004</c:v>
                </c:pt>
                <c:pt idx="2040">
                  <c:v>4880.87</c:v>
                </c:pt>
                <c:pt idx="2041">
                  <c:v>4744.13</c:v>
                </c:pt>
                <c:pt idx="2042">
                  <c:v>4744.13</c:v>
                </c:pt>
                <c:pt idx="2043">
                  <c:v>4744.13</c:v>
                </c:pt>
                <c:pt idx="2044">
                  <c:v>4801.5600000000004</c:v>
                </c:pt>
                <c:pt idx="2045">
                  <c:v>4730.12</c:v>
                </c:pt>
                <c:pt idx="2046">
                  <c:v>4599.38</c:v>
                </c:pt>
                <c:pt idx="2047">
                  <c:v>4672.7700000000004</c:v>
                </c:pt>
                <c:pt idx="2048">
                  <c:v>4690.88</c:v>
                </c:pt>
                <c:pt idx="2049">
                  <c:v>4619.59</c:v>
                </c:pt>
                <c:pt idx="2050">
                  <c:v>4544.2</c:v>
                </c:pt>
                <c:pt idx="2051">
                  <c:v>4412.25</c:v>
                </c:pt>
                <c:pt idx="2052">
                  <c:v>4498.5200000000004</c:v>
                </c:pt>
                <c:pt idx="2053">
                  <c:v>4861.4399999999996</c:v>
                </c:pt>
                <c:pt idx="2054">
                  <c:v>4814.17</c:v>
                </c:pt>
                <c:pt idx="2055">
                  <c:v>4791.88</c:v>
                </c:pt>
                <c:pt idx="2056">
                  <c:v>4786.12</c:v>
                </c:pt>
                <c:pt idx="2057">
                  <c:v>4744.3</c:v>
                </c:pt>
                <c:pt idx="2058">
                  <c:v>4729.8999999999996</c:v>
                </c:pt>
                <c:pt idx="2059">
                  <c:v>4651.6499999999996</c:v>
                </c:pt>
                <c:pt idx="2060">
                  <c:v>4563</c:v>
                </c:pt>
                <c:pt idx="2061">
                  <c:v>4596.4399999999996</c:v>
                </c:pt>
                <c:pt idx="2062">
                  <c:v>4518.68</c:v>
                </c:pt>
                <c:pt idx="2063">
                  <c:v>4538.8</c:v>
                </c:pt>
                <c:pt idx="2064">
                  <c:v>4501.58</c:v>
                </c:pt>
                <c:pt idx="2065">
                  <c:v>4492.92</c:v>
                </c:pt>
                <c:pt idx="2066">
                  <c:v>4644.9799999999996</c:v>
                </c:pt>
                <c:pt idx="2067">
                  <c:v>4735.1000000000004</c:v>
                </c:pt>
                <c:pt idx="2068">
                  <c:v>4723.8</c:v>
                </c:pt>
                <c:pt idx="2069">
                  <c:v>4748.2</c:v>
                </c:pt>
                <c:pt idx="2070">
                  <c:v>4759.7299999999996</c:v>
                </c:pt>
                <c:pt idx="2071">
                  <c:v>4784.7299999999996</c:v>
                </c:pt>
                <c:pt idx="2072">
                  <c:v>4815.2700000000004</c:v>
                </c:pt>
                <c:pt idx="2073">
                  <c:v>4884.92</c:v>
                </c:pt>
                <c:pt idx="2074">
                  <c:v>4876.3100000000004</c:v>
                </c:pt>
                <c:pt idx="2075">
                  <c:v>4814.68</c:v>
                </c:pt>
                <c:pt idx="2076">
                  <c:v>4739</c:v>
                </c:pt>
                <c:pt idx="2077">
                  <c:v>4752.91</c:v>
                </c:pt>
                <c:pt idx="2078">
                  <c:v>4735.95</c:v>
                </c:pt>
                <c:pt idx="2079">
                  <c:v>4726.1000000000004</c:v>
                </c:pt>
                <c:pt idx="2080">
                  <c:v>4714.6499999999996</c:v>
                </c:pt>
                <c:pt idx="2081">
                  <c:v>4714.6499999999996</c:v>
                </c:pt>
                <c:pt idx="2082">
                  <c:v>4673.7700000000004</c:v>
                </c:pt>
                <c:pt idx="2083">
                  <c:v>4669.0600000000004</c:v>
                </c:pt>
                <c:pt idx="2084">
                  <c:v>4669.8500000000004</c:v>
                </c:pt>
                <c:pt idx="2085">
                  <c:v>4669.8500000000004</c:v>
                </c:pt>
                <c:pt idx="2086">
                  <c:v>4669.8500000000004</c:v>
                </c:pt>
                <c:pt idx="2087">
                  <c:v>4804.59</c:v>
                </c:pt>
                <c:pt idx="2088">
                  <c:v>4839.7</c:v>
                </c:pt>
                <c:pt idx="2089">
                  <c:v>4884.3900000000003</c:v>
                </c:pt>
                <c:pt idx="2090">
                  <c:v>4913.3599999999997</c:v>
                </c:pt>
                <c:pt idx="2091">
                  <c:v>4909.76</c:v>
                </c:pt>
                <c:pt idx="2092">
                  <c:v>4898.43</c:v>
                </c:pt>
                <c:pt idx="2093">
                  <c:v>4996.1899999999996</c:v>
                </c:pt>
                <c:pt idx="2094">
                  <c:v>4958.79</c:v>
                </c:pt>
                <c:pt idx="2095">
                  <c:v>4922.18</c:v>
                </c:pt>
                <c:pt idx="2096">
                  <c:v>4883.68</c:v>
                </c:pt>
                <c:pt idx="2097">
                  <c:v>4893.5200000000004</c:v>
                </c:pt>
                <c:pt idx="2098">
                  <c:v>4881.32</c:v>
                </c:pt>
                <c:pt idx="2099">
                  <c:v>4816.01</c:v>
                </c:pt>
                <c:pt idx="2100">
                  <c:v>4693.92</c:v>
                </c:pt>
                <c:pt idx="2101">
                  <c:v>4670.0200000000004</c:v>
                </c:pt>
                <c:pt idx="2102">
                  <c:v>4652.01</c:v>
                </c:pt>
                <c:pt idx="2103">
                  <c:v>4640.8599999999997</c:v>
                </c:pt>
                <c:pt idx="2104">
                  <c:v>4561.6000000000004</c:v>
                </c:pt>
                <c:pt idx="2105">
                  <c:v>4570.42</c:v>
                </c:pt>
                <c:pt idx="2106">
                  <c:v>4573.8500000000004</c:v>
                </c:pt>
                <c:pt idx="2107">
                  <c:v>4550.91</c:v>
                </c:pt>
                <c:pt idx="2108">
                  <c:v>4572.0600000000004</c:v>
                </c:pt>
                <c:pt idx="2109">
                  <c:v>4579.45</c:v>
                </c:pt>
                <c:pt idx="2110">
                  <c:v>4669.25</c:v>
                </c:pt>
                <c:pt idx="2111">
                  <c:v>4675.28</c:v>
                </c:pt>
                <c:pt idx="2112">
                  <c:v>4699.5200000000004</c:v>
                </c:pt>
                <c:pt idx="2113">
                  <c:v>4686.83</c:v>
                </c:pt>
                <c:pt idx="2114">
                  <c:v>4627.63</c:v>
                </c:pt>
                <c:pt idx="2115">
                  <c:v>4660.2700000000004</c:v>
                </c:pt>
                <c:pt idx="2116">
                  <c:v>4667.8999999999996</c:v>
                </c:pt>
                <c:pt idx="2117">
                  <c:v>4659.8100000000004</c:v>
                </c:pt>
                <c:pt idx="2118">
                  <c:v>4655.8599999999997</c:v>
                </c:pt>
                <c:pt idx="2119">
                  <c:v>4631.33</c:v>
                </c:pt>
                <c:pt idx="2120">
                  <c:v>4543.62</c:v>
                </c:pt>
                <c:pt idx="2121">
                  <c:v>4519.1899999999996</c:v>
                </c:pt>
                <c:pt idx="2122">
                  <c:v>4536.05</c:v>
                </c:pt>
                <c:pt idx="2123">
                  <c:v>4532.62</c:v>
                </c:pt>
                <c:pt idx="2124">
                  <c:v>4430.63</c:v>
                </c:pt>
                <c:pt idx="2125">
                  <c:v>4361.41</c:v>
                </c:pt>
                <c:pt idx="2126">
                  <c:v>4297.7</c:v>
                </c:pt>
                <c:pt idx="2127">
                  <c:v>4263.24</c:v>
                </c:pt>
                <c:pt idx="2128">
                  <c:v>4122.63</c:v>
                </c:pt>
                <c:pt idx="2129">
                  <c:v>4283.63</c:v>
                </c:pt>
                <c:pt idx="2130">
                  <c:v>4289.3999999999996</c:v>
                </c:pt>
                <c:pt idx="2131">
                  <c:v>4366.3599999999997</c:v>
                </c:pt>
                <c:pt idx="2132">
                  <c:v>4324.09</c:v>
                </c:pt>
                <c:pt idx="2133">
                  <c:v>4229.46</c:v>
                </c:pt>
                <c:pt idx="2134">
                  <c:v>4035.54</c:v>
                </c:pt>
                <c:pt idx="2135">
                  <c:v>4070.29</c:v>
                </c:pt>
                <c:pt idx="2136">
                  <c:v>3979.67</c:v>
                </c:pt>
                <c:pt idx="2137">
                  <c:v>3727.6</c:v>
                </c:pt>
                <c:pt idx="2138">
                  <c:v>3763.57</c:v>
                </c:pt>
                <c:pt idx="2139">
                  <c:v>3232.36</c:v>
                </c:pt>
                <c:pt idx="2140">
                  <c:v>3271.4</c:v>
                </c:pt>
                <c:pt idx="2141">
                  <c:v>2876.03</c:v>
                </c:pt>
                <c:pt idx="2142">
                  <c:v>3081.43</c:v>
                </c:pt>
                <c:pt idx="2143">
                  <c:v>3077.18</c:v>
                </c:pt>
                <c:pt idx="2144">
                  <c:v>2897.83</c:v>
                </c:pt>
                <c:pt idx="2145">
                  <c:v>2894.74</c:v>
                </c:pt>
                <c:pt idx="2146">
                  <c:v>3123.13</c:v>
                </c:pt>
                <c:pt idx="2147">
                  <c:v>3214.57</c:v>
                </c:pt>
                <c:pt idx="2148">
                  <c:v>3228.37</c:v>
                </c:pt>
                <c:pt idx="2149">
                  <c:v>3316.27</c:v>
                </c:pt>
                <c:pt idx="2150">
                  <c:v>3487.49</c:v>
                </c:pt>
                <c:pt idx="2151">
                  <c:v>3421.39</c:v>
                </c:pt>
                <c:pt idx="2152">
                  <c:v>3559.25</c:v>
                </c:pt>
                <c:pt idx="2153">
                  <c:v>3674.43</c:v>
                </c:pt>
                <c:pt idx="2154">
                  <c:v>3748.47</c:v>
                </c:pt>
                <c:pt idx="2155">
                  <c:v>3711.66</c:v>
                </c:pt>
                <c:pt idx="2156">
                  <c:v>3759.76</c:v>
                </c:pt>
                <c:pt idx="2157">
                  <c:v>3822.18</c:v>
                </c:pt>
                <c:pt idx="2158">
                  <c:v>3822.18</c:v>
                </c:pt>
                <c:pt idx="2159">
                  <c:v>3859.16</c:v>
                </c:pt>
                <c:pt idx="2160">
                  <c:v>3919.91</c:v>
                </c:pt>
                <c:pt idx="2161">
                  <c:v>3854.71</c:v>
                </c:pt>
                <c:pt idx="2162">
                  <c:v>3802.47</c:v>
                </c:pt>
                <c:pt idx="2163">
                  <c:v>3819.61</c:v>
                </c:pt>
                <c:pt idx="2164">
                  <c:v>3748.31</c:v>
                </c:pt>
                <c:pt idx="2165">
                  <c:v>3652.87</c:v>
                </c:pt>
                <c:pt idx="2166">
                  <c:v>3678.5</c:v>
                </c:pt>
                <c:pt idx="2167">
                  <c:v>3748.49</c:v>
                </c:pt>
                <c:pt idx="2168">
                  <c:v>3679.67</c:v>
                </c:pt>
                <c:pt idx="2169">
                  <c:v>3810.89</c:v>
                </c:pt>
                <c:pt idx="2170">
                  <c:v>3900.92</c:v>
                </c:pt>
                <c:pt idx="2171">
                  <c:v>4014.7</c:v>
                </c:pt>
                <c:pt idx="2172">
                  <c:v>3977.56</c:v>
                </c:pt>
                <c:pt idx="2173">
                  <c:v>3977.56</c:v>
                </c:pt>
                <c:pt idx="2174">
                  <c:v>3853.27</c:v>
                </c:pt>
                <c:pt idx="2175">
                  <c:v>3922.4</c:v>
                </c:pt>
                <c:pt idx="2176">
                  <c:v>3964.94</c:v>
                </c:pt>
                <c:pt idx="2177">
                  <c:v>3999.54</c:v>
                </c:pt>
                <c:pt idx="2178">
                  <c:v>3818.24</c:v>
                </c:pt>
                <c:pt idx="2179">
                  <c:v>3811.75</c:v>
                </c:pt>
                <c:pt idx="2180">
                  <c:v>3734.75</c:v>
                </c:pt>
                <c:pt idx="2181">
                  <c:v>3604.91</c:v>
                </c:pt>
                <c:pt idx="2182">
                  <c:v>3641.64</c:v>
                </c:pt>
                <c:pt idx="2183">
                  <c:v>3622.15</c:v>
                </c:pt>
                <c:pt idx="2184">
                  <c:v>3763.21</c:v>
                </c:pt>
                <c:pt idx="2185">
                  <c:v>3729.97</c:v>
                </c:pt>
                <c:pt idx="2186">
                  <c:v>3755.08</c:v>
                </c:pt>
                <c:pt idx="2187">
                  <c:v>3755.08</c:v>
                </c:pt>
                <c:pt idx="2188">
                  <c:v>3723.57</c:v>
                </c:pt>
                <c:pt idx="2189">
                  <c:v>3751.39</c:v>
                </c:pt>
                <c:pt idx="2190">
                  <c:v>3733.78</c:v>
                </c:pt>
                <c:pt idx="2191">
                  <c:v>3769.32</c:v>
                </c:pt>
                <c:pt idx="2192">
                  <c:v>3658.11</c:v>
                </c:pt>
                <c:pt idx="2193">
                  <c:v>3647.6</c:v>
                </c:pt>
                <c:pt idx="2194">
                  <c:v>3685.72</c:v>
                </c:pt>
                <c:pt idx="2195">
                  <c:v>3750.37</c:v>
                </c:pt>
                <c:pt idx="2196">
                  <c:v>3833.47</c:v>
                </c:pt>
                <c:pt idx="2197">
                  <c:v>3885.41</c:v>
                </c:pt>
                <c:pt idx="2198">
                  <c:v>4033.42</c:v>
                </c:pt>
                <c:pt idx="2199">
                  <c:v>4139.8999999999996</c:v>
                </c:pt>
                <c:pt idx="2200">
                  <c:v>4126.17</c:v>
                </c:pt>
                <c:pt idx="2201">
                  <c:v>4063.89</c:v>
                </c:pt>
                <c:pt idx="2202">
                  <c:v>3944.23</c:v>
                </c:pt>
                <c:pt idx="2203">
                  <c:v>3981.84</c:v>
                </c:pt>
                <c:pt idx="2204">
                  <c:v>3893.13</c:v>
                </c:pt>
                <c:pt idx="2205">
                  <c:v>3939.79</c:v>
                </c:pt>
                <c:pt idx="2206">
                  <c:v>3996.6</c:v>
                </c:pt>
                <c:pt idx="2207">
                  <c:v>3990.77</c:v>
                </c:pt>
                <c:pt idx="2208">
                  <c:v>4026.79</c:v>
                </c:pt>
                <c:pt idx="2209">
                  <c:v>3998.52</c:v>
                </c:pt>
                <c:pt idx="2210">
                  <c:v>4031.73</c:v>
                </c:pt>
                <c:pt idx="2211">
                  <c:v>4036.23</c:v>
                </c:pt>
                <c:pt idx="2212">
                  <c:v>4038.32</c:v>
                </c:pt>
                <c:pt idx="2213">
                  <c:v>3990.95</c:v>
                </c:pt>
                <c:pt idx="2214">
                  <c:v>3990.95</c:v>
                </c:pt>
                <c:pt idx="2215">
                  <c:v>3959.02</c:v>
                </c:pt>
                <c:pt idx="2216">
                  <c:v>4037.07</c:v>
                </c:pt>
                <c:pt idx="2217">
                  <c:v>4177.8900000000003</c:v>
                </c:pt>
                <c:pt idx="2218">
                  <c:v>4202.17</c:v>
                </c:pt>
                <c:pt idx="2219">
                  <c:v>4284.42</c:v>
                </c:pt>
                <c:pt idx="2220">
                  <c:v>4257.67</c:v>
                </c:pt>
                <c:pt idx="2221">
                  <c:v>4185.91</c:v>
                </c:pt>
                <c:pt idx="2222">
                  <c:v>4032.15</c:v>
                </c:pt>
                <c:pt idx="2223">
                  <c:v>4029.4</c:v>
                </c:pt>
                <c:pt idx="2224">
                  <c:v>4115.28</c:v>
                </c:pt>
                <c:pt idx="2225">
                  <c:v>4180.91</c:v>
                </c:pt>
                <c:pt idx="2226">
                  <c:v>4041.62</c:v>
                </c:pt>
                <c:pt idx="2227">
                  <c:v>4041.62</c:v>
                </c:pt>
                <c:pt idx="2228">
                  <c:v>3994.73</c:v>
                </c:pt>
                <c:pt idx="2229">
                  <c:v>3924.61</c:v>
                </c:pt>
                <c:pt idx="2230">
                  <c:v>3887.28</c:v>
                </c:pt>
                <c:pt idx="2231">
                  <c:v>3944.82</c:v>
                </c:pt>
                <c:pt idx="2232">
                  <c:v>3984.28</c:v>
                </c:pt>
                <c:pt idx="2233">
                  <c:v>4014.88</c:v>
                </c:pt>
                <c:pt idx="2234">
                  <c:v>4062.65</c:v>
                </c:pt>
                <c:pt idx="2235">
                  <c:v>4055.59</c:v>
                </c:pt>
                <c:pt idx="2236">
                  <c:v>3983.25</c:v>
                </c:pt>
                <c:pt idx="2237">
                  <c:v>3953.3</c:v>
                </c:pt>
                <c:pt idx="2238">
                  <c:v>4017.08</c:v>
                </c:pt>
                <c:pt idx="2239">
                  <c:v>3946.52</c:v>
                </c:pt>
                <c:pt idx="2240">
                  <c:v>3926.25</c:v>
                </c:pt>
                <c:pt idx="2241">
                  <c:v>3932.35</c:v>
                </c:pt>
                <c:pt idx="2242">
                  <c:v>3968.74</c:v>
                </c:pt>
                <c:pt idx="2243">
                  <c:v>3988.9</c:v>
                </c:pt>
                <c:pt idx="2244">
                  <c:v>3984.09</c:v>
                </c:pt>
                <c:pt idx="2245">
                  <c:v>4000.25</c:v>
                </c:pt>
                <c:pt idx="2246">
                  <c:v>4036.54</c:v>
                </c:pt>
                <c:pt idx="2247">
                  <c:v>4004.99</c:v>
                </c:pt>
                <c:pt idx="2248">
                  <c:v>4017.11</c:v>
                </c:pt>
                <c:pt idx="2249">
                  <c:v>4041.02</c:v>
                </c:pt>
                <c:pt idx="2250">
                  <c:v>4023.76</c:v>
                </c:pt>
                <c:pt idx="2251">
                  <c:v>3998.8</c:v>
                </c:pt>
                <c:pt idx="2252">
                  <c:v>3977.97</c:v>
                </c:pt>
                <c:pt idx="2253">
                  <c:v>3994.71</c:v>
                </c:pt>
                <c:pt idx="2254">
                  <c:v>3962.37</c:v>
                </c:pt>
                <c:pt idx="2255">
                  <c:v>3897.73</c:v>
                </c:pt>
                <c:pt idx="2256">
                  <c:v>3861.65</c:v>
                </c:pt>
                <c:pt idx="2257">
                  <c:v>3887.8</c:v>
                </c:pt>
                <c:pt idx="2258">
                  <c:v>3873.78</c:v>
                </c:pt>
                <c:pt idx="2259">
                  <c:v>3767.15</c:v>
                </c:pt>
                <c:pt idx="2260">
                  <c:v>3752.95</c:v>
                </c:pt>
                <c:pt idx="2261">
                  <c:v>3814.95</c:v>
                </c:pt>
                <c:pt idx="2262">
                  <c:v>3845.87</c:v>
                </c:pt>
                <c:pt idx="2263">
                  <c:v>3810.61</c:v>
                </c:pt>
                <c:pt idx="2264">
                  <c:v>3854.21</c:v>
                </c:pt>
                <c:pt idx="2265">
                  <c:v>3826.07</c:v>
                </c:pt>
                <c:pt idx="2266">
                  <c:v>3771.72</c:v>
                </c:pt>
                <c:pt idx="2267">
                  <c:v>3687.17</c:v>
                </c:pt>
                <c:pt idx="2268">
                  <c:v>3712.67</c:v>
                </c:pt>
                <c:pt idx="2269">
                  <c:v>3709.84</c:v>
                </c:pt>
                <c:pt idx="2270">
                  <c:v>3721.71</c:v>
                </c:pt>
                <c:pt idx="2271">
                  <c:v>3717.06</c:v>
                </c:pt>
                <c:pt idx="2272">
                  <c:v>3729.64</c:v>
                </c:pt>
                <c:pt idx="2273">
                  <c:v>3729.64</c:v>
                </c:pt>
                <c:pt idx="2274">
                  <c:v>3643.86</c:v>
                </c:pt>
                <c:pt idx="2275">
                  <c:v>3634.63</c:v>
                </c:pt>
                <c:pt idx="2276">
                  <c:v>3520.46</c:v>
                </c:pt>
                <c:pt idx="2277">
                  <c:v>3571.42</c:v>
                </c:pt>
                <c:pt idx="2278">
                  <c:v>3589.04</c:v>
                </c:pt>
                <c:pt idx="2279">
                  <c:v>3595.39</c:v>
                </c:pt>
                <c:pt idx="2280">
                  <c:v>3555.32</c:v>
                </c:pt>
                <c:pt idx="2281">
                  <c:v>3637.3</c:v>
                </c:pt>
                <c:pt idx="2282">
                  <c:v>3635.47</c:v>
                </c:pt>
                <c:pt idx="2283">
                  <c:v>3666.03</c:v>
                </c:pt>
                <c:pt idx="2284">
                  <c:v>3675.83</c:v>
                </c:pt>
                <c:pt idx="2285">
                  <c:v>3621.71</c:v>
                </c:pt>
                <c:pt idx="2286">
                  <c:v>3588.35</c:v>
                </c:pt>
                <c:pt idx="2287">
                  <c:v>3650.27</c:v>
                </c:pt>
                <c:pt idx="2288">
                  <c:v>3677.45</c:v>
                </c:pt>
                <c:pt idx="2289">
                  <c:v>3677.45</c:v>
                </c:pt>
                <c:pt idx="2290">
                  <c:v>3654.69</c:v>
                </c:pt>
                <c:pt idx="2291">
                  <c:v>3664.4</c:v>
                </c:pt>
                <c:pt idx="2292">
                  <c:v>3661.72</c:v>
                </c:pt>
                <c:pt idx="2293">
                  <c:v>3640.58</c:v>
                </c:pt>
                <c:pt idx="2294">
                  <c:v>3631.8</c:v>
                </c:pt>
                <c:pt idx="2295">
                  <c:v>3672.92</c:v>
                </c:pt>
                <c:pt idx="2296">
                  <c:v>3782.66</c:v>
                </c:pt>
                <c:pt idx="2297">
                  <c:v>3811.29</c:v>
                </c:pt>
                <c:pt idx="2298">
                  <c:v>3807.95</c:v>
                </c:pt>
                <c:pt idx="2299">
                  <c:v>3705.99</c:v>
                </c:pt>
                <c:pt idx="2300">
                  <c:v>3697</c:v>
                </c:pt>
                <c:pt idx="2301">
                  <c:v>3629.48</c:v>
                </c:pt>
                <c:pt idx="2302">
                  <c:v>3582.64</c:v>
                </c:pt>
                <c:pt idx="2303">
                  <c:v>3539.92</c:v>
                </c:pt>
                <c:pt idx="2304">
                  <c:v>3571.13</c:v>
                </c:pt>
                <c:pt idx="2305">
                  <c:v>3521.45</c:v>
                </c:pt>
                <c:pt idx="2306">
                  <c:v>3518.05</c:v>
                </c:pt>
                <c:pt idx="2307">
                  <c:v>3703.94</c:v>
                </c:pt>
                <c:pt idx="2308">
                  <c:v>3812.38</c:v>
                </c:pt>
                <c:pt idx="2309">
                  <c:v>3928.48</c:v>
                </c:pt>
                <c:pt idx="2310">
                  <c:v>3977.45</c:v>
                </c:pt>
                <c:pt idx="2311">
                  <c:v>3979.34</c:v>
                </c:pt>
                <c:pt idx="2312">
                  <c:v>3916.5</c:v>
                </c:pt>
                <c:pt idx="2313">
                  <c:v>4005.35</c:v>
                </c:pt>
                <c:pt idx="2314">
                  <c:v>4047.42</c:v>
                </c:pt>
                <c:pt idx="2315">
                  <c:v>4053.5</c:v>
                </c:pt>
                <c:pt idx="2316">
                  <c:v>4108.79</c:v>
                </c:pt>
                <c:pt idx="2317">
                  <c:v>4028.3</c:v>
                </c:pt>
                <c:pt idx="2318">
                  <c:v>4054.53</c:v>
                </c:pt>
                <c:pt idx="2319">
                  <c:v>4131.26</c:v>
                </c:pt>
                <c:pt idx="2320">
                  <c:v>4197.2700000000004</c:v>
                </c:pt>
                <c:pt idx="2321">
                  <c:v>4135.16</c:v>
                </c:pt>
                <c:pt idx="2322">
                  <c:v>4121.96</c:v>
                </c:pt>
                <c:pt idx="2323">
                  <c:v>4117.03</c:v>
                </c:pt>
                <c:pt idx="2324">
                  <c:v>4032.87</c:v>
                </c:pt>
                <c:pt idx="2325">
                  <c:v>4110.59</c:v>
                </c:pt>
                <c:pt idx="2326">
                  <c:v>4157.12</c:v>
                </c:pt>
                <c:pt idx="2327">
                  <c:v>4188.8</c:v>
                </c:pt>
                <c:pt idx="2328">
                  <c:v>4191.18</c:v>
                </c:pt>
                <c:pt idx="2329">
                  <c:v>4130.41</c:v>
                </c:pt>
                <c:pt idx="2330">
                  <c:v>4130.41</c:v>
                </c:pt>
                <c:pt idx="2331">
                  <c:v>4148.7</c:v>
                </c:pt>
                <c:pt idx="2332">
                  <c:v>4106.42</c:v>
                </c:pt>
                <c:pt idx="2333">
                  <c:v>4085.89</c:v>
                </c:pt>
                <c:pt idx="2334">
                  <c:v>4052.84</c:v>
                </c:pt>
                <c:pt idx="2335">
                  <c:v>4061.67</c:v>
                </c:pt>
                <c:pt idx="2336">
                  <c:v>4110.99</c:v>
                </c:pt>
                <c:pt idx="2337">
                  <c:v>4199.33</c:v>
                </c:pt>
                <c:pt idx="2338">
                  <c:v>4210.6899999999996</c:v>
                </c:pt>
                <c:pt idx="2339">
                  <c:v>4162.96</c:v>
                </c:pt>
                <c:pt idx="2340">
                  <c:v>4190.03</c:v>
                </c:pt>
                <c:pt idx="2341">
                  <c:v>4156.29</c:v>
                </c:pt>
                <c:pt idx="2342">
                  <c:v>4133.3500000000004</c:v>
                </c:pt>
                <c:pt idx="2343">
                  <c:v>4133.3500000000004</c:v>
                </c:pt>
                <c:pt idx="2344">
                  <c:v>4180.22</c:v>
                </c:pt>
                <c:pt idx="2345">
                  <c:v>4197.87</c:v>
                </c:pt>
                <c:pt idx="2346">
                  <c:v>4177.22</c:v>
                </c:pt>
                <c:pt idx="2347">
                  <c:v>4177.22</c:v>
                </c:pt>
                <c:pt idx="2348">
                  <c:v>4177.22</c:v>
                </c:pt>
                <c:pt idx="2349">
                  <c:v>4257.4399999999996</c:v>
                </c:pt>
                <c:pt idx="2350">
                  <c:v>4367.18</c:v>
                </c:pt>
                <c:pt idx="2351">
                  <c:v>4417.84</c:v>
                </c:pt>
                <c:pt idx="2352">
                  <c:v>4528.8500000000004</c:v>
                </c:pt>
                <c:pt idx="2353">
                  <c:v>4560.0200000000004</c:v>
                </c:pt>
                <c:pt idx="2354">
                  <c:v>4552.5200000000004</c:v>
                </c:pt>
                <c:pt idx="2355">
                  <c:v>4600.12</c:v>
                </c:pt>
                <c:pt idx="2356">
                  <c:v>4658.71</c:v>
                </c:pt>
                <c:pt idx="2357">
                  <c:v>4640.84</c:v>
                </c:pt>
                <c:pt idx="2358">
                  <c:v>4572.1000000000004</c:v>
                </c:pt>
                <c:pt idx="2359">
                  <c:v>4624.1099999999997</c:v>
                </c:pt>
                <c:pt idx="2360">
                  <c:v>4669.74</c:v>
                </c:pt>
                <c:pt idx="2361">
                  <c:v>4637.84</c:v>
                </c:pt>
                <c:pt idx="2362">
                  <c:v>4579.2700000000004</c:v>
                </c:pt>
                <c:pt idx="2363">
                  <c:v>4481</c:v>
                </c:pt>
                <c:pt idx="2364">
                  <c:v>4488.93</c:v>
                </c:pt>
                <c:pt idx="2365">
                  <c:v>4497.74</c:v>
                </c:pt>
                <c:pt idx="2366">
                  <c:v>4417.99</c:v>
                </c:pt>
                <c:pt idx="2367">
                  <c:v>4410.8</c:v>
                </c:pt>
                <c:pt idx="2368">
                  <c:v>4288.6499999999996</c:v>
                </c:pt>
                <c:pt idx="2369">
                  <c:v>4381.01</c:v>
                </c:pt>
                <c:pt idx="2370">
                  <c:v>4416.95</c:v>
                </c:pt>
                <c:pt idx="2371">
                  <c:v>4401.87</c:v>
                </c:pt>
                <c:pt idx="2372">
                  <c:v>4412</c:v>
                </c:pt>
                <c:pt idx="2373">
                  <c:v>4449.45</c:v>
                </c:pt>
                <c:pt idx="2374">
                  <c:v>4487.09</c:v>
                </c:pt>
                <c:pt idx="2375">
                  <c:v>4542.72</c:v>
                </c:pt>
                <c:pt idx="2376">
                  <c:v>4527.66</c:v>
                </c:pt>
                <c:pt idx="2377">
                  <c:v>4548.2</c:v>
                </c:pt>
                <c:pt idx="2378">
                  <c:v>4599.09</c:v>
                </c:pt>
                <c:pt idx="2379">
                  <c:v>4620.12</c:v>
                </c:pt>
                <c:pt idx="2380">
                  <c:v>4653.07</c:v>
                </c:pt>
                <c:pt idx="2381">
                  <c:v>4559.2</c:v>
                </c:pt>
                <c:pt idx="2382">
                  <c:v>4518.6400000000003</c:v>
                </c:pt>
                <c:pt idx="2383">
                  <c:v>4623.74</c:v>
                </c:pt>
                <c:pt idx="2384">
                  <c:v>4569.34</c:v>
                </c:pt>
                <c:pt idx="2385">
                  <c:v>4489.21</c:v>
                </c:pt>
                <c:pt idx="2386">
                  <c:v>4576.41</c:v>
                </c:pt>
                <c:pt idx="2387">
                  <c:v>4574.43</c:v>
                </c:pt>
                <c:pt idx="2388">
                  <c:v>4573.37</c:v>
                </c:pt>
                <c:pt idx="2389">
                  <c:v>4637.54</c:v>
                </c:pt>
                <c:pt idx="2390">
                  <c:v>4720.09</c:v>
                </c:pt>
                <c:pt idx="2391">
                  <c:v>4787.45</c:v>
                </c:pt>
                <c:pt idx="2392">
                  <c:v>4700.57</c:v>
                </c:pt>
                <c:pt idx="2393">
                  <c:v>4713.7299999999996</c:v>
                </c:pt>
                <c:pt idx="2394">
                  <c:v>4712.95</c:v>
                </c:pt>
                <c:pt idx="2395">
                  <c:v>4838.18</c:v>
                </c:pt>
                <c:pt idx="2396">
                  <c:v>4888.55</c:v>
                </c:pt>
                <c:pt idx="2397">
                  <c:v>4881.1000000000004</c:v>
                </c:pt>
                <c:pt idx="2398">
                  <c:v>4893.2299999999996</c:v>
                </c:pt>
                <c:pt idx="2399">
                  <c:v>4913.78</c:v>
                </c:pt>
                <c:pt idx="2400">
                  <c:v>4905.05</c:v>
                </c:pt>
                <c:pt idx="2401">
                  <c:v>4909.3999999999996</c:v>
                </c:pt>
                <c:pt idx="2402">
                  <c:v>4878.67</c:v>
                </c:pt>
                <c:pt idx="2403">
                  <c:v>4854.92</c:v>
                </c:pt>
                <c:pt idx="2404">
                  <c:v>4831.62</c:v>
                </c:pt>
                <c:pt idx="2405">
                  <c:v>4802.8999999999996</c:v>
                </c:pt>
                <c:pt idx="2406">
                  <c:v>4842.26</c:v>
                </c:pt>
                <c:pt idx="2407">
                  <c:v>4767.79</c:v>
                </c:pt>
                <c:pt idx="2408">
                  <c:v>4854.42</c:v>
                </c:pt>
                <c:pt idx="2409">
                  <c:v>4916.6899999999996</c:v>
                </c:pt>
                <c:pt idx="2410">
                  <c:v>4928.1499999999996</c:v>
                </c:pt>
                <c:pt idx="2411">
                  <c:v>4898.09</c:v>
                </c:pt>
                <c:pt idx="2412">
                  <c:v>4885.26</c:v>
                </c:pt>
                <c:pt idx="2413">
                  <c:v>4885.26</c:v>
                </c:pt>
                <c:pt idx="2414">
                  <c:v>4871.17</c:v>
                </c:pt>
                <c:pt idx="2415">
                  <c:v>4860.6499999999996</c:v>
                </c:pt>
                <c:pt idx="2416">
                  <c:v>4859.07</c:v>
                </c:pt>
                <c:pt idx="2417">
                  <c:v>4910.1899999999996</c:v>
                </c:pt>
                <c:pt idx="2418">
                  <c:v>4958.04</c:v>
                </c:pt>
                <c:pt idx="2419">
                  <c:v>4950.0600000000004</c:v>
                </c:pt>
                <c:pt idx="2420">
                  <c:v>4901.91</c:v>
                </c:pt>
                <c:pt idx="2421">
                  <c:v>4927.08</c:v>
                </c:pt>
                <c:pt idx="2422">
                  <c:v>4942.16</c:v>
                </c:pt>
                <c:pt idx="2423">
                  <c:v>4988.17</c:v>
                </c:pt>
                <c:pt idx="2424">
                  <c:v>4970.29</c:v>
                </c:pt>
                <c:pt idx="2425">
                  <c:v>4975.8</c:v>
                </c:pt>
                <c:pt idx="2426">
                  <c:v>4932.18</c:v>
                </c:pt>
                <c:pt idx="2427">
                  <c:v>4843.82</c:v>
                </c:pt>
                <c:pt idx="2428">
                  <c:v>4839.1400000000003</c:v>
                </c:pt>
                <c:pt idx="2429">
                  <c:v>4864.8599999999997</c:v>
                </c:pt>
                <c:pt idx="2430">
                  <c:v>4748.5200000000004</c:v>
                </c:pt>
                <c:pt idx="2431">
                  <c:v>4586.2700000000004</c:v>
                </c:pt>
                <c:pt idx="2432">
                  <c:v>4542.55</c:v>
                </c:pt>
                <c:pt idx="2433">
                  <c:v>4472.84</c:v>
                </c:pt>
                <c:pt idx="2434">
                  <c:v>4589.24</c:v>
                </c:pt>
                <c:pt idx="2435">
                  <c:v>4648.82</c:v>
                </c:pt>
                <c:pt idx="2436">
                  <c:v>4704.25</c:v>
                </c:pt>
                <c:pt idx="2437">
                  <c:v>4630.72</c:v>
                </c:pt>
                <c:pt idx="2438">
                  <c:v>4618.8</c:v>
                </c:pt>
                <c:pt idx="2439">
                  <c:v>4594.6000000000004</c:v>
                </c:pt>
                <c:pt idx="2440">
                  <c:v>4540.8</c:v>
                </c:pt>
                <c:pt idx="2441">
                  <c:v>4485.58</c:v>
                </c:pt>
                <c:pt idx="2442">
                  <c:v>4443.6400000000003</c:v>
                </c:pt>
                <c:pt idx="2443">
                  <c:v>4574.6899999999996</c:v>
                </c:pt>
                <c:pt idx="2444">
                  <c:v>4147.8599999999997</c:v>
                </c:pt>
                <c:pt idx="2445">
                  <c:v>4143.96</c:v>
                </c:pt>
                <c:pt idx="2446">
                  <c:v>4030.39</c:v>
                </c:pt>
                <c:pt idx="2447">
                  <c:v>4079.99</c:v>
                </c:pt>
                <c:pt idx="2448">
                  <c:v>4079.99</c:v>
                </c:pt>
                <c:pt idx="2449">
                  <c:v>4115.37</c:v>
                </c:pt>
                <c:pt idx="2450">
                  <c:v>4091.05</c:v>
                </c:pt>
                <c:pt idx="2451">
                  <c:v>4119.0600000000004</c:v>
                </c:pt>
                <c:pt idx="2452">
                  <c:v>4160.26</c:v>
                </c:pt>
                <c:pt idx="2453">
                  <c:v>4258.75</c:v>
                </c:pt>
                <c:pt idx="2454">
                  <c:v>4356.43</c:v>
                </c:pt>
                <c:pt idx="2455">
                  <c:v>4396.1000000000004</c:v>
                </c:pt>
                <c:pt idx="2456">
                  <c:v>4393.97</c:v>
                </c:pt>
                <c:pt idx="2457">
                  <c:v>4226.8999999999996</c:v>
                </c:pt>
                <c:pt idx="2458">
                  <c:v>4225.8900000000003</c:v>
                </c:pt>
                <c:pt idx="2459">
                  <c:v>4131.38</c:v>
                </c:pt>
                <c:pt idx="2460">
                  <c:v>4172.34</c:v>
                </c:pt>
                <c:pt idx="2461">
                  <c:v>4268.3599999999997</c:v>
                </c:pt>
                <c:pt idx="2462">
                  <c:v>4260.22</c:v>
                </c:pt>
                <c:pt idx="2463">
                  <c:v>4310.6400000000003</c:v>
                </c:pt>
                <c:pt idx="2464">
                  <c:v>4344.92</c:v>
                </c:pt>
                <c:pt idx="2465">
                  <c:v>4361.62</c:v>
                </c:pt>
                <c:pt idx="2466">
                  <c:v>4356.51</c:v>
                </c:pt>
                <c:pt idx="2467">
                  <c:v>4330.2700000000004</c:v>
                </c:pt>
                <c:pt idx="2468">
                  <c:v>4294.3900000000003</c:v>
                </c:pt>
                <c:pt idx="2469">
                  <c:v>4294.3900000000003</c:v>
                </c:pt>
                <c:pt idx="2470">
                  <c:v>4371.93</c:v>
                </c:pt>
                <c:pt idx="2471">
                  <c:v>4370.24</c:v>
                </c:pt>
                <c:pt idx="2472">
                  <c:v>4421.2299999999996</c:v>
                </c:pt>
                <c:pt idx="2473">
                  <c:v>4349.51</c:v>
                </c:pt>
                <c:pt idx="2474">
                  <c:v>4349.51</c:v>
                </c:pt>
                <c:pt idx="2475">
                  <c:v>4323.6899999999996</c:v>
                </c:pt>
                <c:pt idx="2476">
                  <c:v>4331.33</c:v>
                </c:pt>
                <c:pt idx="2477">
                  <c:v>4345.51</c:v>
                </c:pt>
                <c:pt idx="2478">
                  <c:v>4314.8100000000004</c:v>
                </c:pt>
                <c:pt idx="2479">
                  <c:v>4287.54</c:v>
                </c:pt>
                <c:pt idx="2480">
                  <c:v>4165.8100000000004</c:v>
                </c:pt>
                <c:pt idx="2481">
                  <c:v>4206.43</c:v>
                </c:pt>
                <c:pt idx="2482">
                  <c:v>4188.16</c:v>
                </c:pt>
                <c:pt idx="2483">
                  <c:v>4247.83</c:v>
                </c:pt>
                <c:pt idx="2484">
                  <c:v>4243.21</c:v>
                </c:pt>
                <c:pt idx="2485">
                  <c:v>4198.7299999999996</c:v>
                </c:pt>
                <c:pt idx="2486">
                  <c:v>4158.3599999999997</c:v>
                </c:pt>
                <c:pt idx="2487">
                  <c:v>4153.0200000000004</c:v>
                </c:pt>
                <c:pt idx="2488">
                  <c:v>4153.0200000000004</c:v>
                </c:pt>
                <c:pt idx="2489">
                  <c:v>4232.33</c:v>
                </c:pt>
                <c:pt idx="2490">
                  <c:v>4292.01</c:v>
                </c:pt>
                <c:pt idx="2491">
                  <c:v>4274.2700000000004</c:v>
                </c:pt>
                <c:pt idx="2492">
                  <c:v>4288.05</c:v>
                </c:pt>
                <c:pt idx="2493">
                  <c:v>4187.49</c:v>
                </c:pt>
                <c:pt idx="2494">
                  <c:v>4146.71</c:v>
                </c:pt>
                <c:pt idx="2495">
                  <c:v>4147.04</c:v>
                </c:pt>
                <c:pt idx="2496">
                  <c:v>4172.18</c:v>
                </c:pt>
                <c:pt idx="2497">
                  <c:v>4253.91</c:v>
                </c:pt>
                <c:pt idx="2498">
                  <c:v>4252.04</c:v>
                </c:pt>
                <c:pt idx="2499">
                  <c:v>4211.7</c:v>
                </c:pt>
                <c:pt idx="2500">
                  <c:v>4207.03</c:v>
                </c:pt>
                <c:pt idx="2501">
                  <c:v>4211.4799999999996</c:v>
                </c:pt>
                <c:pt idx="2502">
                  <c:v>4240.54</c:v>
                </c:pt>
                <c:pt idx="2503">
                  <c:v>4282.4799999999996</c:v>
                </c:pt>
                <c:pt idx="2504">
                  <c:v>4243.72</c:v>
                </c:pt>
                <c:pt idx="2505">
                  <c:v>4345.42</c:v>
                </c:pt>
                <c:pt idx="2506">
                  <c:v>4368</c:v>
                </c:pt>
                <c:pt idx="2507">
                  <c:v>4374.75</c:v>
                </c:pt>
                <c:pt idx="2508">
                  <c:v>4401.9399999999996</c:v>
                </c:pt>
                <c:pt idx="2509">
                  <c:v>4329.42</c:v>
                </c:pt>
                <c:pt idx="2510">
                  <c:v>4320.58</c:v>
                </c:pt>
                <c:pt idx="2511">
                  <c:v>4341.59</c:v>
                </c:pt>
                <c:pt idx="2512">
                  <c:v>4310.51</c:v>
                </c:pt>
                <c:pt idx="2513">
                  <c:v>4347.4799999999996</c:v>
                </c:pt>
                <c:pt idx="2514">
                  <c:v>4392.75</c:v>
                </c:pt>
                <c:pt idx="2515">
                  <c:v>4369.43</c:v>
                </c:pt>
                <c:pt idx="2516">
                  <c:v>4437.9399999999996</c:v>
                </c:pt>
                <c:pt idx="2517">
                  <c:v>4443.8100000000004</c:v>
                </c:pt>
                <c:pt idx="2518">
                  <c:v>4459.22</c:v>
                </c:pt>
                <c:pt idx="2519">
                  <c:v>4506.53</c:v>
                </c:pt>
                <c:pt idx="2520">
                  <c:v>4491.57</c:v>
                </c:pt>
                <c:pt idx="2521">
                  <c:v>4450.96</c:v>
                </c:pt>
                <c:pt idx="2522">
                  <c:v>4437.4399999999996</c:v>
                </c:pt>
                <c:pt idx="2523">
                  <c:v>4463.55</c:v>
                </c:pt>
                <c:pt idx="2524">
                  <c:v>4456.2</c:v>
                </c:pt>
                <c:pt idx="2525">
                  <c:v>4432.9799999999996</c:v>
                </c:pt>
                <c:pt idx="2526">
                  <c:v>4378.1400000000003</c:v>
                </c:pt>
                <c:pt idx="2527">
                  <c:v>4407.24</c:v>
                </c:pt>
                <c:pt idx="2528">
                  <c:v>4464</c:v>
                </c:pt>
                <c:pt idx="2529">
                  <c:v>4401.3100000000004</c:v>
                </c:pt>
                <c:pt idx="2530">
                  <c:v>4409.42</c:v>
                </c:pt>
                <c:pt idx="2531">
                  <c:v>4433.84</c:v>
                </c:pt>
                <c:pt idx="2532">
                  <c:v>4465.47</c:v>
                </c:pt>
                <c:pt idx="2533">
                  <c:v>4465.47</c:v>
                </c:pt>
                <c:pt idx="2534">
                  <c:v>4291.3599999999997</c:v>
                </c:pt>
                <c:pt idx="2535">
                  <c:v>4307.43</c:v>
                </c:pt>
                <c:pt idx="2536">
                  <c:v>4384.0200000000004</c:v>
                </c:pt>
                <c:pt idx="2537">
                  <c:v>4411.6899999999996</c:v>
                </c:pt>
                <c:pt idx="2538">
                  <c:v>4377.1899999999996</c:v>
                </c:pt>
                <c:pt idx="2539">
                  <c:v>4351.71</c:v>
                </c:pt>
                <c:pt idx="2540">
                  <c:v>4323.34</c:v>
                </c:pt>
                <c:pt idx="2541">
                  <c:v>4335.2</c:v>
                </c:pt>
                <c:pt idx="2542">
                  <c:v>4362.59</c:v>
                </c:pt>
                <c:pt idx="2543">
                  <c:v>4326.72</c:v>
                </c:pt>
                <c:pt idx="2544">
                  <c:v>4242.62</c:v>
                </c:pt>
                <c:pt idx="2545">
                  <c:v>4226.09</c:v>
                </c:pt>
                <c:pt idx="2546">
                  <c:v>4132.3100000000004</c:v>
                </c:pt>
                <c:pt idx="2547">
                  <c:v>4129.68</c:v>
                </c:pt>
                <c:pt idx="2548">
                  <c:v>4145.62</c:v>
                </c:pt>
                <c:pt idx="2549">
                  <c:v>4145.62</c:v>
                </c:pt>
                <c:pt idx="2550">
                  <c:v>4103.12</c:v>
                </c:pt>
                <c:pt idx="2551">
                  <c:v>4006.49</c:v>
                </c:pt>
                <c:pt idx="2552">
                  <c:v>3996.48</c:v>
                </c:pt>
                <c:pt idx="2553">
                  <c:v>3982.18</c:v>
                </c:pt>
                <c:pt idx="2554">
                  <c:v>4008.74</c:v>
                </c:pt>
                <c:pt idx="2555">
                  <c:v>3994.91</c:v>
                </c:pt>
                <c:pt idx="2556">
                  <c:v>4037.49</c:v>
                </c:pt>
                <c:pt idx="2557">
                  <c:v>4053.4</c:v>
                </c:pt>
                <c:pt idx="2558">
                  <c:v>4084.35</c:v>
                </c:pt>
                <c:pt idx="2559">
                  <c:v>4175.95</c:v>
                </c:pt>
                <c:pt idx="2560">
                  <c:v>4245.91</c:v>
                </c:pt>
                <c:pt idx="2561">
                  <c:v>4115.66</c:v>
                </c:pt>
                <c:pt idx="2562">
                  <c:v>4096.24</c:v>
                </c:pt>
                <c:pt idx="2563">
                  <c:v>4092.2</c:v>
                </c:pt>
                <c:pt idx="2564">
                  <c:v>4092.2</c:v>
                </c:pt>
                <c:pt idx="2565">
                  <c:v>4207.2</c:v>
                </c:pt>
                <c:pt idx="2566">
                  <c:v>4309.93</c:v>
                </c:pt>
                <c:pt idx="2567">
                  <c:v>4473.8</c:v>
                </c:pt>
                <c:pt idx="2568">
                  <c:v>4388.1899999999996</c:v>
                </c:pt>
                <c:pt idx="2569">
                  <c:v>4363.33</c:v>
                </c:pt>
                <c:pt idx="2570">
                  <c:v>4470.5200000000004</c:v>
                </c:pt>
                <c:pt idx="2571">
                  <c:v>4489.04</c:v>
                </c:pt>
                <c:pt idx="2572">
                  <c:v>4519.38</c:v>
                </c:pt>
                <c:pt idx="2573">
                  <c:v>4485.97</c:v>
                </c:pt>
                <c:pt idx="2574">
                  <c:v>4382.46</c:v>
                </c:pt>
                <c:pt idx="2575">
                  <c:v>4304.8100000000004</c:v>
                </c:pt>
                <c:pt idx="2576">
                  <c:v>4293.18</c:v>
                </c:pt>
                <c:pt idx="2577">
                  <c:v>4281.66</c:v>
                </c:pt>
                <c:pt idx="2578">
                  <c:v>4358.4799999999996</c:v>
                </c:pt>
                <c:pt idx="2579">
                  <c:v>4780.91</c:v>
                </c:pt>
                <c:pt idx="2580">
                  <c:v>4697.66</c:v>
                </c:pt>
                <c:pt idx="2581">
                  <c:v>4629.24</c:v>
                </c:pt>
                <c:pt idx="2582">
                  <c:v>4601.91</c:v>
                </c:pt>
                <c:pt idx="2583">
                  <c:v>4579.3</c:v>
                </c:pt>
                <c:pt idx="2584">
                  <c:v>4505.62</c:v>
                </c:pt>
                <c:pt idx="2585">
                  <c:v>4432.71</c:v>
                </c:pt>
                <c:pt idx="2586">
                  <c:v>4332.45</c:v>
                </c:pt>
                <c:pt idx="2587">
                  <c:v>4370.8999999999996</c:v>
                </c:pt>
                <c:pt idx="2588">
                  <c:v>4369.3999999999996</c:v>
                </c:pt>
                <c:pt idx="2589">
                  <c:v>4368.82</c:v>
                </c:pt>
                <c:pt idx="2590">
                  <c:v>4395.1499999999996</c:v>
                </c:pt>
                <c:pt idx="2591">
                  <c:v>4395.1499999999996</c:v>
                </c:pt>
                <c:pt idx="2592">
                  <c:v>4418.79</c:v>
                </c:pt>
                <c:pt idx="2593">
                  <c:v>4405.72</c:v>
                </c:pt>
                <c:pt idx="2594">
                  <c:v>4301.25</c:v>
                </c:pt>
                <c:pt idx="2595">
                  <c:v>4179.5600000000004</c:v>
                </c:pt>
                <c:pt idx="2596">
                  <c:v>4271.3999999999996</c:v>
                </c:pt>
                <c:pt idx="2597">
                  <c:v>4392.34</c:v>
                </c:pt>
                <c:pt idx="2598">
                  <c:v>4357.78</c:v>
                </c:pt>
                <c:pt idx="2599">
                  <c:v>4088.26</c:v>
                </c:pt>
                <c:pt idx="2600">
                  <c:v>4142.49</c:v>
                </c:pt>
                <c:pt idx="2601">
                  <c:v>4121.91</c:v>
                </c:pt>
                <c:pt idx="2602">
                  <c:v>4241.63</c:v>
                </c:pt>
                <c:pt idx="2603">
                  <c:v>4299.09</c:v>
                </c:pt>
                <c:pt idx="2604">
                  <c:v>4281.8900000000003</c:v>
                </c:pt>
                <c:pt idx="2605">
                  <c:v>4269.37</c:v>
                </c:pt>
                <c:pt idx="2606">
                  <c:v>4250.29</c:v>
                </c:pt>
                <c:pt idx="2607">
                  <c:v>4308.38</c:v>
                </c:pt>
                <c:pt idx="2608">
                  <c:v>4308.38</c:v>
                </c:pt>
                <c:pt idx="2609">
                  <c:v>4301.32</c:v>
                </c:pt>
                <c:pt idx="2610">
                  <c:v>4294.6400000000003</c:v>
                </c:pt>
                <c:pt idx="2611">
                  <c:v>4317.6000000000004</c:v>
                </c:pt>
                <c:pt idx="2612">
                  <c:v>4348.4399999999996</c:v>
                </c:pt>
                <c:pt idx="2613">
                  <c:v>4296.3500000000004</c:v>
                </c:pt>
                <c:pt idx="2614">
                  <c:v>4298.24</c:v>
                </c:pt>
                <c:pt idx="2615">
                  <c:v>4394.91</c:v>
                </c:pt>
                <c:pt idx="2616">
                  <c:v>4507.82</c:v>
                </c:pt>
                <c:pt idx="2617">
                  <c:v>4512.43</c:v>
                </c:pt>
                <c:pt idx="2618">
                  <c:v>4486.57</c:v>
                </c:pt>
                <c:pt idx="2619">
                  <c:v>4473.2700000000004</c:v>
                </c:pt>
                <c:pt idx="2620">
                  <c:v>4500.8</c:v>
                </c:pt>
                <c:pt idx="2621">
                  <c:v>4470.71</c:v>
                </c:pt>
                <c:pt idx="2622">
                  <c:v>4486.72</c:v>
                </c:pt>
                <c:pt idx="2623">
                  <c:v>4644.8599999999997</c:v>
                </c:pt>
                <c:pt idx="2624">
                  <c:v>4503.17</c:v>
                </c:pt>
                <c:pt idx="2625">
                  <c:v>4529.3</c:v>
                </c:pt>
                <c:pt idx="2626">
                  <c:v>4552.33</c:v>
                </c:pt>
                <c:pt idx="2627">
                  <c:v>4562.74</c:v>
                </c:pt>
                <c:pt idx="2628">
                  <c:v>4542.8599999999997</c:v>
                </c:pt>
                <c:pt idx="2629">
                  <c:v>4548.45</c:v>
                </c:pt>
                <c:pt idx="2630">
                  <c:v>4598.72</c:v>
                </c:pt>
                <c:pt idx="2631">
                  <c:v>4555.38</c:v>
                </c:pt>
                <c:pt idx="2632">
                  <c:v>4454.97</c:v>
                </c:pt>
                <c:pt idx="2633">
                  <c:v>4425.5200000000004</c:v>
                </c:pt>
                <c:pt idx="2634">
                  <c:v>4474.1000000000004</c:v>
                </c:pt>
                <c:pt idx="2635">
                  <c:v>4582.62</c:v>
                </c:pt>
                <c:pt idx="2636">
                  <c:v>4605.08</c:v>
                </c:pt>
                <c:pt idx="2637">
                  <c:v>4641.53</c:v>
                </c:pt>
                <c:pt idx="2638">
                  <c:v>4652.21</c:v>
                </c:pt>
                <c:pt idx="2639">
                  <c:v>4604.62</c:v>
                </c:pt>
                <c:pt idx="2640">
                  <c:v>4643.6899999999996</c:v>
                </c:pt>
                <c:pt idx="2641">
                  <c:v>4653.04</c:v>
                </c:pt>
                <c:pt idx="2642">
                  <c:v>4549.08</c:v>
                </c:pt>
                <c:pt idx="2643">
                  <c:v>4549.07</c:v>
                </c:pt>
                <c:pt idx="2644">
                  <c:v>4525.8</c:v>
                </c:pt>
                <c:pt idx="2645">
                  <c:v>4472.8599999999997</c:v>
                </c:pt>
                <c:pt idx="2646">
                  <c:v>4375.7</c:v>
                </c:pt>
                <c:pt idx="2647">
                  <c:v>4399.6000000000004</c:v>
                </c:pt>
                <c:pt idx="2648">
                  <c:v>4465.51</c:v>
                </c:pt>
                <c:pt idx="2649">
                  <c:v>4534.47</c:v>
                </c:pt>
                <c:pt idx="2650">
                  <c:v>4435.17</c:v>
                </c:pt>
                <c:pt idx="2651">
                  <c:v>4487.37</c:v>
                </c:pt>
                <c:pt idx="2652">
                  <c:v>4571.8</c:v>
                </c:pt>
                <c:pt idx="2653">
                  <c:v>4641.45</c:v>
                </c:pt>
                <c:pt idx="2654">
                  <c:v>4618.07</c:v>
                </c:pt>
                <c:pt idx="2655">
                  <c:v>4578.68</c:v>
                </c:pt>
                <c:pt idx="2656">
                  <c:v>4656.03</c:v>
                </c:pt>
                <c:pt idx="2657">
                  <c:v>4608.9799999999996</c:v>
                </c:pt>
                <c:pt idx="2658">
                  <c:v>4633.3500000000004</c:v>
                </c:pt>
                <c:pt idx="2659">
                  <c:v>4588.49</c:v>
                </c:pt>
                <c:pt idx="2660">
                  <c:v>4623.04</c:v>
                </c:pt>
                <c:pt idx="2661">
                  <c:v>4695.41</c:v>
                </c:pt>
                <c:pt idx="2662">
                  <c:v>4789.88</c:v>
                </c:pt>
                <c:pt idx="2663">
                  <c:v>4854.4399999999996</c:v>
                </c:pt>
                <c:pt idx="2664">
                  <c:v>4994.67</c:v>
                </c:pt>
                <c:pt idx="2665">
                  <c:v>4888.18</c:v>
                </c:pt>
                <c:pt idx="2666">
                  <c:v>4841.46</c:v>
                </c:pt>
                <c:pt idx="2667">
                  <c:v>4954.51</c:v>
                </c:pt>
                <c:pt idx="2668">
                  <c:v>4965.1099999999997</c:v>
                </c:pt>
                <c:pt idx="2669">
                  <c:v>4938.8</c:v>
                </c:pt>
                <c:pt idx="2670">
                  <c:v>4914.7299999999996</c:v>
                </c:pt>
                <c:pt idx="2671">
                  <c:v>4894.9799999999996</c:v>
                </c:pt>
                <c:pt idx="2672">
                  <c:v>4936.97</c:v>
                </c:pt>
                <c:pt idx="2673">
                  <c:v>4978.49</c:v>
                </c:pt>
                <c:pt idx="2674">
                  <c:v>4992.29</c:v>
                </c:pt>
                <c:pt idx="2675">
                  <c:v>4929.1000000000004</c:v>
                </c:pt>
                <c:pt idx="2676">
                  <c:v>4971.9399999999996</c:v>
                </c:pt>
                <c:pt idx="2677">
                  <c:v>4965.32</c:v>
                </c:pt>
                <c:pt idx="2678">
                  <c:v>4969.25</c:v>
                </c:pt>
                <c:pt idx="2679">
                  <c:v>4918.79</c:v>
                </c:pt>
                <c:pt idx="2680">
                  <c:v>4909.04</c:v>
                </c:pt>
                <c:pt idx="2681">
                  <c:v>4921.46</c:v>
                </c:pt>
                <c:pt idx="2682">
                  <c:v>4917.3</c:v>
                </c:pt>
                <c:pt idx="2683">
                  <c:v>4917.3</c:v>
                </c:pt>
                <c:pt idx="2684">
                  <c:v>4867.6400000000003</c:v>
                </c:pt>
                <c:pt idx="2685">
                  <c:v>4911.7700000000004</c:v>
                </c:pt>
                <c:pt idx="2686">
                  <c:v>4974.76</c:v>
                </c:pt>
                <c:pt idx="2687">
                  <c:v>4911.8999999999996</c:v>
                </c:pt>
                <c:pt idx="2688">
                  <c:v>4867.88</c:v>
                </c:pt>
                <c:pt idx="2689">
                  <c:v>4759.1499999999996</c:v>
                </c:pt>
                <c:pt idx="2690">
                  <c:v>4701.47</c:v>
                </c:pt>
                <c:pt idx="2691">
                  <c:v>4775.3599999999997</c:v>
                </c:pt>
                <c:pt idx="2692">
                  <c:v>4792.66</c:v>
                </c:pt>
                <c:pt idx="2693">
                  <c:v>4778.43</c:v>
                </c:pt>
                <c:pt idx="2694">
                  <c:v>4759.8999999999996</c:v>
                </c:pt>
                <c:pt idx="2695">
                  <c:v>4785.63</c:v>
                </c:pt>
                <c:pt idx="2696">
                  <c:v>4887.57</c:v>
                </c:pt>
                <c:pt idx="2697">
                  <c:v>4853.79</c:v>
                </c:pt>
                <c:pt idx="2698">
                  <c:v>4838.54</c:v>
                </c:pt>
                <c:pt idx="2699">
                  <c:v>4744.18</c:v>
                </c:pt>
                <c:pt idx="2700">
                  <c:v>4697.16</c:v>
                </c:pt>
                <c:pt idx="2701">
                  <c:v>4676.93</c:v>
                </c:pt>
                <c:pt idx="2702">
                  <c:v>4714.03</c:v>
                </c:pt>
              </c:numCache>
            </c:numRef>
          </c:val>
          <c:smooth val="0"/>
          <c:extLst>
            <c:ext xmlns:c16="http://schemas.microsoft.com/office/drawing/2014/chart" uri="{C3380CC4-5D6E-409C-BE32-E72D297353CC}">
              <c16:uniqueId val="{00000004-8D68-4612-AE31-A69C59CDE8F9}"/>
            </c:ext>
          </c:extLst>
        </c:ser>
        <c:ser>
          <c:idx val="1"/>
          <c:order val="1"/>
          <c:tx>
            <c:strRef>
              <c:f>Equity_f!$C$1:$C$2</c:f>
              <c:strCache>
                <c:ptCount val="2"/>
                <c:pt idx="0">
                  <c:v>Canasta comparable</c:v>
                </c:pt>
              </c:strCache>
            </c:strRef>
          </c:tx>
          <c:spPr>
            <a:ln w="28575" cap="rnd">
              <a:solidFill>
                <a:srgbClr val="002060"/>
              </a:solidFill>
              <a:round/>
            </a:ln>
            <a:effectLst/>
          </c:spPr>
          <c:marker>
            <c:symbol val="none"/>
          </c:marker>
          <c:cat>
            <c:numRef>
              <c:f>Equity_f!$A$3:$A$2705</c:f>
              <c:numCache>
                <c:formatCode>d\-mmm\-yy</c:formatCode>
                <c:ptCount val="2703"/>
                <c:pt idx="0">
                  <c:v>40911</c:v>
                </c:pt>
                <c:pt idx="1">
                  <c:v>40912</c:v>
                </c:pt>
                <c:pt idx="2">
                  <c:v>40913</c:v>
                </c:pt>
                <c:pt idx="3">
                  <c:v>40914</c:v>
                </c:pt>
                <c:pt idx="4">
                  <c:v>40917</c:v>
                </c:pt>
                <c:pt idx="5">
                  <c:v>40918</c:v>
                </c:pt>
                <c:pt idx="6">
                  <c:v>40919</c:v>
                </c:pt>
                <c:pt idx="7">
                  <c:v>40920</c:v>
                </c:pt>
                <c:pt idx="8">
                  <c:v>40921</c:v>
                </c:pt>
                <c:pt idx="9">
                  <c:v>40924</c:v>
                </c:pt>
                <c:pt idx="10">
                  <c:v>40925</c:v>
                </c:pt>
                <c:pt idx="11">
                  <c:v>40926</c:v>
                </c:pt>
                <c:pt idx="12">
                  <c:v>40927</c:v>
                </c:pt>
                <c:pt idx="13">
                  <c:v>40928</c:v>
                </c:pt>
                <c:pt idx="14">
                  <c:v>40931</c:v>
                </c:pt>
                <c:pt idx="15">
                  <c:v>40932</c:v>
                </c:pt>
                <c:pt idx="16">
                  <c:v>40933</c:v>
                </c:pt>
                <c:pt idx="17">
                  <c:v>40934</c:v>
                </c:pt>
                <c:pt idx="18">
                  <c:v>40935</c:v>
                </c:pt>
                <c:pt idx="19">
                  <c:v>40938</c:v>
                </c:pt>
                <c:pt idx="20">
                  <c:v>40939</c:v>
                </c:pt>
                <c:pt idx="21">
                  <c:v>40940</c:v>
                </c:pt>
                <c:pt idx="22">
                  <c:v>40941</c:v>
                </c:pt>
                <c:pt idx="23">
                  <c:v>40942</c:v>
                </c:pt>
                <c:pt idx="24">
                  <c:v>40945</c:v>
                </c:pt>
                <c:pt idx="25">
                  <c:v>40946</c:v>
                </c:pt>
                <c:pt idx="26">
                  <c:v>40947</c:v>
                </c:pt>
                <c:pt idx="27">
                  <c:v>40948</c:v>
                </c:pt>
                <c:pt idx="28">
                  <c:v>40949</c:v>
                </c:pt>
                <c:pt idx="29">
                  <c:v>40952</c:v>
                </c:pt>
                <c:pt idx="30">
                  <c:v>40953</c:v>
                </c:pt>
                <c:pt idx="31">
                  <c:v>40954</c:v>
                </c:pt>
                <c:pt idx="32">
                  <c:v>40955</c:v>
                </c:pt>
                <c:pt idx="33">
                  <c:v>40956</c:v>
                </c:pt>
                <c:pt idx="34">
                  <c:v>40959</c:v>
                </c:pt>
                <c:pt idx="35">
                  <c:v>40960</c:v>
                </c:pt>
                <c:pt idx="36">
                  <c:v>40961</c:v>
                </c:pt>
                <c:pt idx="37">
                  <c:v>40962</c:v>
                </c:pt>
                <c:pt idx="38">
                  <c:v>40963</c:v>
                </c:pt>
                <c:pt idx="39">
                  <c:v>40966</c:v>
                </c:pt>
                <c:pt idx="40">
                  <c:v>40967</c:v>
                </c:pt>
                <c:pt idx="41">
                  <c:v>40968</c:v>
                </c:pt>
                <c:pt idx="42">
                  <c:v>40969</c:v>
                </c:pt>
                <c:pt idx="43">
                  <c:v>40970</c:v>
                </c:pt>
                <c:pt idx="44">
                  <c:v>40973</c:v>
                </c:pt>
                <c:pt idx="45">
                  <c:v>40974</c:v>
                </c:pt>
                <c:pt idx="46">
                  <c:v>40975</c:v>
                </c:pt>
                <c:pt idx="47">
                  <c:v>40976</c:v>
                </c:pt>
                <c:pt idx="48">
                  <c:v>40977</c:v>
                </c:pt>
                <c:pt idx="49">
                  <c:v>40980</c:v>
                </c:pt>
                <c:pt idx="50">
                  <c:v>40981</c:v>
                </c:pt>
                <c:pt idx="51">
                  <c:v>40982</c:v>
                </c:pt>
                <c:pt idx="52">
                  <c:v>40983</c:v>
                </c:pt>
                <c:pt idx="53">
                  <c:v>40984</c:v>
                </c:pt>
                <c:pt idx="54">
                  <c:v>40987</c:v>
                </c:pt>
                <c:pt idx="55">
                  <c:v>40988</c:v>
                </c:pt>
                <c:pt idx="56">
                  <c:v>40989</c:v>
                </c:pt>
                <c:pt idx="57">
                  <c:v>40990</c:v>
                </c:pt>
                <c:pt idx="58">
                  <c:v>40991</c:v>
                </c:pt>
                <c:pt idx="59">
                  <c:v>40994</c:v>
                </c:pt>
                <c:pt idx="60">
                  <c:v>40995</c:v>
                </c:pt>
                <c:pt idx="61">
                  <c:v>40996</c:v>
                </c:pt>
                <c:pt idx="62">
                  <c:v>40997</c:v>
                </c:pt>
                <c:pt idx="63">
                  <c:v>40998</c:v>
                </c:pt>
                <c:pt idx="64">
                  <c:v>41001</c:v>
                </c:pt>
                <c:pt idx="65">
                  <c:v>41002</c:v>
                </c:pt>
                <c:pt idx="66">
                  <c:v>41003</c:v>
                </c:pt>
                <c:pt idx="67">
                  <c:v>41004</c:v>
                </c:pt>
                <c:pt idx="68">
                  <c:v>41005</c:v>
                </c:pt>
                <c:pt idx="69">
                  <c:v>41008</c:v>
                </c:pt>
                <c:pt idx="70">
                  <c:v>41009</c:v>
                </c:pt>
                <c:pt idx="71">
                  <c:v>41010</c:v>
                </c:pt>
                <c:pt idx="72">
                  <c:v>41011</c:v>
                </c:pt>
                <c:pt idx="73">
                  <c:v>41012</c:v>
                </c:pt>
                <c:pt idx="74">
                  <c:v>41015</c:v>
                </c:pt>
                <c:pt idx="75">
                  <c:v>41016</c:v>
                </c:pt>
                <c:pt idx="76">
                  <c:v>41017</c:v>
                </c:pt>
                <c:pt idx="77">
                  <c:v>41018</c:v>
                </c:pt>
                <c:pt idx="78">
                  <c:v>41019</c:v>
                </c:pt>
                <c:pt idx="79">
                  <c:v>41022</c:v>
                </c:pt>
                <c:pt idx="80">
                  <c:v>41023</c:v>
                </c:pt>
                <c:pt idx="81">
                  <c:v>41024</c:v>
                </c:pt>
                <c:pt idx="82">
                  <c:v>41025</c:v>
                </c:pt>
                <c:pt idx="83">
                  <c:v>41026</c:v>
                </c:pt>
                <c:pt idx="84">
                  <c:v>41029</c:v>
                </c:pt>
                <c:pt idx="85">
                  <c:v>41030</c:v>
                </c:pt>
                <c:pt idx="86">
                  <c:v>41031</c:v>
                </c:pt>
                <c:pt idx="87">
                  <c:v>41032</c:v>
                </c:pt>
                <c:pt idx="88">
                  <c:v>41033</c:v>
                </c:pt>
                <c:pt idx="89">
                  <c:v>41036</c:v>
                </c:pt>
                <c:pt idx="90">
                  <c:v>41037</c:v>
                </c:pt>
                <c:pt idx="91">
                  <c:v>41038</c:v>
                </c:pt>
                <c:pt idx="92">
                  <c:v>41039</c:v>
                </c:pt>
                <c:pt idx="93">
                  <c:v>41040</c:v>
                </c:pt>
                <c:pt idx="94">
                  <c:v>41043</c:v>
                </c:pt>
                <c:pt idx="95">
                  <c:v>41044</c:v>
                </c:pt>
                <c:pt idx="96">
                  <c:v>41045</c:v>
                </c:pt>
                <c:pt idx="97">
                  <c:v>41046</c:v>
                </c:pt>
                <c:pt idx="98">
                  <c:v>41047</c:v>
                </c:pt>
                <c:pt idx="99">
                  <c:v>41050</c:v>
                </c:pt>
                <c:pt idx="100">
                  <c:v>41051</c:v>
                </c:pt>
                <c:pt idx="101">
                  <c:v>41052</c:v>
                </c:pt>
                <c:pt idx="102">
                  <c:v>41053</c:v>
                </c:pt>
                <c:pt idx="103">
                  <c:v>41054</c:v>
                </c:pt>
                <c:pt idx="104">
                  <c:v>41057</c:v>
                </c:pt>
                <c:pt idx="105">
                  <c:v>41058</c:v>
                </c:pt>
                <c:pt idx="106">
                  <c:v>41059</c:v>
                </c:pt>
                <c:pt idx="107">
                  <c:v>41060</c:v>
                </c:pt>
                <c:pt idx="108">
                  <c:v>41061</c:v>
                </c:pt>
                <c:pt idx="109">
                  <c:v>41064</c:v>
                </c:pt>
                <c:pt idx="110">
                  <c:v>41065</c:v>
                </c:pt>
                <c:pt idx="111">
                  <c:v>41066</c:v>
                </c:pt>
                <c:pt idx="112">
                  <c:v>41067</c:v>
                </c:pt>
                <c:pt idx="113">
                  <c:v>41068</c:v>
                </c:pt>
                <c:pt idx="114">
                  <c:v>41071</c:v>
                </c:pt>
                <c:pt idx="115">
                  <c:v>41072</c:v>
                </c:pt>
                <c:pt idx="116">
                  <c:v>41073</c:v>
                </c:pt>
                <c:pt idx="117">
                  <c:v>41074</c:v>
                </c:pt>
                <c:pt idx="118">
                  <c:v>41075</c:v>
                </c:pt>
                <c:pt idx="119">
                  <c:v>41078</c:v>
                </c:pt>
                <c:pt idx="120">
                  <c:v>41079</c:v>
                </c:pt>
                <c:pt idx="121">
                  <c:v>41080</c:v>
                </c:pt>
                <c:pt idx="122">
                  <c:v>41081</c:v>
                </c:pt>
                <c:pt idx="123">
                  <c:v>41082</c:v>
                </c:pt>
                <c:pt idx="124">
                  <c:v>41085</c:v>
                </c:pt>
                <c:pt idx="125">
                  <c:v>41086</c:v>
                </c:pt>
                <c:pt idx="126">
                  <c:v>41087</c:v>
                </c:pt>
                <c:pt idx="127">
                  <c:v>41088</c:v>
                </c:pt>
                <c:pt idx="128">
                  <c:v>41089</c:v>
                </c:pt>
                <c:pt idx="129">
                  <c:v>41092</c:v>
                </c:pt>
                <c:pt idx="130">
                  <c:v>41093</c:v>
                </c:pt>
                <c:pt idx="131">
                  <c:v>41094</c:v>
                </c:pt>
                <c:pt idx="132">
                  <c:v>41095</c:v>
                </c:pt>
                <c:pt idx="133">
                  <c:v>41096</c:v>
                </c:pt>
                <c:pt idx="134">
                  <c:v>41099</c:v>
                </c:pt>
                <c:pt idx="135">
                  <c:v>41100</c:v>
                </c:pt>
                <c:pt idx="136">
                  <c:v>41101</c:v>
                </c:pt>
                <c:pt idx="137">
                  <c:v>41102</c:v>
                </c:pt>
                <c:pt idx="138">
                  <c:v>41103</c:v>
                </c:pt>
                <c:pt idx="139">
                  <c:v>41106</c:v>
                </c:pt>
                <c:pt idx="140">
                  <c:v>41107</c:v>
                </c:pt>
                <c:pt idx="141">
                  <c:v>41108</c:v>
                </c:pt>
                <c:pt idx="142">
                  <c:v>41109</c:v>
                </c:pt>
                <c:pt idx="143">
                  <c:v>41110</c:v>
                </c:pt>
                <c:pt idx="144">
                  <c:v>41113</c:v>
                </c:pt>
                <c:pt idx="145">
                  <c:v>41114</c:v>
                </c:pt>
                <c:pt idx="146">
                  <c:v>41115</c:v>
                </c:pt>
                <c:pt idx="147">
                  <c:v>41116</c:v>
                </c:pt>
                <c:pt idx="148">
                  <c:v>41117</c:v>
                </c:pt>
                <c:pt idx="149">
                  <c:v>41120</c:v>
                </c:pt>
                <c:pt idx="150">
                  <c:v>41121</c:v>
                </c:pt>
                <c:pt idx="151">
                  <c:v>41122</c:v>
                </c:pt>
                <c:pt idx="152">
                  <c:v>41123</c:v>
                </c:pt>
                <c:pt idx="153">
                  <c:v>41124</c:v>
                </c:pt>
                <c:pt idx="154">
                  <c:v>41127</c:v>
                </c:pt>
                <c:pt idx="155">
                  <c:v>41128</c:v>
                </c:pt>
                <c:pt idx="156">
                  <c:v>41129</c:v>
                </c:pt>
                <c:pt idx="157">
                  <c:v>41130</c:v>
                </c:pt>
                <c:pt idx="158">
                  <c:v>41131</c:v>
                </c:pt>
                <c:pt idx="159">
                  <c:v>41134</c:v>
                </c:pt>
                <c:pt idx="160">
                  <c:v>41135</c:v>
                </c:pt>
                <c:pt idx="161">
                  <c:v>41136</c:v>
                </c:pt>
                <c:pt idx="162">
                  <c:v>41137</c:v>
                </c:pt>
                <c:pt idx="163">
                  <c:v>41138</c:v>
                </c:pt>
                <c:pt idx="164">
                  <c:v>41141</c:v>
                </c:pt>
                <c:pt idx="165">
                  <c:v>41142</c:v>
                </c:pt>
                <c:pt idx="166">
                  <c:v>41143</c:v>
                </c:pt>
                <c:pt idx="167">
                  <c:v>41144</c:v>
                </c:pt>
                <c:pt idx="168">
                  <c:v>41145</c:v>
                </c:pt>
                <c:pt idx="169">
                  <c:v>41148</c:v>
                </c:pt>
                <c:pt idx="170">
                  <c:v>41149</c:v>
                </c:pt>
                <c:pt idx="171">
                  <c:v>41150</c:v>
                </c:pt>
                <c:pt idx="172">
                  <c:v>41151</c:v>
                </c:pt>
                <c:pt idx="173">
                  <c:v>41152</c:v>
                </c:pt>
                <c:pt idx="174">
                  <c:v>41155</c:v>
                </c:pt>
                <c:pt idx="175">
                  <c:v>41156</c:v>
                </c:pt>
                <c:pt idx="176">
                  <c:v>41157</c:v>
                </c:pt>
                <c:pt idx="177">
                  <c:v>41158</c:v>
                </c:pt>
                <c:pt idx="178">
                  <c:v>41159</c:v>
                </c:pt>
                <c:pt idx="179">
                  <c:v>41162</c:v>
                </c:pt>
                <c:pt idx="180">
                  <c:v>41163</c:v>
                </c:pt>
                <c:pt idx="181">
                  <c:v>41164</c:v>
                </c:pt>
                <c:pt idx="182">
                  <c:v>41165</c:v>
                </c:pt>
                <c:pt idx="183">
                  <c:v>41166</c:v>
                </c:pt>
                <c:pt idx="184">
                  <c:v>41169</c:v>
                </c:pt>
                <c:pt idx="185">
                  <c:v>41170</c:v>
                </c:pt>
                <c:pt idx="186">
                  <c:v>41171</c:v>
                </c:pt>
                <c:pt idx="187">
                  <c:v>41172</c:v>
                </c:pt>
                <c:pt idx="188">
                  <c:v>41173</c:v>
                </c:pt>
                <c:pt idx="189">
                  <c:v>41176</c:v>
                </c:pt>
                <c:pt idx="190">
                  <c:v>41177</c:v>
                </c:pt>
                <c:pt idx="191">
                  <c:v>41178</c:v>
                </c:pt>
                <c:pt idx="192">
                  <c:v>41179</c:v>
                </c:pt>
                <c:pt idx="193">
                  <c:v>41180</c:v>
                </c:pt>
                <c:pt idx="194">
                  <c:v>41183</c:v>
                </c:pt>
                <c:pt idx="195">
                  <c:v>41184</c:v>
                </c:pt>
                <c:pt idx="196">
                  <c:v>41185</c:v>
                </c:pt>
                <c:pt idx="197">
                  <c:v>41186</c:v>
                </c:pt>
                <c:pt idx="198">
                  <c:v>41187</c:v>
                </c:pt>
                <c:pt idx="199">
                  <c:v>41190</c:v>
                </c:pt>
                <c:pt idx="200">
                  <c:v>41191</c:v>
                </c:pt>
                <c:pt idx="201">
                  <c:v>41192</c:v>
                </c:pt>
                <c:pt idx="202">
                  <c:v>41193</c:v>
                </c:pt>
                <c:pt idx="203">
                  <c:v>41194</c:v>
                </c:pt>
                <c:pt idx="204">
                  <c:v>41197</c:v>
                </c:pt>
                <c:pt idx="205">
                  <c:v>41198</c:v>
                </c:pt>
                <c:pt idx="206">
                  <c:v>41199</c:v>
                </c:pt>
                <c:pt idx="207">
                  <c:v>41200</c:v>
                </c:pt>
                <c:pt idx="208">
                  <c:v>41201</c:v>
                </c:pt>
                <c:pt idx="209">
                  <c:v>41204</c:v>
                </c:pt>
                <c:pt idx="210">
                  <c:v>41205</c:v>
                </c:pt>
                <c:pt idx="211">
                  <c:v>41206</c:v>
                </c:pt>
                <c:pt idx="212">
                  <c:v>41207</c:v>
                </c:pt>
                <c:pt idx="213">
                  <c:v>41208</c:v>
                </c:pt>
                <c:pt idx="214">
                  <c:v>41211</c:v>
                </c:pt>
                <c:pt idx="215">
                  <c:v>41212</c:v>
                </c:pt>
                <c:pt idx="216">
                  <c:v>41213</c:v>
                </c:pt>
                <c:pt idx="217">
                  <c:v>41214</c:v>
                </c:pt>
                <c:pt idx="218">
                  <c:v>41215</c:v>
                </c:pt>
                <c:pt idx="219">
                  <c:v>41218</c:v>
                </c:pt>
                <c:pt idx="220">
                  <c:v>41219</c:v>
                </c:pt>
                <c:pt idx="221">
                  <c:v>41220</c:v>
                </c:pt>
                <c:pt idx="222">
                  <c:v>41221</c:v>
                </c:pt>
                <c:pt idx="223">
                  <c:v>41222</c:v>
                </c:pt>
                <c:pt idx="224">
                  <c:v>41225</c:v>
                </c:pt>
                <c:pt idx="225">
                  <c:v>41226</c:v>
                </c:pt>
                <c:pt idx="226">
                  <c:v>41227</c:v>
                </c:pt>
                <c:pt idx="227">
                  <c:v>41228</c:v>
                </c:pt>
                <c:pt idx="228">
                  <c:v>41229</c:v>
                </c:pt>
                <c:pt idx="229">
                  <c:v>41232</c:v>
                </c:pt>
                <c:pt idx="230">
                  <c:v>41233</c:v>
                </c:pt>
                <c:pt idx="231">
                  <c:v>41234</c:v>
                </c:pt>
                <c:pt idx="232">
                  <c:v>41235</c:v>
                </c:pt>
                <c:pt idx="233">
                  <c:v>41236</c:v>
                </c:pt>
                <c:pt idx="234">
                  <c:v>41239</c:v>
                </c:pt>
                <c:pt idx="235">
                  <c:v>41240</c:v>
                </c:pt>
                <c:pt idx="236">
                  <c:v>41241</c:v>
                </c:pt>
                <c:pt idx="237">
                  <c:v>41242</c:v>
                </c:pt>
                <c:pt idx="238">
                  <c:v>41243</c:v>
                </c:pt>
                <c:pt idx="239">
                  <c:v>41246</c:v>
                </c:pt>
                <c:pt idx="240">
                  <c:v>41247</c:v>
                </c:pt>
                <c:pt idx="241">
                  <c:v>41248</c:v>
                </c:pt>
                <c:pt idx="242">
                  <c:v>41249</c:v>
                </c:pt>
                <c:pt idx="243">
                  <c:v>41250</c:v>
                </c:pt>
                <c:pt idx="244">
                  <c:v>41253</c:v>
                </c:pt>
                <c:pt idx="245">
                  <c:v>41254</c:v>
                </c:pt>
                <c:pt idx="246">
                  <c:v>41255</c:v>
                </c:pt>
                <c:pt idx="247">
                  <c:v>41256</c:v>
                </c:pt>
                <c:pt idx="248">
                  <c:v>41257</c:v>
                </c:pt>
                <c:pt idx="249">
                  <c:v>41260</c:v>
                </c:pt>
                <c:pt idx="250">
                  <c:v>41261</c:v>
                </c:pt>
                <c:pt idx="251">
                  <c:v>41262</c:v>
                </c:pt>
                <c:pt idx="252">
                  <c:v>41263</c:v>
                </c:pt>
                <c:pt idx="253">
                  <c:v>41264</c:v>
                </c:pt>
                <c:pt idx="254">
                  <c:v>41267</c:v>
                </c:pt>
                <c:pt idx="255">
                  <c:v>41268</c:v>
                </c:pt>
                <c:pt idx="256">
                  <c:v>41269</c:v>
                </c:pt>
                <c:pt idx="257">
                  <c:v>41270</c:v>
                </c:pt>
                <c:pt idx="258">
                  <c:v>41271</c:v>
                </c:pt>
                <c:pt idx="259">
                  <c:v>41274</c:v>
                </c:pt>
                <c:pt idx="260">
                  <c:v>41275</c:v>
                </c:pt>
                <c:pt idx="261">
                  <c:v>41276</c:v>
                </c:pt>
                <c:pt idx="262">
                  <c:v>41277</c:v>
                </c:pt>
                <c:pt idx="263">
                  <c:v>41278</c:v>
                </c:pt>
                <c:pt idx="264">
                  <c:v>41281</c:v>
                </c:pt>
                <c:pt idx="265">
                  <c:v>41282</c:v>
                </c:pt>
                <c:pt idx="266">
                  <c:v>41283</c:v>
                </c:pt>
                <c:pt idx="267">
                  <c:v>41284</c:v>
                </c:pt>
                <c:pt idx="268">
                  <c:v>41285</c:v>
                </c:pt>
                <c:pt idx="269">
                  <c:v>41288</c:v>
                </c:pt>
                <c:pt idx="270">
                  <c:v>41289</c:v>
                </c:pt>
                <c:pt idx="271">
                  <c:v>41290</c:v>
                </c:pt>
                <c:pt idx="272">
                  <c:v>41291</c:v>
                </c:pt>
                <c:pt idx="273">
                  <c:v>41292</c:v>
                </c:pt>
                <c:pt idx="274">
                  <c:v>41295</c:v>
                </c:pt>
                <c:pt idx="275">
                  <c:v>41296</c:v>
                </c:pt>
                <c:pt idx="276">
                  <c:v>41297</c:v>
                </c:pt>
                <c:pt idx="277">
                  <c:v>41298</c:v>
                </c:pt>
                <c:pt idx="278">
                  <c:v>41299</c:v>
                </c:pt>
                <c:pt idx="279">
                  <c:v>41302</c:v>
                </c:pt>
                <c:pt idx="280">
                  <c:v>41303</c:v>
                </c:pt>
                <c:pt idx="281">
                  <c:v>41304</c:v>
                </c:pt>
                <c:pt idx="282">
                  <c:v>41305</c:v>
                </c:pt>
                <c:pt idx="283">
                  <c:v>41306</c:v>
                </c:pt>
                <c:pt idx="284">
                  <c:v>41309</c:v>
                </c:pt>
                <c:pt idx="285">
                  <c:v>41310</c:v>
                </c:pt>
                <c:pt idx="286">
                  <c:v>41311</c:v>
                </c:pt>
                <c:pt idx="287">
                  <c:v>41312</c:v>
                </c:pt>
                <c:pt idx="288">
                  <c:v>41313</c:v>
                </c:pt>
                <c:pt idx="289">
                  <c:v>41316</c:v>
                </c:pt>
                <c:pt idx="290">
                  <c:v>41317</c:v>
                </c:pt>
                <c:pt idx="291">
                  <c:v>41318</c:v>
                </c:pt>
                <c:pt idx="292">
                  <c:v>41319</c:v>
                </c:pt>
                <c:pt idx="293">
                  <c:v>41320</c:v>
                </c:pt>
                <c:pt idx="294">
                  <c:v>41323</c:v>
                </c:pt>
                <c:pt idx="295">
                  <c:v>41324</c:v>
                </c:pt>
                <c:pt idx="296">
                  <c:v>41325</c:v>
                </c:pt>
                <c:pt idx="297">
                  <c:v>41326</c:v>
                </c:pt>
                <c:pt idx="298">
                  <c:v>41327</c:v>
                </c:pt>
                <c:pt idx="299">
                  <c:v>41330</c:v>
                </c:pt>
                <c:pt idx="300">
                  <c:v>41331</c:v>
                </c:pt>
                <c:pt idx="301">
                  <c:v>41332</c:v>
                </c:pt>
                <c:pt idx="302">
                  <c:v>41333</c:v>
                </c:pt>
                <c:pt idx="303">
                  <c:v>41334</c:v>
                </c:pt>
                <c:pt idx="304">
                  <c:v>41337</c:v>
                </c:pt>
                <c:pt idx="305">
                  <c:v>41338</c:v>
                </c:pt>
                <c:pt idx="306">
                  <c:v>41339</c:v>
                </c:pt>
                <c:pt idx="307">
                  <c:v>41340</c:v>
                </c:pt>
                <c:pt idx="308">
                  <c:v>41341</c:v>
                </c:pt>
                <c:pt idx="309">
                  <c:v>41344</c:v>
                </c:pt>
                <c:pt idx="310">
                  <c:v>41345</c:v>
                </c:pt>
                <c:pt idx="311">
                  <c:v>41346</c:v>
                </c:pt>
                <c:pt idx="312">
                  <c:v>41347</c:v>
                </c:pt>
                <c:pt idx="313">
                  <c:v>41348</c:v>
                </c:pt>
                <c:pt idx="314">
                  <c:v>41351</c:v>
                </c:pt>
                <c:pt idx="315">
                  <c:v>41352</c:v>
                </c:pt>
                <c:pt idx="316">
                  <c:v>41353</c:v>
                </c:pt>
                <c:pt idx="317">
                  <c:v>41354</c:v>
                </c:pt>
                <c:pt idx="318">
                  <c:v>41355</c:v>
                </c:pt>
                <c:pt idx="319">
                  <c:v>41358</c:v>
                </c:pt>
                <c:pt idx="320">
                  <c:v>41359</c:v>
                </c:pt>
                <c:pt idx="321">
                  <c:v>41360</c:v>
                </c:pt>
                <c:pt idx="322">
                  <c:v>41361</c:v>
                </c:pt>
                <c:pt idx="323">
                  <c:v>41362</c:v>
                </c:pt>
                <c:pt idx="324">
                  <c:v>41365</c:v>
                </c:pt>
                <c:pt idx="325">
                  <c:v>41366</c:v>
                </c:pt>
                <c:pt idx="326">
                  <c:v>41367</c:v>
                </c:pt>
                <c:pt idx="327">
                  <c:v>41368</c:v>
                </c:pt>
                <c:pt idx="328">
                  <c:v>41369</c:v>
                </c:pt>
                <c:pt idx="329">
                  <c:v>41372</c:v>
                </c:pt>
                <c:pt idx="330">
                  <c:v>41373</c:v>
                </c:pt>
                <c:pt idx="331">
                  <c:v>41374</c:v>
                </c:pt>
                <c:pt idx="332">
                  <c:v>41375</c:v>
                </c:pt>
                <c:pt idx="333">
                  <c:v>41376</c:v>
                </c:pt>
                <c:pt idx="334">
                  <c:v>41379</c:v>
                </c:pt>
                <c:pt idx="335">
                  <c:v>41380</c:v>
                </c:pt>
                <c:pt idx="336">
                  <c:v>41381</c:v>
                </c:pt>
                <c:pt idx="337">
                  <c:v>41382</c:v>
                </c:pt>
                <c:pt idx="338">
                  <c:v>41383</c:v>
                </c:pt>
                <c:pt idx="339">
                  <c:v>41386</c:v>
                </c:pt>
                <c:pt idx="340">
                  <c:v>41387</c:v>
                </c:pt>
                <c:pt idx="341">
                  <c:v>41388</c:v>
                </c:pt>
                <c:pt idx="342">
                  <c:v>41389</c:v>
                </c:pt>
                <c:pt idx="343">
                  <c:v>41390</c:v>
                </c:pt>
                <c:pt idx="344">
                  <c:v>41393</c:v>
                </c:pt>
                <c:pt idx="345">
                  <c:v>41394</c:v>
                </c:pt>
                <c:pt idx="346">
                  <c:v>41395</c:v>
                </c:pt>
                <c:pt idx="347">
                  <c:v>41396</c:v>
                </c:pt>
                <c:pt idx="348">
                  <c:v>41397</c:v>
                </c:pt>
                <c:pt idx="349">
                  <c:v>41400</c:v>
                </c:pt>
                <c:pt idx="350">
                  <c:v>41401</c:v>
                </c:pt>
                <c:pt idx="351">
                  <c:v>41402</c:v>
                </c:pt>
                <c:pt idx="352">
                  <c:v>41403</c:v>
                </c:pt>
                <c:pt idx="353">
                  <c:v>41404</c:v>
                </c:pt>
                <c:pt idx="354">
                  <c:v>41407</c:v>
                </c:pt>
                <c:pt idx="355">
                  <c:v>41408</c:v>
                </c:pt>
                <c:pt idx="356">
                  <c:v>41409</c:v>
                </c:pt>
                <c:pt idx="357">
                  <c:v>41410</c:v>
                </c:pt>
                <c:pt idx="358">
                  <c:v>41411</c:v>
                </c:pt>
                <c:pt idx="359">
                  <c:v>41414</c:v>
                </c:pt>
                <c:pt idx="360">
                  <c:v>41415</c:v>
                </c:pt>
                <c:pt idx="361">
                  <c:v>41416</c:v>
                </c:pt>
                <c:pt idx="362">
                  <c:v>41417</c:v>
                </c:pt>
                <c:pt idx="363">
                  <c:v>41418</c:v>
                </c:pt>
                <c:pt idx="364">
                  <c:v>41421</c:v>
                </c:pt>
                <c:pt idx="365">
                  <c:v>41422</c:v>
                </c:pt>
                <c:pt idx="366">
                  <c:v>41423</c:v>
                </c:pt>
                <c:pt idx="367">
                  <c:v>41424</c:v>
                </c:pt>
                <c:pt idx="368">
                  <c:v>41425</c:v>
                </c:pt>
                <c:pt idx="369">
                  <c:v>41428</c:v>
                </c:pt>
                <c:pt idx="370">
                  <c:v>41429</c:v>
                </c:pt>
                <c:pt idx="371">
                  <c:v>41430</c:v>
                </c:pt>
                <c:pt idx="372">
                  <c:v>41431</c:v>
                </c:pt>
                <c:pt idx="373">
                  <c:v>41432</c:v>
                </c:pt>
                <c:pt idx="374">
                  <c:v>41435</c:v>
                </c:pt>
                <c:pt idx="375">
                  <c:v>41436</c:v>
                </c:pt>
                <c:pt idx="376">
                  <c:v>41437</c:v>
                </c:pt>
                <c:pt idx="377">
                  <c:v>41438</c:v>
                </c:pt>
                <c:pt idx="378">
                  <c:v>41439</c:v>
                </c:pt>
                <c:pt idx="379">
                  <c:v>41442</c:v>
                </c:pt>
                <c:pt idx="380">
                  <c:v>41443</c:v>
                </c:pt>
                <c:pt idx="381">
                  <c:v>41444</c:v>
                </c:pt>
                <c:pt idx="382">
                  <c:v>41445</c:v>
                </c:pt>
                <c:pt idx="383">
                  <c:v>41446</c:v>
                </c:pt>
                <c:pt idx="384">
                  <c:v>41449</c:v>
                </c:pt>
                <c:pt idx="385">
                  <c:v>41450</c:v>
                </c:pt>
                <c:pt idx="386">
                  <c:v>41451</c:v>
                </c:pt>
                <c:pt idx="387">
                  <c:v>41452</c:v>
                </c:pt>
                <c:pt idx="388">
                  <c:v>41453</c:v>
                </c:pt>
                <c:pt idx="389">
                  <c:v>41456</c:v>
                </c:pt>
                <c:pt idx="390">
                  <c:v>41457</c:v>
                </c:pt>
                <c:pt idx="391">
                  <c:v>41458</c:v>
                </c:pt>
                <c:pt idx="392">
                  <c:v>41459</c:v>
                </c:pt>
                <c:pt idx="393">
                  <c:v>41460</c:v>
                </c:pt>
                <c:pt idx="394">
                  <c:v>41463</c:v>
                </c:pt>
                <c:pt idx="395">
                  <c:v>41464</c:v>
                </c:pt>
                <c:pt idx="396">
                  <c:v>41465</c:v>
                </c:pt>
                <c:pt idx="397">
                  <c:v>41466</c:v>
                </c:pt>
                <c:pt idx="398">
                  <c:v>41467</c:v>
                </c:pt>
                <c:pt idx="399">
                  <c:v>41470</c:v>
                </c:pt>
                <c:pt idx="400">
                  <c:v>41471</c:v>
                </c:pt>
                <c:pt idx="401">
                  <c:v>41472</c:v>
                </c:pt>
                <c:pt idx="402">
                  <c:v>41473</c:v>
                </c:pt>
                <c:pt idx="403">
                  <c:v>41474</c:v>
                </c:pt>
                <c:pt idx="404">
                  <c:v>41477</c:v>
                </c:pt>
                <c:pt idx="405">
                  <c:v>41478</c:v>
                </c:pt>
                <c:pt idx="406">
                  <c:v>41479</c:v>
                </c:pt>
                <c:pt idx="407">
                  <c:v>41480</c:v>
                </c:pt>
                <c:pt idx="408">
                  <c:v>41481</c:v>
                </c:pt>
                <c:pt idx="409">
                  <c:v>41484</c:v>
                </c:pt>
                <c:pt idx="410">
                  <c:v>41485</c:v>
                </c:pt>
                <c:pt idx="411">
                  <c:v>41486</c:v>
                </c:pt>
                <c:pt idx="412">
                  <c:v>41487</c:v>
                </c:pt>
                <c:pt idx="413">
                  <c:v>41488</c:v>
                </c:pt>
                <c:pt idx="414">
                  <c:v>41491</c:v>
                </c:pt>
                <c:pt idx="415">
                  <c:v>41492</c:v>
                </c:pt>
                <c:pt idx="416">
                  <c:v>41493</c:v>
                </c:pt>
                <c:pt idx="417">
                  <c:v>41494</c:v>
                </c:pt>
                <c:pt idx="418">
                  <c:v>41495</c:v>
                </c:pt>
                <c:pt idx="419">
                  <c:v>41498</c:v>
                </c:pt>
                <c:pt idx="420">
                  <c:v>41499</c:v>
                </c:pt>
                <c:pt idx="421">
                  <c:v>41500</c:v>
                </c:pt>
                <c:pt idx="422">
                  <c:v>41501</c:v>
                </c:pt>
                <c:pt idx="423">
                  <c:v>41502</c:v>
                </c:pt>
                <c:pt idx="424">
                  <c:v>41505</c:v>
                </c:pt>
                <c:pt idx="425">
                  <c:v>41506</c:v>
                </c:pt>
                <c:pt idx="426">
                  <c:v>41507</c:v>
                </c:pt>
                <c:pt idx="427">
                  <c:v>41508</c:v>
                </c:pt>
                <c:pt idx="428">
                  <c:v>41509</c:v>
                </c:pt>
                <c:pt idx="429">
                  <c:v>41512</c:v>
                </c:pt>
                <c:pt idx="430">
                  <c:v>41513</c:v>
                </c:pt>
                <c:pt idx="431">
                  <c:v>41514</c:v>
                </c:pt>
                <c:pt idx="432">
                  <c:v>41515</c:v>
                </c:pt>
                <c:pt idx="433">
                  <c:v>41516</c:v>
                </c:pt>
                <c:pt idx="434">
                  <c:v>41519</c:v>
                </c:pt>
                <c:pt idx="435">
                  <c:v>41520</c:v>
                </c:pt>
                <c:pt idx="436">
                  <c:v>41521</c:v>
                </c:pt>
                <c:pt idx="437">
                  <c:v>41522</c:v>
                </c:pt>
                <c:pt idx="438">
                  <c:v>41523</c:v>
                </c:pt>
                <c:pt idx="439">
                  <c:v>41526</c:v>
                </c:pt>
                <c:pt idx="440">
                  <c:v>41527</c:v>
                </c:pt>
                <c:pt idx="441">
                  <c:v>41528</c:v>
                </c:pt>
                <c:pt idx="442">
                  <c:v>41529</c:v>
                </c:pt>
                <c:pt idx="443">
                  <c:v>41530</c:v>
                </c:pt>
                <c:pt idx="444">
                  <c:v>41533</c:v>
                </c:pt>
                <c:pt idx="445">
                  <c:v>41534</c:v>
                </c:pt>
                <c:pt idx="446">
                  <c:v>41535</c:v>
                </c:pt>
                <c:pt idx="447">
                  <c:v>41536</c:v>
                </c:pt>
                <c:pt idx="448">
                  <c:v>41537</c:v>
                </c:pt>
                <c:pt idx="449">
                  <c:v>41540</c:v>
                </c:pt>
                <c:pt idx="450">
                  <c:v>41541</c:v>
                </c:pt>
                <c:pt idx="451">
                  <c:v>41542</c:v>
                </c:pt>
                <c:pt idx="452">
                  <c:v>41543</c:v>
                </c:pt>
                <c:pt idx="453">
                  <c:v>41544</c:v>
                </c:pt>
                <c:pt idx="454">
                  <c:v>41547</c:v>
                </c:pt>
                <c:pt idx="455">
                  <c:v>41548</c:v>
                </c:pt>
                <c:pt idx="456">
                  <c:v>41549</c:v>
                </c:pt>
                <c:pt idx="457">
                  <c:v>41550</c:v>
                </c:pt>
                <c:pt idx="458">
                  <c:v>41551</c:v>
                </c:pt>
                <c:pt idx="459">
                  <c:v>41554</c:v>
                </c:pt>
                <c:pt idx="460">
                  <c:v>41555</c:v>
                </c:pt>
                <c:pt idx="461">
                  <c:v>41556</c:v>
                </c:pt>
                <c:pt idx="462">
                  <c:v>41557</c:v>
                </c:pt>
                <c:pt idx="463">
                  <c:v>41558</c:v>
                </c:pt>
                <c:pt idx="464">
                  <c:v>41561</c:v>
                </c:pt>
                <c:pt idx="465">
                  <c:v>41562</c:v>
                </c:pt>
                <c:pt idx="466">
                  <c:v>41563</c:v>
                </c:pt>
                <c:pt idx="467">
                  <c:v>41564</c:v>
                </c:pt>
                <c:pt idx="468">
                  <c:v>41565</c:v>
                </c:pt>
                <c:pt idx="469">
                  <c:v>41568</c:v>
                </c:pt>
                <c:pt idx="470">
                  <c:v>41569</c:v>
                </c:pt>
                <c:pt idx="471">
                  <c:v>41570</c:v>
                </c:pt>
                <c:pt idx="472">
                  <c:v>41571</c:v>
                </c:pt>
                <c:pt idx="473">
                  <c:v>41572</c:v>
                </c:pt>
                <c:pt idx="474">
                  <c:v>41575</c:v>
                </c:pt>
                <c:pt idx="475">
                  <c:v>41576</c:v>
                </c:pt>
                <c:pt idx="476">
                  <c:v>41577</c:v>
                </c:pt>
                <c:pt idx="477">
                  <c:v>41578</c:v>
                </c:pt>
                <c:pt idx="478">
                  <c:v>41579</c:v>
                </c:pt>
                <c:pt idx="479">
                  <c:v>41582</c:v>
                </c:pt>
                <c:pt idx="480">
                  <c:v>41583</c:v>
                </c:pt>
                <c:pt idx="481">
                  <c:v>41584</c:v>
                </c:pt>
                <c:pt idx="482">
                  <c:v>41585</c:v>
                </c:pt>
                <c:pt idx="483">
                  <c:v>41586</c:v>
                </c:pt>
                <c:pt idx="484">
                  <c:v>41589</c:v>
                </c:pt>
                <c:pt idx="485">
                  <c:v>41590</c:v>
                </c:pt>
                <c:pt idx="486">
                  <c:v>41591</c:v>
                </c:pt>
                <c:pt idx="487">
                  <c:v>41592</c:v>
                </c:pt>
                <c:pt idx="488">
                  <c:v>41593</c:v>
                </c:pt>
                <c:pt idx="489">
                  <c:v>41596</c:v>
                </c:pt>
                <c:pt idx="490">
                  <c:v>41597</c:v>
                </c:pt>
                <c:pt idx="491">
                  <c:v>41598</c:v>
                </c:pt>
                <c:pt idx="492">
                  <c:v>41599</c:v>
                </c:pt>
                <c:pt idx="493">
                  <c:v>41600</c:v>
                </c:pt>
                <c:pt idx="494">
                  <c:v>41603</c:v>
                </c:pt>
                <c:pt idx="495">
                  <c:v>41604</c:v>
                </c:pt>
                <c:pt idx="496">
                  <c:v>41605</c:v>
                </c:pt>
                <c:pt idx="497">
                  <c:v>41606</c:v>
                </c:pt>
                <c:pt idx="498">
                  <c:v>41607</c:v>
                </c:pt>
                <c:pt idx="499">
                  <c:v>41610</c:v>
                </c:pt>
                <c:pt idx="500">
                  <c:v>41611</c:v>
                </c:pt>
                <c:pt idx="501">
                  <c:v>41612</c:v>
                </c:pt>
                <c:pt idx="502">
                  <c:v>41613</c:v>
                </c:pt>
                <c:pt idx="503">
                  <c:v>41614</c:v>
                </c:pt>
                <c:pt idx="504">
                  <c:v>41617</c:v>
                </c:pt>
                <c:pt idx="505">
                  <c:v>41618</c:v>
                </c:pt>
                <c:pt idx="506">
                  <c:v>41619</c:v>
                </c:pt>
                <c:pt idx="507">
                  <c:v>41620</c:v>
                </c:pt>
                <c:pt idx="508">
                  <c:v>41621</c:v>
                </c:pt>
                <c:pt idx="509">
                  <c:v>41624</c:v>
                </c:pt>
                <c:pt idx="510">
                  <c:v>41625</c:v>
                </c:pt>
                <c:pt idx="511">
                  <c:v>41626</c:v>
                </c:pt>
                <c:pt idx="512">
                  <c:v>41627</c:v>
                </c:pt>
                <c:pt idx="513">
                  <c:v>41628</c:v>
                </c:pt>
                <c:pt idx="514">
                  <c:v>41631</c:v>
                </c:pt>
                <c:pt idx="515">
                  <c:v>41632</c:v>
                </c:pt>
                <c:pt idx="516">
                  <c:v>41633</c:v>
                </c:pt>
                <c:pt idx="517">
                  <c:v>41634</c:v>
                </c:pt>
                <c:pt idx="518">
                  <c:v>41635</c:v>
                </c:pt>
                <c:pt idx="519">
                  <c:v>41638</c:v>
                </c:pt>
                <c:pt idx="520">
                  <c:v>41639</c:v>
                </c:pt>
                <c:pt idx="521">
                  <c:v>41640</c:v>
                </c:pt>
                <c:pt idx="522">
                  <c:v>41641</c:v>
                </c:pt>
                <c:pt idx="523">
                  <c:v>41642</c:v>
                </c:pt>
                <c:pt idx="524">
                  <c:v>41645</c:v>
                </c:pt>
                <c:pt idx="525">
                  <c:v>41646</c:v>
                </c:pt>
                <c:pt idx="526">
                  <c:v>41647</c:v>
                </c:pt>
                <c:pt idx="527">
                  <c:v>41648</c:v>
                </c:pt>
                <c:pt idx="528">
                  <c:v>41649</c:v>
                </c:pt>
                <c:pt idx="529">
                  <c:v>41652</c:v>
                </c:pt>
                <c:pt idx="530">
                  <c:v>41653</c:v>
                </c:pt>
                <c:pt idx="531">
                  <c:v>41654</c:v>
                </c:pt>
                <c:pt idx="532">
                  <c:v>41655</c:v>
                </c:pt>
                <c:pt idx="533">
                  <c:v>41656</c:v>
                </c:pt>
                <c:pt idx="534">
                  <c:v>41659</c:v>
                </c:pt>
                <c:pt idx="535">
                  <c:v>41660</c:v>
                </c:pt>
                <c:pt idx="536">
                  <c:v>41661</c:v>
                </c:pt>
                <c:pt idx="537">
                  <c:v>41662</c:v>
                </c:pt>
                <c:pt idx="538">
                  <c:v>41663</c:v>
                </c:pt>
                <c:pt idx="539">
                  <c:v>41666</c:v>
                </c:pt>
                <c:pt idx="540">
                  <c:v>41667</c:v>
                </c:pt>
                <c:pt idx="541">
                  <c:v>41668</c:v>
                </c:pt>
                <c:pt idx="542">
                  <c:v>41669</c:v>
                </c:pt>
                <c:pt idx="543">
                  <c:v>41670</c:v>
                </c:pt>
                <c:pt idx="544">
                  <c:v>41673</c:v>
                </c:pt>
                <c:pt idx="545">
                  <c:v>41674</c:v>
                </c:pt>
                <c:pt idx="546">
                  <c:v>41675</c:v>
                </c:pt>
                <c:pt idx="547">
                  <c:v>41676</c:v>
                </c:pt>
                <c:pt idx="548">
                  <c:v>41677</c:v>
                </c:pt>
                <c:pt idx="549">
                  <c:v>41680</c:v>
                </c:pt>
                <c:pt idx="550">
                  <c:v>41681</c:v>
                </c:pt>
                <c:pt idx="551">
                  <c:v>41682</c:v>
                </c:pt>
                <c:pt idx="552">
                  <c:v>41683</c:v>
                </c:pt>
                <c:pt idx="553">
                  <c:v>41684</c:v>
                </c:pt>
                <c:pt idx="554">
                  <c:v>41687</c:v>
                </c:pt>
                <c:pt idx="555">
                  <c:v>41688</c:v>
                </c:pt>
                <c:pt idx="556">
                  <c:v>41689</c:v>
                </c:pt>
                <c:pt idx="557">
                  <c:v>41690</c:v>
                </c:pt>
                <c:pt idx="558">
                  <c:v>41691</c:v>
                </c:pt>
                <c:pt idx="559">
                  <c:v>41694</c:v>
                </c:pt>
                <c:pt idx="560">
                  <c:v>41695</c:v>
                </c:pt>
                <c:pt idx="561">
                  <c:v>41696</c:v>
                </c:pt>
                <c:pt idx="562">
                  <c:v>41697</c:v>
                </c:pt>
                <c:pt idx="563">
                  <c:v>41698</c:v>
                </c:pt>
                <c:pt idx="564">
                  <c:v>41701</c:v>
                </c:pt>
                <c:pt idx="565">
                  <c:v>41702</c:v>
                </c:pt>
                <c:pt idx="566">
                  <c:v>41703</c:v>
                </c:pt>
                <c:pt idx="567">
                  <c:v>41704</c:v>
                </c:pt>
                <c:pt idx="568">
                  <c:v>41705</c:v>
                </c:pt>
                <c:pt idx="569">
                  <c:v>41708</c:v>
                </c:pt>
                <c:pt idx="570">
                  <c:v>41709</c:v>
                </c:pt>
                <c:pt idx="571">
                  <c:v>41710</c:v>
                </c:pt>
                <c:pt idx="572">
                  <c:v>41711</c:v>
                </c:pt>
                <c:pt idx="573">
                  <c:v>41712</c:v>
                </c:pt>
                <c:pt idx="574">
                  <c:v>41715</c:v>
                </c:pt>
                <c:pt idx="575">
                  <c:v>41716</c:v>
                </c:pt>
                <c:pt idx="576">
                  <c:v>41717</c:v>
                </c:pt>
                <c:pt idx="577">
                  <c:v>41718</c:v>
                </c:pt>
                <c:pt idx="578">
                  <c:v>41719</c:v>
                </c:pt>
                <c:pt idx="579">
                  <c:v>41722</c:v>
                </c:pt>
                <c:pt idx="580">
                  <c:v>41723</c:v>
                </c:pt>
                <c:pt idx="581">
                  <c:v>41724</c:v>
                </c:pt>
                <c:pt idx="582">
                  <c:v>41725</c:v>
                </c:pt>
                <c:pt idx="583">
                  <c:v>41726</c:v>
                </c:pt>
                <c:pt idx="584">
                  <c:v>41729</c:v>
                </c:pt>
                <c:pt idx="585">
                  <c:v>41730</c:v>
                </c:pt>
                <c:pt idx="586">
                  <c:v>41731</c:v>
                </c:pt>
                <c:pt idx="587">
                  <c:v>41732</c:v>
                </c:pt>
                <c:pt idx="588">
                  <c:v>41733</c:v>
                </c:pt>
                <c:pt idx="589">
                  <c:v>41736</c:v>
                </c:pt>
                <c:pt idx="590">
                  <c:v>41737</c:v>
                </c:pt>
                <c:pt idx="591">
                  <c:v>41738</c:v>
                </c:pt>
                <c:pt idx="592">
                  <c:v>41739</c:v>
                </c:pt>
                <c:pt idx="593">
                  <c:v>41740</c:v>
                </c:pt>
                <c:pt idx="594">
                  <c:v>41743</c:v>
                </c:pt>
                <c:pt idx="595">
                  <c:v>41744</c:v>
                </c:pt>
                <c:pt idx="596">
                  <c:v>41745</c:v>
                </c:pt>
                <c:pt idx="597">
                  <c:v>41746</c:v>
                </c:pt>
                <c:pt idx="598">
                  <c:v>41747</c:v>
                </c:pt>
                <c:pt idx="599">
                  <c:v>41750</c:v>
                </c:pt>
                <c:pt idx="600">
                  <c:v>41751</c:v>
                </c:pt>
                <c:pt idx="601">
                  <c:v>41752</c:v>
                </c:pt>
                <c:pt idx="602">
                  <c:v>41753</c:v>
                </c:pt>
                <c:pt idx="603">
                  <c:v>41754</c:v>
                </c:pt>
                <c:pt idx="604">
                  <c:v>41757</c:v>
                </c:pt>
                <c:pt idx="605">
                  <c:v>41758</c:v>
                </c:pt>
                <c:pt idx="606">
                  <c:v>41759</c:v>
                </c:pt>
                <c:pt idx="607">
                  <c:v>41760</c:v>
                </c:pt>
                <c:pt idx="608">
                  <c:v>41761</c:v>
                </c:pt>
                <c:pt idx="609">
                  <c:v>41764</c:v>
                </c:pt>
                <c:pt idx="610">
                  <c:v>41765</c:v>
                </c:pt>
                <c:pt idx="611">
                  <c:v>41766</c:v>
                </c:pt>
                <c:pt idx="612">
                  <c:v>41767</c:v>
                </c:pt>
                <c:pt idx="613">
                  <c:v>41768</c:v>
                </c:pt>
                <c:pt idx="614">
                  <c:v>41771</c:v>
                </c:pt>
                <c:pt idx="615">
                  <c:v>41772</c:v>
                </c:pt>
                <c:pt idx="616">
                  <c:v>41773</c:v>
                </c:pt>
                <c:pt idx="617">
                  <c:v>41774</c:v>
                </c:pt>
                <c:pt idx="618">
                  <c:v>41775</c:v>
                </c:pt>
                <c:pt idx="619">
                  <c:v>41778</c:v>
                </c:pt>
                <c:pt idx="620">
                  <c:v>41779</c:v>
                </c:pt>
                <c:pt idx="621">
                  <c:v>41780</c:v>
                </c:pt>
                <c:pt idx="622">
                  <c:v>41781</c:v>
                </c:pt>
                <c:pt idx="623">
                  <c:v>41782</c:v>
                </c:pt>
                <c:pt idx="624">
                  <c:v>41785</c:v>
                </c:pt>
                <c:pt idx="625">
                  <c:v>41786</c:v>
                </c:pt>
                <c:pt idx="626">
                  <c:v>41787</c:v>
                </c:pt>
                <c:pt idx="627">
                  <c:v>41788</c:v>
                </c:pt>
                <c:pt idx="628">
                  <c:v>41789</c:v>
                </c:pt>
                <c:pt idx="629">
                  <c:v>41792</c:v>
                </c:pt>
                <c:pt idx="630">
                  <c:v>41793</c:v>
                </c:pt>
                <c:pt idx="631">
                  <c:v>41794</c:v>
                </c:pt>
                <c:pt idx="632">
                  <c:v>41795</c:v>
                </c:pt>
                <c:pt idx="633">
                  <c:v>41796</c:v>
                </c:pt>
                <c:pt idx="634">
                  <c:v>41799</c:v>
                </c:pt>
                <c:pt idx="635">
                  <c:v>41800</c:v>
                </c:pt>
                <c:pt idx="636">
                  <c:v>41801</c:v>
                </c:pt>
                <c:pt idx="637">
                  <c:v>41802</c:v>
                </c:pt>
                <c:pt idx="638">
                  <c:v>41803</c:v>
                </c:pt>
                <c:pt idx="639">
                  <c:v>41806</c:v>
                </c:pt>
                <c:pt idx="640">
                  <c:v>41807</c:v>
                </c:pt>
                <c:pt idx="641">
                  <c:v>41808</c:v>
                </c:pt>
                <c:pt idx="642">
                  <c:v>41809</c:v>
                </c:pt>
                <c:pt idx="643">
                  <c:v>41810</c:v>
                </c:pt>
                <c:pt idx="644">
                  <c:v>41813</c:v>
                </c:pt>
                <c:pt idx="645">
                  <c:v>41814</c:v>
                </c:pt>
                <c:pt idx="646">
                  <c:v>41815</c:v>
                </c:pt>
                <c:pt idx="647">
                  <c:v>41816</c:v>
                </c:pt>
                <c:pt idx="648">
                  <c:v>41817</c:v>
                </c:pt>
                <c:pt idx="649">
                  <c:v>41820</c:v>
                </c:pt>
                <c:pt idx="650">
                  <c:v>41821</c:v>
                </c:pt>
                <c:pt idx="651">
                  <c:v>41822</c:v>
                </c:pt>
                <c:pt idx="652">
                  <c:v>41823</c:v>
                </c:pt>
                <c:pt idx="653">
                  <c:v>41824</c:v>
                </c:pt>
                <c:pt idx="654">
                  <c:v>41827</c:v>
                </c:pt>
                <c:pt idx="655">
                  <c:v>41828</c:v>
                </c:pt>
                <c:pt idx="656">
                  <c:v>41829</c:v>
                </c:pt>
                <c:pt idx="657">
                  <c:v>41830</c:v>
                </c:pt>
                <c:pt idx="658">
                  <c:v>41831</c:v>
                </c:pt>
                <c:pt idx="659">
                  <c:v>41834</c:v>
                </c:pt>
                <c:pt idx="660">
                  <c:v>41835</c:v>
                </c:pt>
                <c:pt idx="661">
                  <c:v>41836</c:v>
                </c:pt>
                <c:pt idx="662">
                  <c:v>41837</c:v>
                </c:pt>
                <c:pt idx="663">
                  <c:v>41838</c:v>
                </c:pt>
                <c:pt idx="664">
                  <c:v>41841</c:v>
                </c:pt>
                <c:pt idx="665">
                  <c:v>41842</c:v>
                </c:pt>
                <c:pt idx="666">
                  <c:v>41843</c:v>
                </c:pt>
                <c:pt idx="667">
                  <c:v>41844</c:v>
                </c:pt>
                <c:pt idx="668">
                  <c:v>41845</c:v>
                </c:pt>
                <c:pt idx="669">
                  <c:v>41848</c:v>
                </c:pt>
                <c:pt idx="670">
                  <c:v>41849</c:v>
                </c:pt>
                <c:pt idx="671">
                  <c:v>41850</c:v>
                </c:pt>
                <c:pt idx="672">
                  <c:v>41851</c:v>
                </c:pt>
                <c:pt idx="673">
                  <c:v>41852</c:v>
                </c:pt>
                <c:pt idx="674">
                  <c:v>41855</c:v>
                </c:pt>
                <c:pt idx="675">
                  <c:v>41856</c:v>
                </c:pt>
                <c:pt idx="676">
                  <c:v>41857</c:v>
                </c:pt>
                <c:pt idx="677">
                  <c:v>41858</c:v>
                </c:pt>
                <c:pt idx="678">
                  <c:v>41859</c:v>
                </c:pt>
                <c:pt idx="679">
                  <c:v>41862</c:v>
                </c:pt>
                <c:pt idx="680">
                  <c:v>41863</c:v>
                </c:pt>
                <c:pt idx="681">
                  <c:v>41864</c:v>
                </c:pt>
                <c:pt idx="682">
                  <c:v>41865</c:v>
                </c:pt>
                <c:pt idx="683">
                  <c:v>41866</c:v>
                </c:pt>
                <c:pt idx="684">
                  <c:v>41869</c:v>
                </c:pt>
                <c:pt idx="685">
                  <c:v>41870</c:v>
                </c:pt>
                <c:pt idx="686">
                  <c:v>41871</c:v>
                </c:pt>
                <c:pt idx="687">
                  <c:v>41872</c:v>
                </c:pt>
                <c:pt idx="688">
                  <c:v>41873</c:v>
                </c:pt>
                <c:pt idx="689">
                  <c:v>41876</c:v>
                </c:pt>
                <c:pt idx="690">
                  <c:v>41877</c:v>
                </c:pt>
                <c:pt idx="691">
                  <c:v>41878</c:v>
                </c:pt>
                <c:pt idx="692">
                  <c:v>41879</c:v>
                </c:pt>
                <c:pt idx="693">
                  <c:v>41880</c:v>
                </c:pt>
                <c:pt idx="694">
                  <c:v>41883</c:v>
                </c:pt>
                <c:pt idx="695">
                  <c:v>41884</c:v>
                </c:pt>
                <c:pt idx="696">
                  <c:v>41885</c:v>
                </c:pt>
                <c:pt idx="697">
                  <c:v>41886</c:v>
                </c:pt>
                <c:pt idx="698">
                  <c:v>41887</c:v>
                </c:pt>
                <c:pt idx="699">
                  <c:v>41890</c:v>
                </c:pt>
                <c:pt idx="700">
                  <c:v>41891</c:v>
                </c:pt>
                <c:pt idx="701">
                  <c:v>41892</c:v>
                </c:pt>
                <c:pt idx="702">
                  <c:v>41893</c:v>
                </c:pt>
                <c:pt idx="703">
                  <c:v>41894</c:v>
                </c:pt>
                <c:pt idx="704">
                  <c:v>41897</c:v>
                </c:pt>
                <c:pt idx="705">
                  <c:v>41898</c:v>
                </c:pt>
                <c:pt idx="706">
                  <c:v>41899</c:v>
                </c:pt>
                <c:pt idx="707">
                  <c:v>41900</c:v>
                </c:pt>
                <c:pt idx="708">
                  <c:v>41901</c:v>
                </c:pt>
                <c:pt idx="709">
                  <c:v>41904</c:v>
                </c:pt>
                <c:pt idx="710">
                  <c:v>41905</c:v>
                </c:pt>
                <c:pt idx="711">
                  <c:v>41906</c:v>
                </c:pt>
                <c:pt idx="712">
                  <c:v>41907</c:v>
                </c:pt>
                <c:pt idx="713">
                  <c:v>41908</c:v>
                </c:pt>
                <c:pt idx="714">
                  <c:v>41911</c:v>
                </c:pt>
                <c:pt idx="715">
                  <c:v>41912</c:v>
                </c:pt>
                <c:pt idx="716">
                  <c:v>41913</c:v>
                </c:pt>
                <c:pt idx="717">
                  <c:v>41914</c:v>
                </c:pt>
                <c:pt idx="718">
                  <c:v>41915</c:v>
                </c:pt>
                <c:pt idx="719">
                  <c:v>41918</c:v>
                </c:pt>
                <c:pt idx="720">
                  <c:v>41919</c:v>
                </c:pt>
                <c:pt idx="721">
                  <c:v>41920</c:v>
                </c:pt>
                <c:pt idx="722">
                  <c:v>41921</c:v>
                </c:pt>
                <c:pt idx="723">
                  <c:v>41922</c:v>
                </c:pt>
                <c:pt idx="724">
                  <c:v>41925</c:v>
                </c:pt>
                <c:pt idx="725">
                  <c:v>41926</c:v>
                </c:pt>
                <c:pt idx="726">
                  <c:v>41927</c:v>
                </c:pt>
                <c:pt idx="727">
                  <c:v>41928</c:v>
                </c:pt>
                <c:pt idx="728">
                  <c:v>41929</c:v>
                </c:pt>
                <c:pt idx="729">
                  <c:v>41932</c:v>
                </c:pt>
                <c:pt idx="730">
                  <c:v>41933</c:v>
                </c:pt>
                <c:pt idx="731">
                  <c:v>41934</c:v>
                </c:pt>
                <c:pt idx="732">
                  <c:v>41935</c:v>
                </c:pt>
                <c:pt idx="733">
                  <c:v>41936</c:v>
                </c:pt>
                <c:pt idx="734">
                  <c:v>41939</c:v>
                </c:pt>
                <c:pt idx="735">
                  <c:v>41940</c:v>
                </c:pt>
                <c:pt idx="736">
                  <c:v>41941</c:v>
                </c:pt>
                <c:pt idx="737">
                  <c:v>41942</c:v>
                </c:pt>
                <c:pt idx="738">
                  <c:v>41943</c:v>
                </c:pt>
                <c:pt idx="739">
                  <c:v>41946</c:v>
                </c:pt>
                <c:pt idx="740">
                  <c:v>41947</c:v>
                </c:pt>
                <c:pt idx="741">
                  <c:v>41948</c:v>
                </c:pt>
                <c:pt idx="742">
                  <c:v>41949</c:v>
                </c:pt>
                <c:pt idx="743">
                  <c:v>41950</c:v>
                </c:pt>
                <c:pt idx="744">
                  <c:v>41953</c:v>
                </c:pt>
                <c:pt idx="745">
                  <c:v>41954</c:v>
                </c:pt>
                <c:pt idx="746">
                  <c:v>41955</c:v>
                </c:pt>
                <c:pt idx="747">
                  <c:v>41956</c:v>
                </c:pt>
                <c:pt idx="748">
                  <c:v>41957</c:v>
                </c:pt>
                <c:pt idx="749">
                  <c:v>41960</c:v>
                </c:pt>
                <c:pt idx="750">
                  <c:v>41961</c:v>
                </c:pt>
                <c:pt idx="751">
                  <c:v>41962</c:v>
                </c:pt>
                <c:pt idx="752">
                  <c:v>41963</c:v>
                </c:pt>
                <c:pt idx="753">
                  <c:v>41964</c:v>
                </c:pt>
                <c:pt idx="754">
                  <c:v>41967</c:v>
                </c:pt>
                <c:pt idx="755">
                  <c:v>41968</c:v>
                </c:pt>
                <c:pt idx="756">
                  <c:v>41969</c:v>
                </c:pt>
                <c:pt idx="757">
                  <c:v>41970</c:v>
                </c:pt>
                <c:pt idx="758">
                  <c:v>41971</c:v>
                </c:pt>
                <c:pt idx="759">
                  <c:v>41974</c:v>
                </c:pt>
                <c:pt idx="760">
                  <c:v>41975</c:v>
                </c:pt>
                <c:pt idx="761">
                  <c:v>41976</c:v>
                </c:pt>
                <c:pt idx="762">
                  <c:v>41977</c:v>
                </c:pt>
                <c:pt idx="763">
                  <c:v>41978</c:v>
                </c:pt>
                <c:pt idx="764">
                  <c:v>41981</c:v>
                </c:pt>
                <c:pt idx="765">
                  <c:v>41982</c:v>
                </c:pt>
                <c:pt idx="766">
                  <c:v>41983</c:v>
                </c:pt>
                <c:pt idx="767">
                  <c:v>41984</c:v>
                </c:pt>
                <c:pt idx="768">
                  <c:v>41985</c:v>
                </c:pt>
                <c:pt idx="769">
                  <c:v>41988</c:v>
                </c:pt>
                <c:pt idx="770">
                  <c:v>41989</c:v>
                </c:pt>
                <c:pt idx="771">
                  <c:v>41990</c:v>
                </c:pt>
                <c:pt idx="772">
                  <c:v>41991</c:v>
                </c:pt>
                <c:pt idx="773">
                  <c:v>41992</c:v>
                </c:pt>
                <c:pt idx="774">
                  <c:v>41995</c:v>
                </c:pt>
                <c:pt idx="775">
                  <c:v>41996</c:v>
                </c:pt>
                <c:pt idx="776">
                  <c:v>41997</c:v>
                </c:pt>
                <c:pt idx="777">
                  <c:v>41998</c:v>
                </c:pt>
                <c:pt idx="778">
                  <c:v>41999</c:v>
                </c:pt>
                <c:pt idx="779">
                  <c:v>42002</c:v>
                </c:pt>
                <c:pt idx="780">
                  <c:v>42003</c:v>
                </c:pt>
                <c:pt idx="781">
                  <c:v>42004</c:v>
                </c:pt>
                <c:pt idx="782">
                  <c:v>42005</c:v>
                </c:pt>
                <c:pt idx="783">
                  <c:v>42006</c:v>
                </c:pt>
                <c:pt idx="784">
                  <c:v>42009</c:v>
                </c:pt>
                <c:pt idx="785">
                  <c:v>42010</c:v>
                </c:pt>
                <c:pt idx="786">
                  <c:v>42011</c:v>
                </c:pt>
                <c:pt idx="787">
                  <c:v>42012</c:v>
                </c:pt>
                <c:pt idx="788">
                  <c:v>42013</c:v>
                </c:pt>
                <c:pt idx="789">
                  <c:v>42016</c:v>
                </c:pt>
                <c:pt idx="790">
                  <c:v>42017</c:v>
                </c:pt>
                <c:pt idx="791">
                  <c:v>42018</c:v>
                </c:pt>
                <c:pt idx="792">
                  <c:v>42019</c:v>
                </c:pt>
                <c:pt idx="793">
                  <c:v>42020</c:v>
                </c:pt>
                <c:pt idx="794">
                  <c:v>42023</c:v>
                </c:pt>
                <c:pt idx="795">
                  <c:v>42024</c:v>
                </c:pt>
                <c:pt idx="796">
                  <c:v>42025</c:v>
                </c:pt>
                <c:pt idx="797">
                  <c:v>42026</c:v>
                </c:pt>
                <c:pt idx="798">
                  <c:v>42027</c:v>
                </c:pt>
                <c:pt idx="799">
                  <c:v>42030</c:v>
                </c:pt>
                <c:pt idx="800">
                  <c:v>42031</c:v>
                </c:pt>
                <c:pt idx="801">
                  <c:v>42032</c:v>
                </c:pt>
                <c:pt idx="802">
                  <c:v>42033</c:v>
                </c:pt>
                <c:pt idx="803">
                  <c:v>42034</c:v>
                </c:pt>
                <c:pt idx="804">
                  <c:v>42037</c:v>
                </c:pt>
                <c:pt idx="805">
                  <c:v>42038</c:v>
                </c:pt>
                <c:pt idx="806">
                  <c:v>42039</c:v>
                </c:pt>
                <c:pt idx="807">
                  <c:v>42040</c:v>
                </c:pt>
                <c:pt idx="808">
                  <c:v>42041</c:v>
                </c:pt>
                <c:pt idx="809">
                  <c:v>42044</c:v>
                </c:pt>
                <c:pt idx="810">
                  <c:v>42045</c:v>
                </c:pt>
                <c:pt idx="811">
                  <c:v>42046</c:v>
                </c:pt>
                <c:pt idx="812">
                  <c:v>42047</c:v>
                </c:pt>
                <c:pt idx="813">
                  <c:v>42048</c:v>
                </c:pt>
                <c:pt idx="814">
                  <c:v>42051</c:v>
                </c:pt>
                <c:pt idx="815">
                  <c:v>42052</c:v>
                </c:pt>
                <c:pt idx="816">
                  <c:v>42053</c:v>
                </c:pt>
                <c:pt idx="817">
                  <c:v>42054</c:v>
                </c:pt>
                <c:pt idx="818">
                  <c:v>42055</c:v>
                </c:pt>
                <c:pt idx="819">
                  <c:v>42058</c:v>
                </c:pt>
                <c:pt idx="820">
                  <c:v>42059</c:v>
                </c:pt>
                <c:pt idx="821">
                  <c:v>42060</c:v>
                </c:pt>
                <c:pt idx="822">
                  <c:v>42061</c:v>
                </c:pt>
                <c:pt idx="823">
                  <c:v>42062</c:v>
                </c:pt>
                <c:pt idx="824">
                  <c:v>42065</c:v>
                </c:pt>
                <c:pt idx="825">
                  <c:v>42066</c:v>
                </c:pt>
                <c:pt idx="826">
                  <c:v>42067</c:v>
                </c:pt>
                <c:pt idx="827">
                  <c:v>42068</c:v>
                </c:pt>
                <c:pt idx="828">
                  <c:v>42069</c:v>
                </c:pt>
                <c:pt idx="829">
                  <c:v>42072</c:v>
                </c:pt>
                <c:pt idx="830">
                  <c:v>42073</c:v>
                </c:pt>
                <c:pt idx="831">
                  <c:v>42074</c:v>
                </c:pt>
                <c:pt idx="832">
                  <c:v>42075</c:v>
                </c:pt>
                <c:pt idx="833">
                  <c:v>42076</c:v>
                </c:pt>
                <c:pt idx="834">
                  <c:v>42079</c:v>
                </c:pt>
                <c:pt idx="835">
                  <c:v>42080</c:v>
                </c:pt>
                <c:pt idx="836">
                  <c:v>42081</c:v>
                </c:pt>
                <c:pt idx="837">
                  <c:v>42082</c:v>
                </c:pt>
                <c:pt idx="838">
                  <c:v>42083</c:v>
                </c:pt>
                <c:pt idx="839">
                  <c:v>42086</c:v>
                </c:pt>
                <c:pt idx="840">
                  <c:v>42087</c:v>
                </c:pt>
                <c:pt idx="841">
                  <c:v>42088</c:v>
                </c:pt>
                <c:pt idx="842">
                  <c:v>42089</c:v>
                </c:pt>
                <c:pt idx="843">
                  <c:v>42090</c:v>
                </c:pt>
                <c:pt idx="844">
                  <c:v>42093</c:v>
                </c:pt>
                <c:pt idx="845">
                  <c:v>42094</c:v>
                </c:pt>
                <c:pt idx="846">
                  <c:v>42095</c:v>
                </c:pt>
                <c:pt idx="847">
                  <c:v>42096</c:v>
                </c:pt>
                <c:pt idx="848">
                  <c:v>42097</c:v>
                </c:pt>
                <c:pt idx="849">
                  <c:v>42100</c:v>
                </c:pt>
                <c:pt idx="850">
                  <c:v>42101</c:v>
                </c:pt>
                <c:pt idx="851">
                  <c:v>42102</c:v>
                </c:pt>
                <c:pt idx="852">
                  <c:v>42103</c:v>
                </c:pt>
                <c:pt idx="853">
                  <c:v>42104</c:v>
                </c:pt>
                <c:pt idx="854">
                  <c:v>42107</c:v>
                </c:pt>
                <c:pt idx="855">
                  <c:v>42108</c:v>
                </c:pt>
                <c:pt idx="856">
                  <c:v>42109</c:v>
                </c:pt>
                <c:pt idx="857">
                  <c:v>42110</c:v>
                </c:pt>
                <c:pt idx="858">
                  <c:v>42111</c:v>
                </c:pt>
                <c:pt idx="859">
                  <c:v>42114</c:v>
                </c:pt>
                <c:pt idx="860">
                  <c:v>42115</c:v>
                </c:pt>
                <c:pt idx="861">
                  <c:v>42116</c:v>
                </c:pt>
                <c:pt idx="862">
                  <c:v>42117</c:v>
                </c:pt>
                <c:pt idx="863">
                  <c:v>42118</c:v>
                </c:pt>
                <c:pt idx="864">
                  <c:v>42121</c:v>
                </c:pt>
                <c:pt idx="865">
                  <c:v>42122</c:v>
                </c:pt>
                <c:pt idx="866">
                  <c:v>42123</c:v>
                </c:pt>
                <c:pt idx="867">
                  <c:v>42124</c:v>
                </c:pt>
                <c:pt idx="868">
                  <c:v>42125</c:v>
                </c:pt>
                <c:pt idx="869">
                  <c:v>42128</c:v>
                </c:pt>
                <c:pt idx="870">
                  <c:v>42129</c:v>
                </c:pt>
                <c:pt idx="871">
                  <c:v>42130</c:v>
                </c:pt>
                <c:pt idx="872">
                  <c:v>42131</c:v>
                </c:pt>
                <c:pt idx="873">
                  <c:v>42132</c:v>
                </c:pt>
                <c:pt idx="874">
                  <c:v>42135</c:v>
                </c:pt>
                <c:pt idx="875">
                  <c:v>42136</c:v>
                </c:pt>
                <c:pt idx="876">
                  <c:v>42137</c:v>
                </c:pt>
                <c:pt idx="877">
                  <c:v>42138</c:v>
                </c:pt>
                <c:pt idx="878">
                  <c:v>42139</c:v>
                </c:pt>
                <c:pt idx="879">
                  <c:v>42142</c:v>
                </c:pt>
                <c:pt idx="880">
                  <c:v>42143</c:v>
                </c:pt>
                <c:pt idx="881">
                  <c:v>42144</c:v>
                </c:pt>
                <c:pt idx="882">
                  <c:v>42145</c:v>
                </c:pt>
                <c:pt idx="883">
                  <c:v>42146</c:v>
                </c:pt>
                <c:pt idx="884">
                  <c:v>42149</c:v>
                </c:pt>
                <c:pt idx="885">
                  <c:v>42150</c:v>
                </c:pt>
                <c:pt idx="886">
                  <c:v>42151</c:v>
                </c:pt>
                <c:pt idx="887">
                  <c:v>42152</c:v>
                </c:pt>
                <c:pt idx="888">
                  <c:v>42153</c:v>
                </c:pt>
                <c:pt idx="889">
                  <c:v>42156</c:v>
                </c:pt>
                <c:pt idx="890">
                  <c:v>42157</c:v>
                </c:pt>
                <c:pt idx="891">
                  <c:v>42158</c:v>
                </c:pt>
                <c:pt idx="892">
                  <c:v>42159</c:v>
                </c:pt>
                <c:pt idx="893">
                  <c:v>42160</c:v>
                </c:pt>
                <c:pt idx="894">
                  <c:v>42163</c:v>
                </c:pt>
                <c:pt idx="895">
                  <c:v>42164</c:v>
                </c:pt>
                <c:pt idx="896">
                  <c:v>42165</c:v>
                </c:pt>
                <c:pt idx="897">
                  <c:v>42166</c:v>
                </c:pt>
                <c:pt idx="898">
                  <c:v>42167</c:v>
                </c:pt>
                <c:pt idx="899">
                  <c:v>42170</c:v>
                </c:pt>
                <c:pt idx="900">
                  <c:v>42171</c:v>
                </c:pt>
                <c:pt idx="901">
                  <c:v>42172</c:v>
                </c:pt>
                <c:pt idx="902">
                  <c:v>42173</c:v>
                </c:pt>
                <c:pt idx="903">
                  <c:v>42174</c:v>
                </c:pt>
                <c:pt idx="904">
                  <c:v>42177</c:v>
                </c:pt>
                <c:pt idx="905">
                  <c:v>42178</c:v>
                </c:pt>
                <c:pt idx="906">
                  <c:v>42179</c:v>
                </c:pt>
                <c:pt idx="907">
                  <c:v>42180</c:v>
                </c:pt>
                <c:pt idx="908">
                  <c:v>42181</c:v>
                </c:pt>
                <c:pt idx="909">
                  <c:v>42184</c:v>
                </c:pt>
                <c:pt idx="910">
                  <c:v>42185</c:v>
                </c:pt>
                <c:pt idx="911">
                  <c:v>42186</c:v>
                </c:pt>
                <c:pt idx="912">
                  <c:v>42187</c:v>
                </c:pt>
                <c:pt idx="913">
                  <c:v>42188</c:v>
                </c:pt>
                <c:pt idx="914">
                  <c:v>42191</c:v>
                </c:pt>
                <c:pt idx="915">
                  <c:v>42192</c:v>
                </c:pt>
                <c:pt idx="916">
                  <c:v>42193</c:v>
                </c:pt>
                <c:pt idx="917">
                  <c:v>42194</c:v>
                </c:pt>
                <c:pt idx="918">
                  <c:v>42195</c:v>
                </c:pt>
                <c:pt idx="919">
                  <c:v>42198</c:v>
                </c:pt>
                <c:pt idx="920">
                  <c:v>42199</c:v>
                </c:pt>
                <c:pt idx="921">
                  <c:v>42200</c:v>
                </c:pt>
                <c:pt idx="922">
                  <c:v>42201</c:v>
                </c:pt>
                <c:pt idx="923">
                  <c:v>42202</c:v>
                </c:pt>
                <c:pt idx="924">
                  <c:v>42205</c:v>
                </c:pt>
                <c:pt idx="925">
                  <c:v>42206</c:v>
                </c:pt>
                <c:pt idx="926">
                  <c:v>42207</c:v>
                </c:pt>
                <c:pt idx="927">
                  <c:v>42208</c:v>
                </c:pt>
                <c:pt idx="928">
                  <c:v>42209</c:v>
                </c:pt>
                <c:pt idx="929">
                  <c:v>42212</c:v>
                </c:pt>
                <c:pt idx="930">
                  <c:v>42213</c:v>
                </c:pt>
                <c:pt idx="931">
                  <c:v>42214</c:v>
                </c:pt>
                <c:pt idx="932">
                  <c:v>42215</c:v>
                </c:pt>
                <c:pt idx="933">
                  <c:v>42216</c:v>
                </c:pt>
                <c:pt idx="934">
                  <c:v>42219</c:v>
                </c:pt>
                <c:pt idx="935">
                  <c:v>42220</c:v>
                </c:pt>
                <c:pt idx="936">
                  <c:v>42221</c:v>
                </c:pt>
                <c:pt idx="937">
                  <c:v>42222</c:v>
                </c:pt>
                <c:pt idx="938">
                  <c:v>42223</c:v>
                </c:pt>
                <c:pt idx="939">
                  <c:v>42226</c:v>
                </c:pt>
                <c:pt idx="940">
                  <c:v>42227</c:v>
                </c:pt>
                <c:pt idx="941">
                  <c:v>42228</c:v>
                </c:pt>
                <c:pt idx="942">
                  <c:v>42229</c:v>
                </c:pt>
                <c:pt idx="943">
                  <c:v>42230</c:v>
                </c:pt>
                <c:pt idx="944">
                  <c:v>42233</c:v>
                </c:pt>
                <c:pt idx="945">
                  <c:v>42234</c:v>
                </c:pt>
                <c:pt idx="946">
                  <c:v>42235</c:v>
                </c:pt>
                <c:pt idx="947">
                  <c:v>42236</c:v>
                </c:pt>
                <c:pt idx="948">
                  <c:v>42237</c:v>
                </c:pt>
                <c:pt idx="949">
                  <c:v>42240</c:v>
                </c:pt>
                <c:pt idx="950">
                  <c:v>42241</c:v>
                </c:pt>
                <c:pt idx="951">
                  <c:v>42242</c:v>
                </c:pt>
                <c:pt idx="952">
                  <c:v>42243</c:v>
                </c:pt>
                <c:pt idx="953">
                  <c:v>42244</c:v>
                </c:pt>
                <c:pt idx="954">
                  <c:v>42247</c:v>
                </c:pt>
                <c:pt idx="955">
                  <c:v>42248</c:v>
                </c:pt>
                <c:pt idx="956">
                  <c:v>42249</c:v>
                </c:pt>
                <c:pt idx="957">
                  <c:v>42250</c:v>
                </c:pt>
                <c:pt idx="958">
                  <c:v>42251</c:v>
                </c:pt>
                <c:pt idx="959">
                  <c:v>42254</c:v>
                </c:pt>
                <c:pt idx="960">
                  <c:v>42255</c:v>
                </c:pt>
                <c:pt idx="961">
                  <c:v>42256</c:v>
                </c:pt>
                <c:pt idx="962">
                  <c:v>42257</c:v>
                </c:pt>
                <c:pt idx="963">
                  <c:v>42258</c:v>
                </c:pt>
                <c:pt idx="964">
                  <c:v>42261</c:v>
                </c:pt>
                <c:pt idx="965">
                  <c:v>42262</c:v>
                </c:pt>
                <c:pt idx="966">
                  <c:v>42263</c:v>
                </c:pt>
                <c:pt idx="967">
                  <c:v>42264</c:v>
                </c:pt>
                <c:pt idx="968">
                  <c:v>42265</c:v>
                </c:pt>
                <c:pt idx="969">
                  <c:v>42268</c:v>
                </c:pt>
                <c:pt idx="970">
                  <c:v>42269</c:v>
                </c:pt>
                <c:pt idx="971">
                  <c:v>42270</c:v>
                </c:pt>
                <c:pt idx="972">
                  <c:v>42271</c:v>
                </c:pt>
                <c:pt idx="973">
                  <c:v>42272</c:v>
                </c:pt>
                <c:pt idx="974">
                  <c:v>42275</c:v>
                </c:pt>
                <c:pt idx="975">
                  <c:v>42276</c:v>
                </c:pt>
                <c:pt idx="976">
                  <c:v>42277</c:v>
                </c:pt>
                <c:pt idx="977">
                  <c:v>42278</c:v>
                </c:pt>
                <c:pt idx="978">
                  <c:v>42279</c:v>
                </c:pt>
                <c:pt idx="979">
                  <c:v>42282</c:v>
                </c:pt>
                <c:pt idx="980">
                  <c:v>42283</c:v>
                </c:pt>
                <c:pt idx="981">
                  <c:v>42284</c:v>
                </c:pt>
                <c:pt idx="982">
                  <c:v>42285</c:v>
                </c:pt>
                <c:pt idx="983">
                  <c:v>42286</c:v>
                </c:pt>
                <c:pt idx="984">
                  <c:v>42289</c:v>
                </c:pt>
                <c:pt idx="985">
                  <c:v>42290</c:v>
                </c:pt>
                <c:pt idx="986">
                  <c:v>42291</c:v>
                </c:pt>
                <c:pt idx="987">
                  <c:v>42292</c:v>
                </c:pt>
                <c:pt idx="988">
                  <c:v>42293</c:v>
                </c:pt>
                <c:pt idx="989">
                  <c:v>42296</c:v>
                </c:pt>
                <c:pt idx="990">
                  <c:v>42297</c:v>
                </c:pt>
                <c:pt idx="991">
                  <c:v>42298</c:v>
                </c:pt>
                <c:pt idx="992">
                  <c:v>42299</c:v>
                </c:pt>
                <c:pt idx="993">
                  <c:v>42300</c:v>
                </c:pt>
                <c:pt idx="994">
                  <c:v>42303</c:v>
                </c:pt>
                <c:pt idx="995">
                  <c:v>42304</c:v>
                </c:pt>
                <c:pt idx="996">
                  <c:v>42305</c:v>
                </c:pt>
                <c:pt idx="997">
                  <c:v>42306</c:v>
                </c:pt>
                <c:pt idx="998">
                  <c:v>42307</c:v>
                </c:pt>
                <c:pt idx="999">
                  <c:v>42310</c:v>
                </c:pt>
                <c:pt idx="1000">
                  <c:v>42311</c:v>
                </c:pt>
                <c:pt idx="1001">
                  <c:v>42312</c:v>
                </c:pt>
                <c:pt idx="1002">
                  <c:v>42313</c:v>
                </c:pt>
                <c:pt idx="1003">
                  <c:v>42314</c:v>
                </c:pt>
                <c:pt idx="1004">
                  <c:v>42317</c:v>
                </c:pt>
                <c:pt idx="1005">
                  <c:v>42318</c:v>
                </c:pt>
                <c:pt idx="1006">
                  <c:v>42319</c:v>
                </c:pt>
                <c:pt idx="1007">
                  <c:v>42320</c:v>
                </c:pt>
                <c:pt idx="1008">
                  <c:v>42321</c:v>
                </c:pt>
                <c:pt idx="1009">
                  <c:v>42324</c:v>
                </c:pt>
                <c:pt idx="1010">
                  <c:v>42325</c:v>
                </c:pt>
                <c:pt idx="1011">
                  <c:v>42326</c:v>
                </c:pt>
                <c:pt idx="1012">
                  <c:v>42327</c:v>
                </c:pt>
                <c:pt idx="1013">
                  <c:v>42328</c:v>
                </c:pt>
                <c:pt idx="1014">
                  <c:v>42331</c:v>
                </c:pt>
                <c:pt idx="1015">
                  <c:v>42332</c:v>
                </c:pt>
                <c:pt idx="1016">
                  <c:v>42333</c:v>
                </c:pt>
                <c:pt idx="1017">
                  <c:v>42334</c:v>
                </c:pt>
                <c:pt idx="1018">
                  <c:v>42335</c:v>
                </c:pt>
                <c:pt idx="1019">
                  <c:v>42338</c:v>
                </c:pt>
                <c:pt idx="1020">
                  <c:v>42339</c:v>
                </c:pt>
                <c:pt idx="1021">
                  <c:v>42340</c:v>
                </c:pt>
                <c:pt idx="1022">
                  <c:v>42341</c:v>
                </c:pt>
                <c:pt idx="1023">
                  <c:v>42342</c:v>
                </c:pt>
                <c:pt idx="1024">
                  <c:v>42345</c:v>
                </c:pt>
                <c:pt idx="1025">
                  <c:v>42346</c:v>
                </c:pt>
                <c:pt idx="1026">
                  <c:v>42347</c:v>
                </c:pt>
                <c:pt idx="1027">
                  <c:v>42348</c:v>
                </c:pt>
                <c:pt idx="1028">
                  <c:v>42349</c:v>
                </c:pt>
                <c:pt idx="1029">
                  <c:v>42352</c:v>
                </c:pt>
                <c:pt idx="1030">
                  <c:v>42353</c:v>
                </c:pt>
                <c:pt idx="1031">
                  <c:v>42354</c:v>
                </c:pt>
                <c:pt idx="1032">
                  <c:v>42355</c:v>
                </c:pt>
                <c:pt idx="1033">
                  <c:v>42356</c:v>
                </c:pt>
                <c:pt idx="1034">
                  <c:v>42359</c:v>
                </c:pt>
                <c:pt idx="1035">
                  <c:v>42360</c:v>
                </c:pt>
                <c:pt idx="1036">
                  <c:v>42361</c:v>
                </c:pt>
                <c:pt idx="1037">
                  <c:v>42362</c:v>
                </c:pt>
                <c:pt idx="1038">
                  <c:v>42363</c:v>
                </c:pt>
                <c:pt idx="1039">
                  <c:v>42366</c:v>
                </c:pt>
                <c:pt idx="1040">
                  <c:v>42367</c:v>
                </c:pt>
                <c:pt idx="1041">
                  <c:v>42368</c:v>
                </c:pt>
                <c:pt idx="1042">
                  <c:v>42369</c:v>
                </c:pt>
                <c:pt idx="1043">
                  <c:v>42370</c:v>
                </c:pt>
                <c:pt idx="1044">
                  <c:v>42373</c:v>
                </c:pt>
                <c:pt idx="1045">
                  <c:v>42374</c:v>
                </c:pt>
                <c:pt idx="1046">
                  <c:v>42375</c:v>
                </c:pt>
                <c:pt idx="1047">
                  <c:v>42376</c:v>
                </c:pt>
                <c:pt idx="1048">
                  <c:v>42377</c:v>
                </c:pt>
                <c:pt idx="1049">
                  <c:v>42380</c:v>
                </c:pt>
                <c:pt idx="1050">
                  <c:v>42381</c:v>
                </c:pt>
                <c:pt idx="1051">
                  <c:v>42382</c:v>
                </c:pt>
                <c:pt idx="1052">
                  <c:v>42383</c:v>
                </c:pt>
                <c:pt idx="1053">
                  <c:v>42384</c:v>
                </c:pt>
                <c:pt idx="1054">
                  <c:v>42387</c:v>
                </c:pt>
                <c:pt idx="1055">
                  <c:v>42388</c:v>
                </c:pt>
                <c:pt idx="1056">
                  <c:v>42389</c:v>
                </c:pt>
                <c:pt idx="1057">
                  <c:v>42390</c:v>
                </c:pt>
                <c:pt idx="1058">
                  <c:v>42391</c:v>
                </c:pt>
                <c:pt idx="1059">
                  <c:v>42394</c:v>
                </c:pt>
                <c:pt idx="1060">
                  <c:v>42395</c:v>
                </c:pt>
                <c:pt idx="1061">
                  <c:v>42396</c:v>
                </c:pt>
                <c:pt idx="1062">
                  <c:v>42397</c:v>
                </c:pt>
                <c:pt idx="1063">
                  <c:v>42398</c:v>
                </c:pt>
                <c:pt idx="1064">
                  <c:v>42401</c:v>
                </c:pt>
                <c:pt idx="1065">
                  <c:v>42402</c:v>
                </c:pt>
                <c:pt idx="1066">
                  <c:v>42403</c:v>
                </c:pt>
                <c:pt idx="1067">
                  <c:v>42404</c:v>
                </c:pt>
                <c:pt idx="1068">
                  <c:v>42405</c:v>
                </c:pt>
                <c:pt idx="1069">
                  <c:v>42408</c:v>
                </c:pt>
                <c:pt idx="1070">
                  <c:v>42409</c:v>
                </c:pt>
                <c:pt idx="1071">
                  <c:v>42410</c:v>
                </c:pt>
                <c:pt idx="1072">
                  <c:v>42411</c:v>
                </c:pt>
                <c:pt idx="1073">
                  <c:v>42412</c:v>
                </c:pt>
                <c:pt idx="1074">
                  <c:v>42415</c:v>
                </c:pt>
                <c:pt idx="1075">
                  <c:v>42416</c:v>
                </c:pt>
                <c:pt idx="1076">
                  <c:v>42417</c:v>
                </c:pt>
                <c:pt idx="1077">
                  <c:v>42418</c:v>
                </c:pt>
                <c:pt idx="1078">
                  <c:v>42419</c:v>
                </c:pt>
                <c:pt idx="1079">
                  <c:v>42422</c:v>
                </c:pt>
                <c:pt idx="1080">
                  <c:v>42423</c:v>
                </c:pt>
                <c:pt idx="1081">
                  <c:v>42424</c:v>
                </c:pt>
                <c:pt idx="1082">
                  <c:v>42425</c:v>
                </c:pt>
                <c:pt idx="1083">
                  <c:v>42426</c:v>
                </c:pt>
                <c:pt idx="1084">
                  <c:v>42429</c:v>
                </c:pt>
                <c:pt idx="1085">
                  <c:v>42430</c:v>
                </c:pt>
                <c:pt idx="1086">
                  <c:v>42431</c:v>
                </c:pt>
                <c:pt idx="1087">
                  <c:v>42432</c:v>
                </c:pt>
                <c:pt idx="1088">
                  <c:v>42433</c:v>
                </c:pt>
                <c:pt idx="1089">
                  <c:v>42436</c:v>
                </c:pt>
                <c:pt idx="1090">
                  <c:v>42437</c:v>
                </c:pt>
                <c:pt idx="1091">
                  <c:v>42438</c:v>
                </c:pt>
                <c:pt idx="1092">
                  <c:v>42439</c:v>
                </c:pt>
                <c:pt idx="1093">
                  <c:v>42440</c:v>
                </c:pt>
                <c:pt idx="1094">
                  <c:v>42443</c:v>
                </c:pt>
                <c:pt idx="1095">
                  <c:v>42444</c:v>
                </c:pt>
                <c:pt idx="1096">
                  <c:v>42445</c:v>
                </c:pt>
                <c:pt idx="1097">
                  <c:v>42446</c:v>
                </c:pt>
                <c:pt idx="1098">
                  <c:v>42447</c:v>
                </c:pt>
                <c:pt idx="1099">
                  <c:v>42450</c:v>
                </c:pt>
                <c:pt idx="1100">
                  <c:v>42451</c:v>
                </c:pt>
                <c:pt idx="1101">
                  <c:v>42452</c:v>
                </c:pt>
                <c:pt idx="1102">
                  <c:v>42453</c:v>
                </c:pt>
                <c:pt idx="1103">
                  <c:v>42454</c:v>
                </c:pt>
                <c:pt idx="1104">
                  <c:v>42457</c:v>
                </c:pt>
                <c:pt idx="1105">
                  <c:v>42458</c:v>
                </c:pt>
                <c:pt idx="1106">
                  <c:v>42459</c:v>
                </c:pt>
                <c:pt idx="1107">
                  <c:v>42460</c:v>
                </c:pt>
                <c:pt idx="1108">
                  <c:v>42461</c:v>
                </c:pt>
                <c:pt idx="1109">
                  <c:v>42464</c:v>
                </c:pt>
                <c:pt idx="1110">
                  <c:v>42465</c:v>
                </c:pt>
                <c:pt idx="1111">
                  <c:v>42466</c:v>
                </c:pt>
                <c:pt idx="1112">
                  <c:v>42467</c:v>
                </c:pt>
                <c:pt idx="1113">
                  <c:v>42468</c:v>
                </c:pt>
                <c:pt idx="1114">
                  <c:v>42471</c:v>
                </c:pt>
                <c:pt idx="1115">
                  <c:v>42472</c:v>
                </c:pt>
                <c:pt idx="1116">
                  <c:v>42473</c:v>
                </c:pt>
                <c:pt idx="1117">
                  <c:v>42474</c:v>
                </c:pt>
                <c:pt idx="1118">
                  <c:v>42475</c:v>
                </c:pt>
                <c:pt idx="1119">
                  <c:v>42478</c:v>
                </c:pt>
                <c:pt idx="1120">
                  <c:v>42479</c:v>
                </c:pt>
                <c:pt idx="1121">
                  <c:v>42480</c:v>
                </c:pt>
                <c:pt idx="1122">
                  <c:v>42481</c:v>
                </c:pt>
                <c:pt idx="1123">
                  <c:v>42482</c:v>
                </c:pt>
                <c:pt idx="1124">
                  <c:v>42485</c:v>
                </c:pt>
                <c:pt idx="1125">
                  <c:v>42486</c:v>
                </c:pt>
                <c:pt idx="1126">
                  <c:v>42487</c:v>
                </c:pt>
                <c:pt idx="1127">
                  <c:v>42488</c:v>
                </c:pt>
                <c:pt idx="1128">
                  <c:v>42489</c:v>
                </c:pt>
                <c:pt idx="1129">
                  <c:v>42492</c:v>
                </c:pt>
                <c:pt idx="1130">
                  <c:v>42493</c:v>
                </c:pt>
                <c:pt idx="1131">
                  <c:v>42494</c:v>
                </c:pt>
                <c:pt idx="1132">
                  <c:v>42495</c:v>
                </c:pt>
                <c:pt idx="1133">
                  <c:v>42496</c:v>
                </c:pt>
                <c:pt idx="1134">
                  <c:v>42499</c:v>
                </c:pt>
                <c:pt idx="1135">
                  <c:v>42500</c:v>
                </c:pt>
                <c:pt idx="1136">
                  <c:v>42501</c:v>
                </c:pt>
                <c:pt idx="1137">
                  <c:v>42502</c:v>
                </c:pt>
                <c:pt idx="1138">
                  <c:v>42503</c:v>
                </c:pt>
                <c:pt idx="1139">
                  <c:v>42506</c:v>
                </c:pt>
                <c:pt idx="1140">
                  <c:v>42507</c:v>
                </c:pt>
                <c:pt idx="1141">
                  <c:v>42508</c:v>
                </c:pt>
                <c:pt idx="1142">
                  <c:v>42509</c:v>
                </c:pt>
                <c:pt idx="1143">
                  <c:v>42510</c:v>
                </c:pt>
                <c:pt idx="1144">
                  <c:v>42513</c:v>
                </c:pt>
                <c:pt idx="1145">
                  <c:v>42514</c:v>
                </c:pt>
                <c:pt idx="1146">
                  <c:v>42515</c:v>
                </c:pt>
                <c:pt idx="1147">
                  <c:v>42516</c:v>
                </c:pt>
                <c:pt idx="1148">
                  <c:v>42517</c:v>
                </c:pt>
                <c:pt idx="1149">
                  <c:v>42520</c:v>
                </c:pt>
                <c:pt idx="1150">
                  <c:v>42521</c:v>
                </c:pt>
                <c:pt idx="1151">
                  <c:v>42522</c:v>
                </c:pt>
                <c:pt idx="1152">
                  <c:v>42523</c:v>
                </c:pt>
                <c:pt idx="1153">
                  <c:v>42524</c:v>
                </c:pt>
                <c:pt idx="1154">
                  <c:v>42527</c:v>
                </c:pt>
                <c:pt idx="1155">
                  <c:v>42528</c:v>
                </c:pt>
                <c:pt idx="1156">
                  <c:v>42529</c:v>
                </c:pt>
                <c:pt idx="1157">
                  <c:v>42530</c:v>
                </c:pt>
                <c:pt idx="1158">
                  <c:v>42531</c:v>
                </c:pt>
                <c:pt idx="1159">
                  <c:v>42534</c:v>
                </c:pt>
                <c:pt idx="1160">
                  <c:v>42535</c:v>
                </c:pt>
                <c:pt idx="1161">
                  <c:v>42536</c:v>
                </c:pt>
                <c:pt idx="1162">
                  <c:v>42537</c:v>
                </c:pt>
                <c:pt idx="1163">
                  <c:v>42538</c:v>
                </c:pt>
                <c:pt idx="1164">
                  <c:v>42541</c:v>
                </c:pt>
                <c:pt idx="1165">
                  <c:v>42542</c:v>
                </c:pt>
                <c:pt idx="1166">
                  <c:v>42543</c:v>
                </c:pt>
                <c:pt idx="1167">
                  <c:v>42544</c:v>
                </c:pt>
                <c:pt idx="1168">
                  <c:v>42545</c:v>
                </c:pt>
                <c:pt idx="1169">
                  <c:v>42548</c:v>
                </c:pt>
                <c:pt idx="1170">
                  <c:v>42549</c:v>
                </c:pt>
                <c:pt idx="1171">
                  <c:v>42550</c:v>
                </c:pt>
                <c:pt idx="1172">
                  <c:v>42551</c:v>
                </c:pt>
                <c:pt idx="1173">
                  <c:v>42552</c:v>
                </c:pt>
                <c:pt idx="1174">
                  <c:v>42555</c:v>
                </c:pt>
                <c:pt idx="1175">
                  <c:v>42556</c:v>
                </c:pt>
                <c:pt idx="1176">
                  <c:v>42557</c:v>
                </c:pt>
                <c:pt idx="1177">
                  <c:v>42558</c:v>
                </c:pt>
                <c:pt idx="1178">
                  <c:v>42559</c:v>
                </c:pt>
                <c:pt idx="1179">
                  <c:v>42562</c:v>
                </c:pt>
                <c:pt idx="1180">
                  <c:v>42563</c:v>
                </c:pt>
                <c:pt idx="1181">
                  <c:v>42564</c:v>
                </c:pt>
                <c:pt idx="1182">
                  <c:v>42565</c:v>
                </c:pt>
                <c:pt idx="1183">
                  <c:v>42566</c:v>
                </c:pt>
                <c:pt idx="1184">
                  <c:v>42569</c:v>
                </c:pt>
                <c:pt idx="1185">
                  <c:v>42570</c:v>
                </c:pt>
                <c:pt idx="1186">
                  <c:v>42571</c:v>
                </c:pt>
                <c:pt idx="1187">
                  <c:v>42572</c:v>
                </c:pt>
                <c:pt idx="1188">
                  <c:v>42573</c:v>
                </c:pt>
                <c:pt idx="1189">
                  <c:v>42576</c:v>
                </c:pt>
                <c:pt idx="1190">
                  <c:v>42577</c:v>
                </c:pt>
                <c:pt idx="1191">
                  <c:v>42578</c:v>
                </c:pt>
                <c:pt idx="1192">
                  <c:v>42579</c:v>
                </c:pt>
                <c:pt idx="1193">
                  <c:v>42580</c:v>
                </c:pt>
                <c:pt idx="1194">
                  <c:v>42583</c:v>
                </c:pt>
                <c:pt idx="1195">
                  <c:v>42584</c:v>
                </c:pt>
                <c:pt idx="1196">
                  <c:v>42585</c:v>
                </c:pt>
                <c:pt idx="1197">
                  <c:v>42586</c:v>
                </c:pt>
                <c:pt idx="1198">
                  <c:v>42587</c:v>
                </c:pt>
                <c:pt idx="1199">
                  <c:v>42590</c:v>
                </c:pt>
                <c:pt idx="1200">
                  <c:v>42591</c:v>
                </c:pt>
                <c:pt idx="1201">
                  <c:v>42592</c:v>
                </c:pt>
                <c:pt idx="1202">
                  <c:v>42593</c:v>
                </c:pt>
                <c:pt idx="1203">
                  <c:v>42594</c:v>
                </c:pt>
                <c:pt idx="1204">
                  <c:v>42597</c:v>
                </c:pt>
                <c:pt idx="1205">
                  <c:v>42598</c:v>
                </c:pt>
                <c:pt idx="1206">
                  <c:v>42599</c:v>
                </c:pt>
                <c:pt idx="1207">
                  <c:v>42600</c:v>
                </c:pt>
                <c:pt idx="1208">
                  <c:v>42601</c:v>
                </c:pt>
                <c:pt idx="1209">
                  <c:v>42604</c:v>
                </c:pt>
                <c:pt idx="1210">
                  <c:v>42605</c:v>
                </c:pt>
                <c:pt idx="1211">
                  <c:v>42606</c:v>
                </c:pt>
                <c:pt idx="1212">
                  <c:v>42607</c:v>
                </c:pt>
                <c:pt idx="1213">
                  <c:v>42608</c:v>
                </c:pt>
                <c:pt idx="1214">
                  <c:v>42611</c:v>
                </c:pt>
                <c:pt idx="1215">
                  <c:v>42612</c:v>
                </c:pt>
                <c:pt idx="1216">
                  <c:v>42613</c:v>
                </c:pt>
                <c:pt idx="1217">
                  <c:v>42614</c:v>
                </c:pt>
                <c:pt idx="1218">
                  <c:v>42615</c:v>
                </c:pt>
                <c:pt idx="1219">
                  <c:v>42618</c:v>
                </c:pt>
                <c:pt idx="1220">
                  <c:v>42619</c:v>
                </c:pt>
                <c:pt idx="1221">
                  <c:v>42620</c:v>
                </c:pt>
                <c:pt idx="1222">
                  <c:v>42621</c:v>
                </c:pt>
                <c:pt idx="1223">
                  <c:v>42622</c:v>
                </c:pt>
                <c:pt idx="1224">
                  <c:v>42625</c:v>
                </c:pt>
                <c:pt idx="1225">
                  <c:v>42626</c:v>
                </c:pt>
                <c:pt idx="1226">
                  <c:v>42627</c:v>
                </c:pt>
                <c:pt idx="1227">
                  <c:v>42628</c:v>
                </c:pt>
                <c:pt idx="1228">
                  <c:v>42629</c:v>
                </c:pt>
                <c:pt idx="1229">
                  <c:v>42632</c:v>
                </c:pt>
                <c:pt idx="1230">
                  <c:v>42633</c:v>
                </c:pt>
                <c:pt idx="1231">
                  <c:v>42634</c:v>
                </c:pt>
                <c:pt idx="1232">
                  <c:v>42635</c:v>
                </c:pt>
                <c:pt idx="1233">
                  <c:v>42636</c:v>
                </c:pt>
                <c:pt idx="1234">
                  <c:v>42639</c:v>
                </c:pt>
                <c:pt idx="1235">
                  <c:v>42640</c:v>
                </c:pt>
                <c:pt idx="1236">
                  <c:v>42641</c:v>
                </c:pt>
                <c:pt idx="1237">
                  <c:v>42642</c:v>
                </c:pt>
                <c:pt idx="1238">
                  <c:v>42643</c:v>
                </c:pt>
                <c:pt idx="1239">
                  <c:v>42646</c:v>
                </c:pt>
                <c:pt idx="1240">
                  <c:v>42647</c:v>
                </c:pt>
                <c:pt idx="1241">
                  <c:v>42648</c:v>
                </c:pt>
                <c:pt idx="1242">
                  <c:v>42649</c:v>
                </c:pt>
                <c:pt idx="1243">
                  <c:v>42650</c:v>
                </c:pt>
                <c:pt idx="1244">
                  <c:v>42653</c:v>
                </c:pt>
                <c:pt idx="1245">
                  <c:v>42654</c:v>
                </c:pt>
                <c:pt idx="1246">
                  <c:v>42655</c:v>
                </c:pt>
                <c:pt idx="1247">
                  <c:v>42656</c:v>
                </c:pt>
                <c:pt idx="1248">
                  <c:v>42657</c:v>
                </c:pt>
                <c:pt idx="1249">
                  <c:v>42660</c:v>
                </c:pt>
                <c:pt idx="1250">
                  <c:v>42661</c:v>
                </c:pt>
                <c:pt idx="1251">
                  <c:v>42662</c:v>
                </c:pt>
                <c:pt idx="1252">
                  <c:v>42663</c:v>
                </c:pt>
                <c:pt idx="1253">
                  <c:v>42664</c:v>
                </c:pt>
                <c:pt idx="1254">
                  <c:v>42667</c:v>
                </c:pt>
                <c:pt idx="1255">
                  <c:v>42668</c:v>
                </c:pt>
                <c:pt idx="1256">
                  <c:v>42669</c:v>
                </c:pt>
                <c:pt idx="1257">
                  <c:v>42670</c:v>
                </c:pt>
                <c:pt idx="1258">
                  <c:v>42671</c:v>
                </c:pt>
                <c:pt idx="1259">
                  <c:v>42674</c:v>
                </c:pt>
                <c:pt idx="1260">
                  <c:v>42675</c:v>
                </c:pt>
                <c:pt idx="1261">
                  <c:v>42676</c:v>
                </c:pt>
                <c:pt idx="1262">
                  <c:v>42677</c:v>
                </c:pt>
                <c:pt idx="1263">
                  <c:v>42678</c:v>
                </c:pt>
                <c:pt idx="1264">
                  <c:v>42681</c:v>
                </c:pt>
                <c:pt idx="1265">
                  <c:v>42682</c:v>
                </c:pt>
                <c:pt idx="1266">
                  <c:v>42683</c:v>
                </c:pt>
                <c:pt idx="1267">
                  <c:v>42684</c:v>
                </c:pt>
                <c:pt idx="1268">
                  <c:v>42685</c:v>
                </c:pt>
                <c:pt idx="1269">
                  <c:v>42688</c:v>
                </c:pt>
                <c:pt idx="1270">
                  <c:v>42689</c:v>
                </c:pt>
                <c:pt idx="1271">
                  <c:v>42690</c:v>
                </c:pt>
                <c:pt idx="1272">
                  <c:v>42691</c:v>
                </c:pt>
                <c:pt idx="1273">
                  <c:v>42692</c:v>
                </c:pt>
                <c:pt idx="1274">
                  <c:v>42695</c:v>
                </c:pt>
                <c:pt idx="1275">
                  <c:v>42696</c:v>
                </c:pt>
                <c:pt idx="1276">
                  <c:v>42697</c:v>
                </c:pt>
                <c:pt idx="1277">
                  <c:v>42698</c:v>
                </c:pt>
                <c:pt idx="1278">
                  <c:v>42699</c:v>
                </c:pt>
                <c:pt idx="1279">
                  <c:v>42702</c:v>
                </c:pt>
                <c:pt idx="1280">
                  <c:v>42703</c:v>
                </c:pt>
                <c:pt idx="1281">
                  <c:v>42704</c:v>
                </c:pt>
                <c:pt idx="1282">
                  <c:v>42705</c:v>
                </c:pt>
                <c:pt idx="1283">
                  <c:v>42706</c:v>
                </c:pt>
                <c:pt idx="1284">
                  <c:v>42709</c:v>
                </c:pt>
                <c:pt idx="1285">
                  <c:v>42710</c:v>
                </c:pt>
                <c:pt idx="1286">
                  <c:v>42711</c:v>
                </c:pt>
                <c:pt idx="1287">
                  <c:v>42712</c:v>
                </c:pt>
                <c:pt idx="1288">
                  <c:v>42713</c:v>
                </c:pt>
                <c:pt idx="1289">
                  <c:v>42716</c:v>
                </c:pt>
                <c:pt idx="1290">
                  <c:v>42717</c:v>
                </c:pt>
                <c:pt idx="1291">
                  <c:v>42718</c:v>
                </c:pt>
                <c:pt idx="1292">
                  <c:v>42719</c:v>
                </c:pt>
                <c:pt idx="1293">
                  <c:v>42720</c:v>
                </c:pt>
                <c:pt idx="1294">
                  <c:v>42723</c:v>
                </c:pt>
                <c:pt idx="1295">
                  <c:v>42724</c:v>
                </c:pt>
                <c:pt idx="1296">
                  <c:v>42725</c:v>
                </c:pt>
                <c:pt idx="1297">
                  <c:v>42726</c:v>
                </c:pt>
                <c:pt idx="1298">
                  <c:v>42727</c:v>
                </c:pt>
                <c:pt idx="1299">
                  <c:v>42730</c:v>
                </c:pt>
                <c:pt idx="1300">
                  <c:v>42731</c:v>
                </c:pt>
                <c:pt idx="1301">
                  <c:v>42732</c:v>
                </c:pt>
                <c:pt idx="1302">
                  <c:v>42733</c:v>
                </c:pt>
                <c:pt idx="1303">
                  <c:v>42734</c:v>
                </c:pt>
                <c:pt idx="1304">
                  <c:v>42737</c:v>
                </c:pt>
                <c:pt idx="1305">
                  <c:v>42738</c:v>
                </c:pt>
                <c:pt idx="1306">
                  <c:v>42739</c:v>
                </c:pt>
                <c:pt idx="1307">
                  <c:v>42740</c:v>
                </c:pt>
                <c:pt idx="1308">
                  <c:v>42741</c:v>
                </c:pt>
                <c:pt idx="1309">
                  <c:v>42744</c:v>
                </c:pt>
                <c:pt idx="1310">
                  <c:v>42745</c:v>
                </c:pt>
                <c:pt idx="1311">
                  <c:v>42746</c:v>
                </c:pt>
                <c:pt idx="1312">
                  <c:v>42747</c:v>
                </c:pt>
                <c:pt idx="1313">
                  <c:v>42748</c:v>
                </c:pt>
                <c:pt idx="1314">
                  <c:v>42751</c:v>
                </c:pt>
                <c:pt idx="1315">
                  <c:v>42752</c:v>
                </c:pt>
                <c:pt idx="1316">
                  <c:v>42753</c:v>
                </c:pt>
                <c:pt idx="1317">
                  <c:v>42754</c:v>
                </c:pt>
                <c:pt idx="1318">
                  <c:v>42755</c:v>
                </c:pt>
                <c:pt idx="1319">
                  <c:v>42758</c:v>
                </c:pt>
                <c:pt idx="1320">
                  <c:v>42759</c:v>
                </c:pt>
                <c:pt idx="1321">
                  <c:v>42760</c:v>
                </c:pt>
                <c:pt idx="1322">
                  <c:v>42761</c:v>
                </c:pt>
                <c:pt idx="1323">
                  <c:v>42762</c:v>
                </c:pt>
                <c:pt idx="1324">
                  <c:v>42765</c:v>
                </c:pt>
                <c:pt idx="1325">
                  <c:v>42766</c:v>
                </c:pt>
                <c:pt idx="1326">
                  <c:v>42767</c:v>
                </c:pt>
                <c:pt idx="1327">
                  <c:v>42768</c:v>
                </c:pt>
                <c:pt idx="1328">
                  <c:v>42769</c:v>
                </c:pt>
                <c:pt idx="1329">
                  <c:v>42772</c:v>
                </c:pt>
                <c:pt idx="1330">
                  <c:v>42773</c:v>
                </c:pt>
                <c:pt idx="1331">
                  <c:v>42774</c:v>
                </c:pt>
                <c:pt idx="1332">
                  <c:v>42775</c:v>
                </c:pt>
                <c:pt idx="1333">
                  <c:v>42776</c:v>
                </c:pt>
                <c:pt idx="1334">
                  <c:v>42779</c:v>
                </c:pt>
                <c:pt idx="1335">
                  <c:v>42780</c:v>
                </c:pt>
                <c:pt idx="1336">
                  <c:v>42781</c:v>
                </c:pt>
                <c:pt idx="1337">
                  <c:v>42782</c:v>
                </c:pt>
                <c:pt idx="1338">
                  <c:v>42783</c:v>
                </c:pt>
                <c:pt idx="1339">
                  <c:v>42786</c:v>
                </c:pt>
                <c:pt idx="1340">
                  <c:v>42787</c:v>
                </c:pt>
                <c:pt idx="1341">
                  <c:v>42788</c:v>
                </c:pt>
                <c:pt idx="1342">
                  <c:v>42789</c:v>
                </c:pt>
                <c:pt idx="1343">
                  <c:v>42790</c:v>
                </c:pt>
                <c:pt idx="1344">
                  <c:v>42793</c:v>
                </c:pt>
                <c:pt idx="1345">
                  <c:v>42794</c:v>
                </c:pt>
                <c:pt idx="1346">
                  <c:v>42795</c:v>
                </c:pt>
                <c:pt idx="1347">
                  <c:v>42796</c:v>
                </c:pt>
                <c:pt idx="1348">
                  <c:v>42797</c:v>
                </c:pt>
                <c:pt idx="1349">
                  <c:v>42800</c:v>
                </c:pt>
                <c:pt idx="1350">
                  <c:v>42801</c:v>
                </c:pt>
                <c:pt idx="1351">
                  <c:v>42802</c:v>
                </c:pt>
                <c:pt idx="1352">
                  <c:v>42803</c:v>
                </c:pt>
                <c:pt idx="1353">
                  <c:v>42804</c:v>
                </c:pt>
                <c:pt idx="1354">
                  <c:v>42807</c:v>
                </c:pt>
                <c:pt idx="1355">
                  <c:v>42808</c:v>
                </c:pt>
                <c:pt idx="1356">
                  <c:v>42809</c:v>
                </c:pt>
                <c:pt idx="1357">
                  <c:v>42810</c:v>
                </c:pt>
                <c:pt idx="1358">
                  <c:v>42811</c:v>
                </c:pt>
                <c:pt idx="1359">
                  <c:v>42814</c:v>
                </c:pt>
                <c:pt idx="1360">
                  <c:v>42815</c:v>
                </c:pt>
                <c:pt idx="1361">
                  <c:v>42816</c:v>
                </c:pt>
                <c:pt idx="1362">
                  <c:v>42817</c:v>
                </c:pt>
                <c:pt idx="1363">
                  <c:v>42818</c:v>
                </c:pt>
                <c:pt idx="1364">
                  <c:v>42821</c:v>
                </c:pt>
                <c:pt idx="1365">
                  <c:v>42822</c:v>
                </c:pt>
                <c:pt idx="1366">
                  <c:v>42823</c:v>
                </c:pt>
                <c:pt idx="1367">
                  <c:v>42824</c:v>
                </c:pt>
                <c:pt idx="1368">
                  <c:v>42825</c:v>
                </c:pt>
                <c:pt idx="1369">
                  <c:v>42828</c:v>
                </c:pt>
                <c:pt idx="1370">
                  <c:v>42829</c:v>
                </c:pt>
                <c:pt idx="1371">
                  <c:v>42830</c:v>
                </c:pt>
                <c:pt idx="1372">
                  <c:v>42831</c:v>
                </c:pt>
                <c:pt idx="1373">
                  <c:v>42832</c:v>
                </c:pt>
                <c:pt idx="1374">
                  <c:v>42835</c:v>
                </c:pt>
                <c:pt idx="1375">
                  <c:v>42836</c:v>
                </c:pt>
                <c:pt idx="1376">
                  <c:v>42837</c:v>
                </c:pt>
                <c:pt idx="1377">
                  <c:v>42838</c:v>
                </c:pt>
                <c:pt idx="1378">
                  <c:v>42839</c:v>
                </c:pt>
                <c:pt idx="1379">
                  <c:v>42842</c:v>
                </c:pt>
                <c:pt idx="1380">
                  <c:v>42843</c:v>
                </c:pt>
                <c:pt idx="1381">
                  <c:v>42844</c:v>
                </c:pt>
                <c:pt idx="1382">
                  <c:v>42845</c:v>
                </c:pt>
                <c:pt idx="1383">
                  <c:v>42846</c:v>
                </c:pt>
                <c:pt idx="1384">
                  <c:v>42849</c:v>
                </c:pt>
                <c:pt idx="1385">
                  <c:v>42850</c:v>
                </c:pt>
                <c:pt idx="1386">
                  <c:v>42851</c:v>
                </c:pt>
                <c:pt idx="1387">
                  <c:v>42852</c:v>
                </c:pt>
                <c:pt idx="1388">
                  <c:v>42853</c:v>
                </c:pt>
                <c:pt idx="1389">
                  <c:v>42856</c:v>
                </c:pt>
                <c:pt idx="1390">
                  <c:v>42857</c:v>
                </c:pt>
                <c:pt idx="1391">
                  <c:v>42858</c:v>
                </c:pt>
                <c:pt idx="1392">
                  <c:v>42859</c:v>
                </c:pt>
                <c:pt idx="1393">
                  <c:v>42860</c:v>
                </c:pt>
                <c:pt idx="1394">
                  <c:v>42863</c:v>
                </c:pt>
                <c:pt idx="1395">
                  <c:v>42864</c:v>
                </c:pt>
                <c:pt idx="1396">
                  <c:v>42865</c:v>
                </c:pt>
                <c:pt idx="1397">
                  <c:v>42866</c:v>
                </c:pt>
                <c:pt idx="1398">
                  <c:v>42867</c:v>
                </c:pt>
                <c:pt idx="1399">
                  <c:v>42870</c:v>
                </c:pt>
                <c:pt idx="1400">
                  <c:v>42871</c:v>
                </c:pt>
                <c:pt idx="1401">
                  <c:v>42872</c:v>
                </c:pt>
                <c:pt idx="1402">
                  <c:v>42873</c:v>
                </c:pt>
                <c:pt idx="1403">
                  <c:v>42874</c:v>
                </c:pt>
                <c:pt idx="1404">
                  <c:v>42877</c:v>
                </c:pt>
                <c:pt idx="1405">
                  <c:v>42878</c:v>
                </c:pt>
                <c:pt idx="1406">
                  <c:v>42879</c:v>
                </c:pt>
                <c:pt idx="1407">
                  <c:v>42880</c:v>
                </c:pt>
                <c:pt idx="1408">
                  <c:v>42881</c:v>
                </c:pt>
                <c:pt idx="1409">
                  <c:v>42884</c:v>
                </c:pt>
                <c:pt idx="1410">
                  <c:v>42885</c:v>
                </c:pt>
                <c:pt idx="1411">
                  <c:v>42886</c:v>
                </c:pt>
                <c:pt idx="1412">
                  <c:v>42887</c:v>
                </c:pt>
                <c:pt idx="1413">
                  <c:v>42888</c:v>
                </c:pt>
                <c:pt idx="1414">
                  <c:v>42891</c:v>
                </c:pt>
                <c:pt idx="1415">
                  <c:v>42892</c:v>
                </c:pt>
                <c:pt idx="1416">
                  <c:v>42893</c:v>
                </c:pt>
                <c:pt idx="1417">
                  <c:v>42894</c:v>
                </c:pt>
                <c:pt idx="1418">
                  <c:v>42895</c:v>
                </c:pt>
                <c:pt idx="1419">
                  <c:v>42898</c:v>
                </c:pt>
                <c:pt idx="1420">
                  <c:v>42899</c:v>
                </c:pt>
                <c:pt idx="1421">
                  <c:v>42900</c:v>
                </c:pt>
                <c:pt idx="1422">
                  <c:v>42901</c:v>
                </c:pt>
                <c:pt idx="1423">
                  <c:v>42902</c:v>
                </c:pt>
                <c:pt idx="1424">
                  <c:v>42905</c:v>
                </c:pt>
                <c:pt idx="1425">
                  <c:v>42906</c:v>
                </c:pt>
                <c:pt idx="1426">
                  <c:v>42907</c:v>
                </c:pt>
                <c:pt idx="1427">
                  <c:v>42908</c:v>
                </c:pt>
                <c:pt idx="1428">
                  <c:v>42909</c:v>
                </c:pt>
                <c:pt idx="1429">
                  <c:v>42912</c:v>
                </c:pt>
                <c:pt idx="1430">
                  <c:v>42913</c:v>
                </c:pt>
                <c:pt idx="1431">
                  <c:v>42914</c:v>
                </c:pt>
                <c:pt idx="1432">
                  <c:v>42915</c:v>
                </c:pt>
                <c:pt idx="1433">
                  <c:v>42916</c:v>
                </c:pt>
                <c:pt idx="1434">
                  <c:v>42919</c:v>
                </c:pt>
                <c:pt idx="1435">
                  <c:v>42920</c:v>
                </c:pt>
                <c:pt idx="1436">
                  <c:v>42921</c:v>
                </c:pt>
                <c:pt idx="1437">
                  <c:v>42922</c:v>
                </c:pt>
                <c:pt idx="1438">
                  <c:v>42923</c:v>
                </c:pt>
                <c:pt idx="1439">
                  <c:v>42926</c:v>
                </c:pt>
                <c:pt idx="1440">
                  <c:v>42927</c:v>
                </c:pt>
                <c:pt idx="1441">
                  <c:v>42928</c:v>
                </c:pt>
                <c:pt idx="1442">
                  <c:v>42929</c:v>
                </c:pt>
                <c:pt idx="1443">
                  <c:v>42930</c:v>
                </c:pt>
                <c:pt idx="1444">
                  <c:v>42933</c:v>
                </c:pt>
                <c:pt idx="1445">
                  <c:v>42934</c:v>
                </c:pt>
                <c:pt idx="1446">
                  <c:v>42935</c:v>
                </c:pt>
                <c:pt idx="1447">
                  <c:v>42936</c:v>
                </c:pt>
                <c:pt idx="1448">
                  <c:v>42937</c:v>
                </c:pt>
                <c:pt idx="1449">
                  <c:v>42940</c:v>
                </c:pt>
                <c:pt idx="1450">
                  <c:v>42941</c:v>
                </c:pt>
                <c:pt idx="1451">
                  <c:v>42942</c:v>
                </c:pt>
                <c:pt idx="1452">
                  <c:v>42943</c:v>
                </c:pt>
                <c:pt idx="1453">
                  <c:v>42944</c:v>
                </c:pt>
                <c:pt idx="1454">
                  <c:v>42947</c:v>
                </c:pt>
                <c:pt idx="1455">
                  <c:v>42948</c:v>
                </c:pt>
                <c:pt idx="1456">
                  <c:v>42949</c:v>
                </c:pt>
                <c:pt idx="1457">
                  <c:v>42950</c:v>
                </c:pt>
                <c:pt idx="1458">
                  <c:v>42951</c:v>
                </c:pt>
                <c:pt idx="1459">
                  <c:v>42954</c:v>
                </c:pt>
                <c:pt idx="1460">
                  <c:v>42955</c:v>
                </c:pt>
                <c:pt idx="1461">
                  <c:v>42956</c:v>
                </c:pt>
                <c:pt idx="1462">
                  <c:v>42957</c:v>
                </c:pt>
                <c:pt idx="1463">
                  <c:v>42958</c:v>
                </c:pt>
                <c:pt idx="1464">
                  <c:v>42961</c:v>
                </c:pt>
                <c:pt idx="1465">
                  <c:v>42962</c:v>
                </c:pt>
                <c:pt idx="1466">
                  <c:v>42963</c:v>
                </c:pt>
                <c:pt idx="1467">
                  <c:v>42964</c:v>
                </c:pt>
                <c:pt idx="1468">
                  <c:v>42965</c:v>
                </c:pt>
                <c:pt idx="1469">
                  <c:v>42968</c:v>
                </c:pt>
                <c:pt idx="1470">
                  <c:v>42969</c:v>
                </c:pt>
                <c:pt idx="1471">
                  <c:v>42970</c:v>
                </c:pt>
                <c:pt idx="1472">
                  <c:v>42971</c:v>
                </c:pt>
                <c:pt idx="1473">
                  <c:v>42972</c:v>
                </c:pt>
                <c:pt idx="1474">
                  <c:v>42975</c:v>
                </c:pt>
                <c:pt idx="1475">
                  <c:v>42976</c:v>
                </c:pt>
                <c:pt idx="1476">
                  <c:v>42977</c:v>
                </c:pt>
                <c:pt idx="1477">
                  <c:v>42978</c:v>
                </c:pt>
                <c:pt idx="1478">
                  <c:v>42979</c:v>
                </c:pt>
                <c:pt idx="1479">
                  <c:v>42982</c:v>
                </c:pt>
                <c:pt idx="1480">
                  <c:v>42983</c:v>
                </c:pt>
                <c:pt idx="1481">
                  <c:v>42984</c:v>
                </c:pt>
                <c:pt idx="1482">
                  <c:v>42985</c:v>
                </c:pt>
                <c:pt idx="1483">
                  <c:v>42986</c:v>
                </c:pt>
                <c:pt idx="1484">
                  <c:v>42989</c:v>
                </c:pt>
                <c:pt idx="1485">
                  <c:v>42990</c:v>
                </c:pt>
                <c:pt idx="1486">
                  <c:v>42991</c:v>
                </c:pt>
                <c:pt idx="1487">
                  <c:v>42992</c:v>
                </c:pt>
                <c:pt idx="1488">
                  <c:v>42993</c:v>
                </c:pt>
                <c:pt idx="1489">
                  <c:v>42996</c:v>
                </c:pt>
                <c:pt idx="1490">
                  <c:v>42997</c:v>
                </c:pt>
                <c:pt idx="1491">
                  <c:v>42998</c:v>
                </c:pt>
                <c:pt idx="1492">
                  <c:v>42999</c:v>
                </c:pt>
                <c:pt idx="1493">
                  <c:v>43000</c:v>
                </c:pt>
                <c:pt idx="1494">
                  <c:v>43003</c:v>
                </c:pt>
                <c:pt idx="1495">
                  <c:v>43004</c:v>
                </c:pt>
                <c:pt idx="1496">
                  <c:v>43005</c:v>
                </c:pt>
                <c:pt idx="1497">
                  <c:v>43006</c:v>
                </c:pt>
                <c:pt idx="1498">
                  <c:v>43007</c:v>
                </c:pt>
                <c:pt idx="1499">
                  <c:v>43010</c:v>
                </c:pt>
                <c:pt idx="1500">
                  <c:v>43011</c:v>
                </c:pt>
                <c:pt idx="1501">
                  <c:v>43012</c:v>
                </c:pt>
                <c:pt idx="1502">
                  <c:v>43013</c:v>
                </c:pt>
                <c:pt idx="1503">
                  <c:v>43014</c:v>
                </c:pt>
                <c:pt idx="1504">
                  <c:v>43017</c:v>
                </c:pt>
                <c:pt idx="1505">
                  <c:v>43018</c:v>
                </c:pt>
                <c:pt idx="1506">
                  <c:v>43019</c:v>
                </c:pt>
                <c:pt idx="1507">
                  <c:v>43020</c:v>
                </c:pt>
                <c:pt idx="1508">
                  <c:v>43021</c:v>
                </c:pt>
                <c:pt idx="1509">
                  <c:v>43024</c:v>
                </c:pt>
                <c:pt idx="1510">
                  <c:v>43025</c:v>
                </c:pt>
                <c:pt idx="1511">
                  <c:v>43026</c:v>
                </c:pt>
                <c:pt idx="1512">
                  <c:v>43027</c:v>
                </c:pt>
                <c:pt idx="1513">
                  <c:v>43028</c:v>
                </c:pt>
                <c:pt idx="1514">
                  <c:v>43031</c:v>
                </c:pt>
                <c:pt idx="1515">
                  <c:v>43032</c:v>
                </c:pt>
                <c:pt idx="1516">
                  <c:v>43033</c:v>
                </c:pt>
                <c:pt idx="1517">
                  <c:v>43034</c:v>
                </c:pt>
                <c:pt idx="1518">
                  <c:v>43035</c:v>
                </c:pt>
                <c:pt idx="1519">
                  <c:v>43038</c:v>
                </c:pt>
                <c:pt idx="1520">
                  <c:v>43039</c:v>
                </c:pt>
                <c:pt idx="1521">
                  <c:v>43040</c:v>
                </c:pt>
                <c:pt idx="1522">
                  <c:v>43041</c:v>
                </c:pt>
                <c:pt idx="1523">
                  <c:v>43042</c:v>
                </c:pt>
                <c:pt idx="1524">
                  <c:v>43045</c:v>
                </c:pt>
                <c:pt idx="1525">
                  <c:v>43046</c:v>
                </c:pt>
                <c:pt idx="1526">
                  <c:v>43047</c:v>
                </c:pt>
                <c:pt idx="1527">
                  <c:v>43048</c:v>
                </c:pt>
                <c:pt idx="1528">
                  <c:v>43049</c:v>
                </c:pt>
                <c:pt idx="1529">
                  <c:v>43052</c:v>
                </c:pt>
                <c:pt idx="1530">
                  <c:v>43053</c:v>
                </c:pt>
                <c:pt idx="1531">
                  <c:v>43054</c:v>
                </c:pt>
                <c:pt idx="1532">
                  <c:v>43055</c:v>
                </c:pt>
                <c:pt idx="1533">
                  <c:v>43056</c:v>
                </c:pt>
                <c:pt idx="1534">
                  <c:v>43059</c:v>
                </c:pt>
                <c:pt idx="1535">
                  <c:v>43060</c:v>
                </c:pt>
                <c:pt idx="1536">
                  <c:v>43061</c:v>
                </c:pt>
                <c:pt idx="1537">
                  <c:v>43062</c:v>
                </c:pt>
                <c:pt idx="1538">
                  <c:v>43063</c:v>
                </c:pt>
                <c:pt idx="1539">
                  <c:v>43066</c:v>
                </c:pt>
                <c:pt idx="1540">
                  <c:v>43067</c:v>
                </c:pt>
                <c:pt idx="1541">
                  <c:v>43068</c:v>
                </c:pt>
                <c:pt idx="1542">
                  <c:v>43069</c:v>
                </c:pt>
                <c:pt idx="1543">
                  <c:v>43070</c:v>
                </c:pt>
                <c:pt idx="1544">
                  <c:v>43073</c:v>
                </c:pt>
                <c:pt idx="1545">
                  <c:v>43074</c:v>
                </c:pt>
                <c:pt idx="1546">
                  <c:v>43075</c:v>
                </c:pt>
                <c:pt idx="1547">
                  <c:v>43076</c:v>
                </c:pt>
                <c:pt idx="1548">
                  <c:v>43077</c:v>
                </c:pt>
                <c:pt idx="1549">
                  <c:v>43080</c:v>
                </c:pt>
                <c:pt idx="1550">
                  <c:v>43081</c:v>
                </c:pt>
                <c:pt idx="1551">
                  <c:v>43082</c:v>
                </c:pt>
                <c:pt idx="1552">
                  <c:v>43083</c:v>
                </c:pt>
                <c:pt idx="1553">
                  <c:v>43084</c:v>
                </c:pt>
                <c:pt idx="1554">
                  <c:v>43087</c:v>
                </c:pt>
                <c:pt idx="1555">
                  <c:v>43088</c:v>
                </c:pt>
                <c:pt idx="1556">
                  <c:v>43089</c:v>
                </c:pt>
                <c:pt idx="1557">
                  <c:v>43090</c:v>
                </c:pt>
                <c:pt idx="1558">
                  <c:v>43091</c:v>
                </c:pt>
                <c:pt idx="1559">
                  <c:v>43094</c:v>
                </c:pt>
                <c:pt idx="1560">
                  <c:v>43095</c:v>
                </c:pt>
                <c:pt idx="1561">
                  <c:v>43096</c:v>
                </c:pt>
                <c:pt idx="1562">
                  <c:v>43097</c:v>
                </c:pt>
                <c:pt idx="1563">
                  <c:v>43098</c:v>
                </c:pt>
                <c:pt idx="1564">
                  <c:v>43101</c:v>
                </c:pt>
                <c:pt idx="1565">
                  <c:v>43102</c:v>
                </c:pt>
                <c:pt idx="1566">
                  <c:v>43103</c:v>
                </c:pt>
                <c:pt idx="1567">
                  <c:v>43104</c:v>
                </c:pt>
                <c:pt idx="1568">
                  <c:v>43105</c:v>
                </c:pt>
                <c:pt idx="1569">
                  <c:v>43108</c:v>
                </c:pt>
                <c:pt idx="1570">
                  <c:v>43109</c:v>
                </c:pt>
                <c:pt idx="1571">
                  <c:v>43110</c:v>
                </c:pt>
                <c:pt idx="1572">
                  <c:v>43111</c:v>
                </c:pt>
                <c:pt idx="1573">
                  <c:v>43112</c:v>
                </c:pt>
                <c:pt idx="1574">
                  <c:v>43115</c:v>
                </c:pt>
                <c:pt idx="1575">
                  <c:v>43116</c:v>
                </c:pt>
                <c:pt idx="1576">
                  <c:v>43117</c:v>
                </c:pt>
                <c:pt idx="1577">
                  <c:v>43118</c:v>
                </c:pt>
                <c:pt idx="1578">
                  <c:v>43119</c:v>
                </c:pt>
                <c:pt idx="1579">
                  <c:v>43122</c:v>
                </c:pt>
                <c:pt idx="1580">
                  <c:v>43123</c:v>
                </c:pt>
                <c:pt idx="1581">
                  <c:v>43124</c:v>
                </c:pt>
                <c:pt idx="1582">
                  <c:v>43125</c:v>
                </c:pt>
                <c:pt idx="1583">
                  <c:v>43126</c:v>
                </c:pt>
                <c:pt idx="1584">
                  <c:v>43129</c:v>
                </c:pt>
                <c:pt idx="1585">
                  <c:v>43130</c:v>
                </c:pt>
                <c:pt idx="1586">
                  <c:v>43131</c:v>
                </c:pt>
                <c:pt idx="1587">
                  <c:v>43132</c:v>
                </c:pt>
                <c:pt idx="1588">
                  <c:v>43133</c:v>
                </c:pt>
                <c:pt idx="1589">
                  <c:v>43136</c:v>
                </c:pt>
                <c:pt idx="1590">
                  <c:v>43137</c:v>
                </c:pt>
                <c:pt idx="1591">
                  <c:v>43138</c:v>
                </c:pt>
                <c:pt idx="1592">
                  <c:v>43139</c:v>
                </c:pt>
                <c:pt idx="1593">
                  <c:v>43140</c:v>
                </c:pt>
                <c:pt idx="1594">
                  <c:v>43143</c:v>
                </c:pt>
                <c:pt idx="1595">
                  <c:v>43144</c:v>
                </c:pt>
                <c:pt idx="1596">
                  <c:v>43145</c:v>
                </c:pt>
                <c:pt idx="1597">
                  <c:v>43146</c:v>
                </c:pt>
                <c:pt idx="1598">
                  <c:v>43147</c:v>
                </c:pt>
                <c:pt idx="1599">
                  <c:v>43150</c:v>
                </c:pt>
                <c:pt idx="1600">
                  <c:v>43151</c:v>
                </c:pt>
                <c:pt idx="1601">
                  <c:v>43152</c:v>
                </c:pt>
                <c:pt idx="1602">
                  <c:v>43153</c:v>
                </c:pt>
                <c:pt idx="1603">
                  <c:v>43154</c:v>
                </c:pt>
                <c:pt idx="1604">
                  <c:v>43157</c:v>
                </c:pt>
                <c:pt idx="1605">
                  <c:v>43158</c:v>
                </c:pt>
                <c:pt idx="1606">
                  <c:v>43159</c:v>
                </c:pt>
                <c:pt idx="1607">
                  <c:v>43160</c:v>
                </c:pt>
                <c:pt idx="1608">
                  <c:v>43161</c:v>
                </c:pt>
                <c:pt idx="1609">
                  <c:v>43164</c:v>
                </c:pt>
                <c:pt idx="1610">
                  <c:v>43165</c:v>
                </c:pt>
                <c:pt idx="1611">
                  <c:v>43166</c:v>
                </c:pt>
                <c:pt idx="1612">
                  <c:v>43167</c:v>
                </c:pt>
                <c:pt idx="1613">
                  <c:v>43168</c:v>
                </c:pt>
                <c:pt idx="1614">
                  <c:v>43171</c:v>
                </c:pt>
                <c:pt idx="1615">
                  <c:v>43172</c:v>
                </c:pt>
                <c:pt idx="1616">
                  <c:v>43173</c:v>
                </c:pt>
                <c:pt idx="1617">
                  <c:v>43174</c:v>
                </c:pt>
                <c:pt idx="1618">
                  <c:v>43175</c:v>
                </c:pt>
                <c:pt idx="1619">
                  <c:v>43178</c:v>
                </c:pt>
                <c:pt idx="1620">
                  <c:v>43179</c:v>
                </c:pt>
                <c:pt idx="1621">
                  <c:v>43180</c:v>
                </c:pt>
                <c:pt idx="1622">
                  <c:v>43181</c:v>
                </c:pt>
                <c:pt idx="1623">
                  <c:v>43182</c:v>
                </c:pt>
                <c:pt idx="1624">
                  <c:v>43185</c:v>
                </c:pt>
                <c:pt idx="1625">
                  <c:v>43186</c:v>
                </c:pt>
                <c:pt idx="1626">
                  <c:v>43187</c:v>
                </c:pt>
                <c:pt idx="1627">
                  <c:v>43188</c:v>
                </c:pt>
                <c:pt idx="1628">
                  <c:v>43189</c:v>
                </c:pt>
                <c:pt idx="1629">
                  <c:v>43192</c:v>
                </c:pt>
                <c:pt idx="1630">
                  <c:v>43193</c:v>
                </c:pt>
                <c:pt idx="1631">
                  <c:v>43194</c:v>
                </c:pt>
                <c:pt idx="1632">
                  <c:v>43195</c:v>
                </c:pt>
                <c:pt idx="1633">
                  <c:v>43196</c:v>
                </c:pt>
                <c:pt idx="1634">
                  <c:v>43199</c:v>
                </c:pt>
                <c:pt idx="1635">
                  <c:v>43200</c:v>
                </c:pt>
                <c:pt idx="1636">
                  <c:v>43201</c:v>
                </c:pt>
                <c:pt idx="1637">
                  <c:v>43202</c:v>
                </c:pt>
                <c:pt idx="1638">
                  <c:v>43203</c:v>
                </c:pt>
                <c:pt idx="1639">
                  <c:v>43206</c:v>
                </c:pt>
                <c:pt idx="1640">
                  <c:v>43207</c:v>
                </c:pt>
                <c:pt idx="1641">
                  <c:v>43208</c:v>
                </c:pt>
                <c:pt idx="1642">
                  <c:v>43209</c:v>
                </c:pt>
                <c:pt idx="1643">
                  <c:v>43210</c:v>
                </c:pt>
                <c:pt idx="1644">
                  <c:v>43213</c:v>
                </c:pt>
                <c:pt idx="1645">
                  <c:v>43214</c:v>
                </c:pt>
                <c:pt idx="1646">
                  <c:v>43215</c:v>
                </c:pt>
                <c:pt idx="1647">
                  <c:v>43216</c:v>
                </c:pt>
                <c:pt idx="1648">
                  <c:v>43217</c:v>
                </c:pt>
                <c:pt idx="1649">
                  <c:v>43220</c:v>
                </c:pt>
                <c:pt idx="1650">
                  <c:v>43221</c:v>
                </c:pt>
                <c:pt idx="1651">
                  <c:v>43222</c:v>
                </c:pt>
                <c:pt idx="1652">
                  <c:v>43223</c:v>
                </c:pt>
                <c:pt idx="1653">
                  <c:v>43224</c:v>
                </c:pt>
                <c:pt idx="1654">
                  <c:v>43227</c:v>
                </c:pt>
                <c:pt idx="1655">
                  <c:v>43228</c:v>
                </c:pt>
                <c:pt idx="1656">
                  <c:v>43229</c:v>
                </c:pt>
                <c:pt idx="1657">
                  <c:v>43230</c:v>
                </c:pt>
                <c:pt idx="1658">
                  <c:v>43231</c:v>
                </c:pt>
                <c:pt idx="1659">
                  <c:v>43234</c:v>
                </c:pt>
                <c:pt idx="1660">
                  <c:v>43235</c:v>
                </c:pt>
                <c:pt idx="1661">
                  <c:v>43236</c:v>
                </c:pt>
                <c:pt idx="1662">
                  <c:v>43237</c:v>
                </c:pt>
                <c:pt idx="1663">
                  <c:v>43238</c:v>
                </c:pt>
                <c:pt idx="1664">
                  <c:v>43241</c:v>
                </c:pt>
                <c:pt idx="1665">
                  <c:v>43242</c:v>
                </c:pt>
                <c:pt idx="1666">
                  <c:v>43243</c:v>
                </c:pt>
                <c:pt idx="1667">
                  <c:v>43244</c:v>
                </c:pt>
                <c:pt idx="1668">
                  <c:v>43245</c:v>
                </c:pt>
                <c:pt idx="1669">
                  <c:v>43248</c:v>
                </c:pt>
                <c:pt idx="1670">
                  <c:v>43249</c:v>
                </c:pt>
                <c:pt idx="1671">
                  <c:v>43250</c:v>
                </c:pt>
                <c:pt idx="1672">
                  <c:v>43251</c:v>
                </c:pt>
                <c:pt idx="1673">
                  <c:v>43252</c:v>
                </c:pt>
                <c:pt idx="1674">
                  <c:v>43255</c:v>
                </c:pt>
                <c:pt idx="1675">
                  <c:v>43256</c:v>
                </c:pt>
                <c:pt idx="1676">
                  <c:v>43257</c:v>
                </c:pt>
                <c:pt idx="1677">
                  <c:v>43258</c:v>
                </c:pt>
                <c:pt idx="1678">
                  <c:v>43259</c:v>
                </c:pt>
                <c:pt idx="1679">
                  <c:v>43262</c:v>
                </c:pt>
                <c:pt idx="1680">
                  <c:v>43263</c:v>
                </c:pt>
                <c:pt idx="1681">
                  <c:v>43264</c:v>
                </c:pt>
                <c:pt idx="1682">
                  <c:v>43265</c:v>
                </c:pt>
                <c:pt idx="1683">
                  <c:v>43266</c:v>
                </c:pt>
                <c:pt idx="1684">
                  <c:v>43269</c:v>
                </c:pt>
                <c:pt idx="1685">
                  <c:v>43270</c:v>
                </c:pt>
                <c:pt idx="1686">
                  <c:v>43271</c:v>
                </c:pt>
                <c:pt idx="1687">
                  <c:v>43272</c:v>
                </c:pt>
                <c:pt idx="1688">
                  <c:v>43273</c:v>
                </c:pt>
                <c:pt idx="1689">
                  <c:v>43276</c:v>
                </c:pt>
                <c:pt idx="1690">
                  <c:v>43277</c:v>
                </c:pt>
                <c:pt idx="1691">
                  <c:v>43278</c:v>
                </c:pt>
                <c:pt idx="1692">
                  <c:v>43279</c:v>
                </c:pt>
                <c:pt idx="1693">
                  <c:v>43280</c:v>
                </c:pt>
                <c:pt idx="1694">
                  <c:v>43283</c:v>
                </c:pt>
                <c:pt idx="1695">
                  <c:v>43284</c:v>
                </c:pt>
                <c:pt idx="1696">
                  <c:v>43285</c:v>
                </c:pt>
                <c:pt idx="1697">
                  <c:v>43286</c:v>
                </c:pt>
                <c:pt idx="1698">
                  <c:v>43287</c:v>
                </c:pt>
                <c:pt idx="1699">
                  <c:v>43290</c:v>
                </c:pt>
                <c:pt idx="1700">
                  <c:v>43291</c:v>
                </c:pt>
                <c:pt idx="1701">
                  <c:v>43292</c:v>
                </c:pt>
                <c:pt idx="1702">
                  <c:v>43293</c:v>
                </c:pt>
                <c:pt idx="1703">
                  <c:v>43294</c:v>
                </c:pt>
                <c:pt idx="1704">
                  <c:v>43297</c:v>
                </c:pt>
                <c:pt idx="1705">
                  <c:v>43298</c:v>
                </c:pt>
                <c:pt idx="1706">
                  <c:v>43299</c:v>
                </c:pt>
                <c:pt idx="1707">
                  <c:v>43300</c:v>
                </c:pt>
                <c:pt idx="1708">
                  <c:v>43301</c:v>
                </c:pt>
                <c:pt idx="1709">
                  <c:v>43304</c:v>
                </c:pt>
                <c:pt idx="1710">
                  <c:v>43305</c:v>
                </c:pt>
                <c:pt idx="1711">
                  <c:v>43306</c:v>
                </c:pt>
                <c:pt idx="1712">
                  <c:v>43307</c:v>
                </c:pt>
                <c:pt idx="1713">
                  <c:v>43308</c:v>
                </c:pt>
                <c:pt idx="1714">
                  <c:v>43311</c:v>
                </c:pt>
                <c:pt idx="1715">
                  <c:v>43312</c:v>
                </c:pt>
                <c:pt idx="1716">
                  <c:v>43313</c:v>
                </c:pt>
                <c:pt idx="1717">
                  <c:v>43314</c:v>
                </c:pt>
                <c:pt idx="1718">
                  <c:v>43315</c:v>
                </c:pt>
                <c:pt idx="1719">
                  <c:v>43318</c:v>
                </c:pt>
                <c:pt idx="1720">
                  <c:v>43319</c:v>
                </c:pt>
                <c:pt idx="1721">
                  <c:v>43320</c:v>
                </c:pt>
                <c:pt idx="1722">
                  <c:v>43321</c:v>
                </c:pt>
                <c:pt idx="1723">
                  <c:v>43322</c:v>
                </c:pt>
                <c:pt idx="1724">
                  <c:v>43325</c:v>
                </c:pt>
                <c:pt idx="1725">
                  <c:v>43326</c:v>
                </c:pt>
                <c:pt idx="1726">
                  <c:v>43327</c:v>
                </c:pt>
                <c:pt idx="1727">
                  <c:v>43328</c:v>
                </c:pt>
                <c:pt idx="1728">
                  <c:v>43329</c:v>
                </c:pt>
                <c:pt idx="1729">
                  <c:v>43332</c:v>
                </c:pt>
                <c:pt idx="1730">
                  <c:v>43333</c:v>
                </c:pt>
                <c:pt idx="1731">
                  <c:v>43334</c:v>
                </c:pt>
                <c:pt idx="1732">
                  <c:v>43335</c:v>
                </c:pt>
                <c:pt idx="1733">
                  <c:v>43336</c:v>
                </c:pt>
                <c:pt idx="1734">
                  <c:v>43339</c:v>
                </c:pt>
                <c:pt idx="1735">
                  <c:v>43340</c:v>
                </c:pt>
                <c:pt idx="1736">
                  <c:v>43341</c:v>
                </c:pt>
                <c:pt idx="1737">
                  <c:v>43342</c:v>
                </c:pt>
                <c:pt idx="1738">
                  <c:v>43343</c:v>
                </c:pt>
                <c:pt idx="1739">
                  <c:v>43346</c:v>
                </c:pt>
                <c:pt idx="1740">
                  <c:v>43347</c:v>
                </c:pt>
                <c:pt idx="1741">
                  <c:v>43348</c:v>
                </c:pt>
                <c:pt idx="1742">
                  <c:v>43349</c:v>
                </c:pt>
                <c:pt idx="1743">
                  <c:v>43350</c:v>
                </c:pt>
                <c:pt idx="1744">
                  <c:v>43353</c:v>
                </c:pt>
                <c:pt idx="1745">
                  <c:v>43354</c:v>
                </c:pt>
                <c:pt idx="1746">
                  <c:v>43355</c:v>
                </c:pt>
                <c:pt idx="1747">
                  <c:v>43356</c:v>
                </c:pt>
                <c:pt idx="1748">
                  <c:v>43357</c:v>
                </c:pt>
                <c:pt idx="1749">
                  <c:v>43360</c:v>
                </c:pt>
                <c:pt idx="1750">
                  <c:v>43361</c:v>
                </c:pt>
                <c:pt idx="1751">
                  <c:v>43362</c:v>
                </c:pt>
                <c:pt idx="1752">
                  <c:v>43363</c:v>
                </c:pt>
                <c:pt idx="1753">
                  <c:v>43364</c:v>
                </c:pt>
                <c:pt idx="1754">
                  <c:v>43367</c:v>
                </c:pt>
                <c:pt idx="1755">
                  <c:v>43368</c:v>
                </c:pt>
                <c:pt idx="1756">
                  <c:v>43369</c:v>
                </c:pt>
                <c:pt idx="1757">
                  <c:v>43370</c:v>
                </c:pt>
                <c:pt idx="1758">
                  <c:v>43371</c:v>
                </c:pt>
                <c:pt idx="1759">
                  <c:v>43374</c:v>
                </c:pt>
                <c:pt idx="1760">
                  <c:v>43375</c:v>
                </c:pt>
                <c:pt idx="1761">
                  <c:v>43376</c:v>
                </c:pt>
                <c:pt idx="1762">
                  <c:v>43377</c:v>
                </c:pt>
                <c:pt idx="1763">
                  <c:v>43378</c:v>
                </c:pt>
                <c:pt idx="1764">
                  <c:v>43381</c:v>
                </c:pt>
                <c:pt idx="1765">
                  <c:v>43382</c:v>
                </c:pt>
                <c:pt idx="1766">
                  <c:v>43383</c:v>
                </c:pt>
                <c:pt idx="1767">
                  <c:v>43384</c:v>
                </c:pt>
                <c:pt idx="1768">
                  <c:v>43385</c:v>
                </c:pt>
                <c:pt idx="1769">
                  <c:v>43388</c:v>
                </c:pt>
                <c:pt idx="1770">
                  <c:v>43389</c:v>
                </c:pt>
                <c:pt idx="1771">
                  <c:v>43390</c:v>
                </c:pt>
                <c:pt idx="1772">
                  <c:v>43391</c:v>
                </c:pt>
                <c:pt idx="1773">
                  <c:v>43392</c:v>
                </c:pt>
                <c:pt idx="1774">
                  <c:v>43395</c:v>
                </c:pt>
                <c:pt idx="1775">
                  <c:v>43396</c:v>
                </c:pt>
                <c:pt idx="1776">
                  <c:v>43397</c:v>
                </c:pt>
                <c:pt idx="1777">
                  <c:v>43398</c:v>
                </c:pt>
                <c:pt idx="1778">
                  <c:v>43399</c:v>
                </c:pt>
                <c:pt idx="1779">
                  <c:v>43402</c:v>
                </c:pt>
                <c:pt idx="1780">
                  <c:v>43403</c:v>
                </c:pt>
                <c:pt idx="1781">
                  <c:v>43404</c:v>
                </c:pt>
                <c:pt idx="1782">
                  <c:v>43405</c:v>
                </c:pt>
                <c:pt idx="1783">
                  <c:v>43406</c:v>
                </c:pt>
                <c:pt idx="1784">
                  <c:v>43409</c:v>
                </c:pt>
                <c:pt idx="1785">
                  <c:v>43410</c:v>
                </c:pt>
                <c:pt idx="1786">
                  <c:v>43411</c:v>
                </c:pt>
                <c:pt idx="1787">
                  <c:v>43412</c:v>
                </c:pt>
                <c:pt idx="1788">
                  <c:v>43413</c:v>
                </c:pt>
                <c:pt idx="1789">
                  <c:v>43416</c:v>
                </c:pt>
                <c:pt idx="1790">
                  <c:v>43417</c:v>
                </c:pt>
                <c:pt idx="1791">
                  <c:v>43418</c:v>
                </c:pt>
                <c:pt idx="1792">
                  <c:v>43419</c:v>
                </c:pt>
                <c:pt idx="1793">
                  <c:v>43420</c:v>
                </c:pt>
                <c:pt idx="1794">
                  <c:v>43423</c:v>
                </c:pt>
                <c:pt idx="1795">
                  <c:v>43424</c:v>
                </c:pt>
                <c:pt idx="1796">
                  <c:v>43425</c:v>
                </c:pt>
                <c:pt idx="1797">
                  <c:v>43426</c:v>
                </c:pt>
                <c:pt idx="1798">
                  <c:v>43427</c:v>
                </c:pt>
                <c:pt idx="1799">
                  <c:v>43430</c:v>
                </c:pt>
                <c:pt idx="1800">
                  <c:v>43431</c:v>
                </c:pt>
                <c:pt idx="1801">
                  <c:v>43432</c:v>
                </c:pt>
                <c:pt idx="1802">
                  <c:v>43433</c:v>
                </c:pt>
                <c:pt idx="1803">
                  <c:v>43434</c:v>
                </c:pt>
                <c:pt idx="1804">
                  <c:v>43437</c:v>
                </c:pt>
                <c:pt idx="1805">
                  <c:v>43438</c:v>
                </c:pt>
                <c:pt idx="1806">
                  <c:v>43439</c:v>
                </c:pt>
                <c:pt idx="1807">
                  <c:v>43440</c:v>
                </c:pt>
                <c:pt idx="1808">
                  <c:v>43441</c:v>
                </c:pt>
                <c:pt idx="1809">
                  <c:v>43444</c:v>
                </c:pt>
                <c:pt idx="1810">
                  <c:v>43445</c:v>
                </c:pt>
                <c:pt idx="1811">
                  <c:v>43446</c:v>
                </c:pt>
                <c:pt idx="1812">
                  <c:v>43447</c:v>
                </c:pt>
                <c:pt idx="1813">
                  <c:v>43448</c:v>
                </c:pt>
                <c:pt idx="1814">
                  <c:v>43451</c:v>
                </c:pt>
                <c:pt idx="1815">
                  <c:v>43452</c:v>
                </c:pt>
                <c:pt idx="1816">
                  <c:v>43453</c:v>
                </c:pt>
                <c:pt idx="1817">
                  <c:v>43454</c:v>
                </c:pt>
                <c:pt idx="1818">
                  <c:v>43455</c:v>
                </c:pt>
                <c:pt idx="1819">
                  <c:v>43458</c:v>
                </c:pt>
                <c:pt idx="1820">
                  <c:v>43459</c:v>
                </c:pt>
                <c:pt idx="1821">
                  <c:v>43460</c:v>
                </c:pt>
                <c:pt idx="1822">
                  <c:v>43461</c:v>
                </c:pt>
                <c:pt idx="1823">
                  <c:v>43462</c:v>
                </c:pt>
                <c:pt idx="1824">
                  <c:v>43465</c:v>
                </c:pt>
                <c:pt idx="1825">
                  <c:v>43466</c:v>
                </c:pt>
                <c:pt idx="1826">
                  <c:v>43467</c:v>
                </c:pt>
                <c:pt idx="1827">
                  <c:v>43468</c:v>
                </c:pt>
                <c:pt idx="1828">
                  <c:v>43469</c:v>
                </c:pt>
                <c:pt idx="1829">
                  <c:v>43472</c:v>
                </c:pt>
                <c:pt idx="1830">
                  <c:v>43473</c:v>
                </c:pt>
                <c:pt idx="1831">
                  <c:v>43474</c:v>
                </c:pt>
                <c:pt idx="1832">
                  <c:v>43475</c:v>
                </c:pt>
                <c:pt idx="1833">
                  <c:v>43476</c:v>
                </c:pt>
                <c:pt idx="1834">
                  <c:v>43479</c:v>
                </c:pt>
                <c:pt idx="1835">
                  <c:v>43480</c:v>
                </c:pt>
                <c:pt idx="1836">
                  <c:v>43481</c:v>
                </c:pt>
                <c:pt idx="1837">
                  <c:v>43482</c:v>
                </c:pt>
                <c:pt idx="1838">
                  <c:v>43483</c:v>
                </c:pt>
                <c:pt idx="1839">
                  <c:v>43486</c:v>
                </c:pt>
                <c:pt idx="1840">
                  <c:v>43487</c:v>
                </c:pt>
                <c:pt idx="1841">
                  <c:v>43488</c:v>
                </c:pt>
                <c:pt idx="1842">
                  <c:v>43489</c:v>
                </c:pt>
                <c:pt idx="1843">
                  <c:v>43490</c:v>
                </c:pt>
                <c:pt idx="1844">
                  <c:v>43493</c:v>
                </c:pt>
                <c:pt idx="1845">
                  <c:v>43494</c:v>
                </c:pt>
                <c:pt idx="1846">
                  <c:v>43495</c:v>
                </c:pt>
                <c:pt idx="1847">
                  <c:v>43496</c:v>
                </c:pt>
                <c:pt idx="1848">
                  <c:v>43497</c:v>
                </c:pt>
                <c:pt idx="1849">
                  <c:v>43500</c:v>
                </c:pt>
                <c:pt idx="1850">
                  <c:v>43501</c:v>
                </c:pt>
                <c:pt idx="1851">
                  <c:v>43502</c:v>
                </c:pt>
                <c:pt idx="1852">
                  <c:v>43503</c:v>
                </c:pt>
                <c:pt idx="1853">
                  <c:v>43504</c:v>
                </c:pt>
                <c:pt idx="1854">
                  <c:v>43507</c:v>
                </c:pt>
                <c:pt idx="1855">
                  <c:v>43508</c:v>
                </c:pt>
                <c:pt idx="1856">
                  <c:v>43509</c:v>
                </c:pt>
                <c:pt idx="1857">
                  <c:v>43510</c:v>
                </c:pt>
                <c:pt idx="1858">
                  <c:v>43511</c:v>
                </c:pt>
                <c:pt idx="1859">
                  <c:v>43514</c:v>
                </c:pt>
                <c:pt idx="1860">
                  <c:v>43515</c:v>
                </c:pt>
                <c:pt idx="1861">
                  <c:v>43516</c:v>
                </c:pt>
                <c:pt idx="1862">
                  <c:v>43517</c:v>
                </c:pt>
                <c:pt idx="1863">
                  <c:v>43518</c:v>
                </c:pt>
                <c:pt idx="1864">
                  <c:v>43521</c:v>
                </c:pt>
                <c:pt idx="1865">
                  <c:v>43522</c:v>
                </c:pt>
                <c:pt idx="1866">
                  <c:v>43523</c:v>
                </c:pt>
                <c:pt idx="1867">
                  <c:v>43524</c:v>
                </c:pt>
                <c:pt idx="1868">
                  <c:v>43525</c:v>
                </c:pt>
                <c:pt idx="1869">
                  <c:v>43528</c:v>
                </c:pt>
                <c:pt idx="1870">
                  <c:v>43529</c:v>
                </c:pt>
                <c:pt idx="1871">
                  <c:v>43530</c:v>
                </c:pt>
                <c:pt idx="1872">
                  <c:v>43531</c:v>
                </c:pt>
                <c:pt idx="1873">
                  <c:v>43532</c:v>
                </c:pt>
                <c:pt idx="1874">
                  <c:v>43535</c:v>
                </c:pt>
                <c:pt idx="1875">
                  <c:v>43536</c:v>
                </c:pt>
                <c:pt idx="1876">
                  <c:v>43537</c:v>
                </c:pt>
                <c:pt idx="1877">
                  <c:v>43538</c:v>
                </c:pt>
                <c:pt idx="1878">
                  <c:v>43539</c:v>
                </c:pt>
                <c:pt idx="1879">
                  <c:v>43542</c:v>
                </c:pt>
                <c:pt idx="1880">
                  <c:v>43543</c:v>
                </c:pt>
                <c:pt idx="1881">
                  <c:v>43544</c:v>
                </c:pt>
                <c:pt idx="1882">
                  <c:v>43545</c:v>
                </c:pt>
                <c:pt idx="1883">
                  <c:v>43546</c:v>
                </c:pt>
                <c:pt idx="1884">
                  <c:v>43549</c:v>
                </c:pt>
                <c:pt idx="1885">
                  <c:v>43550</c:v>
                </c:pt>
                <c:pt idx="1886">
                  <c:v>43551</c:v>
                </c:pt>
                <c:pt idx="1887">
                  <c:v>43552</c:v>
                </c:pt>
                <c:pt idx="1888">
                  <c:v>43553</c:v>
                </c:pt>
                <c:pt idx="1889">
                  <c:v>43556</c:v>
                </c:pt>
                <c:pt idx="1890">
                  <c:v>43557</c:v>
                </c:pt>
                <c:pt idx="1891">
                  <c:v>43558</c:v>
                </c:pt>
                <c:pt idx="1892">
                  <c:v>43559</c:v>
                </c:pt>
                <c:pt idx="1893">
                  <c:v>43560</c:v>
                </c:pt>
                <c:pt idx="1894">
                  <c:v>43563</c:v>
                </c:pt>
                <c:pt idx="1895">
                  <c:v>43564</c:v>
                </c:pt>
                <c:pt idx="1896">
                  <c:v>43565</c:v>
                </c:pt>
                <c:pt idx="1897">
                  <c:v>43566</c:v>
                </c:pt>
                <c:pt idx="1898">
                  <c:v>43567</c:v>
                </c:pt>
                <c:pt idx="1899">
                  <c:v>43570</c:v>
                </c:pt>
                <c:pt idx="1900">
                  <c:v>43571</c:v>
                </c:pt>
                <c:pt idx="1901">
                  <c:v>43572</c:v>
                </c:pt>
                <c:pt idx="1902">
                  <c:v>43573</c:v>
                </c:pt>
                <c:pt idx="1903">
                  <c:v>43574</c:v>
                </c:pt>
                <c:pt idx="1904">
                  <c:v>43577</c:v>
                </c:pt>
                <c:pt idx="1905">
                  <c:v>43578</c:v>
                </c:pt>
                <c:pt idx="1906">
                  <c:v>43579</c:v>
                </c:pt>
                <c:pt idx="1907">
                  <c:v>43580</c:v>
                </c:pt>
                <c:pt idx="1908">
                  <c:v>43581</c:v>
                </c:pt>
                <c:pt idx="1909">
                  <c:v>43584</c:v>
                </c:pt>
                <c:pt idx="1910">
                  <c:v>43585</c:v>
                </c:pt>
                <c:pt idx="1911">
                  <c:v>43586</c:v>
                </c:pt>
                <c:pt idx="1912">
                  <c:v>43587</c:v>
                </c:pt>
                <c:pt idx="1913">
                  <c:v>43588</c:v>
                </c:pt>
                <c:pt idx="1914">
                  <c:v>43591</c:v>
                </c:pt>
                <c:pt idx="1915">
                  <c:v>43592</c:v>
                </c:pt>
                <c:pt idx="1916">
                  <c:v>43593</c:v>
                </c:pt>
                <c:pt idx="1917">
                  <c:v>43594</c:v>
                </c:pt>
                <c:pt idx="1918">
                  <c:v>43595</c:v>
                </c:pt>
                <c:pt idx="1919">
                  <c:v>43598</c:v>
                </c:pt>
                <c:pt idx="1920">
                  <c:v>43599</c:v>
                </c:pt>
                <c:pt idx="1921">
                  <c:v>43600</c:v>
                </c:pt>
                <c:pt idx="1922">
                  <c:v>43601</c:v>
                </c:pt>
                <c:pt idx="1923">
                  <c:v>43602</c:v>
                </c:pt>
                <c:pt idx="1924">
                  <c:v>43605</c:v>
                </c:pt>
                <c:pt idx="1925">
                  <c:v>43606</c:v>
                </c:pt>
                <c:pt idx="1926">
                  <c:v>43607</c:v>
                </c:pt>
                <c:pt idx="1927">
                  <c:v>43608</c:v>
                </c:pt>
                <c:pt idx="1928">
                  <c:v>43609</c:v>
                </c:pt>
                <c:pt idx="1929">
                  <c:v>43612</c:v>
                </c:pt>
                <c:pt idx="1930">
                  <c:v>43613</c:v>
                </c:pt>
                <c:pt idx="1931">
                  <c:v>43614</c:v>
                </c:pt>
                <c:pt idx="1932">
                  <c:v>43615</c:v>
                </c:pt>
                <c:pt idx="1933">
                  <c:v>43616</c:v>
                </c:pt>
                <c:pt idx="1934">
                  <c:v>43619</c:v>
                </c:pt>
                <c:pt idx="1935">
                  <c:v>43620</c:v>
                </c:pt>
                <c:pt idx="1936">
                  <c:v>43621</c:v>
                </c:pt>
                <c:pt idx="1937">
                  <c:v>43622</c:v>
                </c:pt>
                <c:pt idx="1938">
                  <c:v>43623</c:v>
                </c:pt>
                <c:pt idx="1939">
                  <c:v>43626</c:v>
                </c:pt>
                <c:pt idx="1940">
                  <c:v>43627</c:v>
                </c:pt>
                <c:pt idx="1941">
                  <c:v>43628</c:v>
                </c:pt>
                <c:pt idx="1942">
                  <c:v>43629</c:v>
                </c:pt>
                <c:pt idx="1943">
                  <c:v>43630</c:v>
                </c:pt>
                <c:pt idx="1944">
                  <c:v>43633</c:v>
                </c:pt>
                <c:pt idx="1945">
                  <c:v>43634</c:v>
                </c:pt>
                <c:pt idx="1946">
                  <c:v>43635</c:v>
                </c:pt>
                <c:pt idx="1947">
                  <c:v>43636</c:v>
                </c:pt>
                <c:pt idx="1948">
                  <c:v>43637</c:v>
                </c:pt>
                <c:pt idx="1949">
                  <c:v>43640</c:v>
                </c:pt>
                <c:pt idx="1950">
                  <c:v>43641</c:v>
                </c:pt>
                <c:pt idx="1951">
                  <c:v>43642</c:v>
                </c:pt>
                <c:pt idx="1952">
                  <c:v>43643</c:v>
                </c:pt>
                <c:pt idx="1953">
                  <c:v>43644</c:v>
                </c:pt>
                <c:pt idx="1954">
                  <c:v>43647</c:v>
                </c:pt>
                <c:pt idx="1955">
                  <c:v>43648</c:v>
                </c:pt>
                <c:pt idx="1956">
                  <c:v>43649</c:v>
                </c:pt>
                <c:pt idx="1957">
                  <c:v>43650</c:v>
                </c:pt>
                <c:pt idx="1958">
                  <c:v>43651</c:v>
                </c:pt>
                <c:pt idx="1959">
                  <c:v>43654</c:v>
                </c:pt>
                <c:pt idx="1960">
                  <c:v>43655</c:v>
                </c:pt>
                <c:pt idx="1961">
                  <c:v>43656</c:v>
                </c:pt>
                <c:pt idx="1962">
                  <c:v>43657</c:v>
                </c:pt>
                <c:pt idx="1963">
                  <c:v>43658</c:v>
                </c:pt>
                <c:pt idx="1964">
                  <c:v>43661</c:v>
                </c:pt>
                <c:pt idx="1965">
                  <c:v>43662</c:v>
                </c:pt>
                <c:pt idx="1966">
                  <c:v>43663</c:v>
                </c:pt>
                <c:pt idx="1967">
                  <c:v>43664</c:v>
                </c:pt>
                <c:pt idx="1968">
                  <c:v>43665</c:v>
                </c:pt>
                <c:pt idx="1969">
                  <c:v>43668</c:v>
                </c:pt>
                <c:pt idx="1970">
                  <c:v>43669</c:v>
                </c:pt>
                <c:pt idx="1971">
                  <c:v>43670</c:v>
                </c:pt>
                <c:pt idx="1972">
                  <c:v>43671</c:v>
                </c:pt>
                <c:pt idx="1973">
                  <c:v>43672</c:v>
                </c:pt>
                <c:pt idx="1974">
                  <c:v>43675</c:v>
                </c:pt>
                <c:pt idx="1975">
                  <c:v>43676</c:v>
                </c:pt>
                <c:pt idx="1976">
                  <c:v>43677</c:v>
                </c:pt>
                <c:pt idx="1977">
                  <c:v>43678</c:v>
                </c:pt>
                <c:pt idx="1978">
                  <c:v>43679</c:v>
                </c:pt>
                <c:pt idx="1979">
                  <c:v>43682</c:v>
                </c:pt>
                <c:pt idx="1980">
                  <c:v>43683</c:v>
                </c:pt>
                <c:pt idx="1981">
                  <c:v>43684</c:v>
                </c:pt>
                <c:pt idx="1982">
                  <c:v>43685</c:v>
                </c:pt>
                <c:pt idx="1983">
                  <c:v>43686</c:v>
                </c:pt>
                <c:pt idx="1984">
                  <c:v>43689</c:v>
                </c:pt>
                <c:pt idx="1985">
                  <c:v>43690</c:v>
                </c:pt>
                <c:pt idx="1986">
                  <c:v>43691</c:v>
                </c:pt>
                <c:pt idx="1987">
                  <c:v>43692</c:v>
                </c:pt>
                <c:pt idx="1988">
                  <c:v>43693</c:v>
                </c:pt>
                <c:pt idx="1989">
                  <c:v>43696</c:v>
                </c:pt>
                <c:pt idx="1990">
                  <c:v>43697</c:v>
                </c:pt>
                <c:pt idx="1991">
                  <c:v>43698</c:v>
                </c:pt>
                <c:pt idx="1992">
                  <c:v>43699</c:v>
                </c:pt>
                <c:pt idx="1993">
                  <c:v>43700</c:v>
                </c:pt>
                <c:pt idx="1994">
                  <c:v>43703</c:v>
                </c:pt>
                <c:pt idx="1995">
                  <c:v>43704</c:v>
                </c:pt>
                <c:pt idx="1996">
                  <c:v>43705</c:v>
                </c:pt>
                <c:pt idx="1997">
                  <c:v>43706</c:v>
                </c:pt>
                <c:pt idx="1998">
                  <c:v>43707</c:v>
                </c:pt>
                <c:pt idx="1999">
                  <c:v>43710</c:v>
                </c:pt>
                <c:pt idx="2000">
                  <c:v>43711</c:v>
                </c:pt>
                <c:pt idx="2001">
                  <c:v>43712</c:v>
                </c:pt>
                <c:pt idx="2002">
                  <c:v>43713</c:v>
                </c:pt>
                <c:pt idx="2003">
                  <c:v>43714</c:v>
                </c:pt>
                <c:pt idx="2004">
                  <c:v>43717</c:v>
                </c:pt>
                <c:pt idx="2005">
                  <c:v>43718</c:v>
                </c:pt>
                <c:pt idx="2006">
                  <c:v>43719</c:v>
                </c:pt>
                <c:pt idx="2007">
                  <c:v>43720</c:v>
                </c:pt>
                <c:pt idx="2008">
                  <c:v>43721</c:v>
                </c:pt>
                <c:pt idx="2009">
                  <c:v>43724</c:v>
                </c:pt>
                <c:pt idx="2010">
                  <c:v>43725</c:v>
                </c:pt>
                <c:pt idx="2011">
                  <c:v>43726</c:v>
                </c:pt>
                <c:pt idx="2012">
                  <c:v>43727</c:v>
                </c:pt>
                <c:pt idx="2013">
                  <c:v>43728</c:v>
                </c:pt>
                <c:pt idx="2014">
                  <c:v>43731</c:v>
                </c:pt>
                <c:pt idx="2015">
                  <c:v>43732</c:v>
                </c:pt>
                <c:pt idx="2016">
                  <c:v>43733</c:v>
                </c:pt>
                <c:pt idx="2017">
                  <c:v>43734</c:v>
                </c:pt>
                <c:pt idx="2018">
                  <c:v>43735</c:v>
                </c:pt>
                <c:pt idx="2019">
                  <c:v>43738</c:v>
                </c:pt>
                <c:pt idx="2020">
                  <c:v>43739</c:v>
                </c:pt>
                <c:pt idx="2021">
                  <c:v>43740</c:v>
                </c:pt>
                <c:pt idx="2022">
                  <c:v>43741</c:v>
                </c:pt>
                <c:pt idx="2023">
                  <c:v>43742</c:v>
                </c:pt>
                <c:pt idx="2024">
                  <c:v>43745</c:v>
                </c:pt>
                <c:pt idx="2025">
                  <c:v>43746</c:v>
                </c:pt>
                <c:pt idx="2026">
                  <c:v>43747</c:v>
                </c:pt>
                <c:pt idx="2027">
                  <c:v>43748</c:v>
                </c:pt>
                <c:pt idx="2028">
                  <c:v>43749</c:v>
                </c:pt>
                <c:pt idx="2029">
                  <c:v>43752</c:v>
                </c:pt>
                <c:pt idx="2030">
                  <c:v>43753</c:v>
                </c:pt>
                <c:pt idx="2031">
                  <c:v>43754</c:v>
                </c:pt>
                <c:pt idx="2032">
                  <c:v>43755</c:v>
                </c:pt>
                <c:pt idx="2033">
                  <c:v>43756</c:v>
                </c:pt>
                <c:pt idx="2034">
                  <c:v>43759</c:v>
                </c:pt>
                <c:pt idx="2035">
                  <c:v>43760</c:v>
                </c:pt>
                <c:pt idx="2036">
                  <c:v>43761</c:v>
                </c:pt>
                <c:pt idx="2037">
                  <c:v>43762</c:v>
                </c:pt>
                <c:pt idx="2038">
                  <c:v>43763</c:v>
                </c:pt>
                <c:pt idx="2039">
                  <c:v>43766</c:v>
                </c:pt>
                <c:pt idx="2040">
                  <c:v>43767</c:v>
                </c:pt>
                <c:pt idx="2041">
                  <c:v>43768</c:v>
                </c:pt>
                <c:pt idx="2042">
                  <c:v>43769</c:v>
                </c:pt>
                <c:pt idx="2043">
                  <c:v>43770</c:v>
                </c:pt>
                <c:pt idx="2044">
                  <c:v>43773</c:v>
                </c:pt>
                <c:pt idx="2045">
                  <c:v>43774</c:v>
                </c:pt>
                <c:pt idx="2046">
                  <c:v>43775</c:v>
                </c:pt>
                <c:pt idx="2047">
                  <c:v>43776</c:v>
                </c:pt>
                <c:pt idx="2048">
                  <c:v>43777</c:v>
                </c:pt>
                <c:pt idx="2049">
                  <c:v>43780</c:v>
                </c:pt>
                <c:pt idx="2050">
                  <c:v>43781</c:v>
                </c:pt>
                <c:pt idx="2051">
                  <c:v>43782</c:v>
                </c:pt>
                <c:pt idx="2052">
                  <c:v>43783</c:v>
                </c:pt>
                <c:pt idx="2053">
                  <c:v>43784</c:v>
                </c:pt>
                <c:pt idx="2054">
                  <c:v>43787</c:v>
                </c:pt>
                <c:pt idx="2055">
                  <c:v>43788</c:v>
                </c:pt>
                <c:pt idx="2056">
                  <c:v>43789</c:v>
                </c:pt>
                <c:pt idx="2057">
                  <c:v>43790</c:v>
                </c:pt>
                <c:pt idx="2058">
                  <c:v>43791</c:v>
                </c:pt>
                <c:pt idx="2059">
                  <c:v>43794</c:v>
                </c:pt>
                <c:pt idx="2060">
                  <c:v>43795</c:v>
                </c:pt>
                <c:pt idx="2061">
                  <c:v>43796</c:v>
                </c:pt>
                <c:pt idx="2062">
                  <c:v>43797</c:v>
                </c:pt>
                <c:pt idx="2063">
                  <c:v>43798</c:v>
                </c:pt>
                <c:pt idx="2064">
                  <c:v>43801</c:v>
                </c:pt>
                <c:pt idx="2065">
                  <c:v>43802</c:v>
                </c:pt>
                <c:pt idx="2066">
                  <c:v>43803</c:v>
                </c:pt>
                <c:pt idx="2067">
                  <c:v>43804</c:v>
                </c:pt>
                <c:pt idx="2068">
                  <c:v>43805</c:v>
                </c:pt>
                <c:pt idx="2069">
                  <c:v>43808</c:v>
                </c:pt>
                <c:pt idx="2070">
                  <c:v>43809</c:v>
                </c:pt>
                <c:pt idx="2071">
                  <c:v>43810</c:v>
                </c:pt>
                <c:pt idx="2072">
                  <c:v>43811</c:v>
                </c:pt>
                <c:pt idx="2073">
                  <c:v>43812</c:v>
                </c:pt>
                <c:pt idx="2074">
                  <c:v>43815</c:v>
                </c:pt>
                <c:pt idx="2075">
                  <c:v>43816</c:v>
                </c:pt>
                <c:pt idx="2076">
                  <c:v>43817</c:v>
                </c:pt>
                <c:pt idx="2077">
                  <c:v>43818</c:v>
                </c:pt>
                <c:pt idx="2078">
                  <c:v>43819</c:v>
                </c:pt>
                <c:pt idx="2079">
                  <c:v>43822</c:v>
                </c:pt>
                <c:pt idx="2080">
                  <c:v>43823</c:v>
                </c:pt>
                <c:pt idx="2081">
                  <c:v>43824</c:v>
                </c:pt>
                <c:pt idx="2082">
                  <c:v>43825</c:v>
                </c:pt>
                <c:pt idx="2083">
                  <c:v>43826</c:v>
                </c:pt>
                <c:pt idx="2084">
                  <c:v>43829</c:v>
                </c:pt>
                <c:pt idx="2085">
                  <c:v>43830</c:v>
                </c:pt>
                <c:pt idx="2086">
                  <c:v>43831</c:v>
                </c:pt>
                <c:pt idx="2087">
                  <c:v>43832</c:v>
                </c:pt>
                <c:pt idx="2088">
                  <c:v>43833</c:v>
                </c:pt>
                <c:pt idx="2089">
                  <c:v>43836</c:v>
                </c:pt>
                <c:pt idx="2090">
                  <c:v>43837</c:v>
                </c:pt>
                <c:pt idx="2091">
                  <c:v>43838</c:v>
                </c:pt>
                <c:pt idx="2092">
                  <c:v>43839</c:v>
                </c:pt>
                <c:pt idx="2093">
                  <c:v>43840</c:v>
                </c:pt>
                <c:pt idx="2094">
                  <c:v>43843</c:v>
                </c:pt>
                <c:pt idx="2095">
                  <c:v>43844</c:v>
                </c:pt>
                <c:pt idx="2096">
                  <c:v>43845</c:v>
                </c:pt>
                <c:pt idx="2097">
                  <c:v>43846</c:v>
                </c:pt>
                <c:pt idx="2098">
                  <c:v>43847</c:v>
                </c:pt>
                <c:pt idx="2099">
                  <c:v>43850</c:v>
                </c:pt>
                <c:pt idx="2100">
                  <c:v>43851</c:v>
                </c:pt>
                <c:pt idx="2101">
                  <c:v>43852</c:v>
                </c:pt>
                <c:pt idx="2102">
                  <c:v>43853</c:v>
                </c:pt>
                <c:pt idx="2103">
                  <c:v>43854</c:v>
                </c:pt>
                <c:pt idx="2104">
                  <c:v>43857</c:v>
                </c:pt>
                <c:pt idx="2105">
                  <c:v>43858</c:v>
                </c:pt>
                <c:pt idx="2106">
                  <c:v>43859</c:v>
                </c:pt>
                <c:pt idx="2107">
                  <c:v>43860</c:v>
                </c:pt>
                <c:pt idx="2108">
                  <c:v>43861</c:v>
                </c:pt>
                <c:pt idx="2109">
                  <c:v>43864</c:v>
                </c:pt>
                <c:pt idx="2110">
                  <c:v>43865</c:v>
                </c:pt>
                <c:pt idx="2111">
                  <c:v>43866</c:v>
                </c:pt>
                <c:pt idx="2112">
                  <c:v>43867</c:v>
                </c:pt>
                <c:pt idx="2113">
                  <c:v>43868</c:v>
                </c:pt>
                <c:pt idx="2114">
                  <c:v>43871</c:v>
                </c:pt>
                <c:pt idx="2115">
                  <c:v>43872</c:v>
                </c:pt>
                <c:pt idx="2116">
                  <c:v>43873</c:v>
                </c:pt>
                <c:pt idx="2117">
                  <c:v>43874</c:v>
                </c:pt>
                <c:pt idx="2118">
                  <c:v>43875</c:v>
                </c:pt>
                <c:pt idx="2119">
                  <c:v>43878</c:v>
                </c:pt>
                <c:pt idx="2120">
                  <c:v>43879</c:v>
                </c:pt>
                <c:pt idx="2121">
                  <c:v>43880</c:v>
                </c:pt>
                <c:pt idx="2122">
                  <c:v>43881</c:v>
                </c:pt>
                <c:pt idx="2123">
                  <c:v>43882</c:v>
                </c:pt>
                <c:pt idx="2124">
                  <c:v>43885</c:v>
                </c:pt>
                <c:pt idx="2125">
                  <c:v>43886</c:v>
                </c:pt>
                <c:pt idx="2126">
                  <c:v>43887</c:v>
                </c:pt>
                <c:pt idx="2127">
                  <c:v>43888</c:v>
                </c:pt>
                <c:pt idx="2128">
                  <c:v>43889</c:v>
                </c:pt>
                <c:pt idx="2129">
                  <c:v>43892</c:v>
                </c:pt>
                <c:pt idx="2130">
                  <c:v>43893</c:v>
                </c:pt>
                <c:pt idx="2131">
                  <c:v>43894</c:v>
                </c:pt>
                <c:pt idx="2132">
                  <c:v>43895</c:v>
                </c:pt>
                <c:pt idx="2133">
                  <c:v>43896</c:v>
                </c:pt>
                <c:pt idx="2134">
                  <c:v>43899</c:v>
                </c:pt>
                <c:pt idx="2135">
                  <c:v>43900</c:v>
                </c:pt>
                <c:pt idx="2136">
                  <c:v>43901</c:v>
                </c:pt>
                <c:pt idx="2137">
                  <c:v>43902</c:v>
                </c:pt>
                <c:pt idx="2138">
                  <c:v>43903</c:v>
                </c:pt>
                <c:pt idx="2139">
                  <c:v>43906</c:v>
                </c:pt>
                <c:pt idx="2140">
                  <c:v>43907</c:v>
                </c:pt>
                <c:pt idx="2141">
                  <c:v>43908</c:v>
                </c:pt>
                <c:pt idx="2142">
                  <c:v>43909</c:v>
                </c:pt>
                <c:pt idx="2143">
                  <c:v>43910</c:v>
                </c:pt>
                <c:pt idx="2144">
                  <c:v>43913</c:v>
                </c:pt>
                <c:pt idx="2145">
                  <c:v>43914</c:v>
                </c:pt>
                <c:pt idx="2146">
                  <c:v>43915</c:v>
                </c:pt>
                <c:pt idx="2147">
                  <c:v>43916</c:v>
                </c:pt>
                <c:pt idx="2148">
                  <c:v>43917</c:v>
                </c:pt>
                <c:pt idx="2149">
                  <c:v>43920</c:v>
                </c:pt>
                <c:pt idx="2150">
                  <c:v>43921</c:v>
                </c:pt>
                <c:pt idx="2151">
                  <c:v>43922</c:v>
                </c:pt>
                <c:pt idx="2152">
                  <c:v>43923</c:v>
                </c:pt>
                <c:pt idx="2153">
                  <c:v>43924</c:v>
                </c:pt>
                <c:pt idx="2154">
                  <c:v>43927</c:v>
                </c:pt>
                <c:pt idx="2155">
                  <c:v>43928</c:v>
                </c:pt>
                <c:pt idx="2156">
                  <c:v>43929</c:v>
                </c:pt>
                <c:pt idx="2157">
                  <c:v>43930</c:v>
                </c:pt>
                <c:pt idx="2158">
                  <c:v>43931</c:v>
                </c:pt>
                <c:pt idx="2159">
                  <c:v>43934</c:v>
                </c:pt>
                <c:pt idx="2160">
                  <c:v>43935</c:v>
                </c:pt>
                <c:pt idx="2161">
                  <c:v>43936</c:v>
                </c:pt>
                <c:pt idx="2162">
                  <c:v>43937</c:v>
                </c:pt>
                <c:pt idx="2163">
                  <c:v>43938</c:v>
                </c:pt>
                <c:pt idx="2164">
                  <c:v>43941</c:v>
                </c:pt>
                <c:pt idx="2165">
                  <c:v>43942</c:v>
                </c:pt>
                <c:pt idx="2166">
                  <c:v>43943</c:v>
                </c:pt>
                <c:pt idx="2167">
                  <c:v>43944</c:v>
                </c:pt>
                <c:pt idx="2168">
                  <c:v>43945</c:v>
                </c:pt>
                <c:pt idx="2169">
                  <c:v>43948</c:v>
                </c:pt>
                <c:pt idx="2170">
                  <c:v>43949</c:v>
                </c:pt>
                <c:pt idx="2171">
                  <c:v>43950</c:v>
                </c:pt>
                <c:pt idx="2172">
                  <c:v>43951</c:v>
                </c:pt>
                <c:pt idx="2173">
                  <c:v>43952</c:v>
                </c:pt>
                <c:pt idx="2174">
                  <c:v>43955</c:v>
                </c:pt>
                <c:pt idx="2175">
                  <c:v>43956</c:v>
                </c:pt>
                <c:pt idx="2176">
                  <c:v>43957</c:v>
                </c:pt>
                <c:pt idx="2177">
                  <c:v>43958</c:v>
                </c:pt>
                <c:pt idx="2178">
                  <c:v>43959</c:v>
                </c:pt>
                <c:pt idx="2179">
                  <c:v>43962</c:v>
                </c:pt>
                <c:pt idx="2180">
                  <c:v>43963</c:v>
                </c:pt>
                <c:pt idx="2181">
                  <c:v>43964</c:v>
                </c:pt>
                <c:pt idx="2182">
                  <c:v>43965</c:v>
                </c:pt>
                <c:pt idx="2183">
                  <c:v>43966</c:v>
                </c:pt>
                <c:pt idx="2184">
                  <c:v>43969</c:v>
                </c:pt>
                <c:pt idx="2185">
                  <c:v>43970</c:v>
                </c:pt>
                <c:pt idx="2186">
                  <c:v>43971</c:v>
                </c:pt>
                <c:pt idx="2187">
                  <c:v>43972</c:v>
                </c:pt>
                <c:pt idx="2188">
                  <c:v>43973</c:v>
                </c:pt>
                <c:pt idx="2189">
                  <c:v>43976</c:v>
                </c:pt>
                <c:pt idx="2190">
                  <c:v>43977</c:v>
                </c:pt>
                <c:pt idx="2191">
                  <c:v>43978</c:v>
                </c:pt>
                <c:pt idx="2192">
                  <c:v>43979</c:v>
                </c:pt>
                <c:pt idx="2193">
                  <c:v>43980</c:v>
                </c:pt>
                <c:pt idx="2194">
                  <c:v>43983</c:v>
                </c:pt>
                <c:pt idx="2195">
                  <c:v>43984</c:v>
                </c:pt>
                <c:pt idx="2196">
                  <c:v>43985</c:v>
                </c:pt>
                <c:pt idx="2197">
                  <c:v>43986</c:v>
                </c:pt>
                <c:pt idx="2198">
                  <c:v>43987</c:v>
                </c:pt>
                <c:pt idx="2199">
                  <c:v>43990</c:v>
                </c:pt>
                <c:pt idx="2200">
                  <c:v>43991</c:v>
                </c:pt>
                <c:pt idx="2201">
                  <c:v>43992</c:v>
                </c:pt>
                <c:pt idx="2202">
                  <c:v>43993</c:v>
                </c:pt>
                <c:pt idx="2203">
                  <c:v>43994</c:v>
                </c:pt>
                <c:pt idx="2204">
                  <c:v>43997</c:v>
                </c:pt>
                <c:pt idx="2205">
                  <c:v>43998</c:v>
                </c:pt>
                <c:pt idx="2206">
                  <c:v>43999</c:v>
                </c:pt>
                <c:pt idx="2207">
                  <c:v>44000</c:v>
                </c:pt>
                <c:pt idx="2208">
                  <c:v>44001</c:v>
                </c:pt>
                <c:pt idx="2209">
                  <c:v>44004</c:v>
                </c:pt>
                <c:pt idx="2210">
                  <c:v>44005</c:v>
                </c:pt>
                <c:pt idx="2211">
                  <c:v>44006</c:v>
                </c:pt>
                <c:pt idx="2212">
                  <c:v>44007</c:v>
                </c:pt>
                <c:pt idx="2213">
                  <c:v>44008</c:v>
                </c:pt>
                <c:pt idx="2214">
                  <c:v>44011</c:v>
                </c:pt>
                <c:pt idx="2215">
                  <c:v>44012</c:v>
                </c:pt>
                <c:pt idx="2216">
                  <c:v>44013</c:v>
                </c:pt>
                <c:pt idx="2217">
                  <c:v>44014</c:v>
                </c:pt>
                <c:pt idx="2218">
                  <c:v>44015</c:v>
                </c:pt>
                <c:pt idx="2219">
                  <c:v>44018</c:v>
                </c:pt>
                <c:pt idx="2220">
                  <c:v>44019</c:v>
                </c:pt>
                <c:pt idx="2221">
                  <c:v>44020</c:v>
                </c:pt>
                <c:pt idx="2222">
                  <c:v>44021</c:v>
                </c:pt>
                <c:pt idx="2223">
                  <c:v>44022</c:v>
                </c:pt>
                <c:pt idx="2224">
                  <c:v>44025</c:v>
                </c:pt>
                <c:pt idx="2225">
                  <c:v>44026</c:v>
                </c:pt>
                <c:pt idx="2226">
                  <c:v>44027</c:v>
                </c:pt>
                <c:pt idx="2227">
                  <c:v>44028</c:v>
                </c:pt>
                <c:pt idx="2228">
                  <c:v>44029</c:v>
                </c:pt>
                <c:pt idx="2229">
                  <c:v>44032</c:v>
                </c:pt>
                <c:pt idx="2230">
                  <c:v>44033</c:v>
                </c:pt>
                <c:pt idx="2231">
                  <c:v>44034</c:v>
                </c:pt>
                <c:pt idx="2232">
                  <c:v>44035</c:v>
                </c:pt>
                <c:pt idx="2233">
                  <c:v>44036</c:v>
                </c:pt>
                <c:pt idx="2234">
                  <c:v>44039</c:v>
                </c:pt>
                <c:pt idx="2235">
                  <c:v>44040</c:v>
                </c:pt>
                <c:pt idx="2236">
                  <c:v>44041</c:v>
                </c:pt>
                <c:pt idx="2237">
                  <c:v>44042</c:v>
                </c:pt>
                <c:pt idx="2238">
                  <c:v>44043</c:v>
                </c:pt>
                <c:pt idx="2239">
                  <c:v>44046</c:v>
                </c:pt>
                <c:pt idx="2240">
                  <c:v>44047</c:v>
                </c:pt>
                <c:pt idx="2241">
                  <c:v>44048</c:v>
                </c:pt>
                <c:pt idx="2242">
                  <c:v>44049</c:v>
                </c:pt>
                <c:pt idx="2243">
                  <c:v>44050</c:v>
                </c:pt>
                <c:pt idx="2244">
                  <c:v>44053</c:v>
                </c:pt>
                <c:pt idx="2245">
                  <c:v>44054</c:v>
                </c:pt>
                <c:pt idx="2246">
                  <c:v>44055</c:v>
                </c:pt>
                <c:pt idx="2247">
                  <c:v>44056</c:v>
                </c:pt>
                <c:pt idx="2248">
                  <c:v>44057</c:v>
                </c:pt>
                <c:pt idx="2249">
                  <c:v>44060</c:v>
                </c:pt>
                <c:pt idx="2250">
                  <c:v>44061</c:v>
                </c:pt>
                <c:pt idx="2251">
                  <c:v>44062</c:v>
                </c:pt>
                <c:pt idx="2252">
                  <c:v>44063</c:v>
                </c:pt>
                <c:pt idx="2253">
                  <c:v>44064</c:v>
                </c:pt>
                <c:pt idx="2254">
                  <c:v>44067</c:v>
                </c:pt>
                <c:pt idx="2255">
                  <c:v>44068</c:v>
                </c:pt>
                <c:pt idx="2256">
                  <c:v>44069</c:v>
                </c:pt>
                <c:pt idx="2257">
                  <c:v>44070</c:v>
                </c:pt>
                <c:pt idx="2258">
                  <c:v>44071</c:v>
                </c:pt>
                <c:pt idx="2259">
                  <c:v>44074</c:v>
                </c:pt>
                <c:pt idx="2260">
                  <c:v>44075</c:v>
                </c:pt>
                <c:pt idx="2261">
                  <c:v>44076</c:v>
                </c:pt>
                <c:pt idx="2262">
                  <c:v>44077</c:v>
                </c:pt>
                <c:pt idx="2263">
                  <c:v>44078</c:v>
                </c:pt>
                <c:pt idx="2264">
                  <c:v>44081</c:v>
                </c:pt>
                <c:pt idx="2265">
                  <c:v>44082</c:v>
                </c:pt>
                <c:pt idx="2266">
                  <c:v>44083</c:v>
                </c:pt>
                <c:pt idx="2267">
                  <c:v>44084</c:v>
                </c:pt>
                <c:pt idx="2268">
                  <c:v>44085</c:v>
                </c:pt>
                <c:pt idx="2269">
                  <c:v>44088</c:v>
                </c:pt>
                <c:pt idx="2270">
                  <c:v>44089</c:v>
                </c:pt>
                <c:pt idx="2271">
                  <c:v>44090</c:v>
                </c:pt>
                <c:pt idx="2272">
                  <c:v>44091</c:v>
                </c:pt>
                <c:pt idx="2273">
                  <c:v>44092</c:v>
                </c:pt>
                <c:pt idx="2274">
                  <c:v>44095</c:v>
                </c:pt>
                <c:pt idx="2275">
                  <c:v>44096</c:v>
                </c:pt>
                <c:pt idx="2276">
                  <c:v>44097</c:v>
                </c:pt>
                <c:pt idx="2277">
                  <c:v>44098</c:v>
                </c:pt>
                <c:pt idx="2278">
                  <c:v>44099</c:v>
                </c:pt>
                <c:pt idx="2279">
                  <c:v>44102</c:v>
                </c:pt>
                <c:pt idx="2280">
                  <c:v>44103</c:v>
                </c:pt>
                <c:pt idx="2281">
                  <c:v>44104</c:v>
                </c:pt>
                <c:pt idx="2282">
                  <c:v>44105</c:v>
                </c:pt>
                <c:pt idx="2283">
                  <c:v>44106</c:v>
                </c:pt>
                <c:pt idx="2284">
                  <c:v>44109</c:v>
                </c:pt>
                <c:pt idx="2285">
                  <c:v>44110</c:v>
                </c:pt>
                <c:pt idx="2286">
                  <c:v>44111</c:v>
                </c:pt>
                <c:pt idx="2287">
                  <c:v>44112</c:v>
                </c:pt>
                <c:pt idx="2288">
                  <c:v>44113</c:v>
                </c:pt>
                <c:pt idx="2289">
                  <c:v>44116</c:v>
                </c:pt>
                <c:pt idx="2290">
                  <c:v>44117</c:v>
                </c:pt>
                <c:pt idx="2291">
                  <c:v>44118</c:v>
                </c:pt>
                <c:pt idx="2292">
                  <c:v>44119</c:v>
                </c:pt>
                <c:pt idx="2293">
                  <c:v>44120</c:v>
                </c:pt>
                <c:pt idx="2294">
                  <c:v>44123</c:v>
                </c:pt>
                <c:pt idx="2295">
                  <c:v>44124</c:v>
                </c:pt>
                <c:pt idx="2296">
                  <c:v>44125</c:v>
                </c:pt>
                <c:pt idx="2297">
                  <c:v>44126</c:v>
                </c:pt>
                <c:pt idx="2298">
                  <c:v>44127</c:v>
                </c:pt>
                <c:pt idx="2299">
                  <c:v>44130</c:v>
                </c:pt>
                <c:pt idx="2300">
                  <c:v>44131</c:v>
                </c:pt>
                <c:pt idx="2301">
                  <c:v>44132</c:v>
                </c:pt>
                <c:pt idx="2302">
                  <c:v>44133</c:v>
                </c:pt>
                <c:pt idx="2303">
                  <c:v>44134</c:v>
                </c:pt>
                <c:pt idx="2304">
                  <c:v>44137</c:v>
                </c:pt>
                <c:pt idx="2305">
                  <c:v>44138</c:v>
                </c:pt>
                <c:pt idx="2306">
                  <c:v>44139</c:v>
                </c:pt>
                <c:pt idx="2307">
                  <c:v>44140</c:v>
                </c:pt>
                <c:pt idx="2308">
                  <c:v>44141</c:v>
                </c:pt>
                <c:pt idx="2309">
                  <c:v>44144</c:v>
                </c:pt>
                <c:pt idx="2310">
                  <c:v>44145</c:v>
                </c:pt>
                <c:pt idx="2311">
                  <c:v>44146</c:v>
                </c:pt>
                <c:pt idx="2312">
                  <c:v>44147</c:v>
                </c:pt>
                <c:pt idx="2313">
                  <c:v>44148</c:v>
                </c:pt>
                <c:pt idx="2314">
                  <c:v>44151</c:v>
                </c:pt>
                <c:pt idx="2315">
                  <c:v>44152</c:v>
                </c:pt>
                <c:pt idx="2316">
                  <c:v>44153</c:v>
                </c:pt>
                <c:pt idx="2317">
                  <c:v>44154</c:v>
                </c:pt>
                <c:pt idx="2318">
                  <c:v>44155</c:v>
                </c:pt>
                <c:pt idx="2319">
                  <c:v>44158</c:v>
                </c:pt>
                <c:pt idx="2320">
                  <c:v>44159</c:v>
                </c:pt>
                <c:pt idx="2321">
                  <c:v>44160</c:v>
                </c:pt>
                <c:pt idx="2322">
                  <c:v>44161</c:v>
                </c:pt>
                <c:pt idx="2323">
                  <c:v>44162</c:v>
                </c:pt>
                <c:pt idx="2324">
                  <c:v>44165</c:v>
                </c:pt>
                <c:pt idx="2325">
                  <c:v>44166</c:v>
                </c:pt>
                <c:pt idx="2326">
                  <c:v>44167</c:v>
                </c:pt>
                <c:pt idx="2327">
                  <c:v>44168</c:v>
                </c:pt>
                <c:pt idx="2328">
                  <c:v>44169</c:v>
                </c:pt>
                <c:pt idx="2329">
                  <c:v>44172</c:v>
                </c:pt>
                <c:pt idx="2330">
                  <c:v>44173</c:v>
                </c:pt>
                <c:pt idx="2331">
                  <c:v>44174</c:v>
                </c:pt>
                <c:pt idx="2332">
                  <c:v>44175</c:v>
                </c:pt>
                <c:pt idx="2333">
                  <c:v>44176</c:v>
                </c:pt>
                <c:pt idx="2334">
                  <c:v>44179</c:v>
                </c:pt>
                <c:pt idx="2335">
                  <c:v>44180</c:v>
                </c:pt>
                <c:pt idx="2336">
                  <c:v>44181</c:v>
                </c:pt>
                <c:pt idx="2337">
                  <c:v>44182</c:v>
                </c:pt>
                <c:pt idx="2338">
                  <c:v>44183</c:v>
                </c:pt>
                <c:pt idx="2339">
                  <c:v>44186</c:v>
                </c:pt>
                <c:pt idx="2340">
                  <c:v>44187</c:v>
                </c:pt>
                <c:pt idx="2341">
                  <c:v>44188</c:v>
                </c:pt>
                <c:pt idx="2342">
                  <c:v>44189</c:v>
                </c:pt>
                <c:pt idx="2343">
                  <c:v>44190</c:v>
                </c:pt>
                <c:pt idx="2344">
                  <c:v>44193</c:v>
                </c:pt>
                <c:pt idx="2345">
                  <c:v>44194</c:v>
                </c:pt>
                <c:pt idx="2346">
                  <c:v>44195</c:v>
                </c:pt>
                <c:pt idx="2347">
                  <c:v>44196</c:v>
                </c:pt>
                <c:pt idx="2348">
                  <c:v>44197</c:v>
                </c:pt>
                <c:pt idx="2349">
                  <c:v>44200</c:v>
                </c:pt>
                <c:pt idx="2350">
                  <c:v>44201</c:v>
                </c:pt>
                <c:pt idx="2351">
                  <c:v>44202</c:v>
                </c:pt>
                <c:pt idx="2352">
                  <c:v>44203</c:v>
                </c:pt>
                <c:pt idx="2353">
                  <c:v>44204</c:v>
                </c:pt>
                <c:pt idx="2354">
                  <c:v>44207</c:v>
                </c:pt>
                <c:pt idx="2355">
                  <c:v>44208</c:v>
                </c:pt>
                <c:pt idx="2356">
                  <c:v>44209</c:v>
                </c:pt>
                <c:pt idx="2357">
                  <c:v>44210</c:v>
                </c:pt>
                <c:pt idx="2358">
                  <c:v>44211</c:v>
                </c:pt>
                <c:pt idx="2359">
                  <c:v>44214</c:v>
                </c:pt>
                <c:pt idx="2360">
                  <c:v>44215</c:v>
                </c:pt>
                <c:pt idx="2361">
                  <c:v>44216</c:v>
                </c:pt>
                <c:pt idx="2362">
                  <c:v>44217</c:v>
                </c:pt>
                <c:pt idx="2363">
                  <c:v>44218</c:v>
                </c:pt>
                <c:pt idx="2364">
                  <c:v>44221</c:v>
                </c:pt>
                <c:pt idx="2365">
                  <c:v>44222</c:v>
                </c:pt>
                <c:pt idx="2366">
                  <c:v>44223</c:v>
                </c:pt>
                <c:pt idx="2367">
                  <c:v>44224</c:v>
                </c:pt>
                <c:pt idx="2368">
                  <c:v>44225</c:v>
                </c:pt>
                <c:pt idx="2369">
                  <c:v>44228</c:v>
                </c:pt>
                <c:pt idx="2370">
                  <c:v>44229</c:v>
                </c:pt>
                <c:pt idx="2371">
                  <c:v>44230</c:v>
                </c:pt>
                <c:pt idx="2372">
                  <c:v>44231</c:v>
                </c:pt>
                <c:pt idx="2373">
                  <c:v>44232</c:v>
                </c:pt>
                <c:pt idx="2374">
                  <c:v>44235</c:v>
                </c:pt>
                <c:pt idx="2375">
                  <c:v>44236</c:v>
                </c:pt>
                <c:pt idx="2376">
                  <c:v>44237</c:v>
                </c:pt>
                <c:pt idx="2377">
                  <c:v>44238</c:v>
                </c:pt>
                <c:pt idx="2378">
                  <c:v>44239</c:v>
                </c:pt>
                <c:pt idx="2379">
                  <c:v>44242</c:v>
                </c:pt>
                <c:pt idx="2380">
                  <c:v>44243</c:v>
                </c:pt>
                <c:pt idx="2381">
                  <c:v>44244</c:v>
                </c:pt>
                <c:pt idx="2382">
                  <c:v>44245</c:v>
                </c:pt>
                <c:pt idx="2383">
                  <c:v>44246</c:v>
                </c:pt>
                <c:pt idx="2384">
                  <c:v>44249</c:v>
                </c:pt>
                <c:pt idx="2385">
                  <c:v>44250</c:v>
                </c:pt>
                <c:pt idx="2386">
                  <c:v>44251</c:v>
                </c:pt>
                <c:pt idx="2387">
                  <c:v>44252</c:v>
                </c:pt>
                <c:pt idx="2388">
                  <c:v>44253</c:v>
                </c:pt>
                <c:pt idx="2389">
                  <c:v>44256</c:v>
                </c:pt>
                <c:pt idx="2390">
                  <c:v>44257</c:v>
                </c:pt>
                <c:pt idx="2391">
                  <c:v>44258</c:v>
                </c:pt>
                <c:pt idx="2392">
                  <c:v>44259</c:v>
                </c:pt>
                <c:pt idx="2393">
                  <c:v>44260</c:v>
                </c:pt>
                <c:pt idx="2394">
                  <c:v>44263</c:v>
                </c:pt>
                <c:pt idx="2395">
                  <c:v>44264</c:v>
                </c:pt>
                <c:pt idx="2396">
                  <c:v>44265</c:v>
                </c:pt>
                <c:pt idx="2397">
                  <c:v>44266</c:v>
                </c:pt>
                <c:pt idx="2398">
                  <c:v>44267</c:v>
                </c:pt>
                <c:pt idx="2399">
                  <c:v>44270</c:v>
                </c:pt>
                <c:pt idx="2400">
                  <c:v>44271</c:v>
                </c:pt>
                <c:pt idx="2401">
                  <c:v>44272</c:v>
                </c:pt>
                <c:pt idx="2402">
                  <c:v>44273</c:v>
                </c:pt>
                <c:pt idx="2403">
                  <c:v>44274</c:v>
                </c:pt>
                <c:pt idx="2404">
                  <c:v>44277</c:v>
                </c:pt>
                <c:pt idx="2405">
                  <c:v>44278</c:v>
                </c:pt>
                <c:pt idx="2406">
                  <c:v>44279</c:v>
                </c:pt>
                <c:pt idx="2407">
                  <c:v>44280</c:v>
                </c:pt>
                <c:pt idx="2408">
                  <c:v>44281</c:v>
                </c:pt>
                <c:pt idx="2409">
                  <c:v>44284</c:v>
                </c:pt>
                <c:pt idx="2410">
                  <c:v>44285</c:v>
                </c:pt>
                <c:pt idx="2411">
                  <c:v>44286</c:v>
                </c:pt>
                <c:pt idx="2412">
                  <c:v>44287</c:v>
                </c:pt>
                <c:pt idx="2413">
                  <c:v>44288</c:v>
                </c:pt>
                <c:pt idx="2414">
                  <c:v>44291</c:v>
                </c:pt>
                <c:pt idx="2415">
                  <c:v>44292</c:v>
                </c:pt>
                <c:pt idx="2416">
                  <c:v>44293</c:v>
                </c:pt>
                <c:pt idx="2417">
                  <c:v>44294</c:v>
                </c:pt>
                <c:pt idx="2418">
                  <c:v>44295</c:v>
                </c:pt>
                <c:pt idx="2419">
                  <c:v>44298</c:v>
                </c:pt>
                <c:pt idx="2420">
                  <c:v>44299</c:v>
                </c:pt>
                <c:pt idx="2421">
                  <c:v>44300</c:v>
                </c:pt>
                <c:pt idx="2422">
                  <c:v>44301</c:v>
                </c:pt>
                <c:pt idx="2423">
                  <c:v>44302</c:v>
                </c:pt>
                <c:pt idx="2424">
                  <c:v>44305</c:v>
                </c:pt>
                <c:pt idx="2425">
                  <c:v>44306</c:v>
                </c:pt>
                <c:pt idx="2426">
                  <c:v>44307</c:v>
                </c:pt>
                <c:pt idx="2427">
                  <c:v>44308</c:v>
                </c:pt>
                <c:pt idx="2428">
                  <c:v>44309</c:v>
                </c:pt>
                <c:pt idx="2429">
                  <c:v>44312</c:v>
                </c:pt>
                <c:pt idx="2430">
                  <c:v>44313</c:v>
                </c:pt>
                <c:pt idx="2431">
                  <c:v>44314</c:v>
                </c:pt>
                <c:pt idx="2432">
                  <c:v>44315</c:v>
                </c:pt>
                <c:pt idx="2433">
                  <c:v>44316</c:v>
                </c:pt>
                <c:pt idx="2434">
                  <c:v>44319</c:v>
                </c:pt>
                <c:pt idx="2435">
                  <c:v>44320</c:v>
                </c:pt>
                <c:pt idx="2436">
                  <c:v>44321</c:v>
                </c:pt>
                <c:pt idx="2437">
                  <c:v>44322</c:v>
                </c:pt>
                <c:pt idx="2438">
                  <c:v>44323</c:v>
                </c:pt>
                <c:pt idx="2439">
                  <c:v>44326</c:v>
                </c:pt>
                <c:pt idx="2440">
                  <c:v>44327</c:v>
                </c:pt>
                <c:pt idx="2441">
                  <c:v>44328</c:v>
                </c:pt>
                <c:pt idx="2442">
                  <c:v>44329</c:v>
                </c:pt>
                <c:pt idx="2443">
                  <c:v>44330</c:v>
                </c:pt>
                <c:pt idx="2444">
                  <c:v>44333</c:v>
                </c:pt>
                <c:pt idx="2445">
                  <c:v>44334</c:v>
                </c:pt>
                <c:pt idx="2446">
                  <c:v>44335</c:v>
                </c:pt>
                <c:pt idx="2447">
                  <c:v>44336</c:v>
                </c:pt>
                <c:pt idx="2448">
                  <c:v>44337</c:v>
                </c:pt>
                <c:pt idx="2449">
                  <c:v>44340</c:v>
                </c:pt>
                <c:pt idx="2450">
                  <c:v>44341</c:v>
                </c:pt>
                <c:pt idx="2451">
                  <c:v>44342</c:v>
                </c:pt>
                <c:pt idx="2452">
                  <c:v>44343</c:v>
                </c:pt>
                <c:pt idx="2453">
                  <c:v>44344</c:v>
                </c:pt>
                <c:pt idx="2454">
                  <c:v>44347</c:v>
                </c:pt>
                <c:pt idx="2455">
                  <c:v>44348</c:v>
                </c:pt>
                <c:pt idx="2456">
                  <c:v>44349</c:v>
                </c:pt>
                <c:pt idx="2457">
                  <c:v>44350</c:v>
                </c:pt>
                <c:pt idx="2458">
                  <c:v>44351</c:v>
                </c:pt>
                <c:pt idx="2459">
                  <c:v>44354</c:v>
                </c:pt>
                <c:pt idx="2460">
                  <c:v>44355</c:v>
                </c:pt>
                <c:pt idx="2461">
                  <c:v>44356</c:v>
                </c:pt>
                <c:pt idx="2462">
                  <c:v>44357</c:v>
                </c:pt>
                <c:pt idx="2463">
                  <c:v>44358</c:v>
                </c:pt>
                <c:pt idx="2464">
                  <c:v>44361</c:v>
                </c:pt>
                <c:pt idx="2465">
                  <c:v>44362</c:v>
                </c:pt>
                <c:pt idx="2466">
                  <c:v>44363</c:v>
                </c:pt>
                <c:pt idx="2467">
                  <c:v>44364</c:v>
                </c:pt>
                <c:pt idx="2468">
                  <c:v>44365</c:v>
                </c:pt>
                <c:pt idx="2469">
                  <c:v>44368</c:v>
                </c:pt>
                <c:pt idx="2470">
                  <c:v>44369</c:v>
                </c:pt>
                <c:pt idx="2471">
                  <c:v>44370</c:v>
                </c:pt>
                <c:pt idx="2472">
                  <c:v>44371</c:v>
                </c:pt>
                <c:pt idx="2473">
                  <c:v>44372</c:v>
                </c:pt>
                <c:pt idx="2474">
                  <c:v>44375</c:v>
                </c:pt>
                <c:pt idx="2475">
                  <c:v>44376</c:v>
                </c:pt>
                <c:pt idx="2476">
                  <c:v>44377</c:v>
                </c:pt>
                <c:pt idx="2477">
                  <c:v>44378</c:v>
                </c:pt>
                <c:pt idx="2478">
                  <c:v>44379</c:v>
                </c:pt>
                <c:pt idx="2479">
                  <c:v>44382</c:v>
                </c:pt>
                <c:pt idx="2480">
                  <c:v>44383</c:v>
                </c:pt>
                <c:pt idx="2481">
                  <c:v>44384</c:v>
                </c:pt>
                <c:pt idx="2482">
                  <c:v>44385</c:v>
                </c:pt>
                <c:pt idx="2483">
                  <c:v>44386</c:v>
                </c:pt>
                <c:pt idx="2484">
                  <c:v>44389</c:v>
                </c:pt>
                <c:pt idx="2485">
                  <c:v>44390</c:v>
                </c:pt>
                <c:pt idx="2486">
                  <c:v>44391</c:v>
                </c:pt>
                <c:pt idx="2487">
                  <c:v>44392</c:v>
                </c:pt>
                <c:pt idx="2488">
                  <c:v>44393</c:v>
                </c:pt>
                <c:pt idx="2489">
                  <c:v>44396</c:v>
                </c:pt>
                <c:pt idx="2490">
                  <c:v>44397</c:v>
                </c:pt>
                <c:pt idx="2491">
                  <c:v>44398</c:v>
                </c:pt>
                <c:pt idx="2492">
                  <c:v>44399</c:v>
                </c:pt>
                <c:pt idx="2493">
                  <c:v>44400</c:v>
                </c:pt>
                <c:pt idx="2494">
                  <c:v>44403</c:v>
                </c:pt>
                <c:pt idx="2495">
                  <c:v>44404</c:v>
                </c:pt>
                <c:pt idx="2496">
                  <c:v>44405</c:v>
                </c:pt>
                <c:pt idx="2497">
                  <c:v>44406</c:v>
                </c:pt>
                <c:pt idx="2498">
                  <c:v>44407</c:v>
                </c:pt>
                <c:pt idx="2499">
                  <c:v>44410</c:v>
                </c:pt>
                <c:pt idx="2500">
                  <c:v>44411</c:v>
                </c:pt>
                <c:pt idx="2501">
                  <c:v>44412</c:v>
                </c:pt>
                <c:pt idx="2502">
                  <c:v>44413</c:v>
                </c:pt>
                <c:pt idx="2503">
                  <c:v>44414</c:v>
                </c:pt>
                <c:pt idx="2504">
                  <c:v>44417</c:v>
                </c:pt>
                <c:pt idx="2505">
                  <c:v>44418</c:v>
                </c:pt>
                <c:pt idx="2506">
                  <c:v>44419</c:v>
                </c:pt>
                <c:pt idx="2507">
                  <c:v>44420</c:v>
                </c:pt>
                <c:pt idx="2508">
                  <c:v>44421</c:v>
                </c:pt>
                <c:pt idx="2509">
                  <c:v>44424</c:v>
                </c:pt>
                <c:pt idx="2510">
                  <c:v>44425</c:v>
                </c:pt>
                <c:pt idx="2511">
                  <c:v>44426</c:v>
                </c:pt>
                <c:pt idx="2512">
                  <c:v>44427</c:v>
                </c:pt>
                <c:pt idx="2513">
                  <c:v>44428</c:v>
                </c:pt>
                <c:pt idx="2514">
                  <c:v>44431</c:v>
                </c:pt>
                <c:pt idx="2515">
                  <c:v>44432</c:v>
                </c:pt>
                <c:pt idx="2516">
                  <c:v>44433</c:v>
                </c:pt>
                <c:pt idx="2517">
                  <c:v>44434</c:v>
                </c:pt>
                <c:pt idx="2518">
                  <c:v>44435</c:v>
                </c:pt>
                <c:pt idx="2519">
                  <c:v>44438</c:v>
                </c:pt>
                <c:pt idx="2520">
                  <c:v>44439</c:v>
                </c:pt>
                <c:pt idx="2521">
                  <c:v>44440</c:v>
                </c:pt>
                <c:pt idx="2522">
                  <c:v>44441</c:v>
                </c:pt>
                <c:pt idx="2523">
                  <c:v>44442</c:v>
                </c:pt>
                <c:pt idx="2524">
                  <c:v>44445</c:v>
                </c:pt>
                <c:pt idx="2525">
                  <c:v>44446</c:v>
                </c:pt>
                <c:pt idx="2526">
                  <c:v>44447</c:v>
                </c:pt>
                <c:pt idx="2527">
                  <c:v>44448</c:v>
                </c:pt>
                <c:pt idx="2528">
                  <c:v>44449</c:v>
                </c:pt>
                <c:pt idx="2529">
                  <c:v>44452</c:v>
                </c:pt>
                <c:pt idx="2530">
                  <c:v>44453</c:v>
                </c:pt>
                <c:pt idx="2531">
                  <c:v>44454</c:v>
                </c:pt>
                <c:pt idx="2532">
                  <c:v>44455</c:v>
                </c:pt>
                <c:pt idx="2533">
                  <c:v>44456</c:v>
                </c:pt>
                <c:pt idx="2534">
                  <c:v>44459</c:v>
                </c:pt>
                <c:pt idx="2535">
                  <c:v>44460</c:v>
                </c:pt>
                <c:pt idx="2536">
                  <c:v>44461</c:v>
                </c:pt>
                <c:pt idx="2537">
                  <c:v>44462</c:v>
                </c:pt>
                <c:pt idx="2538">
                  <c:v>44463</c:v>
                </c:pt>
                <c:pt idx="2539">
                  <c:v>44466</c:v>
                </c:pt>
                <c:pt idx="2540">
                  <c:v>44467</c:v>
                </c:pt>
                <c:pt idx="2541">
                  <c:v>44468</c:v>
                </c:pt>
                <c:pt idx="2542">
                  <c:v>44469</c:v>
                </c:pt>
                <c:pt idx="2543">
                  <c:v>44470</c:v>
                </c:pt>
                <c:pt idx="2544">
                  <c:v>44473</c:v>
                </c:pt>
                <c:pt idx="2545">
                  <c:v>44474</c:v>
                </c:pt>
                <c:pt idx="2546">
                  <c:v>44475</c:v>
                </c:pt>
                <c:pt idx="2547">
                  <c:v>44476</c:v>
                </c:pt>
                <c:pt idx="2548">
                  <c:v>44477</c:v>
                </c:pt>
                <c:pt idx="2549">
                  <c:v>44480</c:v>
                </c:pt>
                <c:pt idx="2550">
                  <c:v>44481</c:v>
                </c:pt>
                <c:pt idx="2551">
                  <c:v>44482</c:v>
                </c:pt>
                <c:pt idx="2552">
                  <c:v>44483</c:v>
                </c:pt>
                <c:pt idx="2553">
                  <c:v>44484</c:v>
                </c:pt>
                <c:pt idx="2554">
                  <c:v>44487</c:v>
                </c:pt>
                <c:pt idx="2555">
                  <c:v>44488</c:v>
                </c:pt>
                <c:pt idx="2556">
                  <c:v>44489</c:v>
                </c:pt>
                <c:pt idx="2557">
                  <c:v>44490</c:v>
                </c:pt>
                <c:pt idx="2558">
                  <c:v>44491</c:v>
                </c:pt>
                <c:pt idx="2559">
                  <c:v>44494</c:v>
                </c:pt>
                <c:pt idx="2560">
                  <c:v>44495</c:v>
                </c:pt>
                <c:pt idx="2561">
                  <c:v>44496</c:v>
                </c:pt>
                <c:pt idx="2562">
                  <c:v>44497</c:v>
                </c:pt>
                <c:pt idx="2563">
                  <c:v>44498</c:v>
                </c:pt>
                <c:pt idx="2564">
                  <c:v>44501</c:v>
                </c:pt>
                <c:pt idx="2565">
                  <c:v>44502</c:v>
                </c:pt>
                <c:pt idx="2566">
                  <c:v>44503</c:v>
                </c:pt>
                <c:pt idx="2567">
                  <c:v>44504</c:v>
                </c:pt>
                <c:pt idx="2568">
                  <c:v>44505</c:v>
                </c:pt>
                <c:pt idx="2569">
                  <c:v>44508</c:v>
                </c:pt>
                <c:pt idx="2570">
                  <c:v>44509</c:v>
                </c:pt>
                <c:pt idx="2571">
                  <c:v>44510</c:v>
                </c:pt>
                <c:pt idx="2572">
                  <c:v>44511</c:v>
                </c:pt>
                <c:pt idx="2573">
                  <c:v>44512</c:v>
                </c:pt>
                <c:pt idx="2574">
                  <c:v>44515</c:v>
                </c:pt>
                <c:pt idx="2575">
                  <c:v>44516</c:v>
                </c:pt>
                <c:pt idx="2576">
                  <c:v>44517</c:v>
                </c:pt>
                <c:pt idx="2577">
                  <c:v>44518</c:v>
                </c:pt>
                <c:pt idx="2578">
                  <c:v>44519</c:v>
                </c:pt>
                <c:pt idx="2579">
                  <c:v>44522</c:v>
                </c:pt>
                <c:pt idx="2580">
                  <c:v>44523</c:v>
                </c:pt>
                <c:pt idx="2581">
                  <c:v>44524</c:v>
                </c:pt>
                <c:pt idx="2582">
                  <c:v>44525</c:v>
                </c:pt>
                <c:pt idx="2583">
                  <c:v>44526</c:v>
                </c:pt>
                <c:pt idx="2584">
                  <c:v>44529</c:v>
                </c:pt>
                <c:pt idx="2585">
                  <c:v>44530</c:v>
                </c:pt>
                <c:pt idx="2586">
                  <c:v>44531</c:v>
                </c:pt>
                <c:pt idx="2587">
                  <c:v>44532</c:v>
                </c:pt>
                <c:pt idx="2588">
                  <c:v>44533</c:v>
                </c:pt>
                <c:pt idx="2589">
                  <c:v>44536</c:v>
                </c:pt>
                <c:pt idx="2590">
                  <c:v>44537</c:v>
                </c:pt>
                <c:pt idx="2591">
                  <c:v>44538</c:v>
                </c:pt>
                <c:pt idx="2592">
                  <c:v>44539</c:v>
                </c:pt>
                <c:pt idx="2593">
                  <c:v>44540</c:v>
                </c:pt>
                <c:pt idx="2594">
                  <c:v>44543</c:v>
                </c:pt>
                <c:pt idx="2595">
                  <c:v>44544</c:v>
                </c:pt>
                <c:pt idx="2596">
                  <c:v>44545</c:v>
                </c:pt>
                <c:pt idx="2597">
                  <c:v>44546</c:v>
                </c:pt>
                <c:pt idx="2598">
                  <c:v>44547</c:v>
                </c:pt>
                <c:pt idx="2599">
                  <c:v>44550</c:v>
                </c:pt>
                <c:pt idx="2600">
                  <c:v>44551</c:v>
                </c:pt>
                <c:pt idx="2601">
                  <c:v>44552</c:v>
                </c:pt>
                <c:pt idx="2602">
                  <c:v>44553</c:v>
                </c:pt>
                <c:pt idx="2603">
                  <c:v>44554</c:v>
                </c:pt>
                <c:pt idx="2604">
                  <c:v>44557</c:v>
                </c:pt>
                <c:pt idx="2605">
                  <c:v>44558</c:v>
                </c:pt>
                <c:pt idx="2606">
                  <c:v>44559</c:v>
                </c:pt>
                <c:pt idx="2607">
                  <c:v>44560</c:v>
                </c:pt>
                <c:pt idx="2608">
                  <c:v>44561</c:v>
                </c:pt>
                <c:pt idx="2609">
                  <c:v>44564</c:v>
                </c:pt>
                <c:pt idx="2610">
                  <c:v>44565</c:v>
                </c:pt>
                <c:pt idx="2611">
                  <c:v>44566</c:v>
                </c:pt>
                <c:pt idx="2612">
                  <c:v>44567</c:v>
                </c:pt>
                <c:pt idx="2613">
                  <c:v>44568</c:v>
                </c:pt>
                <c:pt idx="2614">
                  <c:v>44571</c:v>
                </c:pt>
                <c:pt idx="2615">
                  <c:v>44572</c:v>
                </c:pt>
                <c:pt idx="2616">
                  <c:v>44573</c:v>
                </c:pt>
                <c:pt idx="2617">
                  <c:v>44574</c:v>
                </c:pt>
                <c:pt idx="2618">
                  <c:v>44575</c:v>
                </c:pt>
                <c:pt idx="2619">
                  <c:v>44578</c:v>
                </c:pt>
                <c:pt idx="2620">
                  <c:v>44579</c:v>
                </c:pt>
                <c:pt idx="2621">
                  <c:v>44580</c:v>
                </c:pt>
                <c:pt idx="2622">
                  <c:v>44581</c:v>
                </c:pt>
                <c:pt idx="2623">
                  <c:v>44582</c:v>
                </c:pt>
                <c:pt idx="2624">
                  <c:v>44585</c:v>
                </c:pt>
                <c:pt idx="2625">
                  <c:v>44586</c:v>
                </c:pt>
                <c:pt idx="2626">
                  <c:v>44587</c:v>
                </c:pt>
                <c:pt idx="2627">
                  <c:v>44588</c:v>
                </c:pt>
                <c:pt idx="2628">
                  <c:v>44589</c:v>
                </c:pt>
                <c:pt idx="2629">
                  <c:v>44592</c:v>
                </c:pt>
                <c:pt idx="2630">
                  <c:v>44593</c:v>
                </c:pt>
                <c:pt idx="2631">
                  <c:v>44594</c:v>
                </c:pt>
                <c:pt idx="2632">
                  <c:v>44595</c:v>
                </c:pt>
                <c:pt idx="2633">
                  <c:v>44596</c:v>
                </c:pt>
                <c:pt idx="2634">
                  <c:v>44599</c:v>
                </c:pt>
                <c:pt idx="2635">
                  <c:v>44600</c:v>
                </c:pt>
                <c:pt idx="2636">
                  <c:v>44601</c:v>
                </c:pt>
                <c:pt idx="2637">
                  <c:v>44602</c:v>
                </c:pt>
                <c:pt idx="2638">
                  <c:v>44603</c:v>
                </c:pt>
                <c:pt idx="2639">
                  <c:v>44606</c:v>
                </c:pt>
                <c:pt idx="2640">
                  <c:v>44607</c:v>
                </c:pt>
                <c:pt idx="2641">
                  <c:v>44608</c:v>
                </c:pt>
                <c:pt idx="2642">
                  <c:v>44609</c:v>
                </c:pt>
                <c:pt idx="2643">
                  <c:v>44610</c:v>
                </c:pt>
                <c:pt idx="2644">
                  <c:v>44613</c:v>
                </c:pt>
                <c:pt idx="2645">
                  <c:v>44614</c:v>
                </c:pt>
                <c:pt idx="2646">
                  <c:v>44615</c:v>
                </c:pt>
                <c:pt idx="2647">
                  <c:v>44616</c:v>
                </c:pt>
                <c:pt idx="2648">
                  <c:v>44617</c:v>
                </c:pt>
                <c:pt idx="2649">
                  <c:v>44620</c:v>
                </c:pt>
                <c:pt idx="2650">
                  <c:v>44621</c:v>
                </c:pt>
                <c:pt idx="2651">
                  <c:v>44622</c:v>
                </c:pt>
                <c:pt idx="2652">
                  <c:v>44623</c:v>
                </c:pt>
                <c:pt idx="2653">
                  <c:v>44624</c:v>
                </c:pt>
                <c:pt idx="2654">
                  <c:v>44627</c:v>
                </c:pt>
                <c:pt idx="2655">
                  <c:v>44628</c:v>
                </c:pt>
                <c:pt idx="2656">
                  <c:v>44629</c:v>
                </c:pt>
                <c:pt idx="2657">
                  <c:v>44630</c:v>
                </c:pt>
                <c:pt idx="2658">
                  <c:v>44631</c:v>
                </c:pt>
                <c:pt idx="2659">
                  <c:v>44634</c:v>
                </c:pt>
                <c:pt idx="2660">
                  <c:v>44635</c:v>
                </c:pt>
                <c:pt idx="2661">
                  <c:v>44636</c:v>
                </c:pt>
                <c:pt idx="2662">
                  <c:v>44637</c:v>
                </c:pt>
                <c:pt idx="2663">
                  <c:v>44638</c:v>
                </c:pt>
                <c:pt idx="2664">
                  <c:v>44641</c:v>
                </c:pt>
                <c:pt idx="2665">
                  <c:v>44642</c:v>
                </c:pt>
                <c:pt idx="2666">
                  <c:v>44643</c:v>
                </c:pt>
                <c:pt idx="2667">
                  <c:v>44644</c:v>
                </c:pt>
                <c:pt idx="2668">
                  <c:v>44645</c:v>
                </c:pt>
                <c:pt idx="2669">
                  <c:v>44648</c:v>
                </c:pt>
                <c:pt idx="2670">
                  <c:v>44649</c:v>
                </c:pt>
                <c:pt idx="2671">
                  <c:v>44650</c:v>
                </c:pt>
                <c:pt idx="2672">
                  <c:v>44651</c:v>
                </c:pt>
                <c:pt idx="2673">
                  <c:v>44652</c:v>
                </c:pt>
                <c:pt idx="2674">
                  <c:v>44655</c:v>
                </c:pt>
                <c:pt idx="2675">
                  <c:v>44656</c:v>
                </c:pt>
                <c:pt idx="2676">
                  <c:v>44657</c:v>
                </c:pt>
                <c:pt idx="2677">
                  <c:v>44658</c:v>
                </c:pt>
                <c:pt idx="2678">
                  <c:v>44659</c:v>
                </c:pt>
                <c:pt idx="2679">
                  <c:v>44662</c:v>
                </c:pt>
                <c:pt idx="2680">
                  <c:v>44663</c:v>
                </c:pt>
                <c:pt idx="2681">
                  <c:v>44664</c:v>
                </c:pt>
                <c:pt idx="2682">
                  <c:v>44665</c:v>
                </c:pt>
                <c:pt idx="2683">
                  <c:v>44666</c:v>
                </c:pt>
                <c:pt idx="2684">
                  <c:v>44669</c:v>
                </c:pt>
                <c:pt idx="2685">
                  <c:v>44670</c:v>
                </c:pt>
                <c:pt idx="2686">
                  <c:v>44671</c:v>
                </c:pt>
                <c:pt idx="2687">
                  <c:v>44672</c:v>
                </c:pt>
                <c:pt idx="2688">
                  <c:v>44673</c:v>
                </c:pt>
                <c:pt idx="2689">
                  <c:v>44676</c:v>
                </c:pt>
                <c:pt idx="2690">
                  <c:v>44677</c:v>
                </c:pt>
                <c:pt idx="2691">
                  <c:v>44678</c:v>
                </c:pt>
                <c:pt idx="2692">
                  <c:v>44679</c:v>
                </c:pt>
                <c:pt idx="2693">
                  <c:v>44680</c:v>
                </c:pt>
                <c:pt idx="2694">
                  <c:v>44683</c:v>
                </c:pt>
                <c:pt idx="2695">
                  <c:v>44684</c:v>
                </c:pt>
                <c:pt idx="2696">
                  <c:v>44685</c:v>
                </c:pt>
                <c:pt idx="2697">
                  <c:v>44686</c:v>
                </c:pt>
                <c:pt idx="2698">
                  <c:v>44687</c:v>
                </c:pt>
                <c:pt idx="2699">
                  <c:v>44690</c:v>
                </c:pt>
                <c:pt idx="2700">
                  <c:v>44691</c:v>
                </c:pt>
                <c:pt idx="2701">
                  <c:v>44692</c:v>
                </c:pt>
                <c:pt idx="2702">
                  <c:v>44693</c:v>
                </c:pt>
              </c:numCache>
            </c:numRef>
          </c:cat>
          <c:val>
            <c:numRef>
              <c:f>Equity_f!$C$3:$C$2705</c:f>
              <c:numCache>
                <c:formatCode>0.00</c:formatCode>
                <c:ptCount val="2703"/>
                <c:pt idx="0">
                  <c:v>4300.7853666607616</c:v>
                </c:pt>
                <c:pt idx="1">
                  <c:v>4282.9085908759844</c:v>
                </c:pt>
                <c:pt idx="2">
                  <c:v>4258.1452525024797</c:v>
                </c:pt>
                <c:pt idx="3">
                  <c:v>4244.6258128036425</c:v>
                </c:pt>
                <c:pt idx="4">
                  <c:v>4256.1129772655831</c:v>
                </c:pt>
                <c:pt idx="5">
                  <c:v>4300.4697042946045</c:v>
                </c:pt>
                <c:pt idx="6">
                  <c:v>4300.0548103423289</c:v>
                </c:pt>
                <c:pt idx="7">
                  <c:v>4307.9934172405356</c:v>
                </c:pt>
                <c:pt idx="8">
                  <c:v>4236.8631191771756</c:v>
                </c:pt>
                <c:pt idx="9">
                  <c:v>4287.8962127182822</c:v>
                </c:pt>
                <c:pt idx="10">
                  <c:v>4264.3122353563112</c:v>
                </c:pt>
                <c:pt idx="11">
                  <c:v>4352.9728942038728</c:v>
                </c:pt>
                <c:pt idx="12">
                  <c:v>4373.208080395455</c:v>
                </c:pt>
                <c:pt idx="13">
                  <c:v>4344.3093136549451</c:v>
                </c:pt>
                <c:pt idx="14">
                  <c:v>4348.5605446502832</c:v>
                </c:pt>
                <c:pt idx="15">
                  <c:v>4326.5809505448478</c:v>
                </c:pt>
                <c:pt idx="16">
                  <c:v>4346.0281975496609</c:v>
                </c:pt>
                <c:pt idx="17">
                  <c:v>4362.4090771953361</c:v>
                </c:pt>
                <c:pt idx="18">
                  <c:v>4359.8190242127966</c:v>
                </c:pt>
                <c:pt idx="19">
                  <c:v>4371.1214899765791</c:v>
                </c:pt>
                <c:pt idx="20">
                  <c:v>4399.0373380254623</c:v>
                </c:pt>
                <c:pt idx="21">
                  <c:v>4464.4487567804545</c:v>
                </c:pt>
                <c:pt idx="22">
                  <c:v>4468.2927492882518</c:v>
                </c:pt>
                <c:pt idx="23">
                  <c:v>4518.022141526335</c:v>
                </c:pt>
                <c:pt idx="24">
                  <c:v>4505.384941782645</c:v>
                </c:pt>
                <c:pt idx="25">
                  <c:v>4514.4646920464793</c:v>
                </c:pt>
                <c:pt idx="26">
                  <c:v>4513.3322231363691</c:v>
                </c:pt>
                <c:pt idx="27">
                  <c:v>4518.9434813215348</c:v>
                </c:pt>
                <c:pt idx="28">
                  <c:v>4495.8900328613217</c:v>
                </c:pt>
                <c:pt idx="29">
                  <c:v>4508.8842737400018</c:v>
                </c:pt>
                <c:pt idx="30">
                  <c:v>4479.4744451119086</c:v>
                </c:pt>
                <c:pt idx="31">
                  <c:v>4484.0480200245447</c:v>
                </c:pt>
                <c:pt idx="32">
                  <c:v>4548.4297229741132</c:v>
                </c:pt>
                <c:pt idx="33">
                  <c:v>4527.9210800406263</c:v>
                </c:pt>
                <c:pt idx="34">
                  <c:v>4546.8906079110538</c:v>
                </c:pt>
                <c:pt idx="35">
                  <c:v>4512.0797656191862</c:v>
                </c:pt>
                <c:pt idx="36">
                  <c:v>4515.3101314555288</c:v>
                </c:pt>
                <c:pt idx="37">
                  <c:v>4525.0939573688411</c:v>
                </c:pt>
                <c:pt idx="38">
                  <c:v>4513.8448788362002</c:v>
                </c:pt>
                <c:pt idx="39">
                  <c:v>4497.6833543569019</c:v>
                </c:pt>
                <c:pt idx="40">
                  <c:v>4530.1633660223015</c:v>
                </c:pt>
                <c:pt idx="41">
                  <c:v>4503.431556628404</c:v>
                </c:pt>
                <c:pt idx="42">
                  <c:v>4555.098975373503</c:v>
                </c:pt>
                <c:pt idx="43">
                  <c:v>4590.7762749628209</c:v>
                </c:pt>
                <c:pt idx="44">
                  <c:v>4562.4556047405986</c:v>
                </c:pt>
                <c:pt idx="45">
                  <c:v>4488.2211876653919</c:v>
                </c:pt>
                <c:pt idx="46">
                  <c:v>4527.5341960508968</c:v>
                </c:pt>
                <c:pt idx="47">
                  <c:v>4560.8003531628128</c:v>
                </c:pt>
                <c:pt idx="48">
                  <c:v>4545.6226082223966</c:v>
                </c:pt>
                <c:pt idx="49">
                  <c:v>4527.783027459509</c:v>
                </c:pt>
                <c:pt idx="50">
                  <c:v>4581.3508230366087</c:v>
                </c:pt>
                <c:pt idx="51">
                  <c:v>4559.0340235917984</c:v>
                </c:pt>
                <c:pt idx="52">
                  <c:v>4565.5452489188074</c:v>
                </c:pt>
                <c:pt idx="53">
                  <c:v>4566.5262459355763</c:v>
                </c:pt>
                <c:pt idx="54">
                  <c:v>4567.8913905372956</c:v>
                </c:pt>
                <c:pt idx="55">
                  <c:v>4548.2778026668402</c:v>
                </c:pt>
                <c:pt idx="56">
                  <c:v>4583.0310089146033</c:v>
                </c:pt>
                <c:pt idx="57">
                  <c:v>4544.5530793762482</c:v>
                </c:pt>
                <c:pt idx="58">
                  <c:v>4559.2335489083234</c:v>
                </c:pt>
                <c:pt idx="59">
                  <c:v>4629.8114439500587</c:v>
                </c:pt>
                <c:pt idx="60">
                  <c:v>4628.859607309555</c:v>
                </c:pt>
                <c:pt idx="61">
                  <c:v>4598.7189929682145</c:v>
                </c:pt>
                <c:pt idx="62">
                  <c:v>4608.9302760345936</c:v>
                </c:pt>
                <c:pt idx="63">
                  <c:v>4643.8959439748314</c:v>
                </c:pt>
                <c:pt idx="64">
                  <c:v>4700.0022192620918</c:v>
                </c:pt>
                <c:pt idx="65">
                  <c:v>4687.5302367774684</c:v>
                </c:pt>
                <c:pt idx="66">
                  <c:v>4624.1040604215868</c:v>
                </c:pt>
                <c:pt idx="67">
                  <c:v>4629.8761693678553</c:v>
                </c:pt>
                <c:pt idx="68">
                  <c:v>4629.8761693678553</c:v>
                </c:pt>
                <c:pt idx="69">
                  <c:v>4614.6284862674629</c:v>
                </c:pt>
                <c:pt idx="70">
                  <c:v>4572.1983882199047</c:v>
                </c:pt>
                <c:pt idx="71">
                  <c:v>4591.8572711226007</c:v>
                </c:pt>
                <c:pt idx="72">
                  <c:v>4626.1497007676307</c:v>
                </c:pt>
                <c:pt idx="73">
                  <c:v>4579.5136911046193</c:v>
                </c:pt>
                <c:pt idx="74">
                  <c:v>4577.5626470010357</c:v>
                </c:pt>
                <c:pt idx="75">
                  <c:v>4617.2465289142319</c:v>
                </c:pt>
                <c:pt idx="76">
                  <c:v>4598.8717866692223</c:v>
                </c:pt>
                <c:pt idx="77">
                  <c:v>4587.5736979196899</c:v>
                </c:pt>
                <c:pt idx="78">
                  <c:v>4587.4442025679118</c:v>
                </c:pt>
                <c:pt idx="79">
                  <c:v>4535.7406072261529</c:v>
                </c:pt>
                <c:pt idx="80">
                  <c:v>4528.7447073525173</c:v>
                </c:pt>
                <c:pt idx="81">
                  <c:v>4540.8283669344019</c:v>
                </c:pt>
                <c:pt idx="82">
                  <c:v>4553.48528714656</c:v>
                </c:pt>
                <c:pt idx="83">
                  <c:v>4565.1544999327889</c:v>
                </c:pt>
                <c:pt idx="84">
                  <c:v>4561.8646047026814</c:v>
                </c:pt>
                <c:pt idx="85">
                  <c:v>4553.1683870985498</c:v>
                </c:pt>
                <c:pt idx="86">
                  <c:v>4562.6980395420687</c:v>
                </c:pt>
                <c:pt idx="87">
                  <c:v>4546.1592332122209</c:v>
                </c:pt>
                <c:pt idx="88">
                  <c:v>4527.5512059727043</c:v>
                </c:pt>
                <c:pt idx="89">
                  <c:v>4597.6185055271626</c:v>
                </c:pt>
                <c:pt idx="90">
                  <c:v>4497.4828652831429</c:v>
                </c:pt>
                <c:pt idx="91">
                  <c:v>4500.0654219318239</c:v>
                </c:pt>
                <c:pt idx="92">
                  <c:v>4502.8360658610272</c:v>
                </c:pt>
                <c:pt idx="93">
                  <c:v>4476.9046085687423</c:v>
                </c:pt>
                <c:pt idx="94">
                  <c:v>4386.1146706814643</c:v>
                </c:pt>
                <c:pt idx="95">
                  <c:v>4330.4304310799816</c:v>
                </c:pt>
                <c:pt idx="96">
                  <c:v>4321.3572085499063</c:v>
                </c:pt>
                <c:pt idx="97">
                  <c:v>4264.8716276014165</c:v>
                </c:pt>
                <c:pt idx="98">
                  <c:v>4269.3035193129981</c:v>
                </c:pt>
                <c:pt idx="99">
                  <c:v>4343.0736876243382</c:v>
                </c:pt>
                <c:pt idx="100">
                  <c:v>4313.565756705917</c:v>
                </c:pt>
                <c:pt idx="101">
                  <c:v>4309.6104990260974</c:v>
                </c:pt>
                <c:pt idx="102">
                  <c:v>4317.530756541044</c:v>
                </c:pt>
                <c:pt idx="103">
                  <c:v>4328.0715844158422</c:v>
                </c:pt>
                <c:pt idx="104">
                  <c:v>4340.6954417655234</c:v>
                </c:pt>
                <c:pt idx="105">
                  <c:v>4365.7208094107582</c:v>
                </c:pt>
                <c:pt idx="106">
                  <c:v>4345.515699510479</c:v>
                </c:pt>
                <c:pt idx="107">
                  <c:v>4357.6375212856783</c:v>
                </c:pt>
                <c:pt idx="108">
                  <c:v>4273.9161948596366</c:v>
                </c:pt>
                <c:pt idx="109">
                  <c:v>4277.365904605349</c:v>
                </c:pt>
                <c:pt idx="110">
                  <c:v>4254.1379784155006</c:v>
                </c:pt>
                <c:pt idx="111">
                  <c:v>4303.9276079128667</c:v>
                </c:pt>
                <c:pt idx="112">
                  <c:v>4288.3510676133346</c:v>
                </c:pt>
                <c:pt idx="113">
                  <c:v>4306.4004337159677</c:v>
                </c:pt>
                <c:pt idx="114">
                  <c:v>4277.2376525289656</c:v>
                </c:pt>
                <c:pt idx="115">
                  <c:v>4301.5611396903732</c:v>
                </c:pt>
                <c:pt idx="116">
                  <c:v>4298.6415198040149</c:v>
                </c:pt>
                <c:pt idx="117">
                  <c:v>4320.1697403423641</c:v>
                </c:pt>
                <c:pt idx="118">
                  <c:v>4340.6197009669613</c:v>
                </c:pt>
                <c:pt idx="119">
                  <c:v>4347.1675688073692</c:v>
                </c:pt>
                <c:pt idx="120">
                  <c:v>4417.534257001219</c:v>
                </c:pt>
                <c:pt idx="121">
                  <c:v>4435.2514717249915</c:v>
                </c:pt>
                <c:pt idx="122">
                  <c:v>4370.4157059241652</c:v>
                </c:pt>
                <c:pt idx="123">
                  <c:v>4422.3571418035235</c:v>
                </c:pt>
                <c:pt idx="124">
                  <c:v>4399.510800907442</c:v>
                </c:pt>
                <c:pt idx="125">
                  <c:v>4414.8265608180445</c:v>
                </c:pt>
                <c:pt idx="126">
                  <c:v>4413.0613000442891</c:v>
                </c:pt>
                <c:pt idx="127">
                  <c:v>4407.3283341865272</c:v>
                </c:pt>
                <c:pt idx="128">
                  <c:v>4463.0563488824246</c:v>
                </c:pt>
                <c:pt idx="129">
                  <c:v>4469.7180369806292</c:v>
                </c:pt>
                <c:pt idx="130">
                  <c:v>4521.7500770440001</c:v>
                </c:pt>
                <c:pt idx="131">
                  <c:v>4504.0257437947948</c:v>
                </c:pt>
                <c:pt idx="132">
                  <c:v>4485.6355850692198</c:v>
                </c:pt>
                <c:pt idx="133">
                  <c:v>4457.1494952238954</c:v>
                </c:pt>
                <c:pt idx="134">
                  <c:v>4468.1767826646092</c:v>
                </c:pt>
                <c:pt idx="135">
                  <c:v>4446.2707752520791</c:v>
                </c:pt>
                <c:pt idx="136">
                  <c:v>4453.382481469861</c:v>
                </c:pt>
                <c:pt idx="137">
                  <c:v>4451.6384872866047</c:v>
                </c:pt>
                <c:pt idx="138">
                  <c:v>4486.1919236755512</c:v>
                </c:pt>
                <c:pt idx="139">
                  <c:v>4493.6626016255586</c:v>
                </c:pt>
                <c:pt idx="140">
                  <c:v>4515.8869798365695</c:v>
                </c:pt>
                <c:pt idx="141">
                  <c:v>4496.6618989149129</c:v>
                </c:pt>
                <c:pt idx="142">
                  <c:v>4487.042147180965</c:v>
                </c:pt>
                <c:pt idx="143">
                  <c:v>4473.5277491003271</c:v>
                </c:pt>
                <c:pt idx="144">
                  <c:v>4471.2775495542746</c:v>
                </c:pt>
                <c:pt idx="145">
                  <c:v>4437.5306909265109</c:v>
                </c:pt>
                <c:pt idx="146">
                  <c:v>4418.0379604212512</c:v>
                </c:pt>
                <c:pt idx="147">
                  <c:v>4475.4027711628951</c:v>
                </c:pt>
                <c:pt idx="148">
                  <c:v>4542.4078389026081</c:v>
                </c:pt>
                <c:pt idx="149">
                  <c:v>4525.1101203751996</c:v>
                </c:pt>
                <c:pt idx="150">
                  <c:v>4454.596894188634</c:v>
                </c:pt>
                <c:pt idx="151">
                  <c:v>4456.5399723279879</c:v>
                </c:pt>
                <c:pt idx="152">
                  <c:v>4429.5130583950204</c:v>
                </c:pt>
                <c:pt idx="153">
                  <c:v>4500.6310110300656</c:v>
                </c:pt>
                <c:pt idx="154">
                  <c:v>4506.6271590198703</c:v>
                </c:pt>
                <c:pt idx="155">
                  <c:v>4492.5525417464296</c:v>
                </c:pt>
                <c:pt idx="156">
                  <c:v>4482.0695373568151</c:v>
                </c:pt>
                <c:pt idx="157">
                  <c:v>4477.5949964034808</c:v>
                </c:pt>
                <c:pt idx="158">
                  <c:v>4508.8518328531427</c:v>
                </c:pt>
                <c:pt idx="159">
                  <c:v>4466.8295878201361</c:v>
                </c:pt>
                <c:pt idx="160">
                  <c:v>4477.7323478996204</c:v>
                </c:pt>
                <c:pt idx="161">
                  <c:v>4495.2125911912617</c:v>
                </c:pt>
                <c:pt idx="162">
                  <c:v>4502.3491418579224</c:v>
                </c:pt>
                <c:pt idx="163">
                  <c:v>4479.8744960723825</c:v>
                </c:pt>
                <c:pt idx="164">
                  <c:v>4469.7793334970074</c:v>
                </c:pt>
                <c:pt idx="165">
                  <c:v>4448.0323262749826</c:v>
                </c:pt>
                <c:pt idx="166">
                  <c:v>4451.6525888939923</c:v>
                </c:pt>
                <c:pt idx="167">
                  <c:v>4423.133356855602</c:v>
                </c:pt>
                <c:pt idx="168">
                  <c:v>4455.0796349320754</c:v>
                </c:pt>
                <c:pt idx="169">
                  <c:v>4438.6440949533171</c:v>
                </c:pt>
                <c:pt idx="170">
                  <c:v>4437.0816909776977</c:v>
                </c:pt>
                <c:pt idx="171">
                  <c:v>4418.5237518105459</c:v>
                </c:pt>
                <c:pt idx="172">
                  <c:v>4424.4123387033942</c:v>
                </c:pt>
                <c:pt idx="173">
                  <c:v>4393.6833180961748</c:v>
                </c:pt>
                <c:pt idx="174">
                  <c:v>4418.0306409741997</c:v>
                </c:pt>
                <c:pt idx="175">
                  <c:v>4378.157438860695</c:v>
                </c:pt>
                <c:pt idx="176">
                  <c:v>4392.8771039345102</c:v>
                </c:pt>
                <c:pt idx="177">
                  <c:v>4446.5089059410802</c:v>
                </c:pt>
                <c:pt idx="178">
                  <c:v>4463.2249570970989</c:v>
                </c:pt>
                <c:pt idx="179">
                  <c:v>4458.9534068919465</c:v>
                </c:pt>
                <c:pt idx="180">
                  <c:v>4482.3847229745861</c:v>
                </c:pt>
                <c:pt idx="181">
                  <c:v>4508.5216218769829</c:v>
                </c:pt>
                <c:pt idx="182">
                  <c:v>4590.2984097946619</c:v>
                </c:pt>
                <c:pt idx="183">
                  <c:v>4606.4390250980632</c:v>
                </c:pt>
                <c:pt idx="184">
                  <c:v>4579.7750028458704</c:v>
                </c:pt>
                <c:pt idx="185">
                  <c:v>4574.9089788449273</c:v>
                </c:pt>
                <c:pt idx="186">
                  <c:v>4600.5911650316857</c:v>
                </c:pt>
                <c:pt idx="187">
                  <c:v>4573.3438222721534</c:v>
                </c:pt>
                <c:pt idx="188">
                  <c:v>4563.5977035084134</c:v>
                </c:pt>
                <c:pt idx="189">
                  <c:v>4585.9690628278522</c:v>
                </c:pt>
                <c:pt idx="190">
                  <c:v>4542.7129696327966</c:v>
                </c:pt>
                <c:pt idx="191">
                  <c:v>4546.4629907409944</c:v>
                </c:pt>
                <c:pt idx="192">
                  <c:v>4574.950362749345</c:v>
                </c:pt>
                <c:pt idx="193">
                  <c:v>4564.2484438273787</c:v>
                </c:pt>
                <c:pt idx="194">
                  <c:v>4587.8028592126384</c:v>
                </c:pt>
                <c:pt idx="195">
                  <c:v>4579.4100138652684</c:v>
                </c:pt>
                <c:pt idx="196">
                  <c:v>4545.7712415962606</c:v>
                </c:pt>
                <c:pt idx="197">
                  <c:v>4582.542305609818</c:v>
                </c:pt>
                <c:pt idx="198">
                  <c:v>4612.7324141403096</c:v>
                </c:pt>
                <c:pt idx="199">
                  <c:v>4612.5043756856021</c:v>
                </c:pt>
                <c:pt idx="200">
                  <c:v>4589.2182693388831</c:v>
                </c:pt>
                <c:pt idx="201">
                  <c:v>4562.8011836926125</c:v>
                </c:pt>
                <c:pt idx="202">
                  <c:v>4598.9256187383744</c:v>
                </c:pt>
                <c:pt idx="203">
                  <c:v>4588.9252383703979</c:v>
                </c:pt>
                <c:pt idx="204">
                  <c:v>4616.4899605353066</c:v>
                </c:pt>
                <c:pt idx="205">
                  <c:v>4660.7127497745105</c:v>
                </c:pt>
                <c:pt idx="206">
                  <c:v>4667.7912648499414</c:v>
                </c:pt>
                <c:pt idx="207">
                  <c:v>4659.6943088405988</c:v>
                </c:pt>
                <c:pt idx="208">
                  <c:v>4631.7592859001425</c:v>
                </c:pt>
                <c:pt idx="209">
                  <c:v>4619.8316416509124</c:v>
                </c:pt>
                <c:pt idx="210">
                  <c:v>4588.8995705976968</c:v>
                </c:pt>
                <c:pt idx="211">
                  <c:v>4591.2338658870976</c:v>
                </c:pt>
                <c:pt idx="212">
                  <c:v>4589.5809430326926</c:v>
                </c:pt>
                <c:pt idx="213">
                  <c:v>4586.9216503889475</c:v>
                </c:pt>
                <c:pt idx="214">
                  <c:v>4582.4423831102104</c:v>
                </c:pt>
                <c:pt idx="215">
                  <c:v>4568.3920093637944</c:v>
                </c:pt>
                <c:pt idx="216">
                  <c:v>4545.5500345072469</c:v>
                </c:pt>
                <c:pt idx="217">
                  <c:v>4579.5444245009421</c:v>
                </c:pt>
                <c:pt idx="218">
                  <c:v>4578.738714531918</c:v>
                </c:pt>
                <c:pt idx="219">
                  <c:v>4575.227624291163</c:v>
                </c:pt>
                <c:pt idx="220">
                  <c:v>4583.742190494323</c:v>
                </c:pt>
                <c:pt idx="221">
                  <c:v>4502.430150188713</c:v>
                </c:pt>
                <c:pt idx="222">
                  <c:v>4505.338482222699</c:v>
                </c:pt>
                <c:pt idx="223">
                  <c:v>4495.9588487387673</c:v>
                </c:pt>
                <c:pt idx="224">
                  <c:v>4508.8130673207052</c:v>
                </c:pt>
                <c:pt idx="225">
                  <c:v>4546.2462511754447</c:v>
                </c:pt>
                <c:pt idx="226">
                  <c:v>4478.8297498417305</c:v>
                </c:pt>
                <c:pt idx="227">
                  <c:v>4459.8924361387026</c:v>
                </c:pt>
                <c:pt idx="228">
                  <c:v>4466.6061564493411</c:v>
                </c:pt>
                <c:pt idx="229">
                  <c:v>4486.7482829582395</c:v>
                </c:pt>
                <c:pt idx="230">
                  <c:v>4499.5815729796886</c:v>
                </c:pt>
                <c:pt idx="231">
                  <c:v>4531.6977409625797</c:v>
                </c:pt>
                <c:pt idx="232">
                  <c:v>4544.3984020837424</c:v>
                </c:pt>
                <c:pt idx="233">
                  <c:v>4559.2831108759701</c:v>
                </c:pt>
                <c:pt idx="234">
                  <c:v>4539.939872562345</c:v>
                </c:pt>
                <c:pt idx="235">
                  <c:v>4511.9357954772358</c:v>
                </c:pt>
                <c:pt idx="236">
                  <c:v>4528.0589682560385</c:v>
                </c:pt>
                <c:pt idx="237">
                  <c:v>4556.0728240220151</c:v>
                </c:pt>
                <c:pt idx="238">
                  <c:v>4523.2389737276608</c:v>
                </c:pt>
                <c:pt idx="239">
                  <c:v>4572.957633449184</c:v>
                </c:pt>
                <c:pt idx="240">
                  <c:v>4572.7983985154087</c:v>
                </c:pt>
                <c:pt idx="241">
                  <c:v>4576.8020406383584</c:v>
                </c:pt>
                <c:pt idx="242">
                  <c:v>4591.3947583167073</c:v>
                </c:pt>
                <c:pt idx="243">
                  <c:v>4594.4112523591384</c:v>
                </c:pt>
                <c:pt idx="244">
                  <c:v>4625.0768113964041</c:v>
                </c:pt>
                <c:pt idx="245">
                  <c:v>4642.1132319831586</c:v>
                </c:pt>
                <c:pt idx="246">
                  <c:v>4644.9606251684509</c:v>
                </c:pt>
                <c:pt idx="247">
                  <c:v>4624.6242029136756</c:v>
                </c:pt>
                <c:pt idx="248">
                  <c:v>4629.4043917626241</c:v>
                </c:pt>
                <c:pt idx="249">
                  <c:v>4652.4276083489649</c:v>
                </c:pt>
                <c:pt idx="250">
                  <c:v>4697.8239075846577</c:v>
                </c:pt>
                <c:pt idx="251">
                  <c:v>4697.549399962918</c:v>
                </c:pt>
                <c:pt idx="252">
                  <c:v>4688.9642178810373</c:v>
                </c:pt>
                <c:pt idx="253">
                  <c:v>4687.0614770402608</c:v>
                </c:pt>
                <c:pt idx="254">
                  <c:v>4678.9777945000706</c:v>
                </c:pt>
                <c:pt idx="255">
                  <c:v>4678.9777945000706</c:v>
                </c:pt>
                <c:pt idx="256">
                  <c:v>4677.391705704259</c:v>
                </c:pt>
                <c:pt idx="257">
                  <c:v>4669.489083211578</c:v>
                </c:pt>
                <c:pt idx="258">
                  <c:v>4694.7047940264902</c:v>
                </c:pt>
                <c:pt idx="259">
                  <c:v>4702.9479647458675</c:v>
                </c:pt>
                <c:pt idx="260">
                  <c:v>4702.9479647458675</c:v>
                </c:pt>
                <c:pt idx="261">
                  <c:v>4765.8205633352491</c:v>
                </c:pt>
                <c:pt idx="262">
                  <c:v>4779.4842692021248</c:v>
                </c:pt>
                <c:pt idx="263">
                  <c:v>4792.9967279982529</c:v>
                </c:pt>
                <c:pt idx="264">
                  <c:v>4796.4009158702247</c:v>
                </c:pt>
                <c:pt idx="265">
                  <c:v>4794.9591803085686</c:v>
                </c:pt>
                <c:pt idx="266">
                  <c:v>4820.5591922763169</c:v>
                </c:pt>
                <c:pt idx="267">
                  <c:v>4830.1523381960778</c:v>
                </c:pt>
                <c:pt idx="268">
                  <c:v>4833.3601900082485</c:v>
                </c:pt>
                <c:pt idx="269">
                  <c:v>4835.4467054192492</c:v>
                </c:pt>
                <c:pt idx="270">
                  <c:v>4817.3084904106217</c:v>
                </c:pt>
                <c:pt idx="271">
                  <c:v>4825.618624838713</c:v>
                </c:pt>
                <c:pt idx="272">
                  <c:v>4826.0601671904851</c:v>
                </c:pt>
                <c:pt idx="273">
                  <c:v>4836.4913994683902</c:v>
                </c:pt>
                <c:pt idx="274">
                  <c:v>4838.030209456434</c:v>
                </c:pt>
                <c:pt idx="275">
                  <c:v>4837.8395422623389</c:v>
                </c:pt>
                <c:pt idx="276">
                  <c:v>4849.4136442309491</c:v>
                </c:pt>
                <c:pt idx="277">
                  <c:v>4827.2560382534366</c:v>
                </c:pt>
                <c:pt idx="278">
                  <c:v>4821.5337359636915</c:v>
                </c:pt>
                <c:pt idx="279">
                  <c:v>4811.106187174466</c:v>
                </c:pt>
                <c:pt idx="280">
                  <c:v>4804.5962460925884</c:v>
                </c:pt>
                <c:pt idx="281">
                  <c:v>4795.3253361202896</c:v>
                </c:pt>
                <c:pt idx="282">
                  <c:v>4778.3310004771474</c:v>
                </c:pt>
                <c:pt idx="283">
                  <c:v>4827.554167117526</c:v>
                </c:pt>
                <c:pt idx="284">
                  <c:v>4812.9732442471486</c:v>
                </c:pt>
                <c:pt idx="285">
                  <c:v>4819.0940420678517</c:v>
                </c:pt>
                <c:pt idx="286">
                  <c:v>4794.2933996077263</c:v>
                </c:pt>
                <c:pt idx="287">
                  <c:v>4742.4202299737071</c:v>
                </c:pt>
                <c:pt idx="288">
                  <c:v>4743.0526843718926</c:v>
                </c:pt>
                <c:pt idx="289">
                  <c:v>4734.1378473458199</c:v>
                </c:pt>
                <c:pt idx="290">
                  <c:v>4722.3377597071612</c:v>
                </c:pt>
                <c:pt idx="291">
                  <c:v>4660.5772821368682</c:v>
                </c:pt>
                <c:pt idx="292">
                  <c:v>4624.0090246759082</c:v>
                </c:pt>
                <c:pt idx="293">
                  <c:v>4625.4959883321562</c:v>
                </c:pt>
                <c:pt idx="294">
                  <c:v>4614.526960839632</c:v>
                </c:pt>
                <c:pt idx="295">
                  <c:v>4632.5376545409044</c:v>
                </c:pt>
                <c:pt idx="296">
                  <c:v>4581.4290198472636</c:v>
                </c:pt>
                <c:pt idx="297">
                  <c:v>4590.8260164874901</c:v>
                </c:pt>
                <c:pt idx="298">
                  <c:v>4571.9209623455536</c:v>
                </c:pt>
                <c:pt idx="299">
                  <c:v>4534.1255179924783</c:v>
                </c:pt>
                <c:pt idx="300">
                  <c:v>4554.1165118114395</c:v>
                </c:pt>
                <c:pt idx="301">
                  <c:v>4568.0865430224667</c:v>
                </c:pt>
                <c:pt idx="302">
                  <c:v>4575.2874072575432</c:v>
                </c:pt>
                <c:pt idx="303">
                  <c:v>4564.5542249433456</c:v>
                </c:pt>
                <c:pt idx="304">
                  <c:v>4553.5685549622485</c:v>
                </c:pt>
                <c:pt idx="305">
                  <c:v>4541.8662962327917</c:v>
                </c:pt>
                <c:pt idx="306">
                  <c:v>4571.5711872155862</c:v>
                </c:pt>
                <c:pt idx="307">
                  <c:v>4559.8905268522667</c:v>
                </c:pt>
                <c:pt idx="308">
                  <c:v>4575.9687492455823</c:v>
                </c:pt>
                <c:pt idx="309">
                  <c:v>4550.7853966779094</c:v>
                </c:pt>
                <c:pt idx="310">
                  <c:v>4544.650814406109</c:v>
                </c:pt>
                <c:pt idx="311">
                  <c:v>4473.2039898591656</c:v>
                </c:pt>
                <c:pt idx="312">
                  <c:v>4489.7138018411679</c:v>
                </c:pt>
                <c:pt idx="313">
                  <c:v>4437.2010873292929</c:v>
                </c:pt>
                <c:pt idx="314">
                  <c:v>4454.612548303925</c:v>
                </c:pt>
                <c:pt idx="315">
                  <c:v>4397.3311477672551</c:v>
                </c:pt>
                <c:pt idx="316">
                  <c:v>4428.0024734966773</c:v>
                </c:pt>
                <c:pt idx="317">
                  <c:v>4430.5819603710252</c:v>
                </c:pt>
                <c:pt idx="318">
                  <c:v>4436.0495283760438</c:v>
                </c:pt>
                <c:pt idx="319">
                  <c:v>4428.8618339736649</c:v>
                </c:pt>
                <c:pt idx="320">
                  <c:v>4502.4311889236842</c:v>
                </c:pt>
                <c:pt idx="321">
                  <c:v>4528.2315222383668</c:v>
                </c:pt>
                <c:pt idx="322">
                  <c:v>4538.9476405784326</c:v>
                </c:pt>
                <c:pt idx="323">
                  <c:v>4538.9476405784326</c:v>
                </c:pt>
                <c:pt idx="324">
                  <c:v>4525.1079041643779</c:v>
                </c:pt>
                <c:pt idx="325">
                  <c:v>4508.6258585809819</c:v>
                </c:pt>
                <c:pt idx="326">
                  <c:v>4486.1406603471505</c:v>
                </c:pt>
                <c:pt idx="327">
                  <c:v>4479.0789504918093</c:v>
                </c:pt>
                <c:pt idx="328">
                  <c:v>4464.1111770104071</c:v>
                </c:pt>
                <c:pt idx="329">
                  <c:v>4465.0462437045717</c:v>
                </c:pt>
                <c:pt idx="330">
                  <c:v>4498.7450686317543</c:v>
                </c:pt>
                <c:pt idx="331">
                  <c:v>4526.1488582717393</c:v>
                </c:pt>
                <c:pt idx="332">
                  <c:v>4513.5935895522962</c:v>
                </c:pt>
                <c:pt idx="333">
                  <c:v>4465.3555639921269</c:v>
                </c:pt>
                <c:pt idx="334">
                  <c:v>4333.9923214869568</c:v>
                </c:pt>
                <c:pt idx="335">
                  <c:v>4374.9309128981467</c:v>
                </c:pt>
                <c:pt idx="336">
                  <c:v>4279.9825690186826</c:v>
                </c:pt>
                <c:pt idx="337">
                  <c:v>4289.8172784034805</c:v>
                </c:pt>
                <c:pt idx="338">
                  <c:v>4323.5360686359554</c:v>
                </c:pt>
                <c:pt idx="339">
                  <c:v>4328.842090237099</c:v>
                </c:pt>
                <c:pt idx="340">
                  <c:v>4332.3408409520252</c:v>
                </c:pt>
                <c:pt idx="341">
                  <c:v>4257.1639147041487</c:v>
                </c:pt>
                <c:pt idx="342">
                  <c:v>4296.9677288782523</c:v>
                </c:pt>
                <c:pt idx="343">
                  <c:v>4226.9469047496577</c:v>
                </c:pt>
                <c:pt idx="344">
                  <c:v>4230.1747594458466</c:v>
                </c:pt>
                <c:pt idx="345">
                  <c:v>4225.7430737445457</c:v>
                </c:pt>
                <c:pt idx="346">
                  <c:v>4231.2846195542579</c:v>
                </c:pt>
                <c:pt idx="347">
                  <c:v>4227.4287145314374</c:v>
                </c:pt>
                <c:pt idx="348">
                  <c:v>4273.034481439141</c:v>
                </c:pt>
                <c:pt idx="349">
                  <c:v>4240.8141201991602</c:v>
                </c:pt>
                <c:pt idx="350">
                  <c:v>4253.1406322279308</c:v>
                </c:pt>
                <c:pt idx="351">
                  <c:v>4221.5391541834269</c:v>
                </c:pt>
                <c:pt idx="352">
                  <c:v>4201.7875520373482</c:v>
                </c:pt>
                <c:pt idx="353">
                  <c:v>4195.4205634218069</c:v>
                </c:pt>
                <c:pt idx="354">
                  <c:v>4197.153874629812</c:v>
                </c:pt>
                <c:pt idx="355">
                  <c:v>4189.4124021649086</c:v>
                </c:pt>
                <c:pt idx="356">
                  <c:v>4179.1325344102697</c:v>
                </c:pt>
                <c:pt idx="357">
                  <c:v>4139.444968093595</c:v>
                </c:pt>
                <c:pt idx="358">
                  <c:v>4151.9605758699909</c:v>
                </c:pt>
                <c:pt idx="359">
                  <c:v>4111.7578336705164</c:v>
                </c:pt>
                <c:pt idx="360">
                  <c:v>4095.5725365943513</c:v>
                </c:pt>
                <c:pt idx="361">
                  <c:v>4073.3862788677652</c:v>
                </c:pt>
                <c:pt idx="362">
                  <c:v>4112.7628892854127</c:v>
                </c:pt>
                <c:pt idx="363">
                  <c:v>4124.6400801911977</c:v>
                </c:pt>
                <c:pt idx="364">
                  <c:v>4103.4250761381882</c:v>
                </c:pt>
                <c:pt idx="365">
                  <c:v>4131.1336457812804</c:v>
                </c:pt>
                <c:pt idx="366">
                  <c:v>4095.4504478776471</c:v>
                </c:pt>
                <c:pt idx="367">
                  <c:v>4125.2453877233402</c:v>
                </c:pt>
                <c:pt idx="368">
                  <c:v>4140.2087423785943</c:v>
                </c:pt>
                <c:pt idx="369">
                  <c:v>4118.4623936368353</c:v>
                </c:pt>
                <c:pt idx="370">
                  <c:v>4103.7005819463466</c:v>
                </c:pt>
                <c:pt idx="371">
                  <c:v>4062.7987111212874</c:v>
                </c:pt>
                <c:pt idx="372">
                  <c:v>4094.4495582160994</c:v>
                </c:pt>
                <c:pt idx="373">
                  <c:v>4075.1758765030841</c:v>
                </c:pt>
                <c:pt idx="374">
                  <c:v>4103.8689709123946</c:v>
                </c:pt>
                <c:pt idx="375">
                  <c:v>3999.8473144281943</c:v>
                </c:pt>
                <c:pt idx="376">
                  <c:v>3969.8953689670398</c:v>
                </c:pt>
                <c:pt idx="377">
                  <c:v>4022.2383335648378</c:v>
                </c:pt>
                <c:pt idx="378">
                  <c:v>3979.5162861398239</c:v>
                </c:pt>
                <c:pt idx="379">
                  <c:v>3997.0383063481627</c:v>
                </c:pt>
                <c:pt idx="380">
                  <c:v>4006.2452412088996</c:v>
                </c:pt>
                <c:pt idx="381">
                  <c:v>3940.0421444655526</c:v>
                </c:pt>
                <c:pt idx="382">
                  <c:v>3820.9081099219516</c:v>
                </c:pt>
                <c:pt idx="383">
                  <c:v>3833.5375370731172</c:v>
                </c:pt>
                <c:pt idx="384">
                  <c:v>3775.6640561328927</c:v>
                </c:pt>
                <c:pt idx="385">
                  <c:v>3817.0353665517832</c:v>
                </c:pt>
                <c:pt idx="386">
                  <c:v>3855.5423207219037</c:v>
                </c:pt>
                <c:pt idx="387">
                  <c:v>3900.5964602562599</c:v>
                </c:pt>
                <c:pt idx="388">
                  <c:v>3989.2241724882178</c:v>
                </c:pt>
                <c:pt idx="389">
                  <c:v>4043.734095220801</c:v>
                </c:pt>
                <c:pt idx="390">
                  <c:v>3960.0646394179853</c:v>
                </c:pt>
                <c:pt idx="391">
                  <c:v>3972.4089260770547</c:v>
                </c:pt>
                <c:pt idx="392">
                  <c:v>3993.7516546017041</c:v>
                </c:pt>
                <c:pt idx="393">
                  <c:v>3925.8156400399998</c:v>
                </c:pt>
                <c:pt idx="394">
                  <c:v>3892.202902177316</c:v>
                </c:pt>
                <c:pt idx="395">
                  <c:v>3870.9522225483497</c:v>
                </c:pt>
                <c:pt idx="396">
                  <c:v>3840.4009420412981</c:v>
                </c:pt>
                <c:pt idx="397">
                  <c:v>3896.7520246279482</c:v>
                </c:pt>
                <c:pt idx="398">
                  <c:v>3877.7821324794877</c:v>
                </c:pt>
                <c:pt idx="399">
                  <c:v>3899.2319647188806</c:v>
                </c:pt>
                <c:pt idx="400">
                  <c:v>3867.0018137887996</c:v>
                </c:pt>
                <c:pt idx="401">
                  <c:v>3925.4672960398698</c:v>
                </c:pt>
                <c:pt idx="402">
                  <c:v>3929.3263998459292</c:v>
                </c:pt>
                <c:pt idx="403">
                  <c:v>3914.203263870013</c:v>
                </c:pt>
                <c:pt idx="404">
                  <c:v>3939.8085105088649</c:v>
                </c:pt>
                <c:pt idx="405">
                  <c:v>3992.580518050775</c:v>
                </c:pt>
                <c:pt idx="406">
                  <c:v>3977.1624546275957</c:v>
                </c:pt>
                <c:pt idx="407">
                  <c:v>3975.9374113425356</c:v>
                </c:pt>
                <c:pt idx="408">
                  <c:v>3995.9774724486147</c:v>
                </c:pt>
                <c:pt idx="409">
                  <c:v>3946.7836992623647</c:v>
                </c:pt>
                <c:pt idx="410">
                  <c:v>3922.9225827375185</c:v>
                </c:pt>
                <c:pt idx="411">
                  <c:v>3951.7220380164608</c:v>
                </c:pt>
                <c:pt idx="412">
                  <c:v>4040.726929350561</c:v>
                </c:pt>
                <c:pt idx="413">
                  <c:v>4034.5021464510869</c:v>
                </c:pt>
                <c:pt idx="414">
                  <c:v>4024.7748672731068</c:v>
                </c:pt>
                <c:pt idx="415">
                  <c:v>3999.6235008421995</c:v>
                </c:pt>
                <c:pt idx="416">
                  <c:v>4040.9341101339332</c:v>
                </c:pt>
                <c:pt idx="417">
                  <c:v>4086.0886748024213</c:v>
                </c:pt>
                <c:pt idx="418">
                  <c:v>4120.3404346678362</c:v>
                </c:pt>
                <c:pt idx="419">
                  <c:v>4115.8469734066593</c:v>
                </c:pt>
                <c:pt idx="420">
                  <c:v>4133.4483313519841</c:v>
                </c:pt>
                <c:pt idx="421">
                  <c:v>4150.4569851106107</c:v>
                </c:pt>
                <c:pt idx="422">
                  <c:v>4131.4832278313452</c:v>
                </c:pt>
                <c:pt idx="423">
                  <c:v>4141.4295612176302</c:v>
                </c:pt>
                <c:pt idx="424">
                  <c:v>4108.1216849664515</c:v>
                </c:pt>
                <c:pt idx="425">
                  <c:v>4128.6409602930353</c:v>
                </c:pt>
                <c:pt idx="426">
                  <c:v>4096.0722314309141</c:v>
                </c:pt>
                <c:pt idx="427">
                  <c:v>4084.9810561013892</c:v>
                </c:pt>
                <c:pt idx="428">
                  <c:v>4088.8631437561726</c:v>
                </c:pt>
                <c:pt idx="429">
                  <c:v>4047.152711059478</c:v>
                </c:pt>
                <c:pt idx="430">
                  <c:v>3963.131760214309</c:v>
                </c:pt>
                <c:pt idx="431">
                  <c:v>3949.5019884863964</c:v>
                </c:pt>
                <c:pt idx="432">
                  <c:v>3947.7386555927019</c:v>
                </c:pt>
                <c:pt idx="433">
                  <c:v>3962.6910445518492</c:v>
                </c:pt>
                <c:pt idx="434">
                  <c:v>4020.183046903484</c:v>
                </c:pt>
                <c:pt idx="435">
                  <c:v>3989.6515252751715</c:v>
                </c:pt>
                <c:pt idx="436">
                  <c:v>4008.8842474172689</c:v>
                </c:pt>
                <c:pt idx="437">
                  <c:v>4012.4235546411619</c:v>
                </c:pt>
                <c:pt idx="438">
                  <c:v>4051.6018766401539</c:v>
                </c:pt>
                <c:pt idx="439">
                  <c:v>4120.9506196333077</c:v>
                </c:pt>
                <c:pt idx="440">
                  <c:v>4173.1606207462846</c:v>
                </c:pt>
                <c:pt idx="441">
                  <c:v>4149.6483251837608</c:v>
                </c:pt>
                <c:pt idx="442">
                  <c:v>4064.8100127351863</c:v>
                </c:pt>
                <c:pt idx="443">
                  <c:v>4092.754558014024</c:v>
                </c:pt>
                <c:pt idx="444">
                  <c:v>4096.680232212655</c:v>
                </c:pt>
                <c:pt idx="445">
                  <c:v>4081.3107346156803</c:v>
                </c:pt>
                <c:pt idx="446">
                  <c:v>4147.472293172591</c:v>
                </c:pt>
                <c:pt idx="447">
                  <c:v>4131.2896545416488</c:v>
                </c:pt>
                <c:pt idx="448">
                  <c:v>4075.0890428628104</c:v>
                </c:pt>
                <c:pt idx="449">
                  <c:v>4089.2251971783912</c:v>
                </c:pt>
                <c:pt idx="450">
                  <c:v>4077.6491258165415</c:v>
                </c:pt>
                <c:pt idx="451">
                  <c:v>4104.6579879511228</c:v>
                </c:pt>
                <c:pt idx="452">
                  <c:v>4057.6514880339719</c:v>
                </c:pt>
                <c:pt idx="453">
                  <c:v>4035.9416947763957</c:v>
                </c:pt>
                <c:pt idx="454">
                  <c:v>3985.6802798825956</c:v>
                </c:pt>
                <c:pt idx="455">
                  <c:v>4065.4862685112803</c:v>
                </c:pt>
                <c:pt idx="456">
                  <c:v>4061.6117911909623</c:v>
                </c:pt>
                <c:pt idx="457">
                  <c:v>4012.0772119320068</c:v>
                </c:pt>
                <c:pt idx="458">
                  <c:v>4019.3263302634687</c:v>
                </c:pt>
                <c:pt idx="459">
                  <c:v>3995.7422590947044</c:v>
                </c:pt>
                <c:pt idx="460">
                  <c:v>3963.9885099696762</c:v>
                </c:pt>
                <c:pt idx="461">
                  <c:v>3960.0448640395771</c:v>
                </c:pt>
                <c:pt idx="462">
                  <c:v>4005.9284366310671</c:v>
                </c:pt>
                <c:pt idx="463">
                  <c:v>4021.4424447737615</c:v>
                </c:pt>
                <c:pt idx="464">
                  <c:v>4033.0490315847633</c:v>
                </c:pt>
                <c:pt idx="465">
                  <c:v>3993.7509213896001</c:v>
                </c:pt>
                <c:pt idx="466">
                  <c:v>4016.0010557290452</c:v>
                </c:pt>
                <c:pt idx="467">
                  <c:v>4004.9677999423661</c:v>
                </c:pt>
                <c:pt idx="468">
                  <c:v>4021.3051362574561</c:v>
                </c:pt>
                <c:pt idx="469">
                  <c:v>4020.6077768355353</c:v>
                </c:pt>
                <c:pt idx="470">
                  <c:v>4068.0275603942637</c:v>
                </c:pt>
                <c:pt idx="471">
                  <c:v>4037.7370699673861</c:v>
                </c:pt>
                <c:pt idx="472">
                  <c:v>4010.8042905365692</c:v>
                </c:pt>
                <c:pt idx="473">
                  <c:v>4024.7120770304723</c:v>
                </c:pt>
                <c:pt idx="474">
                  <c:v>4053.9896745260544</c:v>
                </c:pt>
                <c:pt idx="475">
                  <c:v>4070.4780138815013</c:v>
                </c:pt>
                <c:pt idx="476">
                  <c:v>4043.0687483251295</c:v>
                </c:pt>
                <c:pt idx="477">
                  <c:v>4041.6722119133037</c:v>
                </c:pt>
                <c:pt idx="478">
                  <c:v>4046.035436939042</c:v>
                </c:pt>
                <c:pt idx="479">
                  <c:v>4058.9979587471548</c:v>
                </c:pt>
                <c:pt idx="480">
                  <c:v>3992.9451621746061</c:v>
                </c:pt>
                <c:pt idx="481">
                  <c:v>3983.8398152868122</c:v>
                </c:pt>
                <c:pt idx="482">
                  <c:v>3947.0914364872528</c:v>
                </c:pt>
                <c:pt idx="483">
                  <c:v>3914.6286213783183</c:v>
                </c:pt>
                <c:pt idx="484">
                  <c:v>3912.287471649835</c:v>
                </c:pt>
                <c:pt idx="485">
                  <c:v>3882.0628521063504</c:v>
                </c:pt>
                <c:pt idx="486">
                  <c:v>3910.9014457856892</c:v>
                </c:pt>
                <c:pt idx="487">
                  <c:v>3953.7151455548283</c:v>
                </c:pt>
                <c:pt idx="488">
                  <c:v>3991.0198163333148</c:v>
                </c:pt>
                <c:pt idx="489">
                  <c:v>3995.7607897328276</c:v>
                </c:pt>
                <c:pt idx="490">
                  <c:v>3948.2321866188768</c:v>
                </c:pt>
                <c:pt idx="491">
                  <c:v>3960.1207276607661</c:v>
                </c:pt>
                <c:pt idx="492">
                  <c:v>3967.5467892473039</c:v>
                </c:pt>
                <c:pt idx="493">
                  <c:v>3970.1308841962787</c:v>
                </c:pt>
                <c:pt idx="494">
                  <c:v>3937.3039670240432</c:v>
                </c:pt>
                <c:pt idx="495">
                  <c:v>3935.8342234744964</c:v>
                </c:pt>
                <c:pt idx="496">
                  <c:v>3997.4446170192155</c:v>
                </c:pt>
                <c:pt idx="497">
                  <c:v>4015.1221969656976</c:v>
                </c:pt>
                <c:pt idx="498">
                  <c:v>4048.8301289137248</c:v>
                </c:pt>
                <c:pt idx="499">
                  <c:v>4014.5627842066469</c:v>
                </c:pt>
                <c:pt idx="500">
                  <c:v>3971.2641487423939</c:v>
                </c:pt>
                <c:pt idx="501">
                  <c:v>3962.9109940507742</c:v>
                </c:pt>
                <c:pt idx="502">
                  <c:v>3980.9501485728883</c:v>
                </c:pt>
                <c:pt idx="503">
                  <c:v>3984.4383840139917</c:v>
                </c:pt>
                <c:pt idx="504">
                  <c:v>4026.8580678257367</c:v>
                </c:pt>
                <c:pt idx="505">
                  <c:v>4053.4378881548414</c:v>
                </c:pt>
                <c:pt idx="506">
                  <c:v>4041.3811250058657</c:v>
                </c:pt>
                <c:pt idx="507">
                  <c:v>4058.7555414257317</c:v>
                </c:pt>
                <c:pt idx="508">
                  <c:v>4028.1033667748775</c:v>
                </c:pt>
                <c:pt idx="509">
                  <c:v>4051.4793298819623</c:v>
                </c:pt>
                <c:pt idx="510">
                  <c:v>4039.1987158474249</c:v>
                </c:pt>
                <c:pt idx="511">
                  <c:v>4063.0913745205826</c:v>
                </c:pt>
                <c:pt idx="512">
                  <c:v>4057.9907163108473</c:v>
                </c:pt>
                <c:pt idx="513">
                  <c:v>4039.5705522756266</c:v>
                </c:pt>
                <c:pt idx="514">
                  <c:v>4049.0098484984428</c:v>
                </c:pt>
                <c:pt idx="515">
                  <c:v>4051.5941951914474</c:v>
                </c:pt>
                <c:pt idx="516">
                  <c:v>4051.5941951914474</c:v>
                </c:pt>
                <c:pt idx="517">
                  <c:v>4048.6213244133151</c:v>
                </c:pt>
                <c:pt idx="518">
                  <c:v>4062.610077468466</c:v>
                </c:pt>
                <c:pt idx="519">
                  <c:v>4075.3288449843453</c:v>
                </c:pt>
                <c:pt idx="520">
                  <c:v>4068.1463950864381</c:v>
                </c:pt>
                <c:pt idx="521">
                  <c:v>4068.1463950864381</c:v>
                </c:pt>
                <c:pt idx="522">
                  <c:v>4024.6819313737456</c:v>
                </c:pt>
                <c:pt idx="523">
                  <c:v>4026.473952394374</c:v>
                </c:pt>
                <c:pt idx="524">
                  <c:v>3996.2746635827311</c:v>
                </c:pt>
                <c:pt idx="525">
                  <c:v>4000.1407365472537</c:v>
                </c:pt>
                <c:pt idx="526">
                  <c:v>3990.4664163456041</c:v>
                </c:pt>
                <c:pt idx="527">
                  <c:v>3975.7275954350894</c:v>
                </c:pt>
                <c:pt idx="528">
                  <c:v>4036.790281093894</c:v>
                </c:pt>
                <c:pt idx="529">
                  <c:v>4021.2581462566645</c:v>
                </c:pt>
                <c:pt idx="530">
                  <c:v>4057.988450740143</c:v>
                </c:pt>
                <c:pt idx="531">
                  <c:v>4064.8212962521984</c:v>
                </c:pt>
                <c:pt idx="532">
                  <c:v>4030.6825788673741</c:v>
                </c:pt>
                <c:pt idx="533">
                  <c:v>4016.2146282958579</c:v>
                </c:pt>
                <c:pt idx="534">
                  <c:v>4019.6648635747033</c:v>
                </c:pt>
                <c:pt idx="535">
                  <c:v>4000.4234960273752</c:v>
                </c:pt>
                <c:pt idx="536">
                  <c:v>4020.9536802414714</c:v>
                </c:pt>
                <c:pt idx="537">
                  <c:v>3980.5270361214284</c:v>
                </c:pt>
                <c:pt idx="538">
                  <c:v>3923.4504767476224</c:v>
                </c:pt>
                <c:pt idx="539">
                  <c:v>3897.1267195352334</c:v>
                </c:pt>
                <c:pt idx="540">
                  <c:v>3888.5496439746025</c:v>
                </c:pt>
                <c:pt idx="541">
                  <c:v>3862.182401578284</c:v>
                </c:pt>
                <c:pt idx="542">
                  <c:v>3893.5310021085111</c:v>
                </c:pt>
                <c:pt idx="543">
                  <c:v>3887.2741804398747</c:v>
                </c:pt>
                <c:pt idx="544">
                  <c:v>3844.0647152321571</c:v>
                </c:pt>
                <c:pt idx="545">
                  <c:v>3826.6599824545146</c:v>
                </c:pt>
                <c:pt idx="546">
                  <c:v>3817.3589333549112</c:v>
                </c:pt>
                <c:pt idx="547">
                  <c:v>3852.4271978670272</c:v>
                </c:pt>
                <c:pt idx="548">
                  <c:v>3879.2290864693282</c:v>
                </c:pt>
                <c:pt idx="549">
                  <c:v>3832.5543623085032</c:v>
                </c:pt>
                <c:pt idx="550">
                  <c:v>3880.5668439960377</c:v>
                </c:pt>
                <c:pt idx="551">
                  <c:v>3867.6493760723406</c:v>
                </c:pt>
                <c:pt idx="552">
                  <c:v>3845.3796722460511</c:v>
                </c:pt>
                <c:pt idx="553">
                  <c:v>3873.4062773519549</c:v>
                </c:pt>
                <c:pt idx="554">
                  <c:v>3863.1229007768743</c:v>
                </c:pt>
                <c:pt idx="555">
                  <c:v>3829.6072846366592</c:v>
                </c:pt>
                <c:pt idx="556">
                  <c:v>3804.1110255932676</c:v>
                </c:pt>
                <c:pt idx="557">
                  <c:v>3782.6795509786966</c:v>
                </c:pt>
                <c:pt idx="558">
                  <c:v>3786.6606899221933</c:v>
                </c:pt>
                <c:pt idx="559">
                  <c:v>3794.7792659809356</c:v>
                </c:pt>
                <c:pt idx="560">
                  <c:v>3727.9502927003391</c:v>
                </c:pt>
                <c:pt idx="561">
                  <c:v>3691.0435362138187</c:v>
                </c:pt>
                <c:pt idx="562">
                  <c:v>3726.3884168314949</c:v>
                </c:pt>
                <c:pt idx="563">
                  <c:v>3724.7933873049815</c:v>
                </c:pt>
                <c:pt idx="564">
                  <c:v>3695.6986067134876</c:v>
                </c:pt>
                <c:pt idx="565">
                  <c:v>3736.189029833974</c:v>
                </c:pt>
                <c:pt idx="566">
                  <c:v>3720.9713199122561</c:v>
                </c:pt>
                <c:pt idx="567">
                  <c:v>3743.9016832361185</c:v>
                </c:pt>
                <c:pt idx="568">
                  <c:v>3705.6720497687229</c:v>
                </c:pt>
                <c:pt idx="569">
                  <c:v>3688.5337059188328</c:v>
                </c:pt>
                <c:pt idx="570">
                  <c:v>3695.1068109639168</c:v>
                </c:pt>
                <c:pt idx="571">
                  <c:v>3701.1207832726227</c:v>
                </c:pt>
                <c:pt idx="572">
                  <c:v>3642.6622702387517</c:v>
                </c:pt>
                <c:pt idx="573">
                  <c:v>3640.3273616333295</c:v>
                </c:pt>
                <c:pt idx="574">
                  <c:v>3643.7748495624705</c:v>
                </c:pt>
                <c:pt idx="575">
                  <c:v>3699.4996407089939</c:v>
                </c:pt>
                <c:pt idx="576">
                  <c:v>3692.0073531715452</c:v>
                </c:pt>
                <c:pt idx="577">
                  <c:v>3763.7716066245043</c:v>
                </c:pt>
                <c:pt idx="578">
                  <c:v>3779.1075713861223</c:v>
                </c:pt>
                <c:pt idx="579">
                  <c:v>3770.045380540515</c:v>
                </c:pt>
                <c:pt idx="580">
                  <c:v>3767.5398555740871</c:v>
                </c:pt>
                <c:pt idx="581">
                  <c:v>3751.5389001800431</c:v>
                </c:pt>
                <c:pt idx="582">
                  <c:v>3790.3555931207743</c:v>
                </c:pt>
                <c:pt idx="583">
                  <c:v>3811.9220926731186</c:v>
                </c:pt>
                <c:pt idx="584">
                  <c:v>3844.3184124449949</c:v>
                </c:pt>
                <c:pt idx="585">
                  <c:v>3844.7879512426475</c:v>
                </c:pt>
                <c:pt idx="586">
                  <c:v>3889.6922033635192</c:v>
                </c:pt>
                <c:pt idx="587">
                  <c:v>3864.6810734441428</c:v>
                </c:pt>
                <c:pt idx="588">
                  <c:v>3859.2448754864413</c:v>
                </c:pt>
                <c:pt idx="589">
                  <c:v>3870.5916879712991</c:v>
                </c:pt>
                <c:pt idx="590">
                  <c:v>3892.0676039717678</c:v>
                </c:pt>
                <c:pt idx="591">
                  <c:v>3881.9919751828907</c:v>
                </c:pt>
                <c:pt idx="592">
                  <c:v>3860.7659302855959</c:v>
                </c:pt>
                <c:pt idx="593">
                  <c:v>3870.6459695707467</c:v>
                </c:pt>
                <c:pt idx="594">
                  <c:v>3895.7521653441127</c:v>
                </c:pt>
                <c:pt idx="595">
                  <c:v>3861.3260397250533</c:v>
                </c:pt>
                <c:pt idx="596">
                  <c:v>3892.9662740155109</c:v>
                </c:pt>
                <c:pt idx="597">
                  <c:v>3898.3238014741351</c:v>
                </c:pt>
                <c:pt idx="598">
                  <c:v>3898.3238014741351</c:v>
                </c:pt>
                <c:pt idx="599">
                  <c:v>3884.5281518917045</c:v>
                </c:pt>
                <c:pt idx="600">
                  <c:v>3870.0403806078807</c:v>
                </c:pt>
                <c:pt idx="601">
                  <c:v>3854.4367022020929</c:v>
                </c:pt>
                <c:pt idx="602">
                  <c:v>3868.2920871893307</c:v>
                </c:pt>
                <c:pt idx="603">
                  <c:v>3850.1795860175189</c:v>
                </c:pt>
                <c:pt idx="604">
                  <c:v>3845.4590206060084</c:v>
                </c:pt>
                <c:pt idx="605">
                  <c:v>3904.4208003173899</c:v>
                </c:pt>
                <c:pt idx="606">
                  <c:v>3919.5164356543473</c:v>
                </c:pt>
                <c:pt idx="607">
                  <c:v>3926.8216618747824</c:v>
                </c:pt>
                <c:pt idx="608">
                  <c:v>3957.2811908557524</c:v>
                </c:pt>
                <c:pt idx="609">
                  <c:v>3968.7144746011486</c:v>
                </c:pt>
                <c:pt idx="610">
                  <c:v>3993.8713443882793</c:v>
                </c:pt>
                <c:pt idx="611">
                  <c:v>4032.4250332603497</c:v>
                </c:pt>
                <c:pt idx="612">
                  <c:v>4019.6060656071331</c:v>
                </c:pt>
                <c:pt idx="613">
                  <c:v>4019.0814521183461</c:v>
                </c:pt>
                <c:pt idx="614">
                  <c:v>4075.0180159153415</c:v>
                </c:pt>
                <c:pt idx="615">
                  <c:v>4057.9962781319005</c:v>
                </c:pt>
                <c:pt idx="616">
                  <c:v>4055.9140778639471</c:v>
                </c:pt>
                <c:pt idx="617">
                  <c:v>4010.0501299161106</c:v>
                </c:pt>
                <c:pt idx="618">
                  <c:v>4037.7169594414836</c:v>
                </c:pt>
                <c:pt idx="619">
                  <c:v>4034.9379184392124</c:v>
                </c:pt>
                <c:pt idx="620">
                  <c:v>4014.5964752292857</c:v>
                </c:pt>
                <c:pt idx="621">
                  <c:v>4013.9115751790878</c:v>
                </c:pt>
                <c:pt idx="622">
                  <c:v>4021.4781190179397</c:v>
                </c:pt>
                <c:pt idx="623">
                  <c:v>4017.9973882396066</c:v>
                </c:pt>
                <c:pt idx="624">
                  <c:v>4022.6373053636471</c:v>
                </c:pt>
                <c:pt idx="625">
                  <c:v>4009.7453770055504</c:v>
                </c:pt>
                <c:pt idx="626">
                  <c:v>4006.9399654767881</c:v>
                </c:pt>
                <c:pt idx="627">
                  <c:v>4007.0803346338321</c:v>
                </c:pt>
                <c:pt idx="628">
                  <c:v>3963.1714430762777</c:v>
                </c:pt>
                <c:pt idx="629">
                  <c:v>3997.3740045865079</c:v>
                </c:pt>
                <c:pt idx="630">
                  <c:v>4026.5724286507921</c:v>
                </c:pt>
                <c:pt idx="631">
                  <c:v>4014.8402947174454</c:v>
                </c:pt>
                <c:pt idx="632">
                  <c:v>4039.9080495832677</c:v>
                </c:pt>
                <c:pt idx="633">
                  <c:v>4092.9920719296701</c:v>
                </c:pt>
                <c:pt idx="634">
                  <c:v>4128.0306796130353</c:v>
                </c:pt>
                <c:pt idx="635">
                  <c:v>4139.5575934142025</c:v>
                </c:pt>
                <c:pt idx="636">
                  <c:v>4145.0975948642608</c:v>
                </c:pt>
                <c:pt idx="637">
                  <c:v>4136.4501686069298</c:v>
                </c:pt>
                <c:pt idx="638">
                  <c:v>4128.4900573503519</c:v>
                </c:pt>
                <c:pt idx="639">
                  <c:v>4136.2003125578221</c:v>
                </c:pt>
                <c:pt idx="640">
                  <c:v>4137.053709002219</c:v>
                </c:pt>
                <c:pt idx="641">
                  <c:v>4168.9717236066053</c:v>
                </c:pt>
                <c:pt idx="642">
                  <c:v>4174.1105152287319</c:v>
                </c:pt>
                <c:pt idx="643">
                  <c:v>4170.9236892038671</c:v>
                </c:pt>
                <c:pt idx="644">
                  <c:v>4161.8980945401136</c:v>
                </c:pt>
                <c:pt idx="645">
                  <c:v>4157.157729617019</c:v>
                </c:pt>
                <c:pt idx="646">
                  <c:v>4149.1087687924392</c:v>
                </c:pt>
                <c:pt idx="647">
                  <c:v>4124.7244331047614</c:v>
                </c:pt>
                <c:pt idx="648">
                  <c:v>4112.5555388126595</c:v>
                </c:pt>
                <c:pt idx="649">
                  <c:v>4145.6390096468895</c:v>
                </c:pt>
                <c:pt idx="650">
                  <c:v>4160.4243270415873</c:v>
                </c:pt>
                <c:pt idx="651">
                  <c:v>4170.2531096536113</c:v>
                </c:pt>
                <c:pt idx="652">
                  <c:v>4204.9658132878776</c:v>
                </c:pt>
                <c:pt idx="653">
                  <c:v>4195.9480705749775</c:v>
                </c:pt>
                <c:pt idx="654">
                  <c:v>4189.8108491083685</c:v>
                </c:pt>
                <c:pt idx="655">
                  <c:v>4189.0803012241095</c:v>
                </c:pt>
                <c:pt idx="656">
                  <c:v>4221.6030754298699</c:v>
                </c:pt>
                <c:pt idx="657">
                  <c:v>4213.1621753292093</c:v>
                </c:pt>
                <c:pt idx="658">
                  <c:v>4214.8315009928865</c:v>
                </c:pt>
                <c:pt idx="659">
                  <c:v>4245.4453445104054</c:v>
                </c:pt>
                <c:pt idx="660">
                  <c:v>4239.0818353902459</c:v>
                </c:pt>
                <c:pt idx="661">
                  <c:v>4238.5024015243016</c:v>
                </c:pt>
                <c:pt idx="662">
                  <c:v>4231.275734882086</c:v>
                </c:pt>
                <c:pt idx="663">
                  <c:v>4270.4705958675358</c:v>
                </c:pt>
                <c:pt idx="664">
                  <c:v>4270.6043427143559</c:v>
                </c:pt>
                <c:pt idx="665">
                  <c:v>4287.37148589769</c:v>
                </c:pt>
                <c:pt idx="666">
                  <c:v>4271.2111297298725</c:v>
                </c:pt>
                <c:pt idx="667">
                  <c:v>4286.0286010684749</c:v>
                </c:pt>
                <c:pt idx="668">
                  <c:v>4287.1930156189073</c:v>
                </c:pt>
                <c:pt idx="669">
                  <c:v>4299.6163962899136</c:v>
                </c:pt>
                <c:pt idx="670">
                  <c:v>4284.9823802666224</c:v>
                </c:pt>
                <c:pt idx="671">
                  <c:v>4258.7398994765754</c:v>
                </c:pt>
                <c:pt idx="672">
                  <c:v>4209.2855098742502</c:v>
                </c:pt>
                <c:pt idx="673">
                  <c:v>4237.835498819345</c:v>
                </c:pt>
                <c:pt idx="674">
                  <c:v>4291.8193037434366</c:v>
                </c:pt>
                <c:pt idx="675">
                  <c:v>4279.1872255920734</c:v>
                </c:pt>
                <c:pt idx="676">
                  <c:v>4285.612176163444</c:v>
                </c:pt>
                <c:pt idx="677">
                  <c:v>4261.4545253781253</c:v>
                </c:pt>
                <c:pt idx="678">
                  <c:v>4265.20141746833</c:v>
                </c:pt>
                <c:pt idx="679">
                  <c:v>4315.4251303447845</c:v>
                </c:pt>
                <c:pt idx="680">
                  <c:v>4297.4963517536289</c:v>
                </c:pt>
                <c:pt idx="681">
                  <c:v>4288.2386387419219</c:v>
                </c:pt>
                <c:pt idx="682">
                  <c:v>4287.8290536691684</c:v>
                </c:pt>
                <c:pt idx="683">
                  <c:v>4286.6938835689034</c:v>
                </c:pt>
                <c:pt idx="684">
                  <c:v>4313.9639152239624</c:v>
                </c:pt>
                <c:pt idx="685">
                  <c:v>4326.5461944444733</c:v>
                </c:pt>
                <c:pt idx="686">
                  <c:v>4351.8438396344645</c:v>
                </c:pt>
                <c:pt idx="687">
                  <c:v>4363.7840915426013</c:v>
                </c:pt>
                <c:pt idx="688">
                  <c:v>4354.24175082278</c:v>
                </c:pt>
                <c:pt idx="689">
                  <c:v>4380.9090238871504</c:v>
                </c:pt>
                <c:pt idx="690">
                  <c:v>4375.3273544128806</c:v>
                </c:pt>
                <c:pt idx="691">
                  <c:v>4400.774822788665</c:v>
                </c:pt>
                <c:pt idx="692">
                  <c:v>4392.082235072864</c:v>
                </c:pt>
                <c:pt idx="693">
                  <c:v>4412.2539822372146</c:v>
                </c:pt>
                <c:pt idx="694">
                  <c:v>4399.9220693479338</c:v>
                </c:pt>
                <c:pt idx="695">
                  <c:v>4426.9092583937936</c:v>
                </c:pt>
                <c:pt idx="696">
                  <c:v>4451.7548055468242</c:v>
                </c:pt>
                <c:pt idx="697">
                  <c:v>4448.6714465435061</c:v>
                </c:pt>
                <c:pt idx="698">
                  <c:v>4456.7795440507853</c:v>
                </c:pt>
                <c:pt idx="699">
                  <c:v>4449.0481331750889</c:v>
                </c:pt>
                <c:pt idx="700">
                  <c:v>4402.2336176860763</c:v>
                </c:pt>
                <c:pt idx="701">
                  <c:v>4394.3468847881632</c:v>
                </c:pt>
                <c:pt idx="702">
                  <c:v>4390.5424047368124</c:v>
                </c:pt>
                <c:pt idx="703">
                  <c:v>4376.1674447417472</c:v>
                </c:pt>
                <c:pt idx="704">
                  <c:v>4408.7001690198204</c:v>
                </c:pt>
                <c:pt idx="705">
                  <c:v>4431.2951466204668</c:v>
                </c:pt>
                <c:pt idx="706">
                  <c:v>4448.5298444638338</c:v>
                </c:pt>
                <c:pt idx="707">
                  <c:v>4441.5003086600054</c:v>
                </c:pt>
                <c:pt idx="708">
                  <c:v>4406.8648749810736</c:v>
                </c:pt>
                <c:pt idx="709">
                  <c:v>4369.3579767731544</c:v>
                </c:pt>
                <c:pt idx="710">
                  <c:v>4331.252401523655</c:v>
                </c:pt>
                <c:pt idx="711">
                  <c:v>4343.9747390305356</c:v>
                </c:pt>
                <c:pt idx="712">
                  <c:v>4303.3087866363103</c:v>
                </c:pt>
                <c:pt idx="713">
                  <c:v>4339.3756185283528</c:v>
                </c:pt>
                <c:pt idx="714">
                  <c:v>4315.8049015819824</c:v>
                </c:pt>
                <c:pt idx="715">
                  <c:v>4287.5231989086105</c:v>
                </c:pt>
                <c:pt idx="716">
                  <c:v>4204.3620923427725</c:v>
                </c:pt>
                <c:pt idx="717">
                  <c:v>4199.6597645086176</c:v>
                </c:pt>
                <c:pt idx="718">
                  <c:v>4240.7241123121876</c:v>
                </c:pt>
                <c:pt idx="719">
                  <c:v>4288.1353571095187</c:v>
                </c:pt>
                <c:pt idx="720">
                  <c:v>4257.8353704233368</c:v>
                </c:pt>
                <c:pt idx="721">
                  <c:v>4256.235391677099</c:v>
                </c:pt>
                <c:pt idx="722">
                  <c:v>4223.8250044487468</c:v>
                </c:pt>
                <c:pt idx="723">
                  <c:v>4178.9408104669865</c:v>
                </c:pt>
                <c:pt idx="724">
                  <c:v>4199.936532274538</c:v>
                </c:pt>
                <c:pt idx="725">
                  <c:v>4194.0894477845486</c:v>
                </c:pt>
                <c:pt idx="726">
                  <c:v>4159.74775235775</c:v>
                </c:pt>
                <c:pt idx="727">
                  <c:v>4139.3511280598441</c:v>
                </c:pt>
                <c:pt idx="728">
                  <c:v>4192.2709754947264</c:v>
                </c:pt>
                <c:pt idx="729">
                  <c:v>4144.0385243754545</c:v>
                </c:pt>
                <c:pt idx="730">
                  <c:v>4143.5550466925588</c:v>
                </c:pt>
                <c:pt idx="731">
                  <c:v>4118.9272746773859</c:v>
                </c:pt>
                <c:pt idx="732">
                  <c:v>4124.7132282479361</c:v>
                </c:pt>
                <c:pt idx="733">
                  <c:v>4135.6152138229209</c:v>
                </c:pt>
                <c:pt idx="734">
                  <c:v>4104.5079660070614</c:v>
                </c:pt>
                <c:pt idx="735">
                  <c:v>4150.3217444906204</c:v>
                </c:pt>
                <c:pt idx="736">
                  <c:v>4148.0257508825825</c:v>
                </c:pt>
                <c:pt idx="737">
                  <c:v>4173.6779358699405</c:v>
                </c:pt>
                <c:pt idx="738">
                  <c:v>4212.9212902854615</c:v>
                </c:pt>
                <c:pt idx="739">
                  <c:v>4209.6183670744758</c:v>
                </c:pt>
                <c:pt idx="740">
                  <c:v>4187.4333399692814</c:v>
                </c:pt>
                <c:pt idx="741">
                  <c:v>4173.0983981803411</c:v>
                </c:pt>
                <c:pt idx="742">
                  <c:v>4154.8883228492696</c:v>
                </c:pt>
                <c:pt idx="743">
                  <c:v>4155.7232160973017</c:v>
                </c:pt>
                <c:pt idx="744">
                  <c:v>4146.2954358380375</c:v>
                </c:pt>
                <c:pt idx="745">
                  <c:v>4138.201434861795</c:v>
                </c:pt>
                <c:pt idx="746">
                  <c:v>4113.4254252520595</c:v>
                </c:pt>
                <c:pt idx="747">
                  <c:v>4094.7661872253025</c:v>
                </c:pt>
                <c:pt idx="748">
                  <c:v>4062.1316607835429</c:v>
                </c:pt>
                <c:pt idx="749">
                  <c:v>4053.1761975400545</c:v>
                </c:pt>
                <c:pt idx="750">
                  <c:v>4075.1182996715934</c:v>
                </c:pt>
                <c:pt idx="751">
                  <c:v>4133.600119087263</c:v>
                </c:pt>
                <c:pt idx="752">
                  <c:v>4151.4942914322883</c:v>
                </c:pt>
                <c:pt idx="753">
                  <c:v>4223.6179881594953</c:v>
                </c:pt>
                <c:pt idx="754">
                  <c:v>4200.4852210853041</c:v>
                </c:pt>
                <c:pt idx="755">
                  <c:v>4195.5826508301652</c:v>
                </c:pt>
                <c:pt idx="756">
                  <c:v>4186.258954623655</c:v>
                </c:pt>
                <c:pt idx="757">
                  <c:v>4170.5430547083524</c:v>
                </c:pt>
                <c:pt idx="758">
                  <c:v>4149.368306487635</c:v>
                </c:pt>
                <c:pt idx="759">
                  <c:v>4091.4737119541542</c:v>
                </c:pt>
                <c:pt idx="760">
                  <c:v>4036.1481139802727</c:v>
                </c:pt>
                <c:pt idx="761">
                  <c:v>4050.3388583823653</c:v>
                </c:pt>
                <c:pt idx="762">
                  <c:v>4000.2092232176574</c:v>
                </c:pt>
                <c:pt idx="763">
                  <c:v>4027.4904194929741</c:v>
                </c:pt>
                <c:pt idx="764">
                  <c:v>3981.1719704236552</c:v>
                </c:pt>
                <c:pt idx="765">
                  <c:v>3962.9586480776752</c:v>
                </c:pt>
                <c:pt idx="766">
                  <c:v>3895.8552455631489</c:v>
                </c:pt>
                <c:pt idx="767">
                  <c:v>3914.1287674356572</c:v>
                </c:pt>
                <c:pt idx="768">
                  <c:v>3876.6253482300281</c:v>
                </c:pt>
                <c:pt idx="769">
                  <c:v>3765.3344220883555</c:v>
                </c:pt>
                <c:pt idx="770">
                  <c:v>3754.8826454188415</c:v>
                </c:pt>
                <c:pt idx="771">
                  <c:v>3835.8838094038747</c:v>
                </c:pt>
                <c:pt idx="772">
                  <c:v>3925.1755279254025</c:v>
                </c:pt>
                <c:pt idx="773">
                  <c:v>3930.8859309997888</c:v>
                </c:pt>
                <c:pt idx="774">
                  <c:v>3954.115081302959</c:v>
                </c:pt>
                <c:pt idx="775">
                  <c:v>3995.4131276158469</c:v>
                </c:pt>
                <c:pt idx="776">
                  <c:v>3985.5785359852298</c:v>
                </c:pt>
                <c:pt idx="777">
                  <c:v>3985.5785359852298</c:v>
                </c:pt>
                <c:pt idx="778">
                  <c:v>3977.9218586870438</c:v>
                </c:pt>
                <c:pt idx="779">
                  <c:v>3969.1063301536155</c:v>
                </c:pt>
                <c:pt idx="780">
                  <c:v>3974.573448571261</c:v>
                </c:pt>
                <c:pt idx="781">
                  <c:v>3987.087904039437</c:v>
                </c:pt>
                <c:pt idx="782">
                  <c:v>3987.087904039437</c:v>
                </c:pt>
                <c:pt idx="783">
                  <c:v>3895.5633475207383</c:v>
                </c:pt>
                <c:pt idx="784">
                  <c:v>3792.0398653212624</c:v>
                </c:pt>
                <c:pt idx="785">
                  <c:v>3827.293435179969</c:v>
                </c:pt>
                <c:pt idx="786">
                  <c:v>3874.9771566079762</c:v>
                </c:pt>
                <c:pt idx="787">
                  <c:v>3909.8545839547769</c:v>
                </c:pt>
                <c:pt idx="788">
                  <c:v>3874.7898271813933</c:v>
                </c:pt>
                <c:pt idx="789">
                  <c:v>3836.844015026717</c:v>
                </c:pt>
                <c:pt idx="790">
                  <c:v>3799.1581078396234</c:v>
                </c:pt>
                <c:pt idx="791">
                  <c:v>3739.8339559709316</c:v>
                </c:pt>
                <c:pt idx="792">
                  <c:v>3749.6503724986133</c:v>
                </c:pt>
                <c:pt idx="793">
                  <c:v>3792.3504732746219</c:v>
                </c:pt>
                <c:pt idx="794">
                  <c:v>3768.2057496625343</c:v>
                </c:pt>
                <c:pt idx="795">
                  <c:v>3797.895196478346</c:v>
                </c:pt>
                <c:pt idx="796">
                  <c:v>3834.5206718452155</c:v>
                </c:pt>
                <c:pt idx="797">
                  <c:v>3881.6628634120566</c:v>
                </c:pt>
                <c:pt idx="798">
                  <c:v>3832.452384287536</c:v>
                </c:pt>
                <c:pt idx="799">
                  <c:v>3841.1692755383842</c:v>
                </c:pt>
                <c:pt idx="800">
                  <c:v>3835.3953327440763</c:v>
                </c:pt>
                <c:pt idx="801">
                  <c:v>3785.5591504685958</c:v>
                </c:pt>
                <c:pt idx="802">
                  <c:v>3758.3946028365694</c:v>
                </c:pt>
                <c:pt idx="803">
                  <c:v>3698.9873374136992</c:v>
                </c:pt>
                <c:pt idx="804">
                  <c:v>3699.5717263821252</c:v>
                </c:pt>
                <c:pt idx="805">
                  <c:v>3749.6110978389906</c:v>
                </c:pt>
                <c:pt idx="806">
                  <c:v>3755.1672869470294</c:v>
                </c:pt>
                <c:pt idx="807">
                  <c:v>3794.8504698682764</c:v>
                </c:pt>
                <c:pt idx="808">
                  <c:v>3788.0922208752972</c:v>
                </c:pt>
                <c:pt idx="809">
                  <c:v>3804.208317956241</c:v>
                </c:pt>
                <c:pt idx="810">
                  <c:v>3776.3243355400073</c:v>
                </c:pt>
                <c:pt idx="811">
                  <c:v>3730.9010924778991</c:v>
                </c:pt>
                <c:pt idx="812">
                  <c:v>3824.3923931716049</c:v>
                </c:pt>
                <c:pt idx="813">
                  <c:v>3837.7292634514424</c:v>
                </c:pt>
                <c:pt idx="814">
                  <c:v>3834.0162512170118</c:v>
                </c:pt>
                <c:pt idx="815">
                  <c:v>3839.3611841251668</c:v>
                </c:pt>
                <c:pt idx="816">
                  <c:v>3830.882965521349</c:v>
                </c:pt>
                <c:pt idx="817">
                  <c:v>3841.8684937487064</c:v>
                </c:pt>
                <c:pt idx="818">
                  <c:v>3853.2155034914445</c:v>
                </c:pt>
                <c:pt idx="819">
                  <c:v>3840.4113849406517</c:v>
                </c:pt>
                <c:pt idx="820">
                  <c:v>3858.1418463504765</c:v>
                </c:pt>
                <c:pt idx="821">
                  <c:v>3839.6625282225427</c:v>
                </c:pt>
                <c:pt idx="822">
                  <c:v>3877.318689825775</c:v>
                </c:pt>
                <c:pt idx="823">
                  <c:v>3863.0335028834952</c:v>
                </c:pt>
                <c:pt idx="824">
                  <c:v>3829.5526485405844</c:v>
                </c:pt>
                <c:pt idx="825">
                  <c:v>3812.2124240067642</c:v>
                </c:pt>
                <c:pt idx="826">
                  <c:v>3789.0018625306807</c:v>
                </c:pt>
                <c:pt idx="827">
                  <c:v>3794.2464917177394</c:v>
                </c:pt>
                <c:pt idx="828">
                  <c:v>3754.5678885059292</c:v>
                </c:pt>
                <c:pt idx="829">
                  <c:v>3731.8669665633693</c:v>
                </c:pt>
                <c:pt idx="830">
                  <c:v>3698.3568305184167</c:v>
                </c:pt>
                <c:pt idx="831">
                  <c:v>3722.5663709901305</c:v>
                </c:pt>
                <c:pt idx="832">
                  <c:v>3765.4493006922403</c:v>
                </c:pt>
                <c:pt idx="833">
                  <c:v>3767.9167769350493</c:v>
                </c:pt>
                <c:pt idx="834">
                  <c:v>3765.6708275185129</c:v>
                </c:pt>
                <c:pt idx="835">
                  <c:v>3766.9191465325448</c:v>
                </c:pt>
                <c:pt idx="836">
                  <c:v>3824.78511929756</c:v>
                </c:pt>
                <c:pt idx="837">
                  <c:v>3782.4746769413405</c:v>
                </c:pt>
                <c:pt idx="838">
                  <c:v>3787.2439675505066</c:v>
                </c:pt>
                <c:pt idx="839">
                  <c:v>3778.475390655542</c:v>
                </c:pt>
                <c:pt idx="840">
                  <c:v>3774.8395257975503</c:v>
                </c:pt>
                <c:pt idx="841">
                  <c:v>3752.3274190524362</c:v>
                </c:pt>
                <c:pt idx="842">
                  <c:v>3728.2162802841908</c:v>
                </c:pt>
                <c:pt idx="843">
                  <c:v>3736.6706830232465</c:v>
                </c:pt>
                <c:pt idx="844">
                  <c:v>3781.8025122759532</c:v>
                </c:pt>
                <c:pt idx="845">
                  <c:v>3767.152819664605</c:v>
                </c:pt>
                <c:pt idx="846">
                  <c:v>3834.6596106018733</c:v>
                </c:pt>
                <c:pt idx="847">
                  <c:v>3838.1118281231084</c:v>
                </c:pt>
                <c:pt idx="848">
                  <c:v>3838.1118281231084</c:v>
                </c:pt>
                <c:pt idx="849">
                  <c:v>3900.5433235726159</c:v>
                </c:pt>
                <c:pt idx="850">
                  <c:v>3900.2150072039917</c:v>
                </c:pt>
                <c:pt idx="851">
                  <c:v>3885.550148219063</c:v>
                </c:pt>
                <c:pt idx="852">
                  <c:v>3891.2043334662148</c:v>
                </c:pt>
                <c:pt idx="853">
                  <c:v>3891.7441717318366</c:v>
                </c:pt>
                <c:pt idx="854">
                  <c:v>3902.057979778222</c:v>
                </c:pt>
                <c:pt idx="855">
                  <c:v>3904.5913812995464</c:v>
                </c:pt>
                <c:pt idx="856">
                  <c:v>3942.8455693878877</c:v>
                </c:pt>
                <c:pt idx="857">
                  <c:v>3953.2074854520629</c:v>
                </c:pt>
                <c:pt idx="858">
                  <c:v>3923.8076662180597</c:v>
                </c:pt>
                <c:pt idx="859">
                  <c:v>3926.2278791420067</c:v>
                </c:pt>
                <c:pt idx="860">
                  <c:v>3925.2162700973217</c:v>
                </c:pt>
                <c:pt idx="861">
                  <c:v>3945.6523692026799</c:v>
                </c:pt>
                <c:pt idx="862">
                  <c:v>3973.9940105231003</c:v>
                </c:pt>
                <c:pt idx="863">
                  <c:v>3993.2035490810563</c:v>
                </c:pt>
                <c:pt idx="864">
                  <c:v>3969.1695002677338</c:v>
                </c:pt>
                <c:pt idx="865">
                  <c:v>3974.7456728381239</c:v>
                </c:pt>
                <c:pt idx="866">
                  <c:v>3965.3898392011793</c:v>
                </c:pt>
                <c:pt idx="867">
                  <c:v>3969.9179222641228</c:v>
                </c:pt>
                <c:pt idx="868">
                  <c:v>3966.0161317345983</c:v>
                </c:pt>
                <c:pt idx="869">
                  <c:v>4029.1098638121612</c:v>
                </c:pt>
                <c:pt idx="870">
                  <c:v>4035.506319151189</c:v>
                </c:pt>
                <c:pt idx="871">
                  <c:v>4032.08747679834</c:v>
                </c:pt>
                <c:pt idx="872">
                  <c:v>4021.4170751958159</c:v>
                </c:pt>
                <c:pt idx="873">
                  <c:v>4041.6847312994282</c:v>
                </c:pt>
                <c:pt idx="874">
                  <c:v>4052.8711160811672</c:v>
                </c:pt>
                <c:pt idx="875">
                  <c:v>4025.7680564891753</c:v>
                </c:pt>
                <c:pt idx="876">
                  <c:v>4025.9037148853604</c:v>
                </c:pt>
                <c:pt idx="877">
                  <c:v>4046.6335690993055</c:v>
                </c:pt>
                <c:pt idx="878">
                  <c:v>4049.0272269674542</c:v>
                </c:pt>
                <c:pt idx="879">
                  <c:v>4044.9857289027095</c:v>
                </c:pt>
                <c:pt idx="880">
                  <c:v>4034.7349675824612</c:v>
                </c:pt>
                <c:pt idx="881">
                  <c:v>4025.4383875268354</c:v>
                </c:pt>
                <c:pt idx="882">
                  <c:v>3998.2698429981401</c:v>
                </c:pt>
                <c:pt idx="883">
                  <c:v>3978.3497572331689</c:v>
                </c:pt>
                <c:pt idx="884">
                  <c:v>3970.6882954995167</c:v>
                </c:pt>
                <c:pt idx="885">
                  <c:v>3911.7449513160873</c:v>
                </c:pt>
                <c:pt idx="886">
                  <c:v>3932.6053483846354</c:v>
                </c:pt>
                <c:pt idx="887">
                  <c:v>3937.7791439925895</c:v>
                </c:pt>
                <c:pt idx="888">
                  <c:v>3905.4136407031069</c:v>
                </c:pt>
                <c:pt idx="889">
                  <c:v>3909.6087805910624</c:v>
                </c:pt>
                <c:pt idx="890">
                  <c:v>3963.6120245378988</c:v>
                </c:pt>
                <c:pt idx="891">
                  <c:v>3945.6417521710114</c:v>
                </c:pt>
                <c:pt idx="892">
                  <c:v>3947.3533858235028</c:v>
                </c:pt>
                <c:pt idx="893">
                  <c:v>3944.7877477250368</c:v>
                </c:pt>
                <c:pt idx="894">
                  <c:v>3937.429718135289</c:v>
                </c:pt>
                <c:pt idx="895">
                  <c:v>3938.259780740751</c:v>
                </c:pt>
                <c:pt idx="896">
                  <c:v>3957.9927044830947</c:v>
                </c:pt>
                <c:pt idx="897">
                  <c:v>3947.5943857885013</c:v>
                </c:pt>
                <c:pt idx="898">
                  <c:v>3949.3594648474641</c:v>
                </c:pt>
                <c:pt idx="899">
                  <c:v>3927.5093923012455</c:v>
                </c:pt>
                <c:pt idx="900">
                  <c:v>3947.2279243559201</c:v>
                </c:pt>
                <c:pt idx="901">
                  <c:v>3945.4963650367836</c:v>
                </c:pt>
                <c:pt idx="902">
                  <c:v>3992.1771513024355</c:v>
                </c:pt>
                <c:pt idx="903">
                  <c:v>3962.4004926083767</c:v>
                </c:pt>
                <c:pt idx="904">
                  <c:v>3981.1686525254704</c:v>
                </c:pt>
                <c:pt idx="905">
                  <c:v>3987.6204904371043</c:v>
                </c:pt>
                <c:pt idx="906">
                  <c:v>3989.3104983413436</c:v>
                </c:pt>
                <c:pt idx="907">
                  <c:v>3976.7932656576927</c:v>
                </c:pt>
                <c:pt idx="908">
                  <c:v>4021.6683369678744</c:v>
                </c:pt>
                <c:pt idx="909">
                  <c:v>3983.7907306945463</c:v>
                </c:pt>
                <c:pt idx="910">
                  <c:v>3989.4740307913457</c:v>
                </c:pt>
                <c:pt idx="911">
                  <c:v>3961.8077697714716</c:v>
                </c:pt>
                <c:pt idx="912">
                  <c:v>3964.0897085230667</c:v>
                </c:pt>
                <c:pt idx="913">
                  <c:v>3960.080607055359</c:v>
                </c:pt>
                <c:pt idx="914">
                  <c:v>3941.4240513323375</c:v>
                </c:pt>
                <c:pt idx="915">
                  <c:v>3932.6425999803264</c:v>
                </c:pt>
                <c:pt idx="916">
                  <c:v>3904.9673467600292</c:v>
                </c:pt>
                <c:pt idx="917">
                  <c:v>3907.8281784229771</c:v>
                </c:pt>
                <c:pt idx="918">
                  <c:v>3938.9853601791874</c:v>
                </c:pt>
                <c:pt idx="919">
                  <c:v>3958.350624523815</c:v>
                </c:pt>
                <c:pt idx="920">
                  <c:v>3953.4905230117683</c:v>
                </c:pt>
                <c:pt idx="921">
                  <c:v>3932.9948052380983</c:v>
                </c:pt>
                <c:pt idx="922">
                  <c:v>3941.1146657767072</c:v>
                </c:pt>
                <c:pt idx="923">
                  <c:v>3915.2239627317558</c:v>
                </c:pt>
                <c:pt idx="924">
                  <c:v>3899.3437589072701</c:v>
                </c:pt>
                <c:pt idx="925">
                  <c:v>3885.4815680029842</c:v>
                </c:pt>
                <c:pt idx="926">
                  <c:v>3851.7067916677884</c:v>
                </c:pt>
                <c:pt idx="927">
                  <c:v>3838.8109665227507</c:v>
                </c:pt>
                <c:pt idx="928">
                  <c:v>3798.0684292703268</c:v>
                </c:pt>
                <c:pt idx="929">
                  <c:v>3755.5875770767666</c:v>
                </c:pt>
                <c:pt idx="930">
                  <c:v>3796.326144488241</c:v>
                </c:pt>
                <c:pt idx="931">
                  <c:v>3818.0303108186517</c:v>
                </c:pt>
                <c:pt idx="932">
                  <c:v>3800.0381657748899</c:v>
                </c:pt>
                <c:pt idx="933">
                  <c:v>3827.7316390007372</c:v>
                </c:pt>
                <c:pt idx="934">
                  <c:v>3810.4754130960005</c:v>
                </c:pt>
                <c:pt idx="935">
                  <c:v>3816.1510313356289</c:v>
                </c:pt>
                <c:pt idx="936">
                  <c:v>3810.4508983723476</c:v>
                </c:pt>
                <c:pt idx="937">
                  <c:v>3813.8214860103235</c:v>
                </c:pt>
                <c:pt idx="938">
                  <c:v>3811.8696892997837</c:v>
                </c:pt>
                <c:pt idx="939">
                  <c:v>3850.3012532996986</c:v>
                </c:pt>
                <c:pt idx="940">
                  <c:v>3788.4963714917549</c:v>
                </c:pt>
                <c:pt idx="941">
                  <c:v>3777.0356504960887</c:v>
                </c:pt>
                <c:pt idx="942">
                  <c:v>3755.7674364362824</c:v>
                </c:pt>
                <c:pt idx="943">
                  <c:v>3706.5689587810698</c:v>
                </c:pt>
                <c:pt idx="944">
                  <c:v>3699.8257993580496</c:v>
                </c:pt>
                <c:pt idx="945">
                  <c:v>3704.3126912380908</c:v>
                </c:pt>
                <c:pt idx="946">
                  <c:v>3644.1022683883689</c:v>
                </c:pt>
                <c:pt idx="947">
                  <c:v>3628.1446507162091</c:v>
                </c:pt>
                <c:pt idx="948">
                  <c:v>3552.8905600601643</c:v>
                </c:pt>
                <c:pt idx="949">
                  <c:v>3493.8474947913505</c:v>
                </c:pt>
                <c:pt idx="950">
                  <c:v>3503.4664098601988</c:v>
                </c:pt>
                <c:pt idx="951">
                  <c:v>3533.7290084004399</c:v>
                </c:pt>
                <c:pt idx="952">
                  <c:v>3651.7413492533465</c:v>
                </c:pt>
                <c:pt idx="953">
                  <c:v>3651.4987099511563</c:v>
                </c:pt>
                <c:pt idx="954">
                  <c:v>3675.3113634722768</c:v>
                </c:pt>
                <c:pt idx="955">
                  <c:v>3617.5843245731357</c:v>
                </c:pt>
                <c:pt idx="956">
                  <c:v>3634.4044531755603</c:v>
                </c:pt>
                <c:pt idx="957">
                  <c:v>3680.1984531952721</c:v>
                </c:pt>
                <c:pt idx="958">
                  <c:v>3630.8388752393262</c:v>
                </c:pt>
                <c:pt idx="959">
                  <c:v>3636.6817515322805</c:v>
                </c:pt>
                <c:pt idx="960">
                  <c:v>3646.4702658078841</c:v>
                </c:pt>
                <c:pt idx="961">
                  <c:v>3603.4140144930634</c:v>
                </c:pt>
                <c:pt idx="962">
                  <c:v>3645.8661322012304</c:v>
                </c:pt>
                <c:pt idx="963">
                  <c:v>3645.0681389466667</c:v>
                </c:pt>
                <c:pt idx="964">
                  <c:v>3651.1105367519249</c:v>
                </c:pt>
                <c:pt idx="965">
                  <c:v>3688.3642774296723</c:v>
                </c:pt>
                <c:pt idx="966">
                  <c:v>3698.1709694848873</c:v>
                </c:pt>
                <c:pt idx="967">
                  <c:v>3716.6667129844418</c:v>
                </c:pt>
                <c:pt idx="968">
                  <c:v>3677.1436507306271</c:v>
                </c:pt>
                <c:pt idx="969">
                  <c:v>3687.1450800112125</c:v>
                </c:pt>
                <c:pt idx="970">
                  <c:v>3637.8041553923513</c:v>
                </c:pt>
                <c:pt idx="971">
                  <c:v>3629.1327664334649</c:v>
                </c:pt>
                <c:pt idx="972">
                  <c:v>3588.8672549176836</c:v>
                </c:pt>
                <c:pt idx="973">
                  <c:v>3578.6510463292325</c:v>
                </c:pt>
                <c:pt idx="974">
                  <c:v>3511.5840748924979</c:v>
                </c:pt>
                <c:pt idx="975">
                  <c:v>3565.071359821814</c:v>
                </c:pt>
                <c:pt idx="976">
                  <c:v>3600.2393284286472</c:v>
                </c:pt>
                <c:pt idx="977">
                  <c:v>3594.6841620813675</c:v>
                </c:pt>
                <c:pt idx="978">
                  <c:v>3628.7624973551697</c:v>
                </c:pt>
                <c:pt idx="979">
                  <c:v>3691.8561710893314</c:v>
                </c:pt>
                <c:pt idx="980">
                  <c:v>3700.9327834857709</c:v>
                </c:pt>
                <c:pt idx="981">
                  <c:v>3735.16221437999</c:v>
                </c:pt>
                <c:pt idx="982">
                  <c:v>3750.1759852841487</c:v>
                </c:pt>
                <c:pt idx="983">
                  <c:v>3756.3069851758446</c:v>
                </c:pt>
                <c:pt idx="984">
                  <c:v>3763.8328489519199</c:v>
                </c:pt>
                <c:pt idx="985">
                  <c:v>3745.2980435758896</c:v>
                </c:pt>
                <c:pt idx="986">
                  <c:v>3727.4457953916803</c:v>
                </c:pt>
                <c:pt idx="987">
                  <c:v>3725.9113592063004</c:v>
                </c:pt>
                <c:pt idx="988">
                  <c:v>3727.2616987954711</c:v>
                </c:pt>
                <c:pt idx="989">
                  <c:v>3733.4314080122663</c:v>
                </c:pt>
                <c:pt idx="990">
                  <c:v>3743.6674854775688</c:v>
                </c:pt>
                <c:pt idx="991">
                  <c:v>3724.2024187286474</c:v>
                </c:pt>
                <c:pt idx="992">
                  <c:v>3748.305331045543</c:v>
                </c:pt>
                <c:pt idx="993">
                  <c:v>3761.1656514382244</c:v>
                </c:pt>
                <c:pt idx="994">
                  <c:v>3756.8797129536524</c:v>
                </c:pt>
                <c:pt idx="995">
                  <c:v>3727.006451145407</c:v>
                </c:pt>
                <c:pt idx="996">
                  <c:v>3725.860495929006</c:v>
                </c:pt>
                <c:pt idx="997">
                  <c:v>3707.8944407667973</c:v>
                </c:pt>
                <c:pt idx="998">
                  <c:v>3707.2961154164495</c:v>
                </c:pt>
                <c:pt idx="999">
                  <c:v>3720.7013074799402</c:v>
                </c:pt>
                <c:pt idx="1000">
                  <c:v>3785.1194897858541</c:v>
                </c:pt>
                <c:pt idx="1001">
                  <c:v>3780.8830436019693</c:v>
                </c:pt>
                <c:pt idx="1002">
                  <c:v>3784.2585855956745</c:v>
                </c:pt>
                <c:pt idx="1003">
                  <c:v>3767.0625116170913</c:v>
                </c:pt>
                <c:pt idx="1004">
                  <c:v>3730.9084374463719</c:v>
                </c:pt>
                <c:pt idx="1005">
                  <c:v>3721.3272275599556</c:v>
                </c:pt>
                <c:pt idx="1006">
                  <c:v>3730.6846331507754</c:v>
                </c:pt>
                <c:pt idx="1007">
                  <c:v>3705.8011427549613</c:v>
                </c:pt>
                <c:pt idx="1008">
                  <c:v>3674.2102162818469</c:v>
                </c:pt>
                <c:pt idx="1009">
                  <c:v>3684.8254495758306</c:v>
                </c:pt>
                <c:pt idx="1010">
                  <c:v>3685.6950273179209</c:v>
                </c:pt>
                <c:pt idx="1011">
                  <c:v>3704.8035647347424</c:v>
                </c:pt>
                <c:pt idx="1012">
                  <c:v>3706.2593888631454</c:v>
                </c:pt>
                <c:pt idx="1013">
                  <c:v>3722.7649438809071</c:v>
                </c:pt>
                <c:pt idx="1014">
                  <c:v>3714.0087056597736</c:v>
                </c:pt>
                <c:pt idx="1015">
                  <c:v>3711.895501794022</c:v>
                </c:pt>
                <c:pt idx="1016">
                  <c:v>3666.0954306492786</c:v>
                </c:pt>
                <c:pt idx="1017">
                  <c:v>3677.68742709255</c:v>
                </c:pt>
                <c:pt idx="1018">
                  <c:v>3641.6442276635398</c:v>
                </c:pt>
                <c:pt idx="1019">
                  <c:v>3600.527156424836</c:v>
                </c:pt>
                <c:pt idx="1020">
                  <c:v>3615.3124107336471</c:v>
                </c:pt>
                <c:pt idx="1021">
                  <c:v>3571.2502371537439</c:v>
                </c:pt>
                <c:pt idx="1022">
                  <c:v>3569.4634699452486</c:v>
                </c:pt>
                <c:pt idx="1023">
                  <c:v>3572.5742485198762</c:v>
                </c:pt>
                <c:pt idx="1024">
                  <c:v>3542.6543672385383</c:v>
                </c:pt>
                <c:pt idx="1025">
                  <c:v>3518.6294635513668</c:v>
                </c:pt>
                <c:pt idx="1026">
                  <c:v>3556.1475319049</c:v>
                </c:pt>
                <c:pt idx="1027">
                  <c:v>3557.9865914995703</c:v>
                </c:pt>
                <c:pt idx="1028">
                  <c:v>3524.8556819858413</c:v>
                </c:pt>
                <c:pt idx="1029">
                  <c:v>3520.6078333739265</c:v>
                </c:pt>
                <c:pt idx="1030">
                  <c:v>3588.475823862932</c:v>
                </c:pt>
                <c:pt idx="1031">
                  <c:v>3606.1196520438302</c:v>
                </c:pt>
                <c:pt idx="1032">
                  <c:v>3599.4502039670469</c:v>
                </c:pt>
                <c:pt idx="1033">
                  <c:v>3535.7470251808322</c:v>
                </c:pt>
                <c:pt idx="1034">
                  <c:v>3532.3908898474251</c:v>
                </c:pt>
                <c:pt idx="1035">
                  <c:v>3547.3606154976442</c:v>
                </c:pt>
                <c:pt idx="1036">
                  <c:v>3583.8483917741246</c:v>
                </c:pt>
                <c:pt idx="1037">
                  <c:v>3568.0874756647781</c:v>
                </c:pt>
                <c:pt idx="1038">
                  <c:v>3568.0874756647781</c:v>
                </c:pt>
                <c:pt idx="1039">
                  <c:v>3547.230126271993</c:v>
                </c:pt>
                <c:pt idx="1040">
                  <c:v>3540.1219467513065</c:v>
                </c:pt>
                <c:pt idx="1041">
                  <c:v>3507.321077696085</c:v>
                </c:pt>
                <c:pt idx="1042">
                  <c:v>3513.0337482086375</c:v>
                </c:pt>
                <c:pt idx="1043">
                  <c:v>3513.0337482086375</c:v>
                </c:pt>
                <c:pt idx="1044">
                  <c:v>3445.7443446381408</c:v>
                </c:pt>
                <c:pt idx="1045">
                  <c:v>3457.1966625338537</c:v>
                </c:pt>
                <c:pt idx="1046">
                  <c:v>3431.2331978548737</c:v>
                </c:pt>
                <c:pt idx="1047">
                  <c:v>3364.0577013770676</c:v>
                </c:pt>
                <c:pt idx="1048">
                  <c:v>3334.8351476765001</c:v>
                </c:pt>
                <c:pt idx="1049">
                  <c:v>3346.1713282452115</c:v>
                </c:pt>
                <c:pt idx="1050">
                  <c:v>3353.1115710365948</c:v>
                </c:pt>
                <c:pt idx="1051">
                  <c:v>3333.5885153792947</c:v>
                </c:pt>
                <c:pt idx="1052">
                  <c:v>3382.2658032180698</c:v>
                </c:pt>
                <c:pt idx="1053">
                  <c:v>3334.3499517085993</c:v>
                </c:pt>
                <c:pt idx="1054">
                  <c:v>3311.5411006593863</c:v>
                </c:pt>
                <c:pt idx="1055">
                  <c:v>3310.7541347583838</c:v>
                </c:pt>
                <c:pt idx="1056">
                  <c:v>3318.7749321274719</c:v>
                </c:pt>
                <c:pt idx="1057">
                  <c:v>3336.5722189200178</c:v>
                </c:pt>
                <c:pt idx="1058">
                  <c:v>3373.851094154601</c:v>
                </c:pt>
                <c:pt idx="1059">
                  <c:v>3349.4207870733417</c:v>
                </c:pt>
                <c:pt idx="1060">
                  <c:v>3375.1959619567983</c:v>
                </c:pt>
                <c:pt idx="1061">
                  <c:v>3413.9247274144823</c:v>
                </c:pt>
                <c:pt idx="1062">
                  <c:v>3435.971157061826</c:v>
                </c:pt>
                <c:pt idx="1063">
                  <c:v>3529.2860182487384</c:v>
                </c:pt>
                <c:pt idx="1064">
                  <c:v>3529.1652918708751</c:v>
                </c:pt>
                <c:pt idx="1065">
                  <c:v>3465.8118426447813</c:v>
                </c:pt>
                <c:pt idx="1066">
                  <c:v>3523.6374157184937</c:v>
                </c:pt>
                <c:pt idx="1067">
                  <c:v>3570.6689822494413</c:v>
                </c:pt>
                <c:pt idx="1068">
                  <c:v>3544.2139293027412</c:v>
                </c:pt>
                <c:pt idx="1069">
                  <c:v>3518.9299364186527</c:v>
                </c:pt>
                <c:pt idx="1070">
                  <c:v>3525.1949805771201</c:v>
                </c:pt>
                <c:pt idx="1071">
                  <c:v>3556.8012256681814</c:v>
                </c:pt>
                <c:pt idx="1072">
                  <c:v>3532.2186927916568</c:v>
                </c:pt>
                <c:pt idx="1073">
                  <c:v>3569.6627115880974</c:v>
                </c:pt>
                <c:pt idx="1074">
                  <c:v>3603.633119617502</c:v>
                </c:pt>
                <c:pt idx="1075">
                  <c:v>3598.1381182434575</c:v>
                </c:pt>
                <c:pt idx="1076">
                  <c:v>3651.9432666856837</c:v>
                </c:pt>
                <c:pt idx="1077">
                  <c:v>3628.6880795255079</c:v>
                </c:pt>
                <c:pt idx="1078">
                  <c:v>3628.8929170549777</c:v>
                </c:pt>
                <c:pt idx="1079">
                  <c:v>3668.3707018778859</c:v>
                </c:pt>
                <c:pt idx="1080">
                  <c:v>3644.5019170041223</c:v>
                </c:pt>
                <c:pt idx="1081">
                  <c:v>3659.66752554204</c:v>
                </c:pt>
                <c:pt idx="1082">
                  <c:v>3676.4403387255561</c:v>
                </c:pt>
                <c:pt idx="1083">
                  <c:v>3675.2089490382914</c:v>
                </c:pt>
                <c:pt idx="1084">
                  <c:v>3706.7879443790953</c:v>
                </c:pt>
                <c:pt idx="1085">
                  <c:v>3749.4667845312538</c:v>
                </c:pt>
                <c:pt idx="1086">
                  <c:v>3788.0685636869548</c:v>
                </c:pt>
                <c:pt idx="1087">
                  <c:v>3825.0114748716778</c:v>
                </c:pt>
                <c:pt idx="1088">
                  <c:v>3863.3385526601305</c:v>
                </c:pt>
                <c:pt idx="1089">
                  <c:v>3874.7536149034536</c:v>
                </c:pt>
                <c:pt idx="1090">
                  <c:v>3848.3699038837385</c:v>
                </c:pt>
                <c:pt idx="1091">
                  <c:v>3840.8394741485668</c:v>
                </c:pt>
                <c:pt idx="1092">
                  <c:v>3839.9923492976836</c:v>
                </c:pt>
                <c:pt idx="1093">
                  <c:v>3852.7481783359603</c:v>
                </c:pt>
                <c:pt idx="1094">
                  <c:v>3833.5975431404363</c:v>
                </c:pt>
                <c:pt idx="1095">
                  <c:v>3786.7723683654308</c:v>
                </c:pt>
                <c:pt idx="1096">
                  <c:v>3833.8246083073427</c:v>
                </c:pt>
                <c:pt idx="1097">
                  <c:v>3931.2379320911105</c:v>
                </c:pt>
                <c:pt idx="1098">
                  <c:v>3954.2037181071832</c:v>
                </c:pt>
                <c:pt idx="1099">
                  <c:v>3968.6800208878494</c:v>
                </c:pt>
                <c:pt idx="1100">
                  <c:v>3973.7517335367979</c:v>
                </c:pt>
                <c:pt idx="1101">
                  <c:v>3948.5029152751254</c:v>
                </c:pt>
                <c:pt idx="1102">
                  <c:v>3959.4928201200096</c:v>
                </c:pt>
                <c:pt idx="1103">
                  <c:v>3959.4928201200096</c:v>
                </c:pt>
                <c:pt idx="1104">
                  <c:v>3963.2094937284751</c:v>
                </c:pt>
                <c:pt idx="1105">
                  <c:v>4000.8486825044683</c:v>
                </c:pt>
                <c:pt idx="1106">
                  <c:v>4040.7015248627722</c:v>
                </c:pt>
                <c:pt idx="1107">
                  <c:v>3996.3171508427158</c:v>
                </c:pt>
                <c:pt idx="1108">
                  <c:v>4018.0277697691076</c:v>
                </c:pt>
                <c:pt idx="1109">
                  <c:v>3963.7378184838517</c:v>
                </c:pt>
                <c:pt idx="1110">
                  <c:v>3952.8495896198701</c:v>
                </c:pt>
                <c:pt idx="1111">
                  <c:v>3937.2228602483437</c:v>
                </c:pt>
                <c:pt idx="1112">
                  <c:v>3904.6884303446773</c:v>
                </c:pt>
                <c:pt idx="1113">
                  <c:v>3933.2880197309778</c:v>
                </c:pt>
                <c:pt idx="1114">
                  <c:v>3996.0956521282214</c:v>
                </c:pt>
                <c:pt idx="1115">
                  <c:v>4055.1742887801479</c:v>
                </c:pt>
                <c:pt idx="1116">
                  <c:v>4082.2906703164872</c:v>
                </c:pt>
                <c:pt idx="1117">
                  <c:v>4047.1052767868314</c:v>
                </c:pt>
                <c:pt idx="1118">
                  <c:v>4057.5531867296863</c:v>
                </c:pt>
                <c:pt idx="1119">
                  <c:v>4038.0739701364923</c:v>
                </c:pt>
                <c:pt idx="1120">
                  <c:v>4102.10586150788</c:v>
                </c:pt>
                <c:pt idx="1121">
                  <c:v>4089.6341283229481</c:v>
                </c:pt>
                <c:pt idx="1122">
                  <c:v>4076.6210656306034</c:v>
                </c:pt>
                <c:pt idx="1123">
                  <c:v>4071.6632903256141</c:v>
                </c:pt>
                <c:pt idx="1124">
                  <c:v>4050.8340531858307</c:v>
                </c:pt>
                <c:pt idx="1125">
                  <c:v>4067.8094784812465</c:v>
                </c:pt>
                <c:pt idx="1126">
                  <c:v>4132.6476487850732</c:v>
                </c:pt>
                <c:pt idx="1127">
                  <c:v>4102.9082178414146</c:v>
                </c:pt>
                <c:pt idx="1128">
                  <c:v>4113.7126179788083</c:v>
                </c:pt>
                <c:pt idx="1129">
                  <c:v>4109.3176165925388</c:v>
                </c:pt>
                <c:pt idx="1130">
                  <c:v>4049.85968788841</c:v>
                </c:pt>
                <c:pt idx="1131">
                  <c:v>4033.695758904576</c:v>
                </c:pt>
                <c:pt idx="1132">
                  <c:v>4003.44818684854</c:v>
                </c:pt>
                <c:pt idx="1133">
                  <c:v>4009.9203667629822</c:v>
                </c:pt>
                <c:pt idx="1134">
                  <c:v>3986.1756941891244</c:v>
                </c:pt>
                <c:pt idx="1135">
                  <c:v>4060.9601176572723</c:v>
                </c:pt>
                <c:pt idx="1136">
                  <c:v>4049.2733914938149</c:v>
                </c:pt>
                <c:pt idx="1137">
                  <c:v>4070.4472152417388</c:v>
                </c:pt>
                <c:pt idx="1138">
                  <c:v>4048.8296341984269</c:v>
                </c:pt>
                <c:pt idx="1139">
                  <c:v>4077.0590203028023</c:v>
                </c:pt>
                <c:pt idx="1140">
                  <c:v>4052.7373251051363</c:v>
                </c:pt>
                <c:pt idx="1141">
                  <c:v>4025.0400372177874</c:v>
                </c:pt>
                <c:pt idx="1142">
                  <c:v>3987.8141756900382</c:v>
                </c:pt>
                <c:pt idx="1143">
                  <c:v>3982.76354466464</c:v>
                </c:pt>
                <c:pt idx="1144">
                  <c:v>3993.692592504503</c:v>
                </c:pt>
                <c:pt idx="1145">
                  <c:v>4008.1619234581694</c:v>
                </c:pt>
                <c:pt idx="1146">
                  <c:v>4006.9798702476282</c:v>
                </c:pt>
                <c:pt idx="1147">
                  <c:v>4026.453178631602</c:v>
                </c:pt>
                <c:pt idx="1148">
                  <c:v>4020.1521578054794</c:v>
                </c:pt>
                <c:pt idx="1149">
                  <c:v>4015.8087229741668</c:v>
                </c:pt>
                <c:pt idx="1150">
                  <c:v>3976.5201326884426</c:v>
                </c:pt>
                <c:pt idx="1151">
                  <c:v>4003.0610774540346</c:v>
                </c:pt>
                <c:pt idx="1152">
                  <c:v>4027.3573680733839</c:v>
                </c:pt>
                <c:pt idx="1153">
                  <c:v>4070.9956707558645</c:v>
                </c:pt>
                <c:pt idx="1154">
                  <c:v>4056.5562905960292</c:v>
                </c:pt>
                <c:pt idx="1155">
                  <c:v>4069.3421248319378</c:v>
                </c:pt>
                <c:pt idx="1156">
                  <c:v>4097.699551097814</c:v>
                </c:pt>
                <c:pt idx="1157">
                  <c:v>4062.394429477506</c:v>
                </c:pt>
                <c:pt idx="1158">
                  <c:v>4006.5745758174126</c:v>
                </c:pt>
                <c:pt idx="1159">
                  <c:v>3985.5337780508016</c:v>
                </c:pt>
                <c:pt idx="1160">
                  <c:v>3959.387312341617</c:v>
                </c:pt>
                <c:pt idx="1161">
                  <c:v>4013.7778528068852</c:v>
                </c:pt>
                <c:pt idx="1162">
                  <c:v>4029.5666231442829</c:v>
                </c:pt>
                <c:pt idx="1163">
                  <c:v>4033.9513219760747</c:v>
                </c:pt>
                <c:pt idx="1164">
                  <c:v>4054.7043225861221</c:v>
                </c:pt>
                <c:pt idx="1165">
                  <c:v>4055.3292728886563</c:v>
                </c:pt>
                <c:pt idx="1166">
                  <c:v>4052.1636167300039</c:v>
                </c:pt>
                <c:pt idx="1167">
                  <c:v>4097.9159238288066</c:v>
                </c:pt>
                <c:pt idx="1168">
                  <c:v>4021.0188666823383</c:v>
                </c:pt>
                <c:pt idx="1169">
                  <c:v>3961.2133415028229</c:v>
                </c:pt>
                <c:pt idx="1170">
                  <c:v>4011.0948145667958</c:v>
                </c:pt>
                <c:pt idx="1171">
                  <c:v>4060.7973294498915</c:v>
                </c:pt>
                <c:pt idx="1172">
                  <c:v>4097.563352487683</c:v>
                </c:pt>
                <c:pt idx="1173">
                  <c:v>4124.5508496134707</c:v>
                </c:pt>
                <c:pt idx="1174">
                  <c:v>4124.9712754965603</c:v>
                </c:pt>
                <c:pt idx="1175">
                  <c:v>4087.4119471905087</c:v>
                </c:pt>
                <c:pt idx="1176">
                  <c:v>4067.8445311465412</c:v>
                </c:pt>
                <c:pt idx="1177">
                  <c:v>4063.7174810993338</c:v>
                </c:pt>
                <c:pt idx="1178">
                  <c:v>4112.8254990756159</c:v>
                </c:pt>
                <c:pt idx="1179">
                  <c:v>4135.3673238112042</c:v>
                </c:pt>
                <c:pt idx="1180">
                  <c:v>4158.3183599647318</c:v>
                </c:pt>
                <c:pt idx="1181">
                  <c:v>4153.0360338465725</c:v>
                </c:pt>
                <c:pt idx="1182">
                  <c:v>4183.3938061469671</c:v>
                </c:pt>
                <c:pt idx="1183">
                  <c:v>4193.0522477940594</c:v>
                </c:pt>
                <c:pt idx="1184">
                  <c:v>4220.463884382033</c:v>
                </c:pt>
                <c:pt idx="1185">
                  <c:v>4231.3299602428979</c:v>
                </c:pt>
                <c:pt idx="1186">
                  <c:v>4248.5208298115886</c:v>
                </c:pt>
                <c:pt idx="1187">
                  <c:v>4245.8916958589525</c:v>
                </c:pt>
                <c:pt idx="1188">
                  <c:v>4263.2360739097694</c:v>
                </c:pt>
                <c:pt idx="1189">
                  <c:v>4228.7224549923058</c:v>
                </c:pt>
                <c:pt idx="1190">
                  <c:v>4221.0073390009011</c:v>
                </c:pt>
                <c:pt idx="1191">
                  <c:v>4233.9636781094896</c:v>
                </c:pt>
                <c:pt idx="1192">
                  <c:v>4228.3999505179263</c:v>
                </c:pt>
                <c:pt idx="1193">
                  <c:v>4221.9299542297067</c:v>
                </c:pt>
                <c:pt idx="1194">
                  <c:v>4226.9580408624461</c:v>
                </c:pt>
                <c:pt idx="1195">
                  <c:v>4211.5674667559206</c:v>
                </c:pt>
                <c:pt idx="1196">
                  <c:v>4258.8302659426226</c:v>
                </c:pt>
                <c:pt idx="1197">
                  <c:v>4272.2626540319407</c:v>
                </c:pt>
                <c:pt idx="1198">
                  <c:v>4280.8031704568739</c:v>
                </c:pt>
                <c:pt idx="1199">
                  <c:v>4278.4614015982297</c:v>
                </c:pt>
                <c:pt idx="1200">
                  <c:v>4289.8906258543075</c:v>
                </c:pt>
                <c:pt idx="1201">
                  <c:v>4299.1278368450621</c:v>
                </c:pt>
                <c:pt idx="1202">
                  <c:v>4359.7724998050217</c:v>
                </c:pt>
                <c:pt idx="1203">
                  <c:v>4351.4549575934034</c:v>
                </c:pt>
                <c:pt idx="1204">
                  <c:v>4382.40191924391</c:v>
                </c:pt>
                <c:pt idx="1205">
                  <c:v>4363.4061276082784</c:v>
                </c:pt>
                <c:pt idx="1206">
                  <c:v>4364.3491361169663</c:v>
                </c:pt>
                <c:pt idx="1207">
                  <c:v>4386.2524705935139</c:v>
                </c:pt>
                <c:pt idx="1208">
                  <c:v>4377.6143286696588</c:v>
                </c:pt>
                <c:pt idx="1209">
                  <c:v>4360.9164963222147</c:v>
                </c:pt>
                <c:pt idx="1210">
                  <c:v>4321.5786810061172</c:v>
                </c:pt>
                <c:pt idx="1211">
                  <c:v>4310.8633474523858</c:v>
                </c:pt>
                <c:pt idx="1212">
                  <c:v>4312.4432261529191</c:v>
                </c:pt>
                <c:pt idx="1213">
                  <c:v>4294.562293944904</c:v>
                </c:pt>
                <c:pt idx="1214">
                  <c:v>4337.7967742359115</c:v>
                </c:pt>
                <c:pt idx="1215">
                  <c:v>4339.0609224849359</c:v>
                </c:pt>
                <c:pt idx="1216">
                  <c:v>4319.7870897925768</c:v>
                </c:pt>
                <c:pt idx="1217">
                  <c:v>4335.6226073188491</c:v>
                </c:pt>
                <c:pt idx="1218">
                  <c:v>4390.550373350301</c:v>
                </c:pt>
                <c:pt idx="1219">
                  <c:v>4387.6054347917434</c:v>
                </c:pt>
                <c:pt idx="1220">
                  <c:v>4393.0301626732662</c:v>
                </c:pt>
                <c:pt idx="1221">
                  <c:v>4383.7692873024716</c:v>
                </c:pt>
                <c:pt idx="1222">
                  <c:v>4392.6814298712998</c:v>
                </c:pt>
                <c:pt idx="1223">
                  <c:v>4301.0872167588632</c:v>
                </c:pt>
                <c:pt idx="1224">
                  <c:v>4348.7229019006445</c:v>
                </c:pt>
                <c:pt idx="1225">
                  <c:v>4278.0567433834249</c:v>
                </c:pt>
                <c:pt idx="1226">
                  <c:v>4255.9985510369943</c:v>
                </c:pt>
                <c:pt idx="1227">
                  <c:v>4273.8457598253535</c:v>
                </c:pt>
                <c:pt idx="1228">
                  <c:v>4236.9272787637774</c:v>
                </c:pt>
                <c:pt idx="1229">
                  <c:v>4241.0612276455649</c:v>
                </c:pt>
                <c:pt idx="1230">
                  <c:v>4270.1254558998398</c:v>
                </c:pt>
                <c:pt idx="1231">
                  <c:v>4312.9047040226924</c:v>
                </c:pt>
                <c:pt idx="1232">
                  <c:v>4383.2803532667804</c:v>
                </c:pt>
                <c:pt idx="1233">
                  <c:v>4347.7125325659308</c:v>
                </c:pt>
                <c:pt idx="1234">
                  <c:v>4301.2519325347021</c:v>
                </c:pt>
                <c:pt idx="1235">
                  <c:v>4326.7919726314794</c:v>
                </c:pt>
                <c:pt idx="1236">
                  <c:v>4370.1134218810084</c:v>
                </c:pt>
                <c:pt idx="1237">
                  <c:v>4324.384859957524</c:v>
                </c:pt>
                <c:pt idx="1238">
                  <c:v>4306.2908900849916</c:v>
                </c:pt>
                <c:pt idx="1239">
                  <c:v>4326.5771236927203</c:v>
                </c:pt>
                <c:pt idx="1240">
                  <c:v>4333.2165236459387</c:v>
                </c:pt>
                <c:pt idx="1241">
                  <c:v>4366.0470178863843</c:v>
                </c:pt>
                <c:pt idx="1242">
                  <c:v>4350.4623959500486</c:v>
                </c:pt>
                <c:pt idx="1243">
                  <c:v>4343.7400142221368</c:v>
                </c:pt>
                <c:pt idx="1244">
                  <c:v>4388.777004616205</c:v>
                </c:pt>
                <c:pt idx="1245">
                  <c:v>4364.5259406905243</c:v>
                </c:pt>
                <c:pt idx="1246">
                  <c:v>4362.4190892764045</c:v>
                </c:pt>
                <c:pt idx="1247">
                  <c:v>4356.4364606923091</c:v>
                </c:pt>
                <c:pt idx="1248">
                  <c:v>4361.2333816978271</c:v>
                </c:pt>
                <c:pt idx="1249">
                  <c:v>4377.7498392974567</c:v>
                </c:pt>
                <c:pt idx="1250">
                  <c:v>4425.5509532331444</c:v>
                </c:pt>
                <c:pt idx="1251">
                  <c:v>4449.1037568829397</c:v>
                </c:pt>
                <c:pt idx="1252">
                  <c:v>4439.1281855284269</c:v>
                </c:pt>
                <c:pt idx="1253">
                  <c:v>4449.8976381460097</c:v>
                </c:pt>
                <c:pt idx="1254">
                  <c:v>4449.8720420796353</c:v>
                </c:pt>
                <c:pt idx="1255">
                  <c:v>4423.8604924420915</c:v>
                </c:pt>
                <c:pt idx="1256">
                  <c:v>4424.8680653186493</c:v>
                </c:pt>
                <c:pt idx="1257">
                  <c:v>4457.8335704328247</c:v>
                </c:pt>
                <c:pt idx="1258">
                  <c:v>4449.7716763664439</c:v>
                </c:pt>
                <c:pt idx="1259">
                  <c:v>4455.159361643683</c:v>
                </c:pt>
                <c:pt idx="1260">
                  <c:v>4402.4000977213973</c:v>
                </c:pt>
                <c:pt idx="1261">
                  <c:v>4407.614558169741</c:v>
                </c:pt>
                <c:pt idx="1262">
                  <c:v>4347.047840943249</c:v>
                </c:pt>
                <c:pt idx="1263">
                  <c:v>4362.2722354581883</c:v>
                </c:pt>
                <c:pt idx="1264">
                  <c:v>4469.9728787734712</c:v>
                </c:pt>
                <c:pt idx="1265">
                  <c:v>4492.5238902761539</c:v>
                </c:pt>
                <c:pt idx="1266">
                  <c:v>4447.4297529933774</c:v>
                </c:pt>
                <c:pt idx="1267">
                  <c:v>4267.4630779510471</c:v>
                </c:pt>
                <c:pt idx="1268">
                  <c:v>4201.0315203858036</c:v>
                </c:pt>
                <c:pt idx="1269">
                  <c:v>4228.8868635047347</c:v>
                </c:pt>
                <c:pt idx="1270">
                  <c:v>4208.8181771151112</c:v>
                </c:pt>
                <c:pt idx="1271">
                  <c:v>4209.1352951806366</c:v>
                </c:pt>
                <c:pt idx="1272">
                  <c:v>4198.4299980657388</c:v>
                </c:pt>
                <c:pt idx="1273">
                  <c:v>4163.8038462999175</c:v>
                </c:pt>
                <c:pt idx="1274">
                  <c:v>4175.8314386695265</c:v>
                </c:pt>
                <c:pt idx="1275">
                  <c:v>4205.2322041648622</c:v>
                </c:pt>
                <c:pt idx="1276">
                  <c:v>4212.0591662533516</c:v>
                </c:pt>
                <c:pt idx="1277">
                  <c:v>4212.3144651805105</c:v>
                </c:pt>
                <c:pt idx="1278">
                  <c:v>4215.9218571544989</c:v>
                </c:pt>
                <c:pt idx="1279">
                  <c:v>4244.320417547332</c:v>
                </c:pt>
                <c:pt idx="1280">
                  <c:v>4207.8355789567686</c:v>
                </c:pt>
                <c:pt idx="1281">
                  <c:v>4228.9731710465567</c:v>
                </c:pt>
                <c:pt idx="1282">
                  <c:v>4174.5451289275388</c:v>
                </c:pt>
                <c:pt idx="1283">
                  <c:v>4174.119621330171</c:v>
                </c:pt>
                <c:pt idx="1284">
                  <c:v>4208.5539045767819</c:v>
                </c:pt>
                <c:pt idx="1285">
                  <c:v>4227.4215343013848</c:v>
                </c:pt>
                <c:pt idx="1286">
                  <c:v>4253.1381912805091</c:v>
                </c:pt>
                <c:pt idx="1287">
                  <c:v>4275.8303473401174</c:v>
                </c:pt>
                <c:pt idx="1288">
                  <c:v>4304.8026124214675</c:v>
                </c:pt>
                <c:pt idx="1289">
                  <c:v>4280.7467812089717</c:v>
                </c:pt>
                <c:pt idx="1290">
                  <c:v>4283.5744732988023</c:v>
                </c:pt>
                <c:pt idx="1291">
                  <c:v>4222.8524196385551</c:v>
                </c:pt>
                <c:pt idx="1292">
                  <c:v>4215.6987558069304</c:v>
                </c:pt>
                <c:pt idx="1293">
                  <c:v>4174.459333661137</c:v>
                </c:pt>
                <c:pt idx="1294">
                  <c:v>4137.5868911167481</c:v>
                </c:pt>
                <c:pt idx="1295">
                  <c:v>4145.7738167799907</c:v>
                </c:pt>
                <c:pt idx="1296">
                  <c:v>4152.0701222866974</c:v>
                </c:pt>
                <c:pt idx="1297">
                  <c:v>4140.0985827959048</c:v>
                </c:pt>
                <c:pt idx="1298">
                  <c:v>4152.8271013586273</c:v>
                </c:pt>
                <c:pt idx="1299">
                  <c:v>4154.1256280790312</c:v>
                </c:pt>
                <c:pt idx="1300">
                  <c:v>4174.7000862474606</c:v>
                </c:pt>
                <c:pt idx="1301">
                  <c:v>4198.0271262092965</c:v>
                </c:pt>
                <c:pt idx="1302">
                  <c:v>4224.3823240496458</c:v>
                </c:pt>
                <c:pt idx="1303">
                  <c:v>4212.8563625894612</c:v>
                </c:pt>
                <c:pt idx="1304">
                  <c:v>4205.1520351450008</c:v>
                </c:pt>
                <c:pt idx="1305">
                  <c:v>4261.8680508332782</c:v>
                </c:pt>
                <c:pt idx="1306">
                  <c:v>4298.1818733314158</c:v>
                </c:pt>
                <c:pt idx="1307">
                  <c:v>4312.8322135543503</c:v>
                </c:pt>
                <c:pt idx="1308">
                  <c:v>4266.0990185968294</c:v>
                </c:pt>
                <c:pt idx="1309">
                  <c:v>4229.1440453368259</c:v>
                </c:pt>
                <c:pt idx="1310">
                  <c:v>4270.661105544933</c:v>
                </c:pt>
                <c:pt idx="1311">
                  <c:v>4268.5969010741055</c:v>
                </c:pt>
                <c:pt idx="1312">
                  <c:v>4288.2776505932143</c:v>
                </c:pt>
                <c:pt idx="1313">
                  <c:v>4301.3488985097738</c:v>
                </c:pt>
                <c:pt idx="1314">
                  <c:v>4269.2479966070878</c:v>
                </c:pt>
                <c:pt idx="1315">
                  <c:v>4293.8604931487262</c:v>
                </c:pt>
                <c:pt idx="1316">
                  <c:v>4316.0335034163436</c:v>
                </c:pt>
                <c:pt idx="1317">
                  <c:v>4296.0669351005536</c:v>
                </c:pt>
                <c:pt idx="1318">
                  <c:v>4310.4889764152149</c:v>
                </c:pt>
                <c:pt idx="1319">
                  <c:v>4386.917070116694</c:v>
                </c:pt>
                <c:pt idx="1320">
                  <c:v>4458.7100882819414</c:v>
                </c:pt>
                <c:pt idx="1321">
                  <c:v>4467.1279554487728</c:v>
                </c:pt>
                <c:pt idx="1322">
                  <c:v>4425.5334329629741</c:v>
                </c:pt>
                <c:pt idx="1323">
                  <c:v>4402.5771027382516</c:v>
                </c:pt>
                <c:pt idx="1324">
                  <c:v>4367.5406358583132</c:v>
                </c:pt>
                <c:pt idx="1325">
                  <c:v>4374.4163870873699</c:v>
                </c:pt>
                <c:pt idx="1326">
                  <c:v>4374.470857112964</c:v>
                </c:pt>
                <c:pt idx="1327">
                  <c:v>4382.2786562381616</c:v>
                </c:pt>
                <c:pt idx="1328">
                  <c:v>4403.1055147417992</c:v>
                </c:pt>
                <c:pt idx="1329">
                  <c:v>4398.0186222776083</c:v>
                </c:pt>
                <c:pt idx="1330">
                  <c:v>4376.8105885630384</c:v>
                </c:pt>
                <c:pt idx="1331">
                  <c:v>4387.268485087071</c:v>
                </c:pt>
                <c:pt idx="1332">
                  <c:v>4396.5125849721144</c:v>
                </c:pt>
                <c:pt idx="1333">
                  <c:v>4441.0283569935891</c:v>
                </c:pt>
                <c:pt idx="1334">
                  <c:v>4435.8338694151817</c:v>
                </c:pt>
                <c:pt idx="1335">
                  <c:v>4403.0681078161988</c:v>
                </c:pt>
                <c:pt idx="1336">
                  <c:v>4397.426483160225</c:v>
                </c:pt>
                <c:pt idx="1337">
                  <c:v>4402.572767070812</c:v>
                </c:pt>
                <c:pt idx="1338">
                  <c:v>4393.2573965583424</c:v>
                </c:pt>
                <c:pt idx="1339">
                  <c:v>4394.5535005464953</c:v>
                </c:pt>
                <c:pt idx="1340">
                  <c:v>4438.5416476224436</c:v>
                </c:pt>
                <c:pt idx="1341">
                  <c:v>4405.0730211029504</c:v>
                </c:pt>
                <c:pt idx="1342">
                  <c:v>4394.7452770838208</c:v>
                </c:pt>
                <c:pt idx="1343">
                  <c:v>4367.4934943292974</c:v>
                </c:pt>
                <c:pt idx="1344">
                  <c:v>4377.2764338688794</c:v>
                </c:pt>
                <c:pt idx="1345">
                  <c:v>4349.2703727346961</c:v>
                </c:pt>
                <c:pt idx="1346">
                  <c:v>4405.4164651709307</c:v>
                </c:pt>
                <c:pt idx="1347">
                  <c:v>4362.8026211291044</c:v>
                </c:pt>
                <c:pt idx="1348">
                  <c:v>4389.3197728110708</c:v>
                </c:pt>
                <c:pt idx="1349">
                  <c:v>4393.6728612493098</c:v>
                </c:pt>
                <c:pt idx="1350">
                  <c:v>4347.8354428099237</c:v>
                </c:pt>
                <c:pt idx="1351">
                  <c:v>4338.4742582449308</c:v>
                </c:pt>
                <c:pt idx="1352">
                  <c:v>4319.6353401090937</c:v>
                </c:pt>
                <c:pt idx="1353">
                  <c:v>4307.7652122539757</c:v>
                </c:pt>
                <c:pt idx="1354">
                  <c:v>4322.8591151349847</c:v>
                </c:pt>
                <c:pt idx="1355">
                  <c:v>4290.9048908285949</c:v>
                </c:pt>
                <c:pt idx="1356">
                  <c:v>4344.3217151878134</c:v>
                </c:pt>
                <c:pt idx="1357">
                  <c:v>4386.5356359392617</c:v>
                </c:pt>
                <c:pt idx="1358">
                  <c:v>4396.3873749913728</c:v>
                </c:pt>
                <c:pt idx="1359">
                  <c:v>4409.9039279992785</c:v>
                </c:pt>
                <c:pt idx="1360">
                  <c:v>4385.696597597359</c:v>
                </c:pt>
                <c:pt idx="1361">
                  <c:v>4402.6301148191069</c:v>
                </c:pt>
                <c:pt idx="1362">
                  <c:v>4416.1328730459036</c:v>
                </c:pt>
                <c:pt idx="1363">
                  <c:v>4434.4863527072985</c:v>
                </c:pt>
                <c:pt idx="1364">
                  <c:v>4451.33209717103</c:v>
                </c:pt>
                <c:pt idx="1365">
                  <c:v>4451.4605523612754</c:v>
                </c:pt>
                <c:pt idx="1366">
                  <c:v>4436.6046941826344</c:v>
                </c:pt>
                <c:pt idx="1367">
                  <c:v>4423.5297627346781</c:v>
                </c:pt>
                <c:pt idx="1368">
                  <c:v>4411.1881187340514</c:v>
                </c:pt>
                <c:pt idx="1369">
                  <c:v>4430.7389770087575</c:v>
                </c:pt>
                <c:pt idx="1370">
                  <c:v>4478.1389427704953</c:v>
                </c:pt>
                <c:pt idx="1371">
                  <c:v>4460.3651139805115</c:v>
                </c:pt>
                <c:pt idx="1372">
                  <c:v>4441.0439155694257</c:v>
                </c:pt>
                <c:pt idx="1373">
                  <c:v>4459.4031865100596</c:v>
                </c:pt>
                <c:pt idx="1374">
                  <c:v>4459.8495721320332</c:v>
                </c:pt>
                <c:pt idx="1375">
                  <c:v>4459.2262263449866</c:v>
                </c:pt>
                <c:pt idx="1376">
                  <c:v>4418.0578275715407</c:v>
                </c:pt>
                <c:pt idx="1377">
                  <c:v>4413.6826188133937</c:v>
                </c:pt>
                <c:pt idx="1378">
                  <c:v>4413.6826188133937</c:v>
                </c:pt>
                <c:pt idx="1379">
                  <c:v>4427.3974389550167</c:v>
                </c:pt>
                <c:pt idx="1380">
                  <c:v>4413.3788583457108</c:v>
                </c:pt>
                <c:pt idx="1381">
                  <c:v>4413.5276495730277</c:v>
                </c:pt>
                <c:pt idx="1382">
                  <c:v>4435.6074778512429</c:v>
                </c:pt>
                <c:pt idx="1383">
                  <c:v>4416.5533732305621</c:v>
                </c:pt>
                <c:pt idx="1384">
                  <c:v>4441.1776236714995</c:v>
                </c:pt>
                <c:pt idx="1385">
                  <c:v>4473.6248743611986</c:v>
                </c:pt>
                <c:pt idx="1386">
                  <c:v>4456.3383969715824</c:v>
                </c:pt>
                <c:pt idx="1387">
                  <c:v>4432.6508916621706</c:v>
                </c:pt>
                <c:pt idx="1388">
                  <c:v>4436.2970972792791</c:v>
                </c:pt>
                <c:pt idx="1389">
                  <c:v>4429.9744900947626</c:v>
                </c:pt>
                <c:pt idx="1390">
                  <c:v>4473.188439119258</c:v>
                </c:pt>
                <c:pt idx="1391">
                  <c:v>4445.9570436076228</c:v>
                </c:pt>
                <c:pt idx="1392">
                  <c:v>4427.6387151593644</c:v>
                </c:pt>
                <c:pt idx="1393">
                  <c:v>4482.34249541178</c:v>
                </c:pt>
                <c:pt idx="1394">
                  <c:v>4482.472422851798</c:v>
                </c:pt>
                <c:pt idx="1395">
                  <c:v>4528.876840537946</c:v>
                </c:pt>
                <c:pt idx="1396">
                  <c:v>4544.2146435311315</c:v>
                </c:pt>
                <c:pt idx="1397">
                  <c:v>4530.9374106748974</c:v>
                </c:pt>
                <c:pt idx="1398">
                  <c:v>4549.7682134392862</c:v>
                </c:pt>
                <c:pt idx="1399">
                  <c:v>4574.1454984865522</c:v>
                </c:pt>
                <c:pt idx="1400">
                  <c:v>4552.725902421349</c:v>
                </c:pt>
                <c:pt idx="1401">
                  <c:v>4509.5902879176974</c:v>
                </c:pt>
                <c:pt idx="1402">
                  <c:v>4411.7437861259323</c:v>
                </c:pt>
                <c:pt idx="1403">
                  <c:v>4484.0776692312602</c:v>
                </c:pt>
                <c:pt idx="1404">
                  <c:v>4456.7706726781853</c:v>
                </c:pt>
                <c:pt idx="1405">
                  <c:v>4475.4328160255754</c:v>
                </c:pt>
                <c:pt idx="1406">
                  <c:v>4500.2859369448815</c:v>
                </c:pt>
                <c:pt idx="1407">
                  <c:v>4491.2323393824936</c:v>
                </c:pt>
                <c:pt idx="1408">
                  <c:v>4527.6699482098957</c:v>
                </c:pt>
                <c:pt idx="1409">
                  <c:v>4524.2992075273851</c:v>
                </c:pt>
                <c:pt idx="1410">
                  <c:v>4507.4634998038518</c:v>
                </c:pt>
                <c:pt idx="1411">
                  <c:v>4458.6739888152133</c:v>
                </c:pt>
                <c:pt idx="1412">
                  <c:v>4466.8245518642116</c:v>
                </c:pt>
                <c:pt idx="1413">
                  <c:v>4469.4558192221548</c:v>
                </c:pt>
                <c:pt idx="1414">
                  <c:v>4494.6848275033153</c:v>
                </c:pt>
                <c:pt idx="1415">
                  <c:v>4505.1143987038049</c:v>
                </c:pt>
                <c:pt idx="1416">
                  <c:v>4511.4553287119743</c:v>
                </c:pt>
                <c:pt idx="1417">
                  <c:v>4496.8841114860033</c:v>
                </c:pt>
                <c:pt idx="1418">
                  <c:v>4492.5401215494567</c:v>
                </c:pt>
                <c:pt idx="1419">
                  <c:v>4479.6342333071671</c:v>
                </c:pt>
                <c:pt idx="1420">
                  <c:v>4460.3545458644339</c:v>
                </c:pt>
                <c:pt idx="1421">
                  <c:v>4467.6936187669025</c:v>
                </c:pt>
                <c:pt idx="1422">
                  <c:v>4460.1385122781285</c:v>
                </c:pt>
                <c:pt idx="1423">
                  <c:v>4458.391572648803</c:v>
                </c:pt>
                <c:pt idx="1424">
                  <c:v>4461.2700555894207</c:v>
                </c:pt>
                <c:pt idx="1425">
                  <c:v>4437.8889780882437</c:v>
                </c:pt>
                <c:pt idx="1426">
                  <c:v>4457.6768524943445</c:v>
                </c:pt>
                <c:pt idx="1427">
                  <c:v>4456.2262131519783</c:v>
                </c:pt>
                <c:pt idx="1428">
                  <c:v>4453.7846367631928</c:v>
                </c:pt>
                <c:pt idx="1429">
                  <c:v>4476.8009586316039</c:v>
                </c:pt>
                <c:pt idx="1430">
                  <c:v>4467.8954229705632</c:v>
                </c:pt>
                <c:pt idx="1431">
                  <c:v>4477.9559569572921</c:v>
                </c:pt>
                <c:pt idx="1432">
                  <c:v>4462.5691476137108</c:v>
                </c:pt>
                <c:pt idx="1433">
                  <c:v>4535.3366252848928</c:v>
                </c:pt>
                <c:pt idx="1434">
                  <c:v>4565.2009781320494</c:v>
                </c:pt>
                <c:pt idx="1435">
                  <c:v>4547.4835229068931</c:v>
                </c:pt>
                <c:pt idx="1436">
                  <c:v>4567.5773561686328</c:v>
                </c:pt>
                <c:pt idx="1437">
                  <c:v>4538.7964587959905</c:v>
                </c:pt>
                <c:pt idx="1438">
                  <c:v>4548.0017924725389</c:v>
                </c:pt>
                <c:pt idx="1439">
                  <c:v>4583.1274217913833</c:v>
                </c:pt>
                <c:pt idx="1440">
                  <c:v>4597.0846701897908</c:v>
                </c:pt>
                <c:pt idx="1441">
                  <c:v>4647.1074538938828</c:v>
                </c:pt>
                <c:pt idx="1442">
                  <c:v>4646.1833753351466</c:v>
                </c:pt>
                <c:pt idx="1443">
                  <c:v>4660.3852870401051</c:v>
                </c:pt>
                <c:pt idx="1444">
                  <c:v>4673.2789368748854</c:v>
                </c:pt>
                <c:pt idx="1445">
                  <c:v>4671.4680693036371</c:v>
                </c:pt>
                <c:pt idx="1446">
                  <c:v>4657.8390549589976</c:v>
                </c:pt>
                <c:pt idx="1447">
                  <c:v>4652.0372729464325</c:v>
                </c:pt>
                <c:pt idx="1448">
                  <c:v>4684.5651551910023</c:v>
                </c:pt>
                <c:pt idx="1449">
                  <c:v>4703.5014368256079</c:v>
                </c:pt>
                <c:pt idx="1450">
                  <c:v>4712.1401939240241</c:v>
                </c:pt>
                <c:pt idx="1451">
                  <c:v>4687.9168169898267</c:v>
                </c:pt>
                <c:pt idx="1452">
                  <c:v>4676.2878326230411</c:v>
                </c:pt>
                <c:pt idx="1453">
                  <c:v>4695.4263826364486</c:v>
                </c:pt>
                <c:pt idx="1454">
                  <c:v>4677.3607407044319</c:v>
                </c:pt>
                <c:pt idx="1455">
                  <c:v>4688.7512890724793</c:v>
                </c:pt>
                <c:pt idx="1456">
                  <c:v>4703.3017350517594</c:v>
                </c:pt>
                <c:pt idx="1457">
                  <c:v>4707.4170811841641</c:v>
                </c:pt>
                <c:pt idx="1458">
                  <c:v>4710.4142454223193</c:v>
                </c:pt>
                <c:pt idx="1459">
                  <c:v>4713.6595630154006</c:v>
                </c:pt>
                <c:pt idx="1460">
                  <c:v>4725.2954086148011</c:v>
                </c:pt>
                <c:pt idx="1461">
                  <c:v>4720.2170174051771</c:v>
                </c:pt>
                <c:pt idx="1462">
                  <c:v>4679.1853943939468</c:v>
                </c:pt>
                <c:pt idx="1463">
                  <c:v>4681.8953074650271</c:v>
                </c:pt>
                <c:pt idx="1464">
                  <c:v>4718.731692404388</c:v>
                </c:pt>
                <c:pt idx="1465">
                  <c:v>4721.3923985014881</c:v>
                </c:pt>
                <c:pt idx="1466">
                  <c:v>4724.5381886820805</c:v>
                </c:pt>
                <c:pt idx="1467">
                  <c:v>4703.900090442321</c:v>
                </c:pt>
                <c:pt idx="1468">
                  <c:v>4734.7744995274643</c:v>
                </c:pt>
                <c:pt idx="1469">
                  <c:v>4755.4991461963891</c:v>
                </c:pt>
                <c:pt idx="1470">
                  <c:v>4777.1946765967077</c:v>
                </c:pt>
                <c:pt idx="1471">
                  <c:v>4779.015536441023</c:v>
                </c:pt>
                <c:pt idx="1472">
                  <c:v>4801.3366527832104</c:v>
                </c:pt>
                <c:pt idx="1473">
                  <c:v>4797.2728866330699</c:v>
                </c:pt>
                <c:pt idx="1474">
                  <c:v>4801.7518571465052</c:v>
                </c:pt>
                <c:pt idx="1475">
                  <c:v>4816.3037927924097</c:v>
                </c:pt>
                <c:pt idx="1476">
                  <c:v>4802.2496427866572</c:v>
                </c:pt>
                <c:pt idx="1477">
                  <c:v>4796.7066702454758</c:v>
                </c:pt>
                <c:pt idx="1478">
                  <c:v>4814.0771605786549</c:v>
                </c:pt>
                <c:pt idx="1479">
                  <c:v>4811.0785740563297</c:v>
                </c:pt>
                <c:pt idx="1480">
                  <c:v>4779.0360009397664</c:v>
                </c:pt>
                <c:pt idx="1481">
                  <c:v>4822.826287402022</c:v>
                </c:pt>
                <c:pt idx="1482">
                  <c:v>4802.4404252858776</c:v>
                </c:pt>
                <c:pt idx="1483">
                  <c:v>4784.6801013452605</c:v>
                </c:pt>
                <c:pt idx="1484">
                  <c:v>4814.5303590560843</c:v>
                </c:pt>
                <c:pt idx="1485">
                  <c:v>4813.0522991728267</c:v>
                </c:pt>
                <c:pt idx="1486">
                  <c:v>4797.9487443108201</c:v>
                </c:pt>
                <c:pt idx="1487">
                  <c:v>4793.7726270255062</c:v>
                </c:pt>
                <c:pt idx="1488">
                  <c:v>4808.3216371111621</c:v>
                </c:pt>
                <c:pt idx="1489">
                  <c:v>4828.0774054187923</c:v>
                </c:pt>
                <c:pt idx="1490">
                  <c:v>4825.5809977051058</c:v>
                </c:pt>
                <c:pt idx="1491">
                  <c:v>4827.0298949194366</c:v>
                </c:pt>
                <c:pt idx="1492">
                  <c:v>4847.203931808881</c:v>
                </c:pt>
                <c:pt idx="1493">
                  <c:v>4821.8412931793673</c:v>
                </c:pt>
                <c:pt idx="1494">
                  <c:v>4823.9227631165795</c:v>
                </c:pt>
                <c:pt idx="1495">
                  <c:v>4825.8729283512066</c:v>
                </c:pt>
                <c:pt idx="1496">
                  <c:v>4813.916249847297</c:v>
                </c:pt>
                <c:pt idx="1497">
                  <c:v>4817.7344807779427</c:v>
                </c:pt>
                <c:pt idx="1498">
                  <c:v>4840.3296977153486</c:v>
                </c:pt>
                <c:pt idx="1499">
                  <c:v>4854.1373255797125</c:v>
                </c:pt>
                <c:pt idx="1500">
                  <c:v>4907.274208811963</c:v>
                </c:pt>
                <c:pt idx="1501">
                  <c:v>4927.4177022316453</c:v>
                </c:pt>
                <c:pt idx="1502">
                  <c:v>4936.0480346761979</c:v>
                </c:pt>
                <c:pt idx="1503">
                  <c:v>4900.9089862219507</c:v>
                </c:pt>
                <c:pt idx="1504">
                  <c:v>4871.0960987047993</c:v>
                </c:pt>
                <c:pt idx="1505">
                  <c:v>4874.676495583577</c:v>
                </c:pt>
                <c:pt idx="1506">
                  <c:v>4874.7907548040212</c:v>
                </c:pt>
                <c:pt idx="1507">
                  <c:v>4865.5549611248953</c:v>
                </c:pt>
                <c:pt idx="1508">
                  <c:v>4873.9410371309241</c:v>
                </c:pt>
                <c:pt idx="1509">
                  <c:v>4856.5576860494839</c:v>
                </c:pt>
                <c:pt idx="1510">
                  <c:v>4861.4693483153387</c:v>
                </c:pt>
                <c:pt idx="1511">
                  <c:v>4850.4675370150862</c:v>
                </c:pt>
                <c:pt idx="1512">
                  <c:v>4845.4264820208182</c:v>
                </c:pt>
                <c:pt idx="1513">
                  <c:v>4850.6193650743244</c:v>
                </c:pt>
                <c:pt idx="1514">
                  <c:v>4821.0928022072248</c:v>
                </c:pt>
                <c:pt idx="1515">
                  <c:v>4870.7473386042211</c:v>
                </c:pt>
                <c:pt idx="1516">
                  <c:v>4793.806785522519</c:v>
                </c:pt>
                <c:pt idx="1517">
                  <c:v>4792.4671644345717</c:v>
                </c:pt>
                <c:pt idx="1518">
                  <c:v>4803.0366557741381</c:v>
                </c:pt>
                <c:pt idx="1519">
                  <c:v>4758.7010996584349</c:v>
                </c:pt>
                <c:pt idx="1520">
                  <c:v>4738.2358822519891</c:v>
                </c:pt>
                <c:pt idx="1521">
                  <c:v>4713.6931504093218</c:v>
                </c:pt>
                <c:pt idx="1522">
                  <c:v>4720.7422813754774</c:v>
                </c:pt>
                <c:pt idx="1523">
                  <c:v>4727.3890900543538</c:v>
                </c:pt>
                <c:pt idx="1524">
                  <c:v>4762.2728336320215</c:v>
                </c:pt>
                <c:pt idx="1525">
                  <c:v>4728.3655438299138</c:v>
                </c:pt>
                <c:pt idx="1526">
                  <c:v>4737.3682121435977</c:v>
                </c:pt>
                <c:pt idx="1527">
                  <c:v>4709.6289082052608</c:v>
                </c:pt>
                <c:pt idx="1528">
                  <c:v>4648.4487770119586</c:v>
                </c:pt>
                <c:pt idx="1529">
                  <c:v>4647.591139415611</c:v>
                </c:pt>
                <c:pt idx="1530">
                  <c:v>4625.0863122302699</c:v>
                </c:pt>
                <c:pt idx="1531">
                  <c:v>4618.6711061338438</c:v>
                </c:pt>
                <c:pt idx="1532">
                  <c:v>4638.0898953157421</c:v>
                </c:pt>
                <c:pt idx="1533">
                  <c:v>4660.3864848958565</c:v>
                </c:pt>
                <c:pt idx="1534">
                  <c:v>4666.4274953447957</c:v>
                </c:pt>
                <c:pt idx="1535">
                  <c:v>4704.8781157753347</c:v>
                </c:pt>
                <c:pt idx="1536">
                  <c:v>4706.6205338719947</c:v>
                </c:pt>
                <c:pt idx="1537">
                  <c:v>4704.4764994020697</c:v>
                </c:pt>
                <c:pt idx="1538">
                  <c:v>4692.988516374312</c:v>
                </c:pt>
                <c:pt idx="1539">
                  <c:v>4639.4860303885143</c:v>
                </c:pt>
                <c:pt idx="1540">
                  <c:v>4637.5482005122431</c:v>
                </c:pt>
                <c:pt idx="1541">
                  <c:v>4641.1818621825096</c:v>
                </c:pt>
                <c:pt idx="1542">
                  <c:v>4603.1997458218048</c:v>
                </c:pt>
                <c:pt idx="1543">
                  <c:v>4617.6190849157656</c:v>
                </c:pt>
                <c:pt idx="1544">
                  <c:v>4614.8136829910281</c:v>
                </c:pt>
                <c:pt idx="1545">
                  <c:v>4619.7738758420546</c:v>
                </c:pt>
                <c:pt idx="1546">
                  <c:v>4592.8494796141113</c:v>
                </c:pt>
                <c:pt idx="1547">
                  <c:v>4579.6345048524199</c:v>
                </c:pt>
                <c:pt idx="1548">
                  <c:v>4614.930212778303</c:v>
                </c:pt>
                <c:pt idx="1549">
                  <c:v>4626.4932141714644</c:v>
                </c:pt>
                <c:pt idx="1550">
                  <c:v>4638.2433703948145</c:v>
                </c:pt>
                <c:pt idx="1551">
                  <c:v>4661.1660113543321</c:v>
                </c:pt>
                <c:pt idx="1552">
                  <c:v>4625.6131090219769</c:v>
                </c:pt>
                <c:pt idx="1553">
                  <c:v>4615.4130250528851</c:v>
                </c:pt>
                <c:pt idx="1554">
                  <c:v>4668.4477459412128</c:v>
                </c:pt>
                <c:pt idx="1555">
                  <c:v>4648.0019763940845</c:v>
                </c:pt>
                <c:pt idx="1556">
                  <c:v>4664.7796538933708</c:v>
                </c:pt>
                <c:pt idx="1557">
                  <c:v>4694.111774415268</c:v>
                </c:pt>
                <c:pt idx="1558">
                  <c:v>4707.6944008813689</c:v>
                </c:pt>
                <c:pt idx="1559">
                  <c:v>4707.6944008813689</c:v>
                </c:pt>
                <c:pt idx="1560">
                  <c:v>4714.2058817936959</c:v>
                </c:pt>
                <c:pt idx="1561">
                  <c:v>4736.0947807221419</c:v>
                </c:pt>
                <c:pt idx="1562">
                  <c:v>4759.6802687927993</c:v>
                </c:pt>
                <c:pt idx="1563">
                  <c:v>4801.2766984759219</c:v>
                </c:pt>
                <c:pt idx="1564">
                  <c:v>4801.2766984759219</c:v>
                </c:pt>
                <c:pt idx="1565">
                  <c:v>4875.4033001683738</c:v>
                </c:pt>
                <c:pt idx="1566">
                  <c:v>4861.2244762327509</c:v>
                </c:pt>
                <c:pt idx="1567">
                  <c:v>4875.8587828657919</c:v>
                </c:pt>
                <c:pt idx="1568">
                  <c:v>4890.9033780903537</c:v>
                </c:pt>
                <c:pt idx="1569">
                  <c:v>4894.7616476381045</c:v>
                </c:pt>
                <c:pt idx="1570">
                  <c:v>4870.5293177684352</c:v>
                </c:pt>
                <c:pt idx="1571">
                  <c:v>4812.2470071830121</c:v>
                </c:pt>
                <c:pt idx="1572">
                  <c:v>4828.7587307656313</c:v>
                </c:pt>
                <c:pt idx="1573">
                  <c:v>4857.7388335770993</c:v>
                </c:pt>
                <c:pt idx="1574">
                  <c:v>4874.4697883962754</c:v>
                </c:pt>
                <c:pt idx="1575">
                  <c:v>4896.9066769880046</c:v>
                </c:pt>
                <c:pt idx="1576">
                  <c:v>4931.9923898548441</c:v>
                </c:pt>
                <c:pt idx="1577">
                  <c:v>4944.4724377176562</c:v>
                </c:pt>
                <c:pt idx="1578">
                  <c:v>4940.2860568489432</c:v>
                </c:pt>
                <c:pt idx="1579">
                  <c:v>4967.6021425877325</c:v>
                </c:pt>
                <c:pt idx="1580">
                  <c:v>4971.4859420235607</c:v>
                </c:pt>
                <c:pt idx="1581">
                  <c:v>5046.0053726681899</c:v>
                </c:pt>
                <c:pt idx="1582">
                  <c:v>5048.7819953996514</c:v>
                </c:pt>
                <c:pt idx="1583">
                  <c:v>5093.2499798968902</c:v>
                </c:pt>
                <c:pt idx="1584">
                  <c:v>5053.7936128928022</c:v>
                </c:pt>
                <c:pt idx="1585">
                  <c:v>5031.041274526463</c:v>
                </c:pt>
                <c:pt idx="1586">
                  <c:v>5025.9262381290418</c:v>
                </c:pt>
                <c:pt idx="1587">
                  <c:v>5036.4196889379673</c:v>
                </c:pt>
                <c:pt idx="1588">
                  <c:v>4982.2430645462164</c:v>
                </c:pt>
                <c:pt idx="1589">
                  <c:v>4958.4890489196268</c:v>
                </c:pt>
                <c:pt idx="1590">
                  <c:v>4956.1262135392553</c:v>
                </c:pt>
                <c:pt idx="1591">
                  <c:v>4912.6193725513876</c:v>
                </c:pt>
                <c:pt idx="1592">
                  <c:v>4803.4030056803877</c:v>
                </c:pt>
                <c:pt idx="1593">
                  <c:v>4803.3529559225399</c:v>
                </c:pt>
                <c:pt idx="1594">
                  <c:v>4818.2807133579663</c:v>
                </c:pt>
                <c:pt idx="1595">
                  <c:v>4821.138946295051</c:v>
                </c:pt>
                <c:pt idx="1596">
                  <c:v>4903.4729678885269</c:v>
                </c:pt>
                <c:pt idx="1597">
                  <c:v>4922.9972931556094</c:v>
                </c:pt>
                <c:pt idx="1598">
                  <c:v>4925.9381147191443</c:v>
                </c:pt>
                <c:pt idx="1599">
                  <c:v>4920.9989561420289</c:v>
                </c:pt>
                <c:pt idx="1600">
                  <c:v>4912.1120052825618</c:v>
                </c:pt>
                <c:pt idx="1601">
                  <c:v>4908.5652407771304</c:v>
                </c:pt>
                <c:pt idx="1602">
                  <c:v>4941.7935334202402</c:v>
                </c:pt>
                <c:pt idx="1603">
                  <c:v>4920.4421738141373</c:v>
                </c:pt>
                <c:pt idx="1604">
                  <c:v>4903.0715836231466</c:v>
                </c:pt>
                <c:pt idx="1605">
                  <c:v>4859.4693815987976</c:v>
                </c:pt>
                <c:pt idx="1606">
                  <c:v>4809.4913157254077</c:v>
                </c:pt>
                <c:pt idx="1607">
                  <c:v>4821.7568018534239</c:v>
                </c:pt>
                <c:pt idx="1608">
                  <c:v>4832.3447745652784</c:v>
                </c:pt>
                <c:pt idx="1609">
                  <c:v>4857.5460452084217</c:v>
                </c:pt>
                <c:pt idx="1610">
                  <c:v>4860.9462473234935</c:v>
                </c:pt>
                <c:pt idx="1611">
                  <c:v>4848.8567380467784</c:v>
                </c:pt>
                <c:pt idx="1612">
                  <c:v>4869.4212585124578</c:v>
                </c:pt>
                <c:pt idx="1613">
                  <c:v>4907.6882147470396</c:v>
                </c:pt>
                <c:pt idx="1614">
                  <c:v>4908.8405304100152</c:v>
                </c:pt>
                <c:pt idx="1615">
                  <c:v>4895.0983759569881</c:v>
                </c:pt>
                <c:pt idx="1616">
                  <c:v>4866.8132236698475</c:v>
                </c:pt>
                <c:pt idx="1617">
                  <c:v>4836.3225762361608</c:v>
                </c:pt>
                <c:pt idx="1618">
                  <c:v>4810.3030416556549</c:v>
                </c:pt>
                <c:pt idx="1619">
                  <c:v>4794.5066683697669</c:v>
                </c:pt>
                <c:pt idx="1620">
                  <c:v>4782.1753963751871</c:v>
                </c:pt>
                <c:pt idx="1621">
                  <c:v>4826.3994647544096</c:v>
                </c:pt>
                <c:pt idx="1622">
                  <c:v>4798.3223489800066</c:v>
                </c:pt>
                <c:pt idx="1623">
                  <c:v>4765.2141064493371</c:v>
                </c:pt>
                <c:pt idx="1624">
                  <c:v>4804.7666423012161</c:v>
                </c:pt>
                <c:pt idx="1625">
                  <c:v>4771.0415792503518</c:v>
                </c:pt>
                <c:pt idx="1626">
                  <c:v>4737.3630529369957</c:v>
                </c:pt>
                <c:pt idx="1627">
                  <c:v>4757.8268421220127</c:v>
                </c:pt>
                <c:pt idx="1628">
                  <c:v>4757.8268421220127</c:v>
                </c:pt>
                <c:pt idx="1629">
                  <c:v>4746.1265386574905</c:v>
                </c:pt>
                <c:pt idx="1630">
                  <c:v>4814.3526871912482</c:v>
                </c:pt>
                <c:pt idx="1631">
                  <c:v>4867.3548281010399</c:v>
                </c:pt>
                <c:pt idx="1632">
                  <c:v>4912.7534842319128</c:v>
                </c:pt>
                <c:pt idx="1633">
                  <c:v>4904.2450107638979</c:v>
                </c:pt>
                <c:pt idx="1634">
                  <c:v>4895.0166652513917</c:v>
                </c:pt>
                <c:pt idx="1635">
                  <c:v>4925.3236165366625</c:v>
                </c:pt>
                <c:pt idx="1636">
                  <c:v>4956.9425111509136</c:v>
                </c:pt>
                <c:pt idx="1637">
                  <c:v>4972.8855800884876</c:v>
                </c:pt>
                <c:pt idx="1638">
                  <c:v>4953.5939229207415</c:v>
                </c:pt>
                <c:pt idx="1639">
                  <c:v>4908.6263354646035</c:v>
                </c:pt>
                <c:pt idx="1640">
                  <c:v>4972.4288120191559</c:v>
                </c:pt>
                <c:pt idx="1641">
                  <c:v>5000.0400863746254</c:v>
                </c:pt>
                <c:pt idx="1642">
                  <c:v>4979.4709220018331</c:v>
                </c:pt>
                <c:pt idx="1643">
                  <c:v>4958.4863517903823</c:v>
                </c:pt>
                <c:pt idx="1644">
                  <c:v>4963.3698531707023</c:v>
                </c:pt>
                <c:pt idx="1645">
                  <c:v>4924.7108549601026</c:v>
                </c:pt>
                <c:pt idx="1646">
                  <c:v>4913.3151435218333</c:v>
                </c:pt>
                <c:pt idx="1647">
                  <c:v>4948.0930355753135</c:v>
                </c:pt>
                <c:pt idx="1648">
                  <c:v>4939.3304950066831</c:v>
                </c:pt>
                <c:pt idx="1649">
                  <c:v>4935.3386914992816</c:v>
                </c:pt>
                <c:pt idx="1650">
                  <c:v>4928.8454482164798</c:v>
                </c:pt>
                <c:pt idx="1651">
                  <c:v>4866.4236579868302</c:v>
                </c:pt>
                <c:pt idx="1652">
                  <c:v>4786.4010619921755</c:v>
                </c:pt>
                <c:pt idx="1653">
                  <c:v>4783.8214517018559</c:v>
                </c:pt>
                <c:pt idx="1654">
                  <c:v>4742.425379373416</c:v>
                </c:pt>
                <c:pt idx="1655">
                  <c:v>4758.1382271742514</c:v>
                </c:pt>
                <c:pt idx="1656">
                  <c:v>4743.0078137939099</c:v>
                </c:pt>
                <c:pt idx="1657">
                  <c:v>4776.7573300265358</c:v>
                </c:pt>
                <c:pt idx="1658">
                  <c:v>4781.0750955138765</c:v>
                </c:pt>
                <c:pt idx="1659">
                  <c:v>4756.5310971981453</c:v>
                </c:pt>
                <c:pt idx="1660">
                  <c:v>4753.1277056578019</c:v>
                </c:pt>
                <c:pt idx="1661">
                  <c:v>4761.4384842476775</c:v>
                </c:pt>
                <c:pt idx="1662">
                  <c:v>4696.1792468231233</c:v>
                </c:pt>
                <c:pt idx="1663">
                  <c:v>4683.1344021050691</c:v>
                </c:pt>
                <c:pt idx="1664">
                  <c:v>4648.1653728291549</c:v>
                </c:pt>
                <c:pt idx="1665">
                  <c:v>4686.9265263865018</c:v>
                </c:pt>
                <c:pt idx="1666">
                  <c:v>4672.658645239263</c:v>
                </c:pt>
                <c:pt idx="1667">
                  <c:v>4647.0240660092541</c:v>
                </c:pt>
                <c:pt idx="1668">
                  <c:v>4613.3035575689992</c:v>
                </c:pt>
                <c:pt idx="1669">
                  <c:v>4568.0655640086579</c:v>
                </c:pt>
                <c:pt idx="1670">
                  <c:v>4551.4984725061022</c:v>
                </c:pt>
                <c:pt idx="1671">
                  <c:v>4572.5463302088056</c:v>
                </c:pt>
                <c:pt idx="1672">
                  <c:v>4565.1947365317637</c:v>
                </c:pt>
                <c:pt idx="1673">
                  <c:v>4610.6560891073568</c:v>
                </c:pt>
                <c:pt idx="1674">
                  <c:v>4637.1562771486333</c:v>
                </c:pt>
                <c:pt idx="1675">
                  <c:v>4617.1586120411703</c:v>
                </c:pt>
                <c:pt idx="1676">
                  <c:v>4614.7784812446189</c:v>
                </c:pt>
                <c:pt idx="1677">
                  <c:v>4597.729980546882</c:v>
                </c:pt>
                <c:pt idx="1678">
                  <c:v>4618.562442464442</c:v>
                </c:pt>
                <c:pt idx="1679">
                  <c:v>4634.5453321115083</c:v>
                </c:pt>
                <c:pt idx="1680">
                  <c:v>4666.6001711686795</c:v>
                </c:pt>
                <c:pt idx="1681">
                  <c:v>4664.5038419689354</c:v>
                </c:pt>
                <c:pt idx="1682">
                  <c:v>4680.7185376844327</c:v>
                </c:pt>
                <c:pt idx="1683">
                  <c:v>4626.5763679186521</c:v>
                </c:pt>
                <c:pt idx="1684">
                  <c:v>4596.4143919762419</c:v>
                </c:pt>
                <c:pt idx="1685">
                  <c:v>4595.7730263793837</c:v>
                </c:pt>
                <c:pt idx="1686">
                  <c:v>4600.3094785356125</c:v>
                </c:pt>
                <c:pt idx="1687">
                  <c:v>4544.8160894621096</c:v>
                </c:pt>
                <c:pt idx="1688">
                  <c:v>4564.9232497576777</c:v>
                </c:pt>
                <c:pt idx="1689">
                  <c:v>4563.6317037235904</c:v>
                </c:pt>
                <c:pt idx="1690">
                  <c:v>4581.3162605512889</c:v>
                </c:pt>
                <c:pt idx="1691">
                  <c:v>4571.3577006717651</c:v>
                </c:pt>
                <c:pt idx="1692">
                  <c:v>4581.7182237753623</c:v>
                </c:pt>
                <c:pt idx="1693">
                  <c:v>4640.8217768572895</c:v>
                </c:pt>
                <c:pt idx="1694">
                  <c:v>4585.853072444871</c:v>
                </c:pt>
                <c:pt idx="1695">
                  <c:v>4599.7591402671851</c:v>
                </c:pt>
                <c:pt idx="1696">
                  <c:v>4634.2454733176728</c:v>
                </c:pt>
                <c:pt idx="1697">
                  <c:v>4713.0098473187491</c:v>
                </c:pt>
                <c:pt idx="1698">
                  <c:v>4732.5886116367983</c:v>
                </c:pt>
                <c:pt idx="1699">
                  <c:v>4751.9272272395556</c:v>
                </c:pt>
                <c:pt idx="1700">
                  <c:v>4738.6826931564428</c:v>
                </c:pt>
                <c:pt idx="1701">
                  <c:v>4727.6606825983845</c:v>
                </c:pt>
                <c:pt idx="1702">
                  <c:v>4711.3483610079411</c:v>
                </c:pt>
                <c:pt idx="1703">
                  <c:v>4702.223497523808</c:v>
                </c:pt>
                <c:pt idx="1704">
                  <c:v>4711.1328435680189</c:v>
                </c:pt>
                <c:pt idx="1705">
                  <c:v>4761.8397782576221</c:v>
                </c:pt>
                <c:pt idx="1706">
                  <c:v>4766.5925986941402</c:v>
                </c:pt>
                <c:pt idx="1707">
                  <c:v>4744.7602152732798</c:v>
                </c:pt>
                <c:pt idx="1708">
                  <c:v>4764.5305940561457</c:v>
                </c:pt>
                <c:pt idx="1709">
                  <c:v>4771.5200751245138</c:v>
                </c:pt>
                <c:pt idx="1710">
                  <c:v>4822.0391869674077</c:v>
                </c:pt>
                <c:pt idx="1711">
                  <c:v>4840.858954313394</c:v>
                </c:pt>
                <c:pt idx="1712">
                  <c:v>4829.0192598700478</c:v>
                </c:pt>
                <c:pt idx="1713">
                  <c:v>4833.0553378644672</c:v>
                </c:pt>
                <c:pt idx="1714">
                  <c:v>4849.0665959402122</c:v>
                </c:pt>
                <c:pt idx="1715">
                  <c:v>4836.7598547821008</c:v>
                </c:pt>
                <c:pt idx="1716">
                  <c:v>4823.4231086327154</c:v>
                </c:pt>
                <c:pt idx="1717">
                  <c:v>4795.2416537954123</c:v>
                </c:pt>
                <c:pt idx="1718">
                  <c:v>4835.6381522143829</c:v>
                </c:pt>
                <c:pt idx="1719">
                  <c:v>4820.3261769844667</c:v>
                </c:pt>
                <c:pt idx="1720">
                  <c:v>4858.0190679124498</c:v>
                </c:pt>
                <c:pt idx="1721">
                  <c:v>4841.9806365737495</c:v>
                </c:pt>
                <c:pt idx="1722">
                  <c:v>4787.8329541958583</c:v>
                </c:pt>
                <c:pt idx="1723">
                  <c:v>4711.3246253257576</c:v>
                </c:pt>
                <c:pt idx="1724">
                  <c:v>4741.0231189686301</c:v>
                </c:pt>
                <c:pt idx="1725">
                  <c:v>4765.7992961193131</c:v>
                </c:pt>
                <c:pt idx="1726">
                  <c:v>4688.8626834614006</c:v>
                </c:pt>
                <c:pt idx="1727">
                  <c:v>4654.9355038173317</c:v>
                </c:pt>
                <c:pt idx="1728">
                  <c:v>4659.9906464694022</c:v>
                </c:pt>
                <c:pt idx="1729">
                  <c:v>4696.0600817546292</c:v>
                </c:pt>
                <c:pt idx="1730">
                  <c:v>4723.7565766824255</c:v>
                </c:pt>
                <c:pt idx="1731">
                  <c:v>4778.897860614662</c:v>
                </c:pt>
                <c:pt idx="1732">
                  <c:v>4762.4197819584615</c:v>
                </c:pt>
                <c:pt idx="1733">
                  <c:v>4770.1929949659698</c:v>
                </c:pt>
                <c:pt idx="1734">
                  <c:v>4835.9209168792895</c:v>
                </c:pt>
                <c:pt idx="1735">
                  <c:v>4798.0084900137144</c:v>
                </c:pt>
                <c:pt idx="1736">
                  <c:v>4807.3004500298521</c:v>
                </c:pt>
                <c:pt idx="1737">
                  <c:v>4754.0952887310623</c:v>
                </c:pt>
                <c:pt idx="1738">
                  <c:v>4747.039189376057</c:v>
                </c:pt>
                <c:pt idx="1739">
                  <c:v>4739.7843725008761</c:v>
                </c:pt>
                <c:pt idx="1740">
                  <c:v>4674.8759519967462</c:v>
                </c:pt>
                <c:pt idx="1741">
                  <c:v>4656.1715889991474</c:v>
                </c:pt>
                <c:pt idx="1742">
                  <c:v>4680.8946999606205</c:v>
                </c:pt>
                <c:pt idx="1743">
                  <c:v>4698.965605712795</c:v>
                </c:pt>
                <c:pt idx="1744">
                  <c:v>4691.0334600399274</c:v>
                </c:pt>
                <c:pt idx="1745">
                  <c:v>4663.0298865141294</c:v>
                </c:pt>
                <c:pt idx="1746">
                  <c:v>4711.9234984702707</c:v>
                </c:pt>
                <c:pt idx="1747">
                  <c:v>4737.5393922763778</c:v>
                </c:pt>
                <c:pt idx="1748">
                  <c:v>4730.6443516626878</c:v>
                </c:pt>
                <c:pt idx="1749">
                  <c:v>4718.7421232267234</c:v>
                </c:pt>
                <c:pt idx="1750">
                  <c:v>4764.2890106020277</c:v>
                </c:pt>
                <c:pt idx="1751">
                  <c:v>4766.2998014559544</c:v>
                </c:pt>
                <c:pt idx="1752">
                  <c:v>4774.7523418903429</c:v>
                </c:pt>
                <c:pt idx="1753">
                  <c:v>4778.2187348355264</c:v>
                </c:pt>
                <c:pt idx="1754">
                  <c:v>4770.6141881633957</c:v>
                </c:pt>
                <c:pt idx="1755">
                  <c:v>4791.176552030759</c:v>
                </c:pt>
                <c:pt idx="1756">
                  <c:v>4787.8542664456927</c:v>
                </c:pt>
                <c:pt idx="1757">
                  <c:v>4806.1937480969937</c:v>
                </c:pt>
                <c:pt idx="1758">
                  <c:v>4788.8817227268955</c:v>
                </c:pt>
                <c:pt idx="1759">
                  <c:v>4811.6255784690884</c:v>
                </c:pt>
                <c:pt idx="1760">
                  <c:v>4827.855917901441</c:v>
                </c:pt>
                <c:pt idx="1761">
                  <c:v>4827.345691769191</c:v>
                </c:pt>
                <c:pt idx="1762">
                  <c:v>4786.9723245274818</c:v>
                </c:pt>
                <c:pt idx="1763">
                  <c:v>4720.699918252265</c:v>
                </c:pt>
                <c:pt idx="1764">
                  <c:v>4772.605666563235</c:v>
                </c:pt>
                <c:pt idx="1765">
                  <c:v>4815.7306401953474</c:v>
                </c:pt>
                <c:pt idx="1766">
                  <c:v>4754.2428371077413</c:v>
                </c:pt>
                <c:pt idx="1767">
                  <c:v>4740.5277740867132</c:v>
                </c:pt>
                <c:pt idx="1768">
                  <c:v>4731.1753120147296</c:v>
                </c:pt>
                <c:pt idx="1769">
                  <c:v>4769.5751433763071</c:v>
                </c:pt>
                <c:pt idx="1770">
                  <c:v>4820.9517222534705</c:v>
                </c:pt>
                <c:pt idx="1771">
                  <c:v>4783.3544704128281</c:v>
                </c:pt>
                <c:pt idx="1772">
                  <c:v>4694.654639609711</c:v>
                </c:pt>
                <c:pt idx="1773">
                  <c:v>4714.0903543063832</c:v>
                </c:pt>
                <c:pt idx="1774">
                  <c:v>4700.8113040632288</c:v>
                </c:pt>
                <c:pt idx="1775">
                  <c:v>4666.6983618225695</c:v>
                </c:pt>
                <c:pt idx="1776">
                  <c:v>4609.4133372313108</c:v>
                </c:pt>
                <c:pt idx="1777">
                  <c:v>4668.2783812958578</c:v>
                </c:pt>
                <c:pt idx="1778">
                  <c:v>4648.9331559973061</c:v>
                </c:pt>
                <c:pt idx="1779">
                  <c:v>4493.5757300735604</c:v>
                </c:pt>
                <c:pt idx="1780">
                  <c:v>4486.004664209504</c:v>
                </c:pt>
                <c:pt idx="1781">
                  <c:v>4524.2797156086635</c:v>
                </c:pt>
                <c:pt idx="1782">
                  <c:v>4625.0532044223874</c:v>
                </c:pt>
                <c:pt idx="1783">
                  <c:v>4638.4085065555309</c:v>
                </c:pt>
                <c:pt idx="1784">
                  <c:v>4749.1343628502236</c:v>
                </c:pt>
                <c:pt idx="1785">
                  <c:v>4702.1307471232831</c:v>
                </c:pt>
                <c:pt idx="1786">
                  <c:v>4730.7141065224905</c:v>
                </c:pt>
                <c:pt idx="1787">
                  <c:v>4530.7192411051801</c:v>
                </c:pt>
                <c:pt idx="1788">
                  <c:v>4526.0897209174609</c:v>
                </c:pt>
                <c:pt idx="1789">
                  <c:v>4452.2076006428215</c:v>
                </c:pt>
                <c:pt idx="1790">
                  <c:v>4402.2480314955983</c:v>
                </c:pt>
                <c:pt idx="1791">
                  <c:v>4430.1633335736906</c:v>
                </c:pt>
                <c:pt idx="1792">
                  <c:v>4385.547250597826</c:v>
                </c:pt>
                <c:pt idx="1793">
                  <c:v>4481.1976794831598</c:v>
                </c:pt>
                <c:pt idx="1794">
                  <c:v>4475.9564686503445</c:v>
                </c:pt>
                <c:pt idx="1795">
                  <c:v>4421.5220612802777</c:v>
                </c:pt>
                <c:pt idx="1796">
                  <c:v>4406.3368363633135</c:v>
                </c:pt>
                <c:pt idx="1797">
                  <c:v>4386.6300282074453</c:v>
                </c:pt>
                <c:pt idx="1798">
                  <c:v>4343.1910180749965</c:v>
                </c:pt>
                <c:pt idx="1799">
                  <c:v>4239.5757374660679</c:v>
                </c:pt>
                <c:pt idx="1800">
                  <c:v>4272.350080393433</c:v>
                </c:pt>
                <c:pt idx="1801">
                  <c:v>4373.9435723414917</c:v>
                </c:pt>
                <c:pt idx="1802">
                  <c:v>4438.3510956416967</c:v>
                </c:pt>
                <c:pt idx="1803">
                  <c:v>4434.323687533456</c:v>
                </c:pt>
                <c:pt idx="1804">
                  <c:v>4455.2758052291492</c:v>
                </c:pt>
                <c:pt idx="1805">
                  <c:v>4444.7381139595409</c:v>
                </c:pt>
                <c:pt idx="1806">
                  <c:v>4465.4657994369954</c:v>
                </c:pt>
                <c:pt idx="1807">
                  <c:v>4457.7489925094878</c:v>
                </c:pt>
                <c:pt idx="1808">
                  <c:v>4440.8657069637065</c:v>
                </c:pt>
                <c:pt idx="1809">
                  <c:v>4402.5205896011512</c:v>
                </c:pt>
                <c:pt idx="1810">
                  <c:v>4371.9986743291074</c:v>
                </c:pt>
                <c:pt idx="1811">
                  <c:v>4361.6030818298323</c:v>
                </c:pt>
                <c:pt idx="1812">
                  <c:v>4404.0173603848771</c:v>
                </c:pt>
                <c:pt idx="1813">
                  <c:v>4391.8674400938289</c:v>
                </c:pt>
                <c:pt idx="1814">
                  <c:v>4302.3929037031921</c:v>
                </c:pt>
                <c:pt idx="1815">
                  <c:v>4358.015747700837</c:v>
                </c:pt>
                <c:pt idx="1816">
                  <c:v>4380.5850643464792</c:v>
                </c:pt>
                <c:pt idx="1817">
                  <c:v>4400.8834833365963</c:v>
                </c:pt>
                <c:pt idx="1818">
                  <c:v>4395.3267175269866</c:v>
                </c:pt>
                <c:pt idx="1819">
                  <c:v>4384.7439055441555</c:v>
                </c:pt>
                <c:pt idx="1820">
                  <c:v>4384.7439055441555</c:v>
                </c:pt>
                <c:pt idx="1821">
                  <c:v>4404.7412333578868</c:v>
                </c:pt>
                <c:pt idx="1822">
                  <c:v>4380.0529034758529</c:v>
                </c:pt>
                <c:pt idx="1823">
                  <c:v>4396.8731322705853</c:v>
                </c:pt>
                <c:pt idx="1824">
                  <c:v>4412.572875096138</c:v>
                </c:pt>
                <c:pt idx="1825">
                  <c:v>4412.572875096138</c:v>
                </c:pt>
                <c:pt idx="1826">
                  <c:v>4501.6239805335008</c:v>
                </c:pt>
                <c:pt idx="1827">
                  <c:v>4474.4655654012849</c:v>
                </c:pt>
                <c:pt idx="1828">
                  <c:v>4520.0806775421734</c:v>
                </c:pt>
                <c:pt idx="1829">
                  <c:v>4532.3125429265338</c:v>
                </c:pt>
                <c:pt idx="1830">
                  <c:v>4572.6616079065016</c:v>
                </c:pt>
                <c:pt idx="1831">
                  <c:v>4592.2644607637612</c:v>
                </c:pt>
                <c:pt idx="1832">
                  <c:v>4600.1674980901125</c:v>
                </c:pt>
                <c:pt idx="1833">
                  <c:v>4592.4791301222895</c:v>
                </c:pt>
                <c:pt idx="1834">
                  <c:v>4592.5432756485434</c:v>
                </c:pt>
                <c:pt idx="1835">
                  <c:v>4588.6154731036759</c:v>
                </c:pt>
                <c:pt idx="1836">
                  <c:v>4603.1367875308624</c:v>
                </c:pt>
                <c:pt idx="1837">
                  <c:v>4619.1381680544418</c:v>
                </c:pt>
                <c:pt idx="1838">
                  <c:v>4636.3274181917432</c:v>
                </c:pt>
                <c:pt idx="1839">
                  <c:v>4621.0784339563115</c:v>
                </c:pt>
                <c:pt idx="1840">
                  <c:v>4600.9843523181171</c:v>
                </c:pt>
                <c:pt idx="1841">
                  <c:v>4612.6373905083774</c:v>
                </c:pt>
                <c:pt idx="1842">
                  <c:v>4618.4591337127022</c:v>
                </c:pt>
                <c:pt idx="1843">
                  <c:v>4625.2790426450092</c:v>
                </c:pt>
                <c:pt idx="1844">
                  <c:v>4607.5696695725974</c:v>
                </c:pt>
                <c:pt idx="1845">
                  <c:v>4631.9000286249802</c:v>
                </c:pt>
                <c:pt idx="1846">
                  <c:v>4640.4760309679268</c:v>
                </c:pt>
                <c:pt idx="1847">
                  <c:v>4676.6041883723155</c:v>
                </c:pt>
                <c:pt idx="1848">
                  <c:v>4672.724664092153</c:v>
                </c:pt>
                <c:pt idx="1849">
                  <c:v>4683.8346176434534</c:v>
                </c:pt>
                <c:pt idx="1850">
                  <c:v>4707.0680166429083</c:v>
                </c:pt>
                <c:pt idx="1851">
                  <c:v>4640.5740252698115</c:v>
                </c:pt>
                <c:pt idx="1852">
                  <c:v>4596.5172186298505</c:v>
                </c:pt>
                <c:pt idx="1853">
                  <c:v>4577.0935195011652</c:v>
                </c:pt>
                <c:pt idx="1854">
                  <c:v>4570.4916485280364</c:v>
                </c:pt>
                <c:pt idx="1855">
                  <c:v>4570.0588260926206</c:v>
                </c:pt>
                <c:pt idx="1856">
                  <c:v>4514.7851976824559</c:v>
                </c:pt>
                <c:pt idx="1857">
                  <c:v>4566.8363966387351</c:v>
                </c:pt>
                <c:pt idx="1858">
                  <c:v>4590.4600474136569</c:v>
                </c:pt>
                <c:pt idx="1859">
                  <c:v>4573.8322602476801</c:v>
                </c:pt>
                <c:pt idx="1860">
                  <c:v>4579.3337993542391</c:v>
                </c:pt>
                <c:pt idx="1861">
                  <c:v>4597.7238596432198</c:v>
                </c:pt>
                <c:pt idx="1862">
                  <c:v>4610.4527894686635</c:v>
                </c:pt>
                <c:pt idx="1863">
                  <c:v>4633.0196745756266</c:v>
                </c:pt>
                <c:pt idx="1864">
                  <c:v>4623.8755434032701</c:v>
                </c:pt>
                <c:pt idx="1865">
                  <c:v>4637.9495870417104</c:v>
                </c:pt>
                <c:pt idx="1866">
                  <c:v>4609.9531217422455</c:v>
                </c:pt>
                <c:pt idx="1867">
                  <c:v>4559.7183569783847</c:v>
                </c:pt>
                <c:pt idx="1868">
                  <c:v>4533.060659209259</c:v>
                </c:pt>
                <c:pt idx="1869">
                  <c:v>4517.3431635889356</c:v>
                </c:pt>
                <c:pt idx="1870">
                  <c:v>4498.319791510231</c:v>
                </c:pt>
                <c:pt idx="1871">
                  <c:v>4477.4465353780561</c:v>
                </c:pt>
                <c:pt idx="1872">
                  <c:v>4450.9799453641417</c:v>
                </c:pt>
                <c:pt idx="1873">
                  <c:v>4460.8669604841534</c:v>
                </c:pt>
                <c:pt idx="1874">
                  <c:v>4518.3583958130375</c:v>
                </c:pt>
                <c:pt idx="1875">
                  <c:v>4513.9880300184659</c:v>
                </c:pt>
                <c:pt idx="1876">
                  <c:v>4551.4778703548427</c:v>
                </c:pt>
                <c:pt idx="1877">
                  <c:v>4535.5221859176499</c:v>
                </c:pt>
                <c:pt idx="1878">
                  <c:v>4575.3503794942271</c:v>
                </c:pt>
                <c:pt idx="1879">
                  <c:v>4589.2329964475302</c:v>
                </c:pt>
                <c:pt idx="1880">
                  <c:v>4606.3760340148219</c:v>
                </c:pt>
                <c:pt idx="1881">
                  <c:v>4658.0592811923534</c:v>
                </c:pt>
                <c:pt idx="1882">
                  <c:v>4651.9149545283135</c:v>
                </c:pt>
                <c:pt idx="1883">
                  <c:v>4542.6297591922948</c:v>
                </c:pt>
                <c:pt idx="1884">
                  <c:v>4581.7314142167488</c:v>
                </c:pt>
                <c:pt idx="1885">
                  <c:v>4606.8929380277586</c:v>
                </c:pt>
                <c:pt idx="1886">
                  <c:v>4576.5629739655733</c:v>
                </c:pt>
                <c:pt idx="1887">
                  <c:v>4587.2147248593392</c:v>
                </c:pt>
                <c:pt idx="1888">
                  <c:v>4627.1318445452334</c:v>
                </c:pt>
                <c:pt idx="1889">
                  <c:v>4649.4835528612466</c:v>
                </c:pt>
                <c:pt idx="1890">
                  <c:v>4616.5191757727935</c:v>
                </c:pt>
                <c:pt idx="1891">
                  <c:v>4607.0365432657181</c:v>
                </c:pt>
                <c:pt idx="1892">
                  <c:v>4678.1835786796182</c:v>
                </c:pt>
                <c:pt idx="1893">
                  <c:v>4771.9597186716919</c:v>
                </c:pt>
                <c:pt idx="1894">
                  <c:v>4803.7602736283752</c:v>
                </c:pt>
                <c:pt idx="1895">
                  <c:v>4769.5991432228311</c:v>
                </c:pt>
                <c:pt idx="1896">
                  <c:v>4751.59467771856</c:v>
                </c:pt>
                <c:pt idx="1897">
                  <c:v>4708.3257823589884</c:v>
                </c:pt>
                <c:pt idx="1898">
                  <c:v>4692.3535945227968</c:v>
                </c:pt>
                <c:pt idx="1899">
                  <c:v>4677.3618216335908</c:v>
                </c:pt>
                <c:pt idx="1900">
                  <c:v>4716.5957842740381</c:v>
                </c:pt>
                <c:pt idx="1901">
                  <c:v>4735.0008323170632</c:v>
                </c:pt>
                <c:pt idx="1902">
                  <c:v>4745.4840527105271</c:v>
                </c:pt>
                <c:pt idx="1903">
                  <c:v>4745.4840527105271</c:v>
                </c:pt>
                <c:pt idx="1904">
                  <c:v>4737.3553308783085</c:v>
                </c:pt>
                <c:pt idx="1905">
                  <c:v>4720.3015769924941</c:v>
                </c:pt>
                <c:pt idx="1906">
                  <c:v>4690.3433495333284</c:v>
                </c:pt>
                <c:pt idx="1907">
                  <c:v>4701.1569295930094</c:v>
                </c:pt>
                <c:pt idx="1908">
                  <c:v>4700.5679212535679</c:v>
                </c:pt>
                <c:pt idx="1909">
                  <c:v>4703.7678259884087</c:v>
                </c:pt>
                <c:pt idx="1910">
                  <c:v>4683.6479623272489</c:v>
                </c:pt>
                <c:pt idx="1911">
                  <c:v>4674.6166048976438</c:v>
                </c:pt>
                <c:pt idx="1912">
                  <c:v>4646.7295927567966</c:v>
                </c:pt>
                <c:pt idx="1913">
                  <c:v>4648.6444542730733</c:v>
                </c:pt>
                <c:pt idx="1914">
                  <c:v>4635.9686385927371</c:v>
                </c:pt>
                <c:pt idx="1915">
                  <c:v>4586.7192218331247</c:v>
                </c:pt>
                <c:pt idx="1916">
                  <c:v>4579.0425338801761</c:v>
                </c:pt>
                <c:pt idx="1917">
                  <c:v>4544.1534567031376</c:v>
                </c:pt>
                <c:pt idx="1918">
                  <c:v>4549.011485423016</c:v>
                </c:pt>
                <c:pt idx="1919">
                  <c:v>4497.1175397718134</c:v>
                </c:pt>
                <c:pt idx="1920">
                  <c:v>4531.0890633472964</c:v>
                </c:pt>
                <c:pt idx="1921">
                  <c:v>4510.5151999224408</c:v>
                </c:pt>
                <c:pt idx="1922">
                  <c:v>4493.937062756082</c:v>
                </c:pt>
                <c:pt idx="1923">
                  <c:v>4485.0334108824927</c:v>
                </c:pt>
                <c:pt idx="1924">
                  <c:v>4482.6822619711356</c:v>
                </c:pt>
                <c:pt idx="1925">
                  <c:v>4486.1917265483207</c:v>
                </c:pt>
                <c:pt idx="1926">
                  <c:v>4458.1687129806996</c:v>
                </c:pt>
                <c:pt idx="1927">
                  <c:v>4434.0485064430331</c:v>
                </c:pt>
                <c:pt idx="1928">
                  <c:v>4431.4836111789882</c:v>
                </c:pt>
                <c:pt idx="1929">
                  <c:v>4429.4488260742</c:v>
                </c:pt>
                <c:pt idx="1930">
                  <c:v>4411.1390942989265</c:v>
                </c:pt>
                <c:pt idx="1931">
                  <c:v>4469.0057222682008</c:v>
                </c:pt>
                <c:pt idx="1932">
                  <c:v>4525.5041381372803</c:v>
                </c:pt>
                <c:pt idx="1933">
                  <c:v>4486.4827420410566</c:v>
                </c:pt>
                <c:pt idx="1934">
                  <c:v>4526.6785484969068</c:v>
                </c:pt>
                <c:pt idx="1935">
                  <c:v>4539.3821239592971</c:v>
                </c:pt>
                <c:pt idx="1936">
                  <c:v>4537.2884366839762</c:v>
                </c:pt>
                <c:pt idx="1937">
                  <c:v>4526.2851546425654</c:v>
                </c:pt>
                <c:pt idx="1938">
                  <c:v>4542.9518323653392</c:v>
                </c:pt>
                <c:pt idx="1939">
                  <c:v>4558.458286911643</c:v>
                </c:pt>
                <c:pt idx="1940">
                  <c:v>4568.569868264437</c:v>
                </c:pt>
                <c:pt idx="1941">
                  <c:v>4568.7726094390173</c:v>
                </c:pt>
                <c:pt idx="1942">
                  <c:v>4546.4848275880786</c:v>
                </c:pt>
                <c:pt idx="1943">
                  <c:v>4518.944366726756</c:v>
                </c:pt>
                <c:pt idx="1944">
                  <c:v>4502.8304958351127</c:v>
                </c:pt>
                <c:pt idx="1945">
                  <c:v>4534.5366722706412</c:v>
                </c:pt>
                <c:pt idx="1946">
                  <c:v>4540.9104332169518</c:v>
                </c:pt>
                <c:pt idx="1947">
                  <c:v>4567.0096659148339</c:v>
                </c:pt>
                <c:pt idx="1948">
                  <c:v>4575.2970452020591</c:v>
                </c:pt>
                <c:pt idx="1949">
                  <c:v>4598.8398054735517</c:v>
                </c:pt>
                <c:pt idx="1950">
                  <c:v>4580.9732421489734</c:v>
                </c:pt>
                <c:pt idx="1951">
                  <c:v>4586.6569848039398</c:v>
                </c:pt>
                <c:pt idx="1952">
                  <c:v>4552.661343975964</c:v>
                </c:pt>
                <c:pt idx="1953">
                  <c:v>4550.407200546033</c:v>
                </c:pt>
                <c:pt idx="1954">
                  <c:v>4571.6933121910924</c:v>
                </c:pt>
                <c:pt idx="1955">
                  <c:v>4563.9983956814649</c:v>
                </c:pt>
                <c:pt idx="1956">
                  <c:v>4578.6560283616682</c:v>
                </c:pt>
                <c:pt idx="1957">
                  <c:v>4587.3909800227329</c:v>
                </c:pt>
                <c:pt idx="1958">
                  <c:v>4586.3130447439889</c:v>
                </c:pt>
                <c:pt idx="1959">
                  <c:v>4616.1166623288536</c:v>
                </c:pt>
                <c:pt idx="1960">
                  <c:v>4559.5734627284164</c:v>
                </c:pt>
                <c:pt idx="1961">
                  <c:v>4568.5647078069569</c:v>
                </c:pt>
                <c:pt idx="1962">
                  <c:v>4561.3355573747149</c:v>
                </c:pt>
                <c:pt idx="1963">
                  <c:v>4542.5573118262773</c:v>
                </c:pt>
                <c:pt idx="1964">
                  <c:v>4572.7686406428784</c:v>
                </c:pt>
                <c:pt idx="1965">
                  <c:v>4580.64019846468</c:v>
                </c:pt>
                <c:pt idx="1966">
                  <c:v>4544.5479563826457</c:v>
                </c:pt>
                <c:pt idx="1967">
                  <c:v>4489.5009317451113</c:v>
                </c:pt>
                <c:pt idx="1968">
                  <c:v>4470.8426412751942</c:v>
                </c:pt>
                <c:pt idx="1969">
                  <c:v>4444.4327363273542</c:v>
                </c:pt>
                <c:pt idx="1970">
                  <c:v>4418.0277111746536</c:v>
                </c:pt>
                <c:pt idx="1971">
                  <c:v>4427.6147152160893</c:v>
                </c:pt>
                <c:pt idx="1972">
                  <c:v>4397.484361735148</c:v>
                </c:pt>
                <c:pt idx="1973">
                  <c:v>4376.4184693840662</c:v>
                </c:pt>
                <c:pt idx="1974">
                  <c:v>4417.9951071564956</c:v>
                </c:pt>
                <c:pt idx="1975">
                  <c:v>4377.3697184049652</c:v>
                </c:pt>
                <c:pt idx="1976">
                  <c:v>4342.7152651864635</c:v>
                </c:pt>
                <c:pt idx="1977">
                  <c:v>4303.8286826967496</c:v>
                </c:pt>
                <c:pt idx="1978">
                  <c:v>4279.9773472228217</c:v>
                </c:pt>
                <c:pt idx="1979">
                  <c:v>4227.616152410521</c:v>
                </c:pt>
                <c:pt idx="1980">
                  <c:v>4288.3497670006818</c:v>
                </c:pt>
                <c:pt idx="1981">
                  <c:v>4341.6724192636166</c:v>
                </c:pt>
                <c:pt idx="1982">
                  <c:v>4353.0844475496424</c:v>
                </c:pt>
                <c:pt idx="1983">
                  <c:v>4339.0306189032981</c:v>
                </c:pt>
                <c:pt idx="1984">
                  <c:v>4266.9593174398351</c:v>
                </c:pt>
                <c:pt idx="1985">
                  <c:v>4264.4890997721268</c:v>
                </c:pt>
                <c:pt idx="1986">
                  <c:v>4161.4200547718556</c:v>
                </c:pt>
                <c:pt idx="1987">
                  <c:v>4176.326953056152</c:v>
                </c:pt>
                <c:pt idx="1988">
                  <c:v>4241.582702015754</c:v>
                </c:pt>
                <c:pt idx="1989">
                  <c:v>4252.5854169546701</c:v>
                </c:pt>
                <c:pt idx="1990">
                  <c:v>4247.7964487637691</c:v>
                </c:pt>
                <c:pt idx="1991">
                  <c:v>4290.6717793759508</c:v>
                </c:pt>
                <c:pt idx="1992">
                  <c:v>4274.3996099919568</c:v>
                </c:pt>
                <c:pt idx="1993">
                  <c:v>4228.8628243347894</c:v>
                </c:pt>
                <c:pt idx="1994">
                  <c:v>4248.2369486355965</c:v>
                </c:pt>
                <c:pt idx="1995">
                  <c:v>4297.0356206551423</c:v>
                </c:pt>
                <c:pt idx="1996">
                  <c:v>4327.3611185185364</c:v>
                </c:pt>
                <c:pt idx="1997">
                  <c:v>4407.8632296613077</c:v>
                </c:pt>
                <c:pt idx="1998">
                  <c:v>4452.3501900107995</c:v>
                </c:pt>
                <c:pt idx="1999">
                  <c:v>4426.8222707965633</c:v>
                </c:pt>
                <c:pt idx="2000">
                  <c:v>4401.0291661700248</c:v>
                </c:pt>
                <c:pt idx="2001">
                  <c:v>4448.5646613731215</c:v>
                </c:pt>
                <c:pt idx="2002">
                  <c:v>4484.4920088738445</c:v>
                </c:pt>
                <c:pt idx="2003">
                  <c:v>4475.4654947891222</c:v>
                </c:pt>
                <c:pt idx="2004">
                  <c:v>4468.6852105622975</c:v>
                </c:pt>
                <c:pt idx="2005">
                  <c:v>4468.5409855388498</c:v>
                </c:pt>
                <c:pt idx="2006">
                  <c:v>4487.526061462132</c:v>
                </c:pt>
                <c:pt idx="2007">
                  <c:v>4490.7071224008005</c:v>
                </c:pt>
                <c:pt idx="2008">
                  <c:v>4492.0377230157228</c:v>
                </c:pt>
                <c:pt idx="2009">
                  <c:v>4500.1510968129369</c:v>
                </c:pt>
                <c:pt idx="2010">
                  <c:v>4543.690184201625</c:v>
                </c:pt>
                <c:pt idx="2011">
                  <c:v>4521.4230070435724</c:v>
                </c:pt>
                <c:pt idx="2012">
                  <c:v>4508.9736673619282</c:v>
                </c:pt>
                <c:pt idx="2013">
                  <c:v>4544.7174804859014</c:v>
                </c:pt>
                <c:pt idx="2014">
                  <c:v>4532.8752119516494</c:v>
                </c:pt>
                <c:pt idx="2015">
                  <c:v>4499.1257944471372</c:v>
                </c:pt>
                <c:pt idx="2016">
                  <c:v>4506.8538065258181</c:v>
                </c:pt>
                <c:pt idx="2017">
                  <c:v>4528.8863833707865</c:v>
                </c:pt>
                <c:pt idx="2018">
                  <c:v>4513.6842116685511</c:v>
                </c:pt>
                <c:pt idx="2019">
                  <c:v>4517.590806500798</c:v>
                </c:pt>
                <c:pt idx="2020">
                  <c:v>4482.8463324149443</c:v>
                </c:pt>
                <c:pt idx="2021">
                  <c:v>4417.6581623411539</c:v>
                </c:pt>
                <c:pt idx="2022">
                  <c:v>4463.5194377554626</c:v>
                </c:pt>
                <c:pt idx="2023">
                  <c:v>4546.0413460717691</c:v>
                </c:pt>
                <c:pt idx="2024">
                  <c:v>4491.4171450891381</c:v>
                </c:pt>
                <c:pt idx="2025">
                  <c:v>4452.3564644783701</c:v>
                </c:pt>
                <c:pt idx="2026">
                  <c:v>4459.3944017010135</c:v>
                </c:pt>
                <c:pt idx="2027">
                  <c:v>4489.3633211797442</c:v>
                </c:pt>
                <c:pt idx="2028">
                  <c:v>4526.2253292963605</c:v>
                </c:pt>
                <c:pt idx="2029">
                  <c:v>4534.5886842172149</c:v>
                </c:pt>
                <c:pt idx="2030">
                  <c:v>4528.0020172467539</c:v>
                </c:pt>
                <c:pt idx="2031">
                  <c:v>4537.0979705861282</c:v>
                </c:pt>
                <c:pt idx="2032">
                  <c:v>4536.0071731271219</c:v>
                </c:pt>
                <c:pt idx="2033">
                  <c:v>4525.1960425817942</c:v>
                </c:pt>
                <c:pt idx="2034">
                  <c:v>4547.7326179333822</c:v>
                </c:pt>
                <c:pt idx="2035">
                  <c:v>4560.5212792051316</c:v>
                </c:pt>
                <c:pt idx="2036">
                  <c:v>4579.1800838345971</c:v>
                </c:pt>
                <c:pt idx="2037">
                  <c:v>4592.5981887453363</c:v>
                </c:pt>
                <c:pt idx="2038">
                  <c:v>4561.0109680146797</c:v>
                </c:pt>
                <c:pt idx="2039">
                  <c:v>4592.1366863707717</c:v>
                </c:pt>
                <c:pt idx="2040">
                  <c:v>4602.8188260772831</c:v>
                </c:pt>
                <c:pt idx="2041">
                  <c:v>4609.932305295315</c:v>
                </c:pt>
                <c:pt idx="2042">
                  <c:v>4588.5762869183873</c:v>
                </c:pt>
                <c:pt idx="2043">
                  <c:v>4629.5836431273183</c:v>
                </c:pt>
                <c:pt idx="2044">
                  <c:v>4638.9054473184851</c:v>
                </c:pt>
                <c:pt idx="2045">
                  <c:v>4627.1981199995271</c:v>
                </c:pt>
                <c:pt idx="2046">
                  <c:v>4643.2364935525384</c:v>
                </c:pt>
                <c:pt idx="2047">
                  <c:v>4663.6671719777141</c:v>
                </c:pt>
                <c:pt idx="2048">
                  <c:v>4603.9770071141083</c:v>
                </c:pt>
                <c:pt idx="2049">
                  <c:v>4589.3084890409191</c:v>
                </c:pt>
                <c:pt idx="2050">
                  <c:v>4547.4139103459538</c:v>
                </c:pt>
                <c:pt idx="2051">
                  <c:v>4547.152275208131</c:v>
                </c:pt>
                <c:pt idx="2052">
                  <c:v>4541.5965262939926</c:v>
                </c:pt>
                <c:pt idx="2053">
                  <c:v>4553.9341313650457</c:v>
                </c:pt>
                <c:pt idx="2054">
                  <c:v>4557.3824197951508</c:v>
                </c:pt>
                <c:pt idx="2055">
                  <c:v>4556.662727915299</c:v>
                </c:pt>
                <c:pt idx="2056">
                  <c:v>4568.5796768412138</c:v>
                </c:pt>
                <c:pt idx="2057">
                  <c:v>4567.6275802023229</c:v>
                </c:pt>
                <c:pt idx="2058">
                  <c:v>4597.3042352983457</c:v>
                </c:pt>
                <c:pt idx="2059">
                  <c:v>4593.4386706789164</c:v>
                </c:pt>
                <c:pt idx="2060">
                  <c:v>4526.7965786834257</c:v>
                </c:pt>
                <c:pt idx="2061">
                  <c:v>4529.5330047419684</c:v>
                </c:pt>
                <c:pt idx="2062">
                  <c:v>4544.5874878059412</c:v>
                </c:pt>
                <c:pt idx="2063">
                  <c:v>4531.0847958722125</c:v>
                </c:pt>
                <c:pt idx="2064">
                  <c:v>4509.4446780165827</c:v>
                </c:pt>
                <c:pt idx="2065">
                  <c:v>4502.8511197932075</c:v>
                </c:pt>
                <c:pt idx="2066">
                  <c:v>4528.8515200079009</c:v>
                </c:pt>
                <c:pt idx="2067">
                  <c:v>4520.1101494591167</c:v>
                </c:pt>
                <c:pt idx="2068">
                  <c:v>4504.4488637551876</c:v>
                </c:pt>
                <c:pt idx="2069">
                  <c:v>4494.8009643266096</c:v>
                </c:pt>
                <c:pt idx="2070">
                  <c:v>4549.0797122476561</c:v>
                </c:pt>
                <c:pt idx="2071">
                  <c:v>4586.16428267831</c:v>
                </c:pt>
                <c:pt idx="2072">
                  <c:v>4609.0588253091419</c:v>
                </c:pt>
                <c:pt idx="2073">
                  <c:v>4680.5498718769923</c:v>
                </c:pt>
                <c:pt idx="2074">
                  <c:v>4659.8789710737274</c:v>
                </c:pt>
                <c:pt idx="2075">
                  <c:v>4669.3633413032867</c:v>
                </c:pt>
                <c:pt idx="2076">
                  <c:v>4738.1303013828337</c:v>
                </c:pt>
                <c:pt idx="2077">
                  <c:v>4727.6618990010029</c:v>
                </c:pt>
                <c:pt idx="2078">
                  <c:v>4713.9427182690551</c:v>
                </c:pt>
                <c:pt idx="2079">
                  <c:v>4716.0994083287478</c:v>
                </c:pt>
                <c:pt idx="2080">
                  <c:v>4709.7821192117399</c:v>
                </c:pt>
                <c:pt idx="2081">
                  <c:v>4709.7821192117399</c:v>
                </c:pt>
                <c:pt idx="2082">
                  <c:v>4735.2352634593099</c:v>
                </c:pt>
                <c:pt idx="2083">
                  <c:v>4722.179226661191</c:v>
                </c:pt>
                <c:pt idx="2084">
                  <c:v>4678.6964615258858</c:v>
                </c:pt>
                <c:pt idx="2085">
                  <c:v>4689.1854869901808</c:v>
                </c:pt>
                <c:pt idx="2086">
                  <c:v>4689.1854869901808</c:v>
                </c:pt>
                <c:pt idx="2087">
                  <c:v>4773.1074397948778</c:v>
                </c:pt>
                <c:pt idx="2088">
                  <c:v>4772.6124679015056</c:v>
                </c:pt>
                <c:pt idx="2089">
                  <c:v>4758.792828766891</c:v>
                </c:pt>
                <c:pt idx="2090">
                  <c:v>4711.2016494905347</c:v>
                </c:pt>
                <c:pt idx="2091">
                  <c:v>4725.2246947648209</c:v>
                </c:pt>
                <c:pt idx="2092">
                  <c:v>4721.4325602859853</c:v>
                </c:pt>
                <c:pt idx="2093">
                  <c:v>4716.3303954251878</c:v>
                </c:pt>
                <c:pt idx="2094">
                  <c:v>4746.2274463329504</c:v>
                </c:pt>
                <c:pt idx="2095">
                  <c:v>4734.0284177860476</c:v>
                </c:pt>
                <c:pt idx="2096">
                  <c:v>4700.7308747793495</c:v>
                </c:pt>
                <c:pt idx="2097">
                  <c:v>4753.588037888795</c:v>
                </c:pt>
                <c:pt idx="2098">
                  <c:v>4803.4894594532325</c:v>
                </c:pt>
                <c:pt idx="2099">
                  <c:v>4809.7395810353419</c:v>
                </c:pt>
                <c:pt idx="2100">
                  <c:v>4775.2800272112836</c:v>
                </c:pt>
                <c:pt idx="2101">
                  <c:v>4773.2810933325381</c:v>
                </c:pt>
                <c:pt idx="2102">
                  <c:v>4772.9785333729824</c:v>
                </c:pt>
                <c:pt idx="2103">
                  <c:v>4731.8515277685074</c:v>
                </c:pt>
                <c:pt idx="2104">
                  <c:v>4616.7351638044147</c:v>
                </c:pt>
                <c:pt idx="2105">
                  <c:v>4683.6814311472117</c:v>
                </c:pt>
                <c:pt idx="2106">
                  <c:v>4702.5412791552917</c:v>
                </c:pt>
                <c:pt idx="2107">
                  <c:v>4687.7035642625797</c:v>
                </c:pt>
                <c:pt idx="2108">
                  <c:v>4616.7989256144228</c:v>
                </c:pt>
                <c:pt idx="2109">
                  <c:v>4639.2693070324203</c:v>
                </c:pt>
                <c:pt idx="2110">
                  <c:v>4728.2008823380811</c:v>
                </c:pt>
                <c:pt idx="2111">
                  <c:v>4718.61822262844</c:v>
                </c:pt>
                <c:pt idx="2112">
                  <c:v>4666.9076538951376</c:v>
                </c:pt>
                <c:pt idx="2113">
                  <c:v>4645.3316974797162</c:v>
                </c:pt>
                <c:pt idx="2114">
                  <c:v>4631.8104154775974</c:v>
                </c:pt>
                <c:pt idx="2115">
                  <c:v>4693.4552802797452</c:v>
                </c:pt>
                <c:pt idx="2116">
                  <c:v>4725.0932659937107</c:v>
                </c:pt>
                <c:pt idx="2117">
                  <c:v>4692.266738119667</c:v>
                </c:pt>
                <c:pt idx="2118">
                  <c:v>4671.9228145221541</c:v>
                </c:pt>
                <c:pt idx="2119">
                  <c:v>4679.6701141697176</c:v>
                </c:pt>
                <c:pt idx="2120">
                  <c:v>4664.9683230990422</c:v>
                </c:pt>
                <c:pt idx="2121">
                  <c:v>4674.1616039731171</c:v>
                </c:pt>
                <c:pt idx="2122">
                  <c:v>4647.6420429911022</c:v>
                </c:pt>
                <c:pt idx="2123">
                  <c:v>4632.4378421363908</c:v>
                </c:pt>
                <c:pt idx="2124">
                  <c:v>4572.8234177575387</c:v>
                </c:pt>
                <c:pt idx="2125">
                  <c:v>4521.3122042708192</c:v>
                </c:pt>
                <c:pt idx="2126">
                  <c:v>4472.666559122943</c:v>
                </c:pt>
                <c:pt idx="2127">
                  <c:v>4362.663873586991</c:v>
                </c:pt>
                <c:pt idx="2128">
                  <c:v>4371.1358460204674</c:v>
                </c:pt>
                <c:pt idx="2129">
                  <c:v>4464.8629623047436</c:v>
                </c:pt>
                <c:pt idx="2130">
                  <c:v>4460.0908026859724</c:v>
                </c:pt>
                <c:pt idx="2131">
                  <c:v>4578.8411976865254</c:v>
                </c:pt>
                <c:pt idx="2132">
                  <c:v>4453.4745830614993</c:v>
                </c:pt>
                <c:pt idx="2133">
                  <c:v>4358.7482797836756</c:v>
                </c:pt>
                <c:pt idx="2134">
                  <c:v>4084.9679307421929</c:v>
                </c:pt>
                <c:pt idx="2135">
                  <c:v>4182.1144464840427</c:v>
                </c:pt>
                <c:pt idx="2136">
                  <c:v>4057.5619234537289</c:v>
                </c:pt>
                <c:pt idx="2137">
                  <c:v>3775.577357481066</c:v>
                </c:pt>
                <c:pt idx="2138">
                  <c:v>3946.0201369508673</c:v>
                </c:pt>
                <c:pt idx="2139">
                  <c:v>3858.4881457553761</c:v>
                </c:pt>
                <c:pt idx="2140">
                  <c:v>3766.0892693689066</c:v>
                </c:pt>
                <c:pt idx="2141">
                  <c:v>3596.4130650636102</c:v>
                </c:pt>
                <c:pt idx="2142">
                  <c:v>3625.0170285134905</c:v>
                </c:pt>
                <c:pt idx="2143">
                  <c:v>3543.7465426267599</c:v>
                </c:pt>
                <c:pt idx="2144">
                  <c:v>3462.2476662217796</c:v>
                </c:pt>
                <c:pt idx="2145">
                  <c:v>3595.5411491902541</c:v>
                </c:pt>
                <c:pt idx="2146">
                  <c:v>3707.4797893238547</c:v>
                </c:pt>
                <c:pt idx="2147">
                  <c:v>3750.0258608534209</c:v>
                </c:pt>
                <c:pt idx="2148">
                  <c:v>3601.001546467493</c:v>
                </c:pt>
                <c:pt idx="2149">
                  <c:v>3572.4238142435252</c:v>
                </c:pt>
                <c:pt idx="2150">
                  <c:v>3628.3633696022584</c:v>
                </c:pt>
                <c:pt idx="2151">
                  <c:v>3477.0538806495547</c:v>
                </c:pt>
                <c:pt idx="2152">
                  <c:v>3506.922931221327</c:v>
                </c:pt>
                <c:pt idx="2153">
                  <c:v>3456.1848784652911</c:v>
                </c:pt>
                <c:pt idx="2154">
                  <c:v>3551.838062438595</c:v>
                </c:pt>
                <c:pt idx="2155">
                  <c:v>3596.9560037908959</c:v>
                </c:pt>
                <c:pt idx="2156">
                  <c:v>3638.0487916776542</c:v>
                </c:pt>
                <c:pt idx="2157">
                  <c:v>3599.7239704227841</c:v>
                </c:pt>
                <c:pt idx="2158">
                  <c:v>3599.7239704227841</c:v>
                </c:pt>
                <c:pt idx="2159">
                  <c:v>3637.7062715921443</c:v>
                </c:pt>
                <c:pt idx="2160">
                  <c:v>3645.9925188762286</c:v>
                </c:pt>
                <c:pt idx="2161">
                  <c:v>3579.1672946820736</c:v>
                </c:pt>
                <c:pt idx="2162">
                  <c:v>3572.6009398367032</c:v>
                </c:pt>
                <c:pt idx="2163">
                  <c:v>3634.015156131496</c:v>
                </c:pt>
                <c:pt idx="2164">
                  <c:v>3642.156313747787</c:v>
                </c:pt>
                <c:pt idx="2165">
                  <c:v>3597.4102893035906</c:v>
                </c:pt>
                <c:pt idx="2166">
                  <c:v>3638.4621708905333</c:v>
                </c:pt>
                <c:pt idx="2167">
                  <c:v>3636.4440894994814</c:v>
                </c:pt>
                <c:pt idx="2168">
                  <c:v>3605.6164571022246</c:v>
                </c:pt>
                <c:pt idx="2169">
                  <c:v>3644.2854157235265</c:v>
                </c:pt>
                <c:pt idx="2170">
                  <c:v>3739.2226332794385</c:v>
                </c:pt>
                <c:pt idx="2171">
                  <c:v>3833.2361720430868</c:v>
                </c:pt>
                <c:pt idx="2172">
                  <c:v>3754.9078358862798</c:v>
                </c:pt>
                <c:pt idx="2173">
                  <c:v>3804.4438924366327</c:v>
                </c:pt>
                <c:pt idx="2174">
                  <c:v>3758.2230666262012</c:v>
                </c:pt>
                <c:pt idx="2175">
                  <c:v>3770.818391998982</c:v>
                </c:pt>
                <c:pt idx="2176">
                  <c:v>3795.8427154147362</c:v>
                </c:pt>
                <c:pt idx="2177">
                  <c:v>3792.7353394019806</c:v>
                </c:pt>
                <c:pt idx="2178">
                  <c:v>3874.3209134742638</c:v>
                </c:pt>
                <c:pt idx="2179">
                  <c:v>3843.5865913295065</c:v>
                </c:pt>
                <c:pt idx="2180">
                  <c:v>3839.7360078302481</c:v>
                </c:pt>
                <c:pt idx="2181">
                  <c:v>3739.0253958790454</c:v>
                </c:pt>
                <c:pt idx="2182">
                  <c:v>3743.9073606428024</c:v>
                </c:pt>
                <c:pt idx="2183">
                  <c:v>3696.4289473130093</c:v>
                </c:pt>
                <c:pt idx="2184">
                  <c:v>3841.5049698572425</c:v>
                </c:pt>
                <c:pt idx="2185">
                  <c:v>3722.7408471533145</c:v>
                </c:pt>
                <c:pt idx="2186">
                  <c:v>3735.2822203158585</c:v>
                </c:pt>
                <c:pt idx="2187">
                  <c:v>3719.3644055500827</c:v>
                </c:pt>
                <c:pt idx="2188">
                  <c:v>3730.9730743857012</c:v>
                </c:pt>
                <c:pt idx="2189">
                  <c:v>3742.0872773235942</c:v>
                </c:pt>
                <c:pt idx="2190">
                  <c:v>3746.072766562892</c:v>
                </c:pt>
                <c:pt idx="2191">
                  <c:v>3826.2021039719316</c:v>
                </c:pt>
                <c:pt idx="2192">
                  <c:v>3783.213591518147</c:v>
                </c:pt>
                <c:pt idx="2193">
                  <c:v>3770.1687067316175</c:v>
                </c:pt>
                <c:pt idx="2194">
                  <c:v>3839.4270285244274</c:v>
                </c:pt>
                <c:pt idx="2195">
                  <c:v>3886.6814511562561</c:v>
                </c:pt>
                <c:pt idx="2196">
                  <c:v>3976.6660978682939</c:v>
                </c:pt>
                <c:pt idx="2197">
                  <c:v>3961.2728276295293</c:v>
                </c:pt>
                <c:pt idx="2198">
                  <c:v>4078.4326159562543</c:v>
                </c:pt>
                <c:pt idx="2199">
                  <c:v>4185.2026496427325</c:v>
                </c:pt>
                <c:pt idx="2200">
                  <c:v>4090.1027983927875</c:v>
                </c:pt>
                <c:pt idx="2201">
                  <c:v>4004.784702449233</c:v>
                </c:pt>
                <c:pt idx="2202">
                  <c:v>3889.5511020388099</c:v>
                </c:pt>
                <c:pt idx="2203">
                  <c:v>3970.1126302257267</c:v>
                </c:pt>
                <c:pt idx="2204">
                  <c:v>3979.1745137292078</c:v>
                </c:pt>
                <c:pt idx="2205">
                  <c:v>3986.0934964083913</c:v>
                </c:pt>
                <c:pt idx="2206">
                  <c:v>3985.9700557748888</c:v>
                </c:pt>
                <c:pt idx="2207">
                  <c:v>3979.0784705808919</c:v>
                </c:pt>
                <c:pt idx="2208">
                  <c:v>4040.6139975046167</c:v>
                </c:pt>
                <c:pt idx="2209">
                  <c:v>4009.9952461875546</c:v>
                </c:pt>
                <c:pt idx="2210">
                  <c:v>4015.4834873050936</c:v>
                </c:pt>
                <c:pt idx="2211">
                  <c:v>3966.9777889640654</c:v>
                </c:pt>
                <c:pt idx="2212">
                  <c:v>3986.0354497418966</c:v>
                </c:pt>
                <c:pt idx="2213">
                  <c:v>3931.9196805823367</c:v>
                </c:pt>
                <c:pt idx="2214">
                  <c:v>3982.5896779460413</c:v>
                </c:pt>
                <c:pt idx="2215">
                  <c:v>3971.5914767711424</c:v>
                </c:pt>
                <c:pt idx="2216">
                  <c:v>3959.0058258827271</c:v>
                </c:pt>
                <c:pt idx="2217">
                  <c:v>3963.9841703710031</c:v>
                </c:pt>
                <c:pt idx="2218">
                  <c:v>3966.9466267218563</c:v>
                </c:pt>
                <c:pt idx="2219">
                  <c:v>3998.7582998824428</c:v>
                </c:pt>
                <c:pt idx="2220">
                  <c:v>3985.3997179431776</c:v>
                </c:pt>
                <c:pt idx="2221">
                  <c:v>3993.4684173237065</c:v>
                </c:pt>
                <c:pt idx="2222">
                  <c:v>3923.2086116513478</c:v>
                </c:pt>
                <c:pt idx="2223">
                  <c:v>3917.3389474177006</c:v>
                </c:pt>
                <c:pt idx="2224">
                  <c:v>3891.7177282540042</c:v>
                </c:pt>
                <c:pt idx="2225">
                  <c:v>3891.9764442944888</c:v>
                </c:pt>
                <c:pt idx="2226">
                  <c:v>3917.0938358295962</c:v>
                </c:pt>
                <c:pt idx="2227">
                  <c:v>3905.9169003712095</c:v>
                </c:pt>
                <c:pt idx="2228">
                  <c:v>3913.2643155371843</c:v>
                </c:pt>
                <c:pt idx="2229">
                  <c:v>3931.0202212746713</c:v>
                </c:pt>
                <c:pt idx="2230">
                  <c:v>3960.4636304458627</c:v>
                </c:pt>
                <c:pt idx="2231">
                  <c:v>4017.8292855277296</c:v>
                </c:pt>
                <c:pt idx="2232">
                  <c:v>4005.959435868639</c:v>
                </c:pt>
                <c:pt idx="2233">
                  <c:v>4012.0357279526866</c:v>
                </c:pt>
                <c:pt idx="2234">
                  <c:v>4069.7885183447711</c:v>
                </c:pt>
                <c:pt idx="2235">
                  <c:v>4070.6322634686962</c:v>
                </c:pt>
                <c:pt idx="2236">
                  <c:v>4082.1348663882618</c:v>
                </c:pt>
                <c:pt idx="2237">
                  <c:v>4021.544738605352</c:v>
                </c:pt>
                <c:pt idx="2238">
                  <c:v>4007.0717102985486</c:v>
                </c:pt>
                <c:pt idx="2239">
                  <c:v>4045.0920024512266</c:v>
                </c:pt>
                <c:pt idx="2240">
                  <c:v>4009.0177008704195</c:v>
                </c:pt>
                <c:pt idx="2241">
                  <c:v>4074.8198618789138</c:v>
                </c:pt>
                <c:pt idx="2242">
                  <c:v>4088.0497105918625</c:v>
                </c:pt>
                <c:pt idx="2243">
                  <c:v>4084.6105928972747</c:v>
                </c:pt>
                <c:pt idx="2244">
                  <c:v>4091.2729172110235</c:v>
                </c:pt>
                <c:pt idx="2245">
                  <c:v>4100.0536477309734</c:v>
                </c:pt>
                <c:pt idx="2246">
                  <c:v>4102.1483151132279</c:v>
                </c:pt>
                <c:pt idx="2247">
                  <c:v>4108.9402126497416</c:v>
                </c:pt>
                <c:pt idx="2248">
                  <c:v>4138.0536096016685</c:v>
                </c:pt>
                <c:pt idx="2249">
                  <c:v>4163.9556263855829</c:v>
                </c:pt>
                <c:pt idx="2250">
                  <c:v>4165.917693493243</c:v>
                </c:pt>
                <c:pt idx="2251">
                  <c:v>4136.075600100783</c:v>
                </c:pt>
                <c:pt idx="2252">
                  <c:v>4131.3902677293754</c:v>
                </c:pt>
                <c:pt idx="2253">
                  <c:v>4091.3682478295182</c:v>
                </c:pt>
                <c:pt idx="2254">
                  <c:v>4095.0490170221328</c:v>
                </c:pt>
                <c:pt idx="2255">
                  <c:v>4108.7471586363781</c:v>
                </c:pt>
                <c:pt idx="2256">
                  <c:v>4074.4974140316667</c:v>
                </c:pt>
                <c:pt idx="2257">
                  <c:v>4065.2043795370178</c:v>
                </c:pt>
                <c:pt idx="2258">
                  <c:v>4097.7051942706094</c:v>
                </c:pt>
                <c:pt idx="2259">
                  <c:v>4019.8451339723019</c:v>
                </c:pt>
                <c:pt idx="2260">
                  <c:v>4117.7874521525046</c:v>
                </c:pt>
                <c:pt idx="2261">
                  <c:v>4058.9315405017596</c:v>
                </c:pt>
                <c:pt idx="2262">
                  <c:v>3996.1341628140653</c:v>
                </c:pt>
                <c:pt idx="2263">
                  <c:v>4015.4677092500401</c:v>
                </c:pt>
                <c:pt idx="2264">
                  <c:v>4028.8707352676843</c:v>
                </c:pt>
                <c:pt idx="2265">
                  <c:v>3963.8144834930667</c:v>
                </c:pt>
                <c:pt idx="2266">
                  <c:v>4009.534420761328</c:v>
                </c:pt>
                <c:pt idx="2267">
                  <c:v>3976.6094739515011</c:v>
                </c:pt>
                <c:pt idx="2268">
                  <c:v>3987.3008101269379</c:v>
                </c:pt>
                <c:pt idx="2269">
                  <c:v>4033.55869460849</c:v>
                </c:pt>
                <c:pt idx="2270">
                  <c:v>4013.3334702985567</c:v>
                </c:pt>
                <c:pt idx="2271">
                  <c:v>4004.873525499243</c:v>
                </c:pt>
                <c:pt idx="2272">
                  <c:v>3974.3162319252147</c:v>
                </c:pt>
                <c:pt idx="2273">
                  <c:v>3956.5508194685435</c:v>
                </c:pt>
                <c:pt idx="2274">
                  <c:v>3908.6630082052461</c:v>
                </c:pt>
                <c:pt idx="2275">
                  <c:v>3941.7695470621657</c:v>
                </c:pt>
                <c:pt idx="2276">
                  <c:v>3891.0475967976863</c:v>
                </c:pt>
                <c:pt idx="2277">
                  <c:v>3947.6308493196307</c:v>
                </c:pt>
                <c:pt idx="2278">
                  <c:v>3953.4907027843578</c:v>
                </c:pt>
                <c:pt idx="2279">
                  <c:v>3991.2313214016594</c:v>
                </c:pt>
                <c:pt idx="2280">
                  <c:v>3974.151378339347</c:v>
                </c:pt>
                <c:pt idx="2281">
                  <c:v>4031.5105852827037</c:v>
                </c:pt>
                <c:pt idx="2282">
                  <c:v>3962.8210817794752</c:v>
                </c:pt>
                <c:pt idx="2283">
                  <c:v>3971.6439910864042</c:v>
                </c:pt>
                <c:pt idx="2284">
                  <c:v>3969.7012233925834</c:v>
                </c:pt>
                <c:pt idx="2285">
                  <c:v>3985.1837801267302</c:v>
                </c:pt>
                <c:pt idx="2286">
                  <c:v>3998.3240207281301</c:v>
                </c:pt>
                <c:pt idx="2287">
                  <c:v>4076.9456992373839</c:v>
                </c:pt>
                <c:pt idx="2288">
                  <c:v>4084.2314768532287</c:v>
                </c:pt>
                <c:pt idx="2289">
                  <c:v>4064.3116576810944</c:v>
                </c:pt>
                <c:pt idx="2290">
                  <c:v>4031.9426606007855</c:v>
                </c:pt>
                <c:pt idx="2291">
                  <c:v>4033.7052381830154</c:v>
                </c:pt>
                <c:pt idx="2292">
                  <c:v>4021.1761483503151</c:v>
                </c:pt>
                <c:pt idx="2293">
                  <c:v>4009.9940038116506</c:v>
                </c:pt>
                <c:pt idx="2294">
                  <c:v>3987.5749713908763</c:v>
                </c:pt>
                <c:pt idx="2295">
                  <c:v>4056.9698729640904</c:v>
                </c:pt>
                <c:pt idx="2296">
                  <c:v>4100.4967707049136</c:v>
                </c:pt>
                <c:pt idx="2297">
                  <c:v>4107.0562679870209</c:v>
                </c:pt>
                <c:pt idx="2298">
                  <c:v>4106.248848752467</c:v>
                </c:pt>
                <c:pt idx="2299">
                  <c:v>4065.9710380899878</c:v>
                </c:pt>
                <c:pt idx="2300">
                  <c:v>4067.8441974505495</c:v>
                </c:pt>
                <c:pt idx="2301">
                  <c:v>3961.6888151645521</c:v>
                </c:pt>
                <c:pt idx="2302">
                  <c:v>3951.5121079651708</c:v>
                </c:pt>
                <c:pt idx="2303">
                  <c:v>3942.8554088426758</c:v>
                </c:pt>
                <c:pt idx="2304">
                  <c:v>3952.5235356381618</c:v>
                </c:pt>
                <c:pt idx="2305">
                  <c:v>3986.0575429474552</c:v>
                </c:pt>
                <c:pt idx="2306">
                  <c:v>3996.4240538757485</c:v>
                </c:pt>
                <c:pt idx="2307">
                  <c:v>4082.0842784923479</c:v>
                </c:pt>
                <c:pt idx="2308">
                  <c:v>4084.2006233073785</c:v>
                </c:pt>
                <c:pt idx="2309">
                  <c:v>4211.9010964201871</c:v>
                </c:pt>
                <c:pt idx="2310">
                  <c:v>4207.8312170677818</c:v>
                </c:pt>
                <c:pt idx="2311">
                  <c:v>4227.809839624304</c:v>
                </c:pt>
                <c:pt idx="2312">
                  <c:v>4177.7866932391607</c:v>
                </c:pt>
                <c:pt idx="2313">
                  <c:v>4237.3032430916292</c:v>
                </c:pt>
                <c:pt idx="2314">
                  <c:v>4246.7175196973376</c:v>
                </c:pt>
                <c:pt idx="2315">
                  <c:v>4343.2326079211098</c:v>
                </c:pt>
                <c:pt idx="2316">
                  <c:v>4356.6382586498694</c:v>
                </c:pt>
                <c:pt idx="2317">
                  <c:v>4328.0338833256919</c:v>
                </c:pt>
                <c:pt idx="2318">
                  <c:v>4342.4430655985198</c:v>
                </c:pt>
                <c:pt idx="2319">
                  <c:v>4379.3751580959542</c:v>
                </c:pt>
                <c:pt idx="2320">
                  <c:v>4445.0975490228793</c:v>
                </c:pt>
                <c:pt idx="2321">
                  <c:v>4410.1804204026175</c:v>
                </c:pt>
                <c:pt idx="2322">
                  <c:v>4431.3053145719223</c:v>
                </c:pt>
                <c:pt idx="2323">
                  <c:v>4389.2830813908504</c:v>
                </c:pt>
                <c:pt idx="2324">
                  <c:v>4406.5737793107282</c:v>
                </c:pt>
                <c:pt idx="2325">
                  <c:v>4509.9842971880971</c:v>
                </c:pt>
                <c:pt idx="2326">
                  <c:v>4573.5748627047196</c:v>
                </c:pt>
                <c:pt idx="2327">
                  <c:v>4599.6285010377496</c:v>
                </c:pt>
                <c:pt idx="2328">
                  <c:v>4605.3373987497544</c:v>
                </c:pt>
                <c:pt idx="2329">
                  <c:v>4584.9918004367182</c:v>
                </c:pt>
                <c:pt idx="2330">
                  <c:v>4573.4938946695556</c:v>
                </c:pt>
                <c:pt idx="2331">
                  <c:v>4536.9120994629611</c:v>
                </c:pt>
                <c:pt idx="2332">
                  <c:v>4613.2000158741203</c:v>
                </c:pt>
                <c:pt idx="2333">
                  <c:v>4615.0855169144361</c:v>
                </c:pt>
                <c:pt idx="2334">
                  <c:v>4609.704894785913</c:v>
                </c:pt>
                <c:pt idx="2335">
                  <c:v>4633.1446644120515</c:v>
                </c:pt>
                <c:pt idx="2336">
                  <c:v>4660.7814636493413</c:v>
                </c:pt>
                <c:pt idx="2337">
                  <c:v>4698.6619576286357</c:v>
                </c:pt>
                <c:pt idx="2338">
                  <c:v>4672.0630150185725</c:v>
                </c:pt>
                <c:pt idx="2339">
                  <c:v>4594.9518484833206</c:v>
                </c:pt>
                <c:pt idx="2340">
                  <c:v>4571.9333540521029</c:v>
                </c:pt>
                <c:pt idx="2341">
                  <c:v>4657.1763307542915</c:v>
                </c:pt>
                <c:pt idx="2342">
                  <c:v>4641.2158021186524</c:v>
                </c:pt>
                <c:pt idx="2343">
                  <c:v>4641.2158021186524</c:v>
                </c:pt>
                <c:pt idx="2344">
                  <c:v>4687.3455503273626</c:v>
                </c:pt>
                <c:pt idx="2345">
                  <c:v>4743.4557554250187</c:v>
                </c:pt>
                <c:pt idx="2346">
                  <c:v>4745.0747030701414</c:v>
                </c:pt>
                <c:pt idx="2347">
                  <c:v>4713.4868958990855</c:v>
                </c:pt>
                <c:pt idx="2348">
                  <c:v>4713.4868958990855</c:v>
                </c:pt>
                <c:pt idx="2349">
                  <c:v>4741.1830258452146</c:v>
                </c:pt>
                <c:pt idx="2350">
                  <c:v>4761.5600395094953</c:v>
                </c:pt>
                <c:pt idx="2351">
                  <c:v>4835.0151256162444</c:v>
                </c:pt>
                <c:pt idx="2352">
                  <c:v>4894.6688033771261</c:v>
                </c:pt>
                <c:pt idx="2353">
                  <c:v>4942.1437135562737</c:v>
                </c:pt>
                <c:pt idx="2354">
                  <c:v>4921.2010603888166</c:v>
                </c:pt>
                <c:pt idx="2355">
                  <c:v>4900.5207366895474</c:v>
                </c:pt>
                <c:pt idx="2356">
                  <c:v>4865.0866002276462</c:v>
                </c:pt>
                <c:pt idx="2357">
                  <c:v>4900.7177028774504</c:v>
                </c:pt>
                <c:pt idx="2358">
                  <c:v>4856.5759145999273</c:v>
                </c:pt>
                <c:pt idx="2359">
                  <c:v>4911.3292090807963</c:v>
                </c:pt>
                <c:pt idx="2360">
                  <c:v>4833.7534730984489</c:v>
                </c:pt>
                <c:pt idx="2361">
                  <c:v>4795.7816850733279</c:v>
                </c:pt>
                <c:pt idx="2362">
                  <c:v>4745.9135809133031</c:v>
                </c:pt>
                <c:pt idx="2363">
                  <c:v>4726.0068551208442</c:v>
                </c:pt>
                <c:pt idx="2364">
                  <c:v>4745.5324169617443</c:v>
                </c:pt>
                <c:pt idx="2365">
                  <c:v>4739.2507218554738</c:v>
                </c:pt>
                <c:pt idx="2366">
                  <c:v>4664.0866747834598</c:v>
                </c:pt>
                <c:pt idx="2367">
                  <c:v>4716.8738791439619</c:v>
                </c:pt>
                <c:pt idx="2368">
                  <c:v>4597.5326816268243</c:v>
                </c:pt>
                <c:pt idx="2369">
                  <c:v>4628.6900760759263</c:v>
                </c:pt>
                <c:pt idx="2370">
                  <c:v>4671.2661027158829</c:v>
                </c:pt>
                <c:pt idx="2371">
                  <c:v>4682.4710546914948</c:v>
                </c:pt>
                <c:pt idx="2372">
                  <c:v>4701.0934858826549</c:v>
                </c:pt>
                <c:pt idx="2373">
                  <c:v>4705.8899163067581</c:v>
                </c:pt>
                <c:pt idx="2374">
                  <c:v>4709.5910879477651</c:v>
                </c:pt>
                <c:pt idx="2375">
                  <c:v>4789.6095023138141</c:v>
                </c:pt>
                <c:pt idx="2376">
                  <c:v>4762.3104533932055</c:v>
                </c:pt>
                <c:pt idx="2377">
                  <c:v>4708.2075589480082</c:v>
                </c:pt>
                <c:pt idx="2378">
                  <c:v>4737.5353917596658</c:v>
                </c:pt>
                <c:pt idx="2379">
                  <c:v>4717.0162608207211</c:v>
                </c:pt>
                <c:pt idx="2380">
                  <c:v>4758.9786361231754</c:v>
                </c:pt>
                <c:pt idx="2381">
                  <c:v>4799.7849973255579</c:v>
                </c:pt>
                <c:pt idx="2382">
                  <c:v>4741.6543853130843</c:v>
                </c:pt>
                <c:pt idx="2383">
                  <c:v>4792.579537353763</c:v>
                </c:pt>
                <c:pt idx="2384">
                  <c:v>4774.7330980253064</c:v>
                </c:pt>
                <c:pt idx="2385">
                  <c:v>4805.0381880045097</c:v>
                </c:pt>
                <c:pt idx="2386">
                  <c:v>4816.5833820789549</c:v>
                </c:pt>
                <c:pt idx="2387">
                  <c:v>4702.3977997832799</c:v>
                </c:pt>
                <c:pt idx="2388">
                  <c:v>4727.0949270181636</c:v>
                </c:pt>
                <c:pt idx="2389">
                  <c:v>4731.980408208362</c:v>
                </c:pt>
                <c:pt idx="2390">
                  <c:v>4806.2405185129473</c:v>
                </c:pt>
                <c:pt idx="2391">
                  <c:v>4839.3151508743576</c:v>
                </c:pt>
                <c:pt idx="2392">
                  <c:v>4818.5480156789654</c:v>
                </c:pt>
                <c:pt idx="2393">
                  <c:v>4871.2814408188215</c:v>
                </c:pt>
                <c:pt idx="2394">
                  <c:v>4880.3167920967799</c:v>
                </c:pt>
                <c:pt idx="2395">
                  <c:v>4882.9469057003844</c:v>
                </c:pt>
                <c:pt idx="2396">
                  <c:v>4940.734663310368</c:v>
                </c:pt>
                <c:pt idx="2397">
                  <c:v>4967.2369339559127</c:v>
                </c:pt>
                <c:pt idx="2398">
                  <c:v>4959.8521355599996</c:v>
                </c:pt>
                <c:pt idx="2399">
                  <c:v>4959.9837059365464</c:v>
                </c:pt>
                <c:pt idx="2400">
                  <c:v>4955.2357800157115</c:v>
                </c:pt>
                <c:pt idx="2401">
                  <c:v>4947.6829338290654</c:v>
                </c:pt>
                <c:pt idx="2402">
                  <c:v>4926.1323988951526</c:v>
                </c:pt>
                <c:pt idx="2403">
                  <c:v>4902.2727119182491</c:v>
                </c:pt>
                <c:pt idx="2404">
                  <c:v>4887.8400691674933</c:v>
                </c:pt>
                <c:pt idx="2405">
                  <c:v>4819.0725781080882</c:v>
                </c:pt>
                <c:pt idx="2406">
                  <c:v>4807.9660199156751</c:v>
                </c:pt>
                <c:pt idx="2407">
                  <c:v>4825.3473940966878</c:v>
                </c:pt>
                <c:pt idx="2408">
                  <c:v>4855.850108256881</c:v>
                </c:pt>
                <c:pt idx="2409">
                  <c:v>4890.342887557701</c:v>
                </c:pt>
                <c:pt idx="2410">
                  <c:v>4927.2691105646982</c:v>
                </c:pt>
                <c:pt idx="2411">
                  <c:v>4864.460038510716</c:v>
                </c:pt>
                <c:pt idx="2412">
                  <c:v>4848.1355744640105</c:v>
                </c:pt>
                <c:pt idx="2413">
                  <c:v>4848.1355744640105</c:v>
                </c:pt>
                <c:pt idx="2414">
                  <c:v>4933.9948353462823</c:v>
                </c:pt>
                <c:pt idx="2415">
                  <c:v>4910.5370688506327</c:v>
                </c:pt>
                <c:pt idx="2416">
                  <c:v>4893.5376619765066</c:v>
                </c:pt>
                <c:pt idx="2417">
                  <c:v>4922.3433284560451</c:v>
                </c:pt>
                <c:pt idx="2418">
                  <c:v>4877.2733818253</c:v>
                </c:pt>
                <c:pt idx="2419">
                  <c:v>4851.3118429555479</c:v>
                </c:pt>
                <c:pt idx="2420">
                  <c:v>4867.4804404576089</c:v>
                </c:pt>
                <c:pt idx="2421">
                  <c:v>4914.2705583174302</c:v>
                </c:pt>
                <c:pt idx="2422">
                  <c:v>4923.4179177892147</c:v>
                </c:pt>
                <c:pt idx="2423">
                  <c:v>4933.294841786198</c:v>
                </c:pt>
                <c:pt idx="2424">
                  <c:v>4853.9557831422899</c:v>
                </c:pt>
                <c:pt idx="2425">
                  <c:v>4838.6448102049226</c:v>
                </c:pt>
                <c:pt idx="2426">
                  <c:v>4867.2421450394186</c:v>
                </c:pt>
                <c:pt idx="2427">
                  <c:v>4833.9607451996417</c:v>
                </c:pt>
                <c:pt idx="2428">
                  <c:v>4835.5052979796892</c:v>
                </c:pt>
                <c:pt idx="2429">
                  <c:v>4843.2015883844024</c:v>
                </c:pt>
                <c:pt idx="2430">
                  <c:v>4825.786406684394</c:v>
                </c:pt>
                <c:pt idx="2431">
                  <c:v>4800.3412687660284</c:v>
                </c:pt>
                <c:pt idx="2432">
                  <c:v>4828.941144435782</c:v>
                </c:pt>
                <c:pt idx="2433">
                  <c:v>4778.4330736618085</c:v>
                </c:pt>
                <c:pt idx="2434">
                  <c:v>4801.2458801466528</c:v>
                </c:pt>
                <c:pt idx="2435">
                  <c:v>4768.2601495647632</c:v>
                </c:pt>
                <c:pt idx="2436">
                  <c:v>4793.8663727907533</c:v>
                </c:pt>
                <c:pt idx="2437">
                  <c:v>4840.2633128611878</c:v>
                </c:pt>
                <c:pt idx="2438">
                  <c:v>4908.5216974469977</c:v>
                </c:pt>
                <c:pt idx="2439">
                  <c:v>4978.6718379586709</c:v>
                </c:pt>
                <c:pt idx="2440">
                  <c:v>4975.1983884511701</c:v>
                </c:pt>
                <c:pt idx="2441">
                  <c:v>4942.9554639829294</c:v>
                </c:pt>
                <c:pt idx="2442">
                  <c:v>4949.1066961490087</c:v>
                </c:pt>
                <c:pt idx="2443">
                  <c:v>5002.6664420804127</c:v>
                </c:pt>
                <c:pt idx="2444">
                  <c:v>5015.8246523142479</c:v>
                </c:pt>
                <c:pt idx="2445">
                  <c:v>5020.9517195273065</c:v>
                </c:pt>
                <c:pt idx="2446">
                  <c:v>4993.8254997804161</c:v>
                </c:pt>
                <c:pt idx="2447">
                  <c:v>5009.2979866840278</c:v>
                </c:pt>
                <c:pt idx="2448">
                  <c:v>4962.8348996136883</c:v>
                </c:pt>
                <c:pt idx="2449">
                  <c:v>4932.5620351374891</c:v>
                </c:pt>
                <c:pt idx="2450">
                  <c:v>4860.2219123011246</c:v>
                </c:pt>
                <c:pt idx="2451">
                  <c:v>4880.6356465996978</c:v>
                </c:pt>
                <c:pt idx="2452">
                  <c:v>4901.1498581432052</c:v>
                </c:pt>
                <c:pt idx="2453">
                  <c:v>4981.7746787403194</c:v>
                </c:pt>
                <c:pt idx="2454">
                  <c:v>5041.2835723260332</c:v>
                </c:pt>
                <c:pt idx="2455">
                  <c:v>5052.1877910152534</c:v>
                </c:pt>
                <c:pt idx="2456">
                  <c:v>5065.1769915992181</c:v>
                </c:pt>
                <c:pt idx="2457">
                  <c:v>5066.9172445778377</c:v>
                </c:pt>
                <c:pt idx="2458">
                  <c:v>5089.50293310094</c:v>
                </c:pt>
                <c:pt idx="2459">
                  <c:v>5072.6957265195733</c:v>
                </c:pt>
                <c:pt idx="2460">
                  <c:v>5028.0225376860926</c:v>
                </c:pt>
                <c:pt idx="2461">
                  <c:v>4992.3844901736084</c:v>
                </c:pt>
                <c:pt idx="2462">
                  <c:v>5009.8553221070133</c:v>
                </c:pt>
                <c:pt idx="2463">
                  <c:v>5020.7395875452676</c:v>
                </c:pt>
                <c:pt idx="2464">
                  <c:v>4999.1885590266265</c:v>
                </c:pt>
                <c:pt idx="2465">
                  <c:v>4954.8422887055876</c:v>
                </c:pt>
                <c:pt idx="2466">
                  <c:v>4915.3531100073833</c:v>
                </c:pt>
                <c:pt idx="2467">
                  <c:v>4875.0336329677421</c:v>
                </c:pt>
                <c:pt idx="2468">
                  <c:v>4879.5435330460132</c:v>
                </c:pt>
                <c:pt idx="2469">
                  <c:v>4906.2734135839819</c:v>
                </c:pt>
                <c:pt idx="2470">
                  <c:v>4877.2418311318233</c:v>
                </c:pt>
                <c:pt idx="2471">
                  <c:v>4889.0146560992489</c:v>
                </c:pt>
                <c:pt idx="2472">
                  <c:v>4938.5727771188704</c:v>
                </c:pt>
                <c:pt idx="2473">
                  <c:v>4925.5530524746209</c:v>
                </c:pt>
                <c:pt idx="2474">
                  <c:v>4910.6616989419235</c:v>
                </c:pt>
                <c:pt idx="2475">
                  <c:v>4905.7246998250603</c:v>
                </c:pt>
                <c:pt idx="2476">
                  <c:v>4888.084883048753</c:v>
                </c:pt>
                <c:pt idx="2477">
                  <c:v>4888.7064787879763</c:v>
                </c:pt>
                <c:pt idx="2478">
                  <c:v>4899.7086731922645</c:v>
                </c:pt>
                <c:pt idx="2479">
                  <c:v>4923.3401249446588</c:v>
                </c:pt>
                <c:pt idx="2480">
                  <c:v>4874.9135660375614</c:v>
                </c:pt>
                <c:pt idx="2481">
                  <c:v>4881.9093102022225</c:v>
                </c:pt>
                <c:pt idx="2482">
                  <c:v>4830.2415977056507</c:v>
                </c:pt>
                <c:pt idx="2483">
                  <c:v>4866.5076692923012</c:v>
                </c:pt>
                <c:pt idx="2484">
                  <c:v>4866.7531857113727</c:v>
                </c:pt>
                <c:pt idx="2485">
                  <c:v>4836.2622100468316</c:v>
                </c:pt>
                <c:pt idx="2486">
                  <c:v>4833.6615467291713</c:v>
                </c:pt>
                <c:pt idx="2487">
                  <c:v>4882.5102241954373</c:v>
                </c:pt>
                <c:pt idx="2488">
                  <c:v>4846.742703348782</c:v>
                </c:pt>
                <c:pt idx="2489">
                  <c:v>4764.2394891040603</c:v>
                </c:pt>
                <c:pt idx="2490">
                  <c:v>4799.8111926191996</c:v>
                </c:pt>
                <c:pt idx="2491">
                  <c:v>4862.3734063675938</c:v>
                </c:pt>
                <c:pt idx="2492">
                  <c:v>4864.6992892123972</c:v>
                </c:pt>
                <c:pt idx="2493">
                  <c:v>4847.3049018251031</c:v>
                </c:pt>
                <c:pt idx="2494">
                  <c:v>4903.7017725255919</c:v>
                </c:pt>
                <c:pt idx="2495">
                  <c:v>4888.8466283066764</c:v>
                </c:pt>
                <c:pt idx="2496">
                  <c:v>4932.8266988003606</c:v>
                </c:pt>
                <c:pt idx="2497">
                  <c:v>4940.3083514521104</c:v>
                </c:pt>
                <c:pt idx="2498">
                  <c:v>4810.248650616234</c:v>
                </c:pt>
                <c:pt idx="2499">
                  <c:v>4807.9323178493232</c:v>
                </c:pt>
                <c:pt idx="2500">
                  <c:v>4850.8392003616564</c:v>
                </c:pt>
                <c:pt idx="2501">
                  <c:v>4799.8373098351267</c:v>
                </c:pt>
                <c:pt idx="2502">
                  <c:v>4782.9126115219833</c:v>
                </c:pt>
                <c:pt idx="2503">
                  <c:v>4784.9162810600474</c:v>
                </c:pt>
                <c:pt idx="2504">
                  <c:v>4767.7041529861526</c:v>
                </c:pt>
                <c:pt idx="2505">
                  <c:v>4765.2725303085808</c:v>
                </c:pt>
                <c:pt idx="2506">
                  <c:v>4772.3793688533779</c:v>
                </c:pt>
                <c:pt idx="2507">
                  <c:v>4741.78301824352</c:v>
                </c:pt>
                <c:pt idx="2508">
                  <c:v>4764.1469623574103</c:v>
                </c:pt>
                <c:pt idx="2509">
                  <c:v>4750.2288511425741</c:v>
                </c:pt>
                <c:pt idx="2510">
                  <c:v>4753.5414653219395</c:v>
                </c:pt>
                <c:pt idx="2511">
                  <c:v>4751.1650207169487</c:v>
                </c:pt>
                <c:pt idx="2512">
                  <c:v>4686.1853415774995</c:v>
                </c:pt>
                <c:pt idx="2513">
                  <c:v>4710.4189878748221</c:v>
                </c:pt>
                <c:pt idx="2514">
                  <c:v>4782.132242531914</c:v>
                </c:pt>
                <c:pt idx="2515">
                  <c:v>4840.545770717421</c:v>
                </c:pt>
                <c:pt idx="2516">
                  <c:v>4858.8591064784741</c:v>
                </c:pt>
                <c:pt idx="2517">
                  <c:v>4837.9017923458514</c:v>
                </c:pt>
                <c:pt idx="2518">
                  <c:v>4894.5140666512461</c:v>
                </c:pt>
                <c:pt idx="2519">
                  <c:v>4894.7831015516122</c:v>
                </c:pt>
                <c:pt idx="2520">
                  <c:v>4935.3944281325148</c:v>
                </c:pt>
                <c:pt idx="2521">
                  <c:v>4872.164330837687</c:v>
                </c:pt>
                <c:pt idx="2522">
                  <c:v>4852.1302404991811</c:v>
                </c:pt>
                <c:pt idx="2523">
                  <c:v>4840.7848576548886</c:v>
                </c:pt>
                <c:pt idx="2524">
                  <c:v>4874.7361281261237</c:v>
                </c:pt>
                <c:pt idx="2525">
                  <c:v>4846.5304063247231</c:v>
                </c:pt>
                <c:pt idx="2526">
                  <c:v>4779.8650273278818</c:v>
                </c:pt>
                <c:pt idx="2527">
                  <c:v>4820.9388720323859</c:v>
                </c:pt>
                <c:pt idx="2528">
                  <c:v>4823.3631751384082</c:v>
                </c:pt>
                <c:pt idx="2529">
                  <c:v>4849.946063295256</c:v>
                </c:pt>
                <c:pt idx="2530">
                  <c:v>4855.7347369000199</c:v>
                </c:pt>
                <c:pt idx="2531">
                  <c:v>4883.7360409135154</c:v>
                </c:pt>
                <c:pt idx="2532">
                  <c:v>4861.4035909631175</c:v>
                </c:pt>
                <c:pt idx="2533">
                  <c:v>4805.7706634521837</c:v>
                </c:pt>
                <c:pt idx="2534">
                  <c:v>4750.7949246101753</c:v>
                </c:pt>
                <c:pt idx="2535">
                  <c:v>4777.9546488772148</c:v>
                </c:pt>
                <c:pt idx="2536">
                  <c:v>4834.2468152008041</c:v>
                </c:pt>
                <c:pt idx="2537">
                  <c:v>4848.2983069495158</c:v>
                </c:pt>
                <c:pt idx="2538">
                  <c:v>4830.7950347003425</c:v>
                </c:pt>
                <c:pt idx="2539">
                  <c:v>4885.4207870051951</c:v>
                </c:pt>
                <c:pt idx="2540">
                  <c:v>4832.7533855075953</c:v>
                </c:pt>
                <c:pt idx="2541">
                  <c:v>4863.4285787995514</c:v>
                </c:pt>
                <c:pt idx="2542">
                  <c:v>4848.1033017390109</c:v>
                </c:pt>
                <c:pt idx="2543">
                  <c:v>4873.0563300317599</c:v>
                </c:pt>
                <c:pt idx="2544">
                  <c:v>4822.0957731901462</c:v>
                </c:pt>
                <c:pt idx="2545">
                  <c:v>4848.2128801221797</c:v>
                </c:pt>
                <c:pt idx="2546">
                  <c:v>4851.7805827761167</c:v>
                </c:pt>
                <c:pt idx="2547">
                  <c:v>4894.5270177854918</c:v>
                </c:pt>
                <c:pt idx="2548">
                  <c:v>4918.3872383806975</c:v>
                </c:pt>
                <c:pt idx="2549">
                  <c:v>4960.6946197723555</c:v>
                </c:pt>
                <c:pt idx="2550">
                  <c:v>4977.1255728317556</c:v>
                </c:pt>
                <c:pt idx="2551">
                  <c:v>4986.7914721210964</c:v>
                </c:pt>
                <c:pt idx="2552">
                  <c:v>5007.0322082222465</c:v>
                </c:pt>
                <c:pt idx="2553">
                  <c:v>5090.0445350520531</c:v>
                </c:pt>
                <c:pt idx="2554">
                  <c:v>5081.6945501400432</c:v>
                </c:pt>
                <c:pt idx="2555">
                  <c:v>5039.7909256999064</c:v>
                </c:pt>
                <c:pt idx="2556">
                  <c:v>5032.8124613224027</c:v>
                </c:pt>
                <c:pt idx="2557">
                  <c:v>4993.8416072347818</c:v>
                </c:pt>
                <c:pt idx="2558">
                  <c:v>4976.5224910479319</c:v>
                </c:pt>
                <c:pt idx="2559">
                  <c:v>5001.7514185124182</c:v>
                </c:pt>
                <c:pt idx="2560">
                  <c:v>4998.4208944432794</c:v>
                </c:pt>
                <c:pt idx="2561">
                  <c:v>4958.5694003459357</c:v>
                </c:pt>
                <c:pt idx="2562">
                  <c:v>4932.825220016598</c:v>
                </c:pt>
                <c:pt idx="2563">
                  <c:v>4922.3021394166899</c:v>
                </c:pt>
                <c:pt idx="2564">
                  <c:v>4951.3936809413581</c:v>
                </c:pt>
                <c:pt idx="2565">
                  <c:v>4957.6691265070322</c:v>
                </c:pt>
                <c:pt idx="2566">
                  <c:v>4955.147129895442</c:v>
                </c:pt>
                <c:pt idx="2567">
                  <c:v>4914.823280710867</c:v>
                </c:pt>
                <c:pt idx="2568">
                  <c:v>4934.0170404456676</c:v>
                </c:pt>
                <c:pt idx="2569">
                  <c:v>4957.9703243847671</c:v>
                </c:pt>
                <c:pt idx="2570">
                  <c:v>4953.6554845248083</c:v>
                </c:pt>
                <c:pt idx="2571">
                  <c:v>4924.3960155135082</c:v>
                </c:pt>
                <c:pt idx="2572">
                  <c:v>4957.306145462835</c:v>
                </c:pt>
                <c:pt idx="2573">
                  <c:v>4924.2185712937235</c:v>
                </c:pt>
                <c:pt idx="2574">
                  <c:v>4914.375448533804</c:v>
                </c:pt>
                <c:pt idx="2575">
                  <c:v>4874.808259712534</c:v>
                </c:pt>
                <c:pt idx="2576">
                  <c:v>4844.9066655960132</c:v>
                </c:pt>
                <c:pt idx="2577">
                  <c:v>4832.4835812648471</c:v>
                </c:pt>
                <c:pt idx="2578">
                  <c:v>4818.9085766387288</c:v>
                </c:pt>
                <c:pt idx="2579">
                  <c:v>4790.5214457642587</c:v>
                </c:pt>
                <c:pt idx="2580">
                  <c:v>4839.0797628949658</c:v>
                </c:pt>
                <c:pt idx="2581">
                  <c:v>4846.7602480306523</c:v>
                </c:pt>
                <c:pt idx="2582">
                  <c:v>4846.5399417904018</c:v>
                </c:pt>
                <c:pt idx="2583">
                  <c:v>4746.6253953221376</c:v>
                </c:pt>
                <c:pt idx="2584">
                  <c:v>4804.230009042768</c:v>
                </c:pt>
                <c:pt idx="2585">
                  <c:v>4803.943075498617</c:v>
                </c:pt>
                <c:pt idx="2586">
                  <c:v>4804.3811278498479</c:v>
                </c:pt>
                <c:pt idx="2587">
                  <c:v>4912.1486209894156</c:v>
                </c:pt>
                <c:pt idx="2588">
                  <c:v>4883.4766288613537</c:v>
                </c:pt>
                <c:pt idx="2589">
                  <c:v>4914.3218597527311</c:v>
                </c:pt>
                <c:pt idx="2590">
                  <c:v>4929.0966838077993</c:v>
                </c:pt>
                <c:pt idx="2591">
                  <c:v>4925.243639702524</c:v>
                </c:pt>
                <c:pt idx="2592">
                  <c:v>4924.6719426842337</c:v>
                </c:pt>
                <c:pt idx="2593">
                  <c:v>4922.7722598956188</c:v>
                </c:pt>
                <c:pt idx="2594">
                  <c:v>4857.2176954357647</c:v>
                </c:pt>
                <c:pt idx="2595">
                  <c:v>4895.828577207797</c:v>
                </c:pt>
                <c:pt idx="2596">
                  <c:v>4898.7867326780806</c:v>
                </c:pt>
                <c:pt idx="2597">
                  <c:v>4955.105682646993</c:v>
                </c:pt>
                <c:pt idx="2598">
                  <c:v>5003.8524262633437</c:v>
                </c:pt>
                <c:pt idx="2599">
                  <c:v>4929.7091427682171</c:v>
                </c:pt>
                <c:pt idx="2600">
                  <c:v>4973.4052755453895</c:v>
                </c:pt>
                <c:pt idx="2601">
                  <c:v>4987.9744194367013</c:v>
                </c:pt>
                <c:pt idx="2602">
                  <c:v>5007.9765131322283</c:v>
                </c:pt>
                <c:pt idx="2603">
                  <c:v>5015.9703222180297</c:v>
                </c:pt>
                <c:pt idx="2604">
                  <c:v>5059.8944758290136</c:v>
                </c:pt>
                <c:pt idx="2605">
                  <c:v>5047.6479654300929</c:v>
                </c:pt>
                <c:pt idx="2606">
                  <c:v>4997.4624482449026</c:v>
                </c:pt>
                <c:pt idx="2607">
                  <c:v>5041.060969241661</c:v>
                </c:pt>
                <c:pt idx="2608">
                  <c:v>5056.3053220664433</c:v>
                </c:pt>
                <c:pt idx="2609">
                  <c:v>5032.8323346088937</c:v>
                </c:pt>
                <c:pt idx="2610">
                  <c:v>5031.2653300836973</c:v>
                </c:pt>
                <c:pt idx="2611">
                  <c:v>5021.1952072851018</c:v>
                </c:pt>
                <c:pt idx="2612">
                  <c:v>5073.5065706741152</c:v>
                </c:pt>
                <c:pt idx="2613">
                  <c:v>5087.8515859901145</c:v>
                </c:pt>
                <c:pt idx="2614">
                  <c:v>5060.4925935015053</c:v>
                </c:pt>
                <c:pt idx="2615">
                  <c:v>5127.9701177112775</c:v>
                </c:pt>
                <c:pt idx="2616">
                  <c:v>5231.8248256842189</c:v>
                </c:pt>
                <c:pt idx="2617">
                  <c:v>5233.2727418804961</c:v>
                </c:pt>
                <c:pt idx="2618">
                  <c:v>5229.8406071908339</c:v>
                </c:pt>
                <c:pt idx="2619">
                  <c:v>5259.486001553405</c:v>
                </c:pt>
                <c:pt idx="2620">
                  <c:v>5231.0948682487597</c:v>
                </c:pt>
                <c:pt idx="2621">
                  <c:v>5236.9308418134624</c:v>
                </c:pt>
                <c:pt idx="2622">
                  <c:v>5207.617611712968</c:v>
                </c:pt>
                <c:pt idx="2623">
                  <c:v>5155.335669819623</c:v>
                </c:pt>
                <c:pt idx="2624">
                  <c:v>5101.8978105358428</c:v>
                </c:pt>
                <c:pt idx="2625">
                  <c:v>5168.8011117088636</c:v>
                </c:pt>
                <c:pt idx="2626">
                  <c:v>5159.105253931195</c:v>
                </c:pt>
                <c:pt idx="2627">
                  <c:v>5156.2060339718755</c:v>
                </c:pt>
                <c:pt idx="2628">
                  <c:v>5143.5872490388774</c:v>
                </c:pt>
                <c:pt idx="2629">
                  <c:v>5206.9134716874441</c:v>
                </c:pt>
                <c:pt idx="2630">
                  <c:v>5225.7171352916521</c:v>
                </c:pt>
                <c:pt idx="2631">
                  <c:v>5203.0863462049047</c:v>
                </c:pt>
                <c:pt idx="2632">
                  <c:v>5129.8221086135663</c:v>
                </c:pt>
                <c:pt idx="2633">
                  <c:v>5138.9375707388817</c:v>
                </c:pt>
                <c:pt idx="2634">
                  <c:v>5150.1096064554868</c:v>
                </c:pt>
                <c:pt idx="2635">
                  <c:v>5248.0435102008269</c:v>
                </c:pt>
                <c:pt idx="2636">
                  <c:v>5273.2898867091199</c:v>
                </c:pt>
                <c:pt idx="2637">
                  <c:v>5245.8084475254209</c:v>
                </c:pt>
                <c:pt idx="2638">
                  <c:v>5314.6083324606325</c:v>
                </c:pt>
                <c:pt idx="2639">
                  <c:v>5251.7507888976525</c:v>
                </c:pt>
                <c:pt idx="2640">
                  <c:v>5347.2207204607857</c:v>
                </c:pt>
                <c:pt idx="2641">
                  <c:v>5361.5680443958381</c:v>
                </c:pt>
                <c:pt idx="2642">
                  <c:v>5276.2557599879647</c:v>
                </c:pt>
                <c:pt idx="2643">
                  <c:v>5248.1925419566514</c:v>
                </c:pt>
                <c:pt idx="2644">
                  <c:v>5222.2370193376155</c:v>
                </c:pt>
                <c:pt idx="2645">
                  <c:v>5264.3668358783525</c:v>
                </c:pt>
                <c:pt idx="2646">
                  <c:v>5175.3298179285839</c:v>
                </c:pt>
                <c:pt idx="2647">
                  <c:v>5206.4116273488671</c:v>
                </c:pt>
                <c:pt idx="2648">
                  <c:v>5319.8172598153906</c:v>
                </c:pt>
                <c:pt idx="2649">
                  <c:v>5365.7415250843342</c:v>
                </c:pt>
                <c:pt idx="2650">
                  <c:v>5362.5137498574968</c:v>
                </c:pt>
                <c:pt idx="2651">
                  <c:v>5385.2616281370774</c:v>
                </c:pt>
                <c:pt idx="2652">
                  <c:v>5403.2104143823917</c:v>
                </c:pt>
                <c:pt idx="2653">
                  <c:v>5410.9980808451737</c:v>
                </c:pt>
                <c:pt idx="2654">
                  <c:v>5312.7108953509924</c:v>
                </c:pt>
                <c:pt idx="2655">
                  <c:v>5396.4077320913484</c:v>
                </c:pt>
                <c:pt idx="2656">
                  <c:v>5452.382515677471</c:v>
                </c:pt>
                <c:pt idx="2657">
                  <c:v>5404.546598330895</c:v>
                </c:pt>
                <c:pt idx="2658">
                  <c:v>5397.8017096889462</c:v>
                </c:pt>
                <c:pt idx="2659">
                  <c:v>5311.4803050854025</c:v>
                </c:pt>
                <c:pt idx="2660">
                  <c:v>5321.9849843398342</c:v>
                </c:pt>
                <c:pt idx="2661">
                  <c:v>5364.0738785107214</c:v>
                </c:pt>
                <c:pt idx="2662">
                  <c:v>5445.3492652662899</c:v>
                </c:pt>
                <c:pt idx="2663">
                  <c:v>5529.8387495710867</c:v>
                </c:pt>
                <c:pt idx="2664">
                  <c:v>5553.1753225909033</c:v>
                </c:pt>
                <c:pt idx="2665">
                  <c:v>5573.0804196356794</c:v>
                </c:pt>
                <c:pt idx="2666">
                  <c:v>5550.5150998859126</c:v>
                </c:pt>
                <c:pt idx="2667">
                  <c:v>5594.0684495504829</c:v>
                </c:pt>
                <c:pt idx="2668">
                  <c:v>5578.3863321314411</c:v>
                </c:pt>
                <c:pt idx="2669">
                  <c:v>5578.8925296171055</c:v>
                </c:pt>
                <c:pt idx="2670">
                  <c:v>5602.2877121301217</c:v>
                </c:pt>
                <c:pt idx="2671">
                  <c:v>5572.7887974166106</c:v>
                </c:pt>
                <c:pt idx="2672">
                  <c:v>5611.1295531113847</c:v>
                </c:pt>
                <c:pt idx="2673">
                  <c:v>5633.5885216016832</c:v>
                </c:pt>
                <c:pt idx="2674">
                  <c:v>5606.2209860561197</c:v>
                </c:pt>
                <c:pt idx="2675">
                  <c:v>5541.5949015675087</c:v>
                </c:pt>
                <c:pt idx="2676">
                  <c:v>5518.7610378817099</c:v>
                </c:pt>
                <c:pt idx="2677">
                  <c:v>5525.3774417940904</c:v>
                </c:pt>
                <c:pt idx="2678">
                  <c:v>5458.6455996182158</c:v>
                </c:pt>
                <c:pt idx="2679">
                  <c:v>5435.7208303383704</c:v>
                </c:pt>
                <c:pt idx="2680">
                  <c:v>5383.5952696980758</c:v>
                </c:pt>
                <c:pt idx="2681">
                  <c:v>5386.9065951939956</c:v>
                </c:pt>
                <c:pt idx="2682">
                  <c:v>5374.2551634192414</c:v>
                </c:pt>
                <c:pt idx="2683">
                  <c:v>5374.2551634192414</c:v>
                </c:pt>
                <c:pt idx="2684">
                  <c:v>5357.7995636959267</c:v>
                </c:pt>
                <c:pt idx="2685">
                  <c:v>5367.9486384882875</c:v>
                </c:pt>
                <c:pt idx="2686">
                  <c:v>5337.5636635775609</c:v>
                </c:pt>
                <c:pt idx="2687">
                  <c:v>5288.3235814520303</c:v>
                </c:pt>
                <c:pt idx="2688">
                  <c:v>5265.2749267339568</c:v>
                </c:pt>
                <c:pt idx="2689">
                  <c:v>5173.5310260389078</c:v>
                </c:pt>
                <c:pt idx="2690">
                  <c:v>5162.8848800954074</c:v>
                </c:pt>
                <c:pt idx="2691">
                  <c:v>5189.1530371798808</c:v>
                </c:pt>
                <c:pt idx="2692">
                  <c:v>5201.5769773385482</c:v>
                </c:pt>
                <c:pt idx="2693">
                  <c:v>5097.9209946180627</c:v>
                </c:pt>
                <c:pt idx="2694">
                  <c:v>5119.2661786025219</c:v>
                </c:pt>
                <c:pt idx="2695">
                  <c:v>5084.8701063425988</c:v>
                </c:pt>
                <c:pt idx="2696">
                  <c:v>5124.079124178239</c:v>
                </c:pt>
                <c:pt idx="2697">
                  <c:v>4958.7391755725939</c:v>
                </c:pt>
                <c:pt idx="2698">
                  <c:v>4907.8020001469422</c:v>
                </c:pt>
                <c:pt idx="2699">
                  <c:v>4824.8350476770256</c:v>
                </c:pt>
                <c:pt idx="2700">
                  <c:v>4830.1212109340322</c:v>
                </c:pt>
                <c:pt idx="2701">
                  <c:v>4842.1443691006098</c:v>
                </c:pt>
                <c:pt idx="2702">
                  <c:v>4844.7323308829682</c:v>
                </c:pt>
              </c:numCache>
            </c:numRef>
          </c:val>
          <c:smooth val="0"/>
          <c:extLst>
            <c:ext xmlns:c16="http://schemas.microsoft.com/office/drawing/2014/chart" uri="{C3380CC4-5D6E-409C-BE32-E72D297353CC}">
              <c16:uniqueId val="{00000005-8D68-4612-AE31-A69C59CDE8F9}"/>
            </c:ext>
          </c:extLst>
        </c:ser>
        <c:dLbls>
          <c:showLegendKey val="0"/>
          <c:showVal val="0"/>
          <c:showCatName val="0"/>
          <c:showSerName val="0"/>
          <c:showPercent val="0"/>
          <c:showBubbleSize val="0"/>
        </c:dLbls>
        <c:marker val="1"/>
        <c:smooth val="0"/>
        <c:axId val="385068175"/>
        <c:axId val="385066511"/>
      </c:lineChart>
      <c:dateAx>
        <c:axId val="385068175"/>
        <c:scaling>
          <c:orientation val="minMax"/>
          <c:min val="44287"/>
        </c:scaling>
        <c:delete val="0"/>
        <c:axPos val="b"/>
        <c:numFmt formatCode="m/yy;@" sourceLinked="0"/>
        <c:majorTickMark val="none"/>
        <c:minorTickMark val="none"/>
        <c:tickLblPos val="low"/>
        <c:spPr>
          <a:noFill/>
          <a:ln w="9525" cap="flat" cmpd="sng" algn="ctr">
            <a:solidFill>
              <a:srgbClr val="000000"/>
            </a:solidFill>
            <a:round/>
          </a:ln>
          <a:effectLst/>
        </c:spPr>
        <c:txPr>
          <a:bodyPr rot="0" spcFirstLastPara="1" vertOverflow="ellipsis" wrap="square" anchor="ctr" anchorCtr="1"/>
          <a:lstStyle/>
          <a:p>
            <a:pPr>
              <a:defRPr sz="1200" b="0" i="0" u="none" strike="noStrike" kern="1200" baseline="0">
                <a:solidFill>
                  <a:srgbClr val="000000"/>
                </a:solidFill>
                <a:latin typeface="Helvetica"/>
                <a:ea typeface="Helvetica"/>
                <a:cs typeface="Helvetica"/>
              </a:defRPr>
            </a:pPr>
            <a:endParaRPr lang="en-US"/>
          </a:p>
        </c:txPr>
        <c:crossAx val="385066511"/>
        <c:crosses val="autoZero"/>
        <c:auto val="1"/>
        <c:lblOffset val="100"/>
        <c:baseTimeUnit val="days"/>
        <c:majorUnit val="25"/>
        <c:majorTimeUnit val="days"/>
      </c:dateAx>
      <c:valAx>
        <c:axId val="385066511"/>
        <c:scaling>
          <c:orientation val="minMax"/>
          <c:max val="6000"/>
          <c:min val="3500"/>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crossAx val="385068175"/>
        <c:crosses val="autoZero"/>
        <c:crossBetween val="between"/>
      </c:valAx>
      <c:valAx>
        <c:axId val="431586255"/>
        <c:scaling>
          <c:orientation val="minMax"/>
          <c:max val="10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Helvetica"/>
                <a:ea typeface="Helvetica"/>
                <a:cs typeface="Helvetica"/>
              </a:defRPr>
            </a:pPr>
            <a:endParaRPr lang="en-US"/>
          </a:p>
        </c:txPr>
        <c:crossAx val="431587087"/>
        <c:crosses val="max"/>
        <c:crossBetween val="between"/>
      </c:valAx>
      <c:dateAx>
        <c:axId val="431587087"/>
        <c:scaling>
          <c:orientation val="minMax"/>
        </c:scaling>
        <c:delete val="1"/>
        <c:axPos val="b"/>
        <c:numFmt formatCode="d\-mmm\-yy" sourceLinked="1"/>
        <c:majorTickMark val="out"/>
        <c:minorTickMark val="none"/>
        <c:tickLblPos val="nextTo"/>
        <c:crossAx val="431586255"/>
        <c:crosses val="autoZero"/>
        <c:auto val="1"/>
        <c:lblOffset val="100"/>
        <c:baseTimeUnit val="days"/>
      </c:dateAx>
      <c:spPr>
        <a:noFill/>
        <a:ln>
          <a:noFill/>
        </a:ln>
        <a:effectLst/>
      </c:spPr>
    </c:plotArea>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Helvetica"/>
          <a:ea typeface="Helvetica"/>
          <a:cs typeface="Helvetica"/>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5DFD8-EC57-442C-88ED-CB3CC596199C}" type="doc">
      <dgm:prSet loTypeId="urn:microsoft.com/office/officeart/2005/8/layout/hProcess9" loCatId="process" qsTypeId="urn:microsoft.com/office/officeart/2005/8/quickstyle/simple1" qsCatId="simple" csTypeId="urn:microsoft.com/office/officeart/2005/8/colors/accent1_2" csCatId="accent1" phldr="1"/>
      <dgm:spPr/>
    </dgm:pt>
    <dgm:pt modelId="{7BEFF667-8CFC-406E-8E17-893E16CB3AFC}">
      <dgm:prSet phldrT="[Texto]"/>
      <dgm:spPr>
        <a:solidFill>
          <a:srgbClr val="0070C0"/>
        </a:solidFill>
      </dgm:spPr>
      <dgm:t>
        <a:bodyPr/>
        <a:lstStyle/>
        <a:p>
          <a:pPr algn="ctr"/>
          <a:r>
            <a:rPr lang="es-ES" dirty="0"/>
            <a:t>1. Inscripción del peso chileno en el sistema CLS</a:t>
          </a:r>
          <a:endParaRPr lang="es-CL" dirty="0"/>
        </a:p>
      </dgm:t>
    </dgm:pt>
    <dgm:pt modelId="{27B6B8C4-53B3-4120-AE25-4FFCC32B1BA5}" type="parTrans" cxnId="{22071A4D-9EBD-41E0-AD79-20E1027399F8}">
      <dgm:prSet/>
      <dgm:spPr/>
      <dgm:t>
        <a:bodyPr/>
        <a:lstStyle/>
        <a:p>
          <a:endParaRPr lang="es-CL"/>
        </a:p>
      </dgm:t>
    </dgm:pt>
    <dgm:pt modelId="{050DB2BD-9393-47BA-8580-9A547C014366}" type="sibTrans" cxnId="{22071A4D-9EBD-41E0-AD79-20E1027399F8}">
      <dgm:prSet/>
      <dgm:spPr/>
      <dgm:t>
        <a:bodyPr/>
        <a:lstStyle/>
        <a:p>
          <a:endParaRPr lang="es-CL"/>
        </a:p>
      </dgm:t>
    </dgm:pt>
    <dgm:pt modelId="{99598A6C-112A-45CF-9610-2FF13D6FBA65}">
      <dgm:prSet phldrT="[Texto]"/>
      <dgm:spPr>
        <a:solidFill>
          <a:srgbClr val="0070C0"/>
        </a:solidFill>
      </dgm:spPr>
      <dgm:t>
        <a:bodyPr/>
        <a:lstStyle/>
        <a:p>
          <a:r>
            <a:rPr lang="es-ES" dirty="0"/>
            <a:t>2. Modernización de la regulación cambiaria del </a:t>
          </a:r>
          <a:r>
            <a:rPr lang="es-ES" dirty="0" err="1"/>
            <a:t>BCCh</a:t>
          </a:r>
          <a:endParaRPr lang="es-CL" dirty="0"/>
        </a:p>
      </dgm:t>
    </dgm:pt>
    <dgm:pt modelId="{168115A4-2FE0-44BB-B811-4234F681C7E3}" type="parTrans" cxnId="{92B6B419-7A8F-4E6D-B237-BE47224B404B}">
      <dgm:prSet/>
      <dgm:spPr/>
      <dgm:t>
        <a:bodyPr/>
        <a:lstStyle/>
        <a:p>
          <a:endParaRPr lang="es-CL"/>
        </a:p>
      </dgm:t>
    </dgm:pt>
    <dgm:pt modelId="{27AB895B-2576-4CD3-824C-03E869082849}" type="sibTrans" cxnId="{92B6B419-7A8F-4E6D-B237-BE47224B404B}">
      <dgm:prSet/>
      <dgm:spPr/>
      <dgm:t>
        <a:bodyPr/>
        <a:lstStyle/>
        <a:p>
          <a:endParaRPr lang="es-CL"/>
        </a:p>
      </dgm:t>
    </dgm:pt>
    <dgm:pt modelId="{A2A90912-B668-4571-B4C0-146A51D4C3E6}">
      <dgm:prSet phldrT="[Texto]"/>
      <dgm:spPr>
        <a:solidFill>
          <a:srgbClr val="0070C0"/>
        </a:solidFill>
      </dgm:spPr>
      <dgm:t>
        <a:bodyPr/>
        <a:lstStyle/>
        <a:p>
          <a:r>
            <a:rPr lang="es-ES" dirty="0"/>
            <a:t>3. Anteproyecto de ley de RUT simplificado</a:t>
          </a:r>
          <a:endParaRPr lang="es-CL" dirty="0"/>
        </a:p>
      </dgm:t>
    </dgm:pt>
    <dgm:pt modelId="{E2D3EF08-0023-4563-A3E0-F1ADADF815AE}" type="parTrans" cxnId="{486937F0-5F10-418A-8791-688B7332BA89}">
      <dgm:prSet/>
      <dgm:spPr/>
      <dgm:t>
        <a:bodyPr/>
        <a:lstStyle/>
        <a:p>
          <a:endParaRPr lang="es-CL"/>
        </a:p>
      </dgm:t>
    </dgm:pt>
    <dgm:pt modelId="{3DC98FB4-5A85-4627-AD6B-E8FC857A122B}" type="sibTrans" cxnId="{486937F0-5F10-418A-8791-688B7332BA89}">
      <dgm:prSet/>
      <dgm:spPr/>
      <dgm:t>
        <a:bodyPr/>
        <a:lstStyle/>
        <a:p>
          <a:endParaRPr lang="es-CL"/>
        </a:p>
      </dgm:t>
    </dgm:pt>
    <dgm:pt modelId="{D8596D0E-5606-418E-8CE9-7654EB97D632}" type="pres">
      <dgm:prSet presAssocID="{46B5DFD8-EC57-442C-88ED-CB3CC596199C}" presName="CompostProcess" presStyleCnt="0">
        <dgm:presLayoutVars>
          <dgm:dir/>
          <dgm:resizeHandles val="exact"/>
        </dgm:presLayoutVars>
      </dgm:prSet>
      <dgm:spPr/>
    </dgm:pt>
    <dgm:pt modelId="{5ACD767E-95AC-4363-921C-F10B5831BA69}" type="pres">
      <dgm:prSet presAssocID="{46B5DFD8-EC57-442C-88ED-CB3CC596199C}" presName="arrow" presStyleLbl="bgShp" presStyleIdx="0" presStyleCnt="1"/>
      <dgm:spPr/>
    </dgm:pt>
    <dgm:pt modelId="{6460D1B3-28DC-47F5-97F6-A5FF0E02412B}" type="pres">
      <dgm:prSet presAssocID="{46B5DFD8-EC57-442C-88ED-CB3CC596199C}" presName="linearProcess" presStyleCnt="0"/>
      <dgm:spPr/>
    </dgm:pt>
    <dgm:pt modelId="{2B6D6B8A-5805-4D08-8603-37808F6E2A75}" type="pres">
      <dgm:prSet presAssocID="{7BEFF667-8CFC-406E-8E17-893E16CB3AFC}" presName="textNode" presStyleLbl="node1" presStyleIdx="0" presStyleCnt="3">
        <dgm:presLayoutVars>
          <dgm:bulletEnabled val="1"/>
        </dgm:presLayoutVars>
      </dgm:prSet>
      <dgm:spPr/>
    </dgm:pt>
    <dgm:pt modelId="{B19B31A8-5480-45F0-BA61-0A482B7FAFE1}" type="pres">
      <dgm:prSet presAssocID="{050DB2BD-9393-47BA-8580-9A547C014366}" presName="sibTrans" presStyleCnt="0"/>
      <dgm:spPr/>
    </dgm:pt>
    <dgm:pt modelId="{98A433E2-391B-4B7C-B834-BDA36A3399C2}" type="pres">
      <dgm:prSet presAssocID="{99598A6C-112A-45CF-9610-2FF13D6FBA65}" presName="textNode" presStyleLbl="node1" presStyleIdx="1" presStyleCnt="3">
        <dgm:presLayoutVars>
          <dgm:bulletEnabled val="1"/>
        </dgm:presLayoutVars>
      </dgm:prSet>
      <dgm:spPr/>
    </dgm:pt>
    <dgm:pt modelId="{D8987030-2D63-48AB-929D-6CD554F80C84}" type="pres">
      <dgm:prSet presAssocID="{27AB895B-2576-4CD3-824C-03E869082849}" presName="sibTrans" presStyleCnt="0"/>
      <dgm:spPr/>
    </dgm:pt>
    <dgm:pt modelId="{BB542008-3878-4144-A199-286E84E267F5}" type="pres">
      <dgm:prSet presAssocID="{A2A90912-B668-4571-B4C0-146A51D4C3E6}" presName="textNode" presStyleLbl="node1" presStyleIdx="2" presStyleCnt="3">
        <dgm:presLayoutVars>
          <dgm:bulletEnabled val="1"/>
        </dgm:presLayoutVars>
      </dgm:prSet>
      <dgm:spPr/>
    </dgm:pt>
  </dgm:ptLst>
  <dgm:cxnLst>
    <dgm:cxn modelId="{92B6B419-7A8F-4E6D-B237-BE47224B404B}" srcId="{46B5DFD8-EC57-442C-88ED-CB3CC596199C}" destId="{99598A6C-112A-45CF-9610-2FF13D6FBA65}" srcOrd="1" destOrd="0" parTransId="{168115A4-2FE0-44BB-B811-4234F681C7E3}" sibTransId="{27AB895B-2576-4CD3-824C-03E869082849}"/>
    <dgm:cxn modelId="{5601CC61-B341-4A07-A54F-29BFB2140F93}" type="presOf" srcId="{A2A90912-B668-4571-B4C0-146A51D4C3E6}" destId="{BB542008-3878-4144-A199-286E84E267F5}" srcOrd="0" destOrd="0" presId="urn:microsoft.com/office/officeart/2005/8/layout/hProcess9"/>
    <dgm:cxn modelId="{B41D9062-AABF-40C5-9558-E21320F5EA13}" type="presOf" srcId="{99598A6C-112A-45CF-9610-2FF13D6FBA65}" destId="{98A433E2-391B-4B7C-B834-BDA36A3399C2}" srcOrd="0" destOrd="0" presId="urn:microsoft.com/office/officeart/2005/8/layout/hProcess9"/>
    <dgm:cxn modelId="{22071A4D-9EBD-41E0-AD79-20E1027399F8}" srcId="{46B5DFD8-EC57-442C-88ED-CB3CC596199C}" destId="{7BEFF667-8CFC-406E-8E17-893E16CB3AFC}" srcOrd="0" destOrd="0" parTransId="{27B6B8C4-53B3-4120-AE25-4FFCC32B1BA5}" sibTransId="{050DB2BD-9393-47BA-8580-9A547C014366}"/>
    <dgm:cxn modelId="{F3998FAA-5F6F-452C-AC62-C71D4B37F143}" type="presOf" srcId="{7BEFF667-8CFC-406E-8E17-893E16CB3AFC}" destId="{2B6D6B8A-5805-4D08-8603-37808F6E2A75}" srcOrd="0" destOrd="0" presId="urn:microsoft.com/office/officeart/2005/8/layout/hProcess9"/>
    <dgm:cxn modelId="{6CE3C1B1-1247-4446-932E-05BED03D557F}" type="presOf" srcId="{46B5DFD8-EC57-442C-88ED-CB3CC596199C}" destId="{D8596D0E-5606-418E-8CE9-7654EB97D632}" srcOrd="0" destOrd="0" presId="urn:microsoft.com/office/officeart/2005/8/layout/hProcess9"/>
    <dgm:cxn modelId="{486937F0-5F10-418A-8791-688B7332BA89}" srcId="{46B5DFD8-EC57-442C-88ED-CB3CC596199C}" destId="{A2A90912-B668-4571-B4C0-146A51D4C3E6}" srcOrd="2" destOrd="0" parTransId="{E2D3EF08-0023-4563-A3E0-F1ADADF815AE}" sibTransId="{3DC98FB4-5A85-4627-AD6B-E8FC857A122B}"/>
    <dgm:cxn modelId="{1E854DD3-80CB-4B24-8BF0-1E57FA75696E}" type="presParOf" srcId="{D8596D0E-5606-418E-8CE9-7654EB97D632}" destId="{5ACD767E-95AC-4363-921C-F10B5831BA69}" srcOrd="0" destOrd="0" presId="urn:microsoft.com/office/officeart/2005/8/layout/hProcess9"/>
    <dgm:cxn modelId="{C4E71451-CA21-4E6A-A75C-F03A6BF7D39A}" type="presParOf" srcId="{D8596D0E-5606-418E-8CE9-7654EB97D632}" destId="{6460D1B3-28DC-47F5-97F6-A5FF0E02412B}" srcOrd="1" destOrd="0" presId="urn:microsoft.com/office/officeart/2005/8/layout/hProcess9"/>
    <dgm:cxn modelId="{2F955CEB-3EA6-4294-9CA8-5B9AA5275D32}" type="presParOf" srcId="{6460D1B3-28DC-47F5-97F6-A5FF0E02412B}" destId="{2B6D6B8A-5805-4D08-8603-37808F6E2A75}" srcOrd="0" destOrd="0" presId="urn:microsoft.com/office/officeart/2005/8/layout/hProcess9"/>
    <dgm:cxn modelId="{888229FD-F47E-4501-BAFD-1C271D74E3BB}" type="presParOf" srcId="{6460D1B3-28DC-47F5-97F6-A5FF0E02412B}" destId="{B19B31A8-5480-45F0-BA61-0A482B7FAFE1}" srcOrd="1" destOrd="0" presId="urn:microsoft.com/office/officeart/2005/8/layout/hProcess9"/>
    <dgm:cxn modelId="{A0BA501B-7E0F-44AA-9A82-06720705A57F}" type="presParOf" srcId="{6460D1B3-28DC-47F5-97F6-A5FF0E02412B}" destId="{98A433E2-391B-4B7C-B834-BDA36A3399C2}" srcOrd="2" destOrd="0" presId="urn:microsoft.com/office/officeart/2005/8/layout/hProcess9"/>
    <dgm:cxn modelId="{82BE81BB-1C71-4D6D-899D-CBE0BB614B11}" type="presParOf" srcId="{6460D1B3-28DC-47F5-97F6-A5FF0E02412B}" destId="{D8987030-2D63-48AB-929D-6CD554F80C84}" srcOrd="3" destOrd="0" presId="urn:microsoft.com/office/officeart/2005/8/layout/hProcess9"/>
    <dgm:cxn modelId="{FFA385EF-84EB-4DB4-9574-C01B27FFC4A9}" type="presParOf" srcId="{6460D1B3-28DC-47F5-97F6-A5FF0E02412B}" destId="{BB542008-3878-4144-A199-286E84E267F5}"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22BF2-94F6-490B-9918-84A2B4691C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9E5EC325-CAC1-4967-BC06-14E9ADB65EE4}">
      <dgm:prSet phldrT="[Texto]" custT="1"/>
      <dgm:spPr>
        <a:solidFill>
          <a:srgbClr val="0070C0"/>
        </a:solidFill>
      </dgm:spPr>
      <dgm:t>
        <a:bodyPr/>
        <a:lstStyle/>
        <a:p>
          <a:r>
            <a:rPr lang="es-ES" sz="1800" dirty="0">
              <a:latin typeface="Helvetica" panose="020B0604020202020204" pitchFamily="34" charset="0"/>
              <a:cs typeface="Helvetica" panose="020B0604020202020204" pitchFamily="34" charset="0"/>
            </a:rPr>
            <a:t>Beneficios para los participantes directos</a:t>
          </a:r>
          <a:endParaRPr lang="es-CL" sz="1800" dirty="0">
            <a:latin typeface="Helvetica" panose="020B0604020202020204" pitchFamily="34" charset="0"/>
            <a:cs typeface="Helvetica" panose="020B0604020202020204" pitchFamily="34" charset="0"/>
          </a:endParaRPr>
        </a:p>
      </dgm:t>
    </dgm:pt>
    <dgm:pt modelId="{FF5250E6-4F4E-4596-98BF-791A3256C638}" type="parTrans" cxnId="{8034445F-8793-4576-9C76-F51B2819D1C7}">
      <dgm:prSet/>
      <dgm:spPr/>
      <dgm:t>
        <a:bodyPr/>
        <a:lstStyle/>
        <a:p>
          <a:endParaRPr lang="es-CL" sz="1800">
            <a:latin typeface="Helvetica" panose="020B0604020202020204" pitchFamily="34" charset="0"/>
            <a:cs typeface="Helvetica" panose="020B0604020202020204" pitchFamily="34" charset="0"/>
          </a:endParaRPr>
        </a:p>
      </dgm:t>
    </dgm:pt>
    <dgm:pt modelId="{514FAAE2-8B9A-4ED7-868D-2B2859B9BFB2}" type="sibTrans" cxnId="{8034445F-8793-4576-9C76-F51B2819D1C7}">
      <dgm:prSet/>
      <dgm:spPr/>
      <dgm:t>
        <a:bodyPr/>
        <a:lstStyle/>
        <a:p>
          <a:endParaRPr lang="es-CL" sz="1800">
            <a:latin typeface="Helvetica" panose="020B0604020202020204" pitchFamily="34" charset="0"/>
            <a:cs typeface="Helvetica" panose="020B0604020202020204" pitchFamily="34" charset="0"/>
          </a:endParaRPr>
        </a:p>
      </dgm:t>
    </dgm:pt>
    <dgm:pt modelId="{4E4D30D8-BF2C-4CC0-A9CA-F19126C34C7F}">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Mitiga el Riesgo de Liquidación</a:t>
          </a:r>
          <a:endParaRPr lang="es-CL" sz="1800" dirty="0">
            <a:solidFill>
              <a:srgbClr val="002060"/>
            </a:solidFill>
            <a:latin typeface="Helvetica" panose="020B0604020202020204" pitchFamily="34" charset="0"/>
            <a:cs typeface="Helvetica" panose="020B0604020202020204" pitchFamily="34" charset="0"/>
          </a:endParaRPr>
        </a:p>
      </dgm:t>
    </dgm:pt>
    <dgm:pt modelId="{57D914C7-F3FB-4754-9395-3A75E0151974}" type="parTrans" cxnId="{5FF08B73-AE85-436E-8B6E-B66A7C607BFD}">
      <dgm:prSet/>
      <dgm:spPr/>
      <dgm:t>
        <a:bodyPr/>
        <a:lstStyle/>
        <a:p>
          <a:endParaRPr lang="es-CL" sz="1800">
            <a:latin typeface="Helvetica" panose="020B0604020202020204" pitchFamily="34" charset="0"/>
            <a:cs typeface="Helvetica" panose="020B0604020202020204" pitchFamily="34" charset="0"/>
          </a:endParaRPr>
        </a:p>
      </dgm:t>
    </dgm:pt>
    <dgm:pt modelId="{5251A0F8-94ED-4D8A-B9DD-55A2D350D2C8}" type="sibTrans" cxnId="{5FF08B73-AE85-436E-8B6E-B66A7C607BFD}">
      <dgm:prSet/>
      <dgm:spPr/>
      <dgm:t>
        <a:bodyPr/>
        <a:lstStyle/>
        <a:p>
          <a:endParaRPr lang="es-CL" sz="1800">
            <a:latin typeface="Helvetica" panose="020B0604020202020204" pitchFamily="34" charset="0"/>
            <a:cs typeface="Helvetica" panose="020B0604020202020204" pitchFamily="34" charset="0"/>
          </a:endParaRPr>
        </a:p>
      </dgm:t>
    </dgm:pt>
    <dgm:pt modelId="{B2389FAF-97F2-4D1F-AE30-5A8562C90A02}">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Mejora las asimetrías de información</a:t>
          </a:r>
          <a:endParaRPr lang="es-CL" sz="1800" dirty="0">
            <a:solidFill>
              <a:srgbClr val="002060"/>
            </a:solidFill>
            <a:latin typeface="Helvetica" panose="020B0604020202020204" pitchFamily="34" charset="0"/>
            <a:cs typeface="Helvetica" panose="020B0604020202020204" pitchFamily="34" charset="0"/>
          </a:endParaRPr>
        </a:p>
      </dgm:t>
    </dgm:pt>
    <dgm:pt modelId="{886CCFD8-92EA-4180-83A5-190289B2B975}" type="parTrans" cxnId="{E44887CD-0E3E-4D91-B6A2-1C2BD7502688}">
      <dgm:prSet/>
      <dgm:spPr/>
      <dgm:t>
        <a:bodyPr/>
        <a:lstStyle/>
        <a:p>
          <a:endParaRPr lang="es-CL" sz="1800">
            <a:latin typeface="Helvetica" panose="020B0604020202020204" pitchFamily="34" charset="0"/>
            <a:cs typeface="Helvetica" panose="020B0604020202020204" pitchFamily="34" charset="0"/>
          </a:endParaRPr>
        </a:p>
      </dgm:t>
    </dgm:pt>
    <dgm:pt modelId="{57647AB7-40DA-419B-B040-0C5A81FD76C7}" type="sibTrans" cxnId="{E44887CD-0E3E-4D91-B6A2-1C2BD7502688}">
      <dgm:prSet/>
      <dgm:spPr/>
      <dgm:t>
        <a:bodyPr/>
        <a:lstStyle/>
        <a:p>
          <a:endParaRPr lang="es-CL" sz="1800">
            <a:latin typeface="Helvetica" panose="020B0604020202020204" pitchFamily="34" charset="0"/>
            <a:cs typeface="Helvetica" panose="020B0604020202020204" pitchFamily="34" charset="0"/>
          </a:endParaRPr>
        </a:p>
      </dgm:t>
    </dgm:pt>
    <dgm:pt modelId="{26F37A5C-5740-403E-821E-EB35AD0246BA}">
      <dgm:prSet phldrT="[Texto]" custT="1"/>
      <dgm:spPr>
        <a:solidFill>
          <a:srgbClr val="0070C0"/>
        </a:solidFill>
      </dgm:spPr>
      <dgm:t>
        <a:bodyPr/>
        <a:lstStyle/>
        <a:p>
          <a:r>
            <a:rPr lang="es-ES" sz="1800" dirty="0">
              <a:latin typeface="Helvetica" panose="020B0604020202020204" pitchFamily="34" charset="0"/>
              <a:cs typeface="Helvetica" panose="020B0604020202020204" pitchFamily="34" charset="0"/>
            </a:rPr>
            <a:t>Beneficios para el Sistema financiero</a:t>
          </a:r>
          <a:endParaRPr lang="es-CL" sz="1800" dirty="0">
            <a:latin typeface="Helvetica" panose="020B0604020202020204" pitchFamily="34" charset="0"/>
            <a:cs typeface="Helvetica" panose="020B0604020202020204" pitchFamily="34" charset="0"/>
          </a:endParaRPr>
        </a:p>
      </dgm:t>
    </dgm:pt>
    <dgm:pt modelId="{00A133F2-E670-41E9-A99D-A3D2C8B2297A}" type="parTrans" cxnId="{88247DFA-5D76-4D3B-A130-80BA9016FCAF}">
      <dgm:prSet/>
      <dgm:spPr/>
      <dgm:t>
        <a:bodyPr/>
        <a:lstStyle/>
        <a:p>
          <a:endParaRPr lang="es-CL" sz="1800">
            <a:latin typeface="Helvetica" panose="020B0604020202020204" pitchFamily="34" charset="0"/>
            <a:cs typeface="Helvetica" panose="020B0604020202020204" pitchFamily="34" charset="0"/>
          </a:endParaRPr>
        </a:p>
      </dgm:t>
    </dgm:pt>
    <dgm:pt modelId="{1DA78326-6501-48B4-8E26-630ED20DAB4F}" type="sibTrans" cxnId="{88247DFA-5D76-4D3B-A130-80BA9016FCAF}">
      <dgm:prSet/>
      <dgm:spPr/>
      <dgm:t>
        <a:bodyPr/>
        <a:lstStyle/>
        <a:p>
          <a:endParaRPr lang="es-CL" sz="1800">
            <a:latin typeface="Helvetica" panose="020B0604020202020204" pitchFamily="34" charset="0"/>
            <a:cs typeface="Helvetica" panose="020B0604020202020204" pitchFamily="34" charset="0"/>
          </a:endParaRPr>
        </a:p>
      </dgm:t>
    </dgm:pt>
    <dgm:pt modelId="{1B4F0D68-E1EB-4F7E-AABA-02A043D13874}">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Mitiga el Riesgo de Liquidación</a:t>
          </a:r>
          <a:endParaRPr lang="es-CL" sz="1800" dirty="0">
            <a:solidFill>
              <a:srgbClr val="002060"/>
            </a:solidFill>
            <a:latin typeface="Helvetica" panose="020B0604020202020204" pitchFamily="34" charset="0"/>
            <a:cs typeface="Helvetica" panose="020B0604020202020204" pitchFamily="34" charset="0"/>
          </a:endParaRPr>
        </a:p>
      </dgm:t>
    </dgm:pt>
    <dgm:pt modelId="{3D88CFCD-FB70-43AB-BBF4-B546A56AD30A}" type="parTrans" cxnId="{3634F9D8-FB64-445F-9B26-BB7392FEE27C}">
      <dgm:prSet/>
      <dgm:spPr/>
      <dgm:t>
        <a:bodyPr/>
        <a:lstStyle/>
        <a:p>
          <a:endParaRPr lang="es-CL" sz="1800">
            <a:latin typeface="Helvetica" panose="020B0604020202020204" pitchFamily="34" charset="0"/>
            <a:cs typeface="Helvetica" panose="020B0604020202020204" pitchFamily="34" charset="0"/>
          </a:endParaRPr>
        </a:p>
      </dgm:t>
    </dgm:pt>
    <dgm:pt modelId="{45A9DBAD-74B6-4740-B585-57594F00EC92}" type="sibTrans" cxnId="{3634F9D8-FB64-445F-9B26-BB7392FEE27C}">
      <dgm:prSet/>
      <dgm:spPr/>
      <dgm:t>
        <a:bodyPr/>
        <a:lstStyle/>
        <a:p>
          <a:endParaRPr lang="es-CL" sz="1800">
            <a:latin typeface="Helvetica" panose="020B0604020202020204" pitchFamily="34" charset="0"/>
            <a:cs typeface="Helvetica" panose="020B0604020202020204" pitchFamily="34" charset="0"/>
          </a:endParaRPr>
        </a:p>
      </dgm:t>
    </dgm:pt>
    <dgm:pt modelId="{FBEC8841-3C85-4355-8981-286F15A416D9}">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Amplía el acceso a mercados FX</a:t>
          </a:r>
          <a:endParaRPr lang="es-CL" sz="1800" dirty="0">
            <a:solidFill>
              <a:srgbClr val="002060"/>
            </a:solidFill>
            <a:latin typeface="Helvetica" panose="020B0604020202020204" pitchFamily="34" charset="0"/>
            <a:cs typeface="Helvetica" panose="020B0604020202020204" pitchFamily="34" charset="0"/>
          </a:endParaRPr>
        </a:p>
      </dgm:t>
    </dgm:pt>
    <dgm:pt modelId="{891ED497-7C5F-455F-B469-F1AB98C3625C}" type="parTrans" cxnId="{11BF6B44-25DF-4C07-99CC-07B7B491EFA2}">
      <dgm:prSet/>
      <dgm:spPr/>
      <dgm:t>
        <a:bodyPr/>
        <a:lstStyle/>
        <a:p>
          <a:endParaRPr lang="es-CL" sz="1800">
            <a:latin typeface="Helvetica" panose="020B0604020202020204" pitchFamily="34" charset="0"/>
            <a:cs typeface="Helvetica" panose="020B0604020202020204" pitchFamily="34" charset="0"/>
          </a:endParaRPr>
        </a:p>
      </dgm:t>
    </dgm:pt>
    <dgm:pt modelId="{3AB73012-03FC-4E2F-B31C-DF9636FE0512}" type="sibTrans" cxnId="{11BF6B44-25DF-4C07-99CC-07B7B491EFA2}">
      <dgm:prSet/>
      <dgm:spPr/>
      <dgm:t>
        <a:bodyPr/>
        <a:lstStyle/>
        <a:p>
          <a:endParaRPr lang="es-CL" sz="1800">
            <a:latin typeface="Helvetica" panose="020B0604020202020204" pitchFamily="34" charset="0"/>
            <a:cs typeface="Helvetica" panose="020B0604020202020204" pitchFamily="34" charset="0"/>
          </a:endParaRPr>
        </a:p>
      </dgm:t>
    </dgm:pt>
    <dgm:pt modelId="{7CD4623F-985C-4EF4-A205-47358F31FA87}">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Mejora la gestión de liquidez</a:t>
          </a:r>
          <a:endParaRPr lang="es-CL" sz="1800" dirty="0">
            <a:solidFill>
              <a:srgbClr val="002060"/>
            </a:solidFill>
            <a:latin typeface="Helvetica" panose="020B0604020202020204" pitchFamily="34" charset="0"/>
            <a:cs typeface="Helvetica" panose="020B0604020202020204" pitchFamily="34" charset="0"/>
          </a:endParaRPr>
        </a:p>
      </dgm:t>
    </dgm:pt>
    <dgm:pt modelId="{FD79775B-A2E1-4DBD-9986-7E4E0BB96C85}" type="parTrans" cxnId="{69EAFE88-3ED7-4370-9F5C-5C23E6057BFF}">
      <dgm:prSet/>
      <dgm:spPr/>
      <dgm:t>
        <a:bodyPr/>
        <a:lstStyle/>
        <a:p>
          <a:endParaRPr lang="es-CL" sz="1800">
            <a:latin typeface="Helvetica" panose="020B0604020202020204" pitchFamily="34" charset="0"/>
            <a:cs typeface="Helvetica" panose="020B0604020202020204" pitchFamily="34" charset="0"/>
          </a:endParaRPr>
        </a:p>
      </dgm:t>
    </dgm:pt>
    <dgm:pt modelId="{89B88945-5933-4F3A-8205-A7BD98851D8E}" type="sibTrans" cxnId="{69EAFE88-3ED7-4370-9F5C-5C23E6057BFF}">
      <dgm:prSet/>
      <dgm:spPr/>
      <dgm:t>
        <a:bodyPr/>
        <a:lstStyle/>
        <a:p>
          <a:endParaRPr lang="es-CL" sz="1800">
            <a:latin typeface="Helvetica" panose="020B0604020202020204" pitchFamily="34" charset="0"/>
            <a:cs typeface="Helvetica" panose="020B0604020202020204" pitchFamily="34" charset="0"/>
          </a:endParaRPr>
        </a:p>
      </dgm:t>
    </dgm:pt>
    <dgm:pt modelId="{559AB613-9106-4854-A3D3-8D69AFF66B93}">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Aumenta la i</a:t>
          </a:r>
          <a:r>
            <a:rPr lang="es-ES" sz="1800" b="0" dirty="0">
              <a:solidFill>
                <a:srgbClr val="002060"/>
              </a:solidFill>
              <a:latin typeface="Helvetica" panose="020B0604020202020204" pitchFamily="34" charset="0"/>
              <a:cs typeface="Helvetica" panose="020B0604020202020204" pitchFamily="34" charset="0"/>
            </a:rPr>
            <a:t>nteg</a:t>
          </a:r>
          <a:r>
            <a:rPr lang="es-ES" sz="1800" dirty="0">
              <a:solidFill>
                <a:srgbClr val="002060"/>
              </a:solidFill>
              <a:latin typeface="Helvetica" panose="020B0604020202020204" pitchFamily="34" charset="0"/>
              <a:cs typeface="Helvetica" panose="020B0604020202020204" pitchFamily="34" charset="0"/>
            </a:rPr>
            <a:t>ración internacional mediante la provisión de servicios</a:t>
          </a:r>
          <a:endParaRPr lang="es-CL" sz="1800" dirty="0">
            <a:solidFill>
              <a:srgbClr val="002060"/>
            </a:solidFill>
            <a:latin typeface="Helvetica" panose="020B0604020202020204" pitchFamily="34" charset="0"/>
            <a:cs typeface="Helvetica" panose="020B0604020202020204" pitchFamily="34" charset="0"/>
          </a:endParaRPr>
        </a:p>
      </dgm:t>
    </dgm:pt>
    <dgm:pt modelId="{EFA9C714-FBE3-42CD-A01C-ED10DBE535C7}" type="parTrans" cxnId="{0BB4D3E3-BF5E-4C88-A12F-CAEDEDEB3571}">
      <dgm:prSet/>
      <dgm:spPr/>
      <dgm:t>
        <a:bodyPr/>
        <a:lstStyle/>
        <a:p>
          <a:endParaRPr lang="es-CL" sz="1800">
            <a:latin typeface="Helvetica" panose="020B0604020202020204" pitchFamily="34" charset="0"/>
            <a:cs typeface="Helvetica" panose="020B0604020202020204" pitchFamily="34" charset="0"/>
          </a:endParaRPr>
        </a:p>
      </dgm:t>
    </dgm:pt>
    <dgm:pt modelId="{004C5584-E73A-4076-B13F-78F98868DC65}" type="sibTrans" cxnId="{0BB4D3E3-BF5E-4C88-A12F-CAEDEDEB3571}">
      <dgm:prSet/>
      <dgm:spPr/>
      <dgm:t>
        <a:bodyPr/>
        <a:lstStyle/>
        <a:p>
          <a:endParaRPr lang="es-CL" sz="1800">
            <a:latin typeface="Helvetica" panose="020B0604020202020204" pitchFamily="34" charset="0"/>
            <a:cs typeface="Helvetica" panose="020B0604020202020204" pitchFamily="34" charset="0"/>
          </a:endParaRPr>
        </a:p>
      </dgm:t>
    </dgm:pt>
    <dgm:pt modelId="{F2A92C2A-2EA0-401F-808B-B69465A36A59}">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Mejora la transparencia y gestión de riesgos</a:t>
          </a:r>
          <a:endParaRPr lang="es-CL" sz="1800" dirty="0">
            <a:solidFill>
              <a:srgbClr val="002060"/>
            </a:solidFill>
            <a:latin typeface="Helvetica" panose="020B0604020202020204" pitchFamily="34" charset="0"/>
            <a:cs typeface="Helvetica" panose="020B0604020202020204" pitchFamily="34" charset="0"/>
          </a:endParaRPr>
        </a:p>
      </dgm:t>
    </dgm:pt>
    <dgm:pt modelId="{3CE065EC-0D7C-45FE-945F-409995780F15}" type="sibTrans" cxnId="{750F27A2-7281-4DAB-BC70-345DC93D0133}">
      <dgm:prSet/>
      <dgm:spPr/>
      <dgm:t>
        <a:bodyPr/>
        <a:lstStyle/>
        <a:p>
          <a:endParaRPr lang="es-CL" sz="1800">
            <a:latin typeface="Helvetica" panose="020B0604020202020204" pitchFamily="34" charset="0"/>
            <a:cs typeface="Helvetica" panose="020B0604020202020204" pitchFamily="34" charset="0"/>
          </a:endParaRPr>
        </a:p>
      </dgm:t>
    </dgm:pt>
    <dgm:pt modelId="{B47C1A46-44B2-4138-8564-89BB78CEE07F}" type="parTrans" cxnId="{750F27A2-7281-4DAB-BC70-345DC93D0133}">
      <dgm:prSet/>
      <dgm:spPr/>
      <dgm:t>
        <a:bodyPr/>
        <a:lstStyle/>
        <a:p>
          <a:endParaRPr lang="es-CL" sz="1800">
            <a:latin typeface="Helvetica" panose="020B0604020202020204" pitchFamily="34" charset="0"/>
            <a:cs typeface="Helvetica" panose="020B0604020202020204" pitchFamily="34" charset="0"/>
          </a:endParaRPr>
        </a:p>
      </dgm:t>
    </dgm:pt>
    <dgm:pt modelId="{0AF16D06-BE20-4849-B770-341D11EAAF8A}">
      <dgm:prSet phldrT="[Texto]" custT="1"/>
      <dgm:spPr>
        <a:solidFill>
          <a:schemeClr val="accent1">
            <a:lumMod val="20000"/>
            <a:lumOff val="80000"/>
            <a:alpha val="90000"/>
          </a:schemeClr>
        </a:solidFill>
      </dgm:spPr>
      <dgm:t>
        <a:bodyPr/>
        <a:lstStyle/>
        <a:p>
          <a:pPr algn="ctr"/>
          <a:r>
            <a:rPr lang="es-ES" sz="1800" dirty="0">
              <a:solidFill>
                <a:srgbClr val="002060"/>
              </a:solidFill>
              <a:latin typeface="Helvetica" panose="020B0604020202020204" pitchFamily="34" charset="0"/>
              <a:cs typeface="Helvetica" panose="020B0604020202020204" pitchFamily="34" charset="0"/>
            </a:rPr>
            <a:t>Otorga una fuerte señal de desarrollo financiero</a:t>
          </a:r>
          <a:endParaRPr lang="es-CL" sz="1800" dirty="0">
            <a:solidFill>
              <a:srgbClr val="002060"/>
            </a:solidFill>
            <a:latin typeface="Helvetica" panose="020B0604020202020204" pitchFamily="34" charset="0"/>
            <a:cs typeface="Helvetica" panose="020B0604020202020204" pitchFamily="34" charset="0"/>
          </a:endParaRPr>
        </a:p>
      </dgm:t>
    </dgm:pt>
    <dgm:pt modelId="{A4F795AD-2E16-4ACE-8115-0AFC95469531}" type="sibTrans" cxnId="{0DB37E51-B86F-4A36-BFC9-AAE78E0247AA}">
      <dgm:prSet/>
      <dgm:spPr/>
      <dgm:t>
        <a:bodyPr/>
        <a:lstStyle/>
        <a:p>
          <a:endParaRPr lang="es-CL" sz="1800">
            <a:latin typeface="Helvetica" panose="020B0604020202020204" pitchFamily="34" charset="0"/>
            <a:cs typeface="Helvetica" panose="020B0604020202020204" pitchFamily="34" charset="0"/>
          </a:endParaRPr>
        </a:p>
      </dgm:t>
    </dgm:pt>
    <dgm:pt modelId="{6DE93214-917D-4D76-8DF9-EE7DD181B899}" type="parTrans" cxnId="{0DB37E51-B86F-4A36-BFC9-AAE78E0247AA}">
      <dgm:prSet/>
      <dgm:spPr/>
      <dgm:t>
        <a:bodyPr/>
        <a:lstStyle/>
        <a:p>
          <a:endParaRPr lang="es-CL" sz="1800">
            <a:latin typeface="Helvetica" panose="020B0604020202020204" pitchFamily="34" charset="0"/>
            <a:cs typeface="Helvetica" panose="020B0604020202020204" pitchFamily="34" charset="0"/>
          </a:endParaRPr>
        </a:p>
      </dgm:t>
    </dgm:pt>
    <dgm:pt modelId="{50DF8032-4224-4526-AA96-369B761C0E4C}" type="pres">
      <dgm:prSet presAssocID="{81F22BF2-94F6-490B-9918-84A2B4691C9D}" presName="Name0" presStyleCnt="0">
        <dgm:presLayoutVars>
          <dgm:dir/>
          <dgm:animLvl val="lvl"/>
          <dgm:resizeHandles val="exact"/>
        </dgm:presLayoutVars>
      </dgm:prSet>
      <dgm:spPr/>
    </dgm:pt>
    <dgm:pt modelId="{B60414B9-87EF-4E0B-B786-6135274B27FA}" type="pres">
      <dgm:prSet presAssocID="{9E5EC325-CAC1-4967-BC06-14E9ADB65EE4}" presName="composite" presStyleCnt="0"/>
      <dgm:spPr/>
    </dgm:pt>
    <dgm:pt modelId="{8E14E954-E217-4722-BF0B-37EABC951EF3}" type="pres">
      <dgm:prSet presAssocID="{9E5EC325-CAC1-4967-BC06-14E9ADB65EE4}" presName="parTx" presStyleLbl="alignNode1" presStyleIdx="0" presStyleCnt="2">
        <dgm:presLayoutVars>
          <dgm:chMax val="0"/>
          <dgm:chPref val="0"/>
          <dgm:bulletEnabled val="1"/>
        </dgm:presLayoutVars>
      </dgm:prSet>
      <dgm:spPr/>
    </dgm:pt>
    <dgm:pt modelId="{EAE6712E-7314-4482-A2F5-4E49F481AB72}" type="pres">
      <dgm:prSet presAssocID="{9E5EC325-CAC1-4967-BC06-14E9ADB65EE4}" presName="desTx" presStyleLbl="alignAccFollowNode1" presStyleIdx="0" presStyleCnt="2">
        <dgm:presLayoutVars>
          <dgm:bulletEnabled val="1"/>
        </dgm:presLayoutVars>
      </dgm:prSet>
      <dgm:spPr/>
    </dgm:pt>
    <dgm:pt modelId="{8C89AEE7-3718-4129-BC87-755C651CFD3F}" type="pres">
      <dgm:prSet presAssocID="{514FAAE2-8B9A-4ED7-868D-2B2859B9BFB2}" presName="space" presStyleCnt="0"/>
      <dgm:spPr/>
    </dgm:pt>
    <dgm:pt modelId="{2479268F-969F-4BA3-9CE4-1F592FC4922B}" type="pres">
      <dgm:prSet presAssocID="{26F37A5C-5740-403E-821E-EB35AD0246BA}" presName="composite" presStyleCnt="0"/>
      <dgm:spPr/>
    </dgm:pt>
    <dgm:pt modelId="{3C4D1640-95B8-45A3-B645-F3D4B01DA95F}" type="pres">
      <dgm:prSet presAssocID="{26F37A5C-5740-403E-821E-EB35AD0246BA}" presName="parTx" presStyleLbl="alignNode1" presStyleIdx="1" presStyleCnt="2">
        <dgm:presLayoutVars>
          <dgm:chMax val="0"/>
          <dgm:chPref val="0"/>
          <dgm:bulletEnabled val="1"/>
        </dgm:presLayoutVars>
      </dgm:prSet>
      <dgm:spPr/>
    </dgm:pt>
    <dgm:pt modelId="{C537F4A3-4630-4D3D-8ECE-BA54960D4974}" type="pres">
      <dgm:prSet presAssocID="{26F37A5C-5740-403E-821E-EB35AD0246BA}" presName="desTx" presStyleLbl="alignAccFollowNode1" presStyleIdx="1" presStyleCnt="2" custLinFactNeighborY="-291">
        <dgm:presLayoutVars>
          <dgm:bulletEnabled val="1"/>
        </dgm:presLayoutVars>
      </dgm:prSet>
      <dgm:spPr/>
    </dgm:pt>
  </dgm:ptLst>
  <dgm:cxnLst>
    <dgm:cxn modelId="{BB59E822-33BD-4424-92CE-D11769CC2FEE}" type="presOf" srcId="{559AB613-9106-4854-A3D3-8D69AFF66B93}" destId="{EAE6712E-7314-4482-A2F5-4E49F481AB72}" srcOrd="0" destOrd="4" presId="urn:microsoft.com/office/officeart/2005/8/layout/hList1"/>
    <dgm:cxn modelId="{49300623-8B1C-44F1-82DF-D3237BD2FCAA}" type="presOf" srcId="{26F37A5C-5740-403E-821E-EB35AD0246BA}" destId="{3C4D1640-95B8-45A3-B645-F3D4B01DA95F}" srcOrd="0" destOrd="0" presId="urn:microsoft.com/office/officeart/2005/8/layout/hList1"/>
    <dgm:cxn modelId="{1727DA28-9CF2-4DA9-AB94-D0C1D4DFFBB1}" type="presOf" srcId="{B2389FAF-97F2-4D1F-AE30-5A8562C90A02}" destId="{EAE6712E-7314-4482-A2F5-4E49F481AB72}" srcOrd="0" destOrd="1" presId="urn:microsoft.com/office/officeart/2005/8/layout/hList1"/>
    <dgm:cxn modelId="{F8BB822A-139A-4A1A-BAD6-FC20A85E7B34}" type="presOf" srcId="{FBEC8841-3C85-4355-8981-286F15A416D9}" destId="{EAE6712E-7314-4482-A2F5-4E49F481AB72}" srcOrd="0" destOrd="2" presId="urn:microsoft.com/office/officeart/2005/8/layout/hList1"/>
    <dgm:cxn modelId="{50842B5D-347C-44FE-85EF-FDE1A713796A}" type="presOf" srcId="{F2A92C2A-2EA0-401F-808B-B69465A36A59}" destId="{C537F4A3-4630-4D3D-8ECE-BA54960D4974}" srcOrd="0" destOrd="1" presId="urn:microsoft.com/office/officeart/2005/8/layout/hList1"/>
    <dgm:cxn modelId="{8034445F-8793-4576-9C76-F51B2819D1C7}" srcId="{81F22BF2-94F6-490B-9918-84A2B4691C9D}" destId="{9E5EC325-CAC1-4967-BC06-14E9ADB65EE4}" srcOrd="0" destOrd="0" parTransId="{FF5250E6-4F4E-4596-98BF-791A3256C638}" sibTransId="{514FAAE2-8B9A-4ED7-868D-2B2859B9BFB2}"/>
    <dgm:cxn modelId="{11BF6B44-25DF-4C07-99CC-07B7B491EFA2}" srcId="{9E5EC325-CAC1-4967-BC06-14E9ADB65EE4}" destId="{FBEC8841-3C85-4355-8981-286F15A416D9}" srcOrd="2" destOrd="0" parTransId="{891ED497-7C5F-455F-B469-F1AB98C3625C}" sibTransId="{3AB73012-03FC-4E2F-B31C-DF9636FE0512}"/>
    <dgm:cxn modelId="{D921886B-B922-4660-AABA-C1DC27EAC8AC}" type="presOf" srcId="{4E4D30D8-BF2C-4CC0-A9CA-F19126C34C7F}" destId="{EAE6712E-7314-4482-A2F5-4E49F481AB72}" srcOrd="0" destOrd="0" presId="urn:microsoft.com/office/officeart/2005/8/layout/hList1"/>
    <dgm:cxn modelId="{0DB37E51-B86F-4A36-BFC9-AAE78E0247AA}" srcId="{26F37A5C-5740-403E-821E-EB35AD0246BA}" destId="{0AF16D06-BE20-4849-B770-341D11EAAF8A}" srcOrd="2" destOrd="0" parTransId="{6DE93214-917D-4D76-8DF9-EE7DD181B899}" sibTransId="{A4F795AD-2E16-4ACE-8115-0AFC95469531}"/>
    <dgm:cxn modelId="{5FF08B73-AE85-436E-8B6E-B66A7C607BFD}" srcId="{9E5EC325-CAC1-4967-BC06-14E9ADB65EE4}" destId="{4E4D30D8-BF2C-4CC0-A9CA-F19126C34C7F}" srcOrd="0" destOrd="0" parTransId="{57D914C7-F3FB-4754-9395-3A75E0151974}" sibTransId="{5251A0F8-94ED-4D8A-B9DD-55A2D350D2C8}"/>
    <dgm:cxn modelId="{5D5C5881-C592-415B-B105-07658B649115}" type="presOf" srcId="{0AF16D06-BE20-4849-B770-341D11EAAF8A}" destId="{C537F4A3-4630-4D3D-8ECE-BA54960D4974}" srcOrd="0" destOrd="2" presId="urn:microsoft.com/office/officeart/2005/8/layout/hList1"/>
    <dgm:cxn modelId="{2D2ABE81-05FB-4EED-908F-BBCDE8C43EDB}" type="presOf" srcId="{7CD4623F-985C-4EF4-A205-47358F31FA87}" destId="{EAE6712E-7314-4482-A2F5-4E49F481AB72}" srcOrd="0" destOrd="3" presId="urn:microsoft.com/office/officeart/2005/8/layout/hList1"/>
    <dgm:cxn modelId="{69EAFE88-3ED7-4370-9F5C-5C23E6057BFF}" srcId="{9E5EC325-CAC1-4967-BC06-14E9ADB65EE4}" destId="{7CD4623F-985C-4EF4-A205-47358F31FA87}" srcOrd="3" destOrd="0" parTransId="{FD79775B-A2E1-4DBD-9986-7E4E0BB96C85}" sibTransId="{89B88945-5933-4F3A-8205-A7BD98851D8E}"/>
    <dgm:cxn modelId="{C615D5A1-67F6-4C34-B34F-F4FE34DADDDB}" type="presOf" srcId="{1B4F0D68-E1EB-4F7E-AABA-02A043D13874}" destId="{C537F4A3-4630-4D3D-8ECE-BA54960D4974}" srcOrd="0" destOrd="0" presId="urn:microsoft.com/office/officeart/2005/8/layout/hList1"/>
    <dgm:cxn modelId="{750F27A2-7281-4DAB-BC70-345DC93D0133}" srcId="{26F37A5C-5740-403E-821E-EB35AD0246BA}" destId="{F2A92C2A-2EA0-401F-808B-B69465A36A59}" srcOrd="1" destOrd="0" parTransId="{B47C1A46-44B2-4138-8564-89BB78CEE07F}" sibTransId="{3CE065EC-0D7C-45FE-945F-409995780F15}"/>
    <dgm:cxn modelId="{9669C2C5-6D89-47CE-BC37-BDD77165A669}" type="presOf" srcId="{9E5EC325-CAC1-4967-BC06-14E9ADB65EE4}" destId="{8E14E954-E217-4722-BF0B-37EABC951EF3}" srcOrd="0" destOrd="0" presId="urn:microsoft.com/office/officeart/2005/8/layout/hList1"/>
    <dgm:cxn modelId="{E44887CD-0E3E-4D91-B6A2-1C2BD7502688}" srcId="{9E5EC325-CAC1-4967-BC06-14E9ADB65EE4}" destId="{B2389FAF-97F2-4D1F-AE30-5A8562C90A02}" srcOrd="1" destOrd="0" parTransId="{886CCFD8-92EA-4180-83A5-190289B2B975}" sibTransId="{57647AB7-40DA-419B-B040-0C5A81FD76C7}"/>
    <dgm:cxn modelId="{3634F9D8-FB64-445F-9B26-BB7392FEE27C}" srcId="{26F37A5C-5740-403E-821E-EB35AD0246BA}" destId="{1B4F0D68-E1EB-4F7E-AABA-02A043D13874}" srcOrd="0" destOrd="0" parTransId="{3D88CFCD-FB70-43AB-BBF4-B546A56AD30A}" sibTransId="{45A9DBAD-74B6-4740-B585-57594F00EC92}"/>
    <dgm:cxn modelId="{855587E3-5DBA-4B88-8CA4-FD7924C666CB}" type="presOf" srcId="{81F22BF2-94F6-490B-9918-84A2B4691C9D}" destId="{50DF8032-4224-4526-AA96-369B761C0E4C}" srcOrd="0" destOrd="0" presId="urn:microsoft.com/office/officeart/2005/8/layout/hList1"/>
    <dgm:cxn modelId="{0BB4D3E3-BF5E-4C88-A12F-CAEDEDEB3571}" srcId="{9E5EC325-CAC1-4967-BC06-14E9ADB65EE4}" destId="{559AB613-9106-4854-A3D3-8D69AFF66B93}" srcOrd="4" destOrd="0" parTransId="{EFA9C714-FBE3-42CD-A01C-ED10DBE535C7}" sibTransId="{004C5584-E73A-4076-B13F-78F98868DC65}"/>
    <dgm:cxn modelId="{88247DFA-5D76-4D3B-A130-80BA9016FCAF}" srcId="{81F22BF2-94F6-490B-9918-84A2B4691C9D}" destId="{26F37A5C-5740-403E-821E-EB35AD0246BA}" srcOrd="1" destOrd="0" parTransId="{00A133F2-E670-41E9-A99D-A3D2C8B2297A}" sibTransId="{1DA78326-6501-48B4-8E26-630ED20DAB4F}"/>
    <dgm:cxn modelId="{04A4C56B-72D5-47FD-9AFD-93E5E803206E}" type="presParOf" srcId="{50DF8032-4224-4526-AA96-369B761C0E4C}" destId="{B60414B9-87EF-4E0B-B786-6135274B27FA}" srcOrd="0" destOrd="0" presId="urn:microsoft.com/office/officeart/2005/8/layout/hList1"/>
    <dgm:cxn modelId="{4DE18A42-8ABF-4D02-8AF2-CDC9980B738D}" type="presParOf" srcId="{B60414B9-87EF-4E0B-B786-6135274B27FA}" destId="{8E14E954-E217-4722-BF0B-37EABC951EF3}" srcOrd="0" destOrd="0" presId="urn:microsoft.com/office/officeart/2005/8/layout/hList1"/>
    <dgm:cxn modelId="{68872EF1-1743-42C6-AA39-A0686A930EE2}" type="presParOf" srcId="{B60414B9-87EF-4E0B-B786-6135274B27FA}" destId="{EAE6712E-7314-4482-A2F5-4E49F481AB72}" srcOrd="1" destOrd="0" presId="urn:microsoft.com/office/officeart/2005/8/layout/hList1"/>
    <dgm:cxn modelId="{639BFCB9-9467-43FD-9964-A34100792003}" type="presParOf" srcId="{50DF8032-4224-4526-AA96-369B761C0E4C}" destId="{8C89AEE7-3718-4129-BC87-755C651CFD3F}" srcOrd="1" destOrd="0" presId="urn:microsoft.com/office/officeart/2005/8/layout/hList1"/>
    <dgm:cxn modelId="{8C2A4B1E-2E59-41FE-A01B-72135977A1D4}" type="presParOf" srcId="{50DF8032-4224-4526-AA96-369B761C0E4C}" destId="{2479268F-969F-4BA3-9CE4-1F592FC4922B}" srcOrd="2" destOrd="0" presId="urn:microsoft.com/office/officeart/2005/8/layout/hList1"/>
    <dgm:cxn modelId="{58AE7A91-DD1D-4659-A307-E57C66CF6976}" type="presParOf" srcId="{2479268F-969F-4BA3-9CE4-1F592FC4922B}" destId="{3C4D1640-95B8-45A3-B645-F3D4B01DA95F}" srcOrd="0" destOrd="0" presId="urn:microsoft.com/office/officeart/2005/8/layout/hList1"/>
    <dgm:cxn modelId="{C2F8985C-518C-409B-97B9-E4DA3EC8AB33}" type="presParOf" srcId="{2479268F-969F-4BA3-9CE4-1F592FC4922B}" destId="{C537F4A3-4630-4D3D-8ECE-BA54960D49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767E-95AC-4363-921C-F10B5831BA69}">
      <dsp:nvSpPr>
        <dsp:cNvPr id="0" name=""/>
        <dsp:cNvSpPr/>
      </dsp:nvSpPr>
      <dsp:spPr>
        <a:xfrm>
          <a:off x="538748" y="0"/>
          <a:ext cx="6105818" cy="21176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D6B8A-5805-4D08-8603-37808F6E2A75}">
      <dsp:nvSpPr>
        <dsp:cNvPr id="0" name=""/>
        <dsp:cNvSpPr/>
      </dsp:nvSpPr>
      <dsp:spPr>
        <a:xfrm>
          <a:off x="243419" y="635301"/>
          <a:ext cx="2154994" cy="84706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1. Inscripción del peso chileno en el sistema CLS</a:t>
          </a:r>
          <a:endParaRPr lang="es-CL" sz="1600" kern="1200" dirty="0"/>
        </a:p>
      </dsp:txBody>
      <dsp:txXfrm>
        <a:off x="284770" y="676652"/>
        <a:ext cx="2072292" cy="764367"/>
      </dsp:txXfrm>
    </dsp:sp>
    <dsp:sp modelId="{98A433E2-391B-4B7C-B834-BDA36A3399C2}">
      <dsp:nvSpPr>
        <dsp:cNvPr id="0" name=""/>
        <dsp:cNvSpPr/>
      </dsp:nvSpPr>
      <dsp:spPr>
        <a:xfrm>
          <a:off x="2514160" y="635301"/>
          <a:ext cx="2154994" cy="84706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2. Modernización de la regulación cambiaria del </a:t>
          </a:r>
          <a:r>
            <a:rPr lang="es-ES" sz="1600" kern="1200" dirty="0" err="1"/>
            <a:t>BCCh</a:t>
          </a:r>
          <a:endParaRPr lang="es-CL" sz="1600" kern="1200" dirty="0"/>
        </a:p>
      </dsp:txBody>
      <dsp:txXfrm>
        <a:off x="2555511" y="676652"/>
        <a:ext cx="2072292" cy="764367"/>
      </dsp:txXfrm>
    </dsp:sp>
    <dsp:sp modelId="{BB542008-3878-4144-A199-286E84E267F5}">
      <dsp:nvSpPr>
        <dsp:cNvPr id="0" name=""/>
        <dsp:cNvSpPr/>
      </dsp:nvSpPr>
      <dsp:spPr>
        <a:xfrm>
          <a:off x="4784902" y="635301"/>
          <a:ext cx="2154994" cy="847069"/>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3. Anteproyecto de ley de RUT simplificado</a:t>
          </a:r>
          <a:endParaRPr lang="es-CL" sz="1600" kern="1200" dirty="0"/>
        </a:p>
      </dsp:txBody>
      <dsp:txXfrm>
        <a:off x="4826253" y="676652"/>
        <a:ext cx="2072292" cy="764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4E954-E217-4722-BF0B-37EABC951EF3}">
      <dsp:nvSpPr>
        <dsp:cNvPr id="0" name=""/>
        <dsp:cNvSpPr/>
      </dsp:nvSpPr>
      <dsp:spPr>
        <a:xfrm>
          <a:off x="30" y="5518"/>
          <a:ext cx="2960400" cy="1008000"/>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elvetica" panose="020B0604020202020204" pitchFamily="34" charset="0"/>
              <a:cs typeface="Helvetica" panose="020B0604020202020204" pitchFamily="34" charset="0"/>
            </a:rPr>
            <a:t>Beneficios para los participantes directos</a:t>
          </a:r>
          <a:endParaRPr lang="es-CL" sz="1800" kern="1200" dirty="0">
            <a:latin typeface="Helvetica" panose="020B0604020202020204" pitchFamily="34" charset="0"/>
            <a:cs typeface="Helvetica" panose="020B0604020202020204" pitchFamily="34" charset="0"/>
          </a:endParaRPr>
        </a:p>
      </dsp:txBody>
      <dsp:txXfrm>
        <a:off x="30" y="5518"/>
        <a:ext cx="2960400" cy="1008000"/>
      </dsp:txXfrm>
    </dsp:sp>
    <dsp:sp modelId="{EAE6712E-7314-4482-A2F5-4E49F481AB72}">
      <dsp:nvSpPr>
        <dsp:cNvPr id="0" name=""/>
        <dsp:cNvSpPr/>
      </dsp:nvSpPr>
      <dsp:spPr>
        <a:xfrm>
          <a:off x="30" y="1013518"/>
          <a:ext cx="2960400" cy="3026362"/>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Mitiga el Riesgo de Liquidación</a:t>
          </a:r>
          <a:endParaRPr lang="es-CL" sz="1800" kern="1200" dirty="0">
            <a:solidFill>
              <a:srgbClr val="002060"/>
            </a:solidFill>
            <a:latin typeface="Helvetica" panose="020B0604020202020204" pitchFamily="34" charset="0"/>
            <a:cs typeface="Helvetica" panose="020B0604020202020204" pitchFamily="34" charset="0"/>
          </a:endParaRPr>
        </a:p>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Mejora las asimetrías de información</a:t>
          </a:r>
          <a:endParaRPr lang="es-CL" sz="1800" kern="1200" dirty="0">
            <a:solidFill>
              <a:srgbClr val="002060"/>
            </a:solidFill>
            <a:latin typeface="Helvetica" panose="020B0604020202020204" pitchFamily="34" charset="0"/>
            <a:cs typeface="Helvetica" panose="020B0604020202020204" pitchFamily="34" charset="0"/>
          </a:endParaRPr>
        </a:p>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Amplía el acceso a mercados FX</a:t>
          </a:r>
          <a:endParaRPr lang="es-CL" sz="1800" kern="1200" dirty="0">
            <a:solidFill>
              <a:srgbClr val="002060"/>
            </a:solidFill>
            <a:latin typeface="Helvetica" panose="020B0604020202020204" pitchFamily="34" charset="0"/>
            <a:cs typeface="Helvetica" panose="020B0604020202020204" pitchFamily="34" charset="0"/>
          </a:endParaRPr>
        </a:p>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Mejora la gestión de liquidez</a:t>
          </a:r>
          <a:endParaRPr lang="es-CL" sz="1800" kern="1200" dirty="0">
            <a:solidFill>
              <a:srgbClr val="002060"/>
            </a:solidFill>
            <a:latin typeface="Helvetica" panose="020B0604020202020204" pitchFamily="34" charset="0"/>
            <a:cs typeface="Helvetica" panose="020B0604020202020204" pitchFamily="34" charset="0"/>
          </a:endParaRPr>
        </a:p>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Aumenta la i</a:t>
          </a:r>
          <a:r>
            <a:rPr lang="es-ES" sz="1800" b="0" kern="1200" dirty="0">
              <a:solidFill>
                <a:srgbClr val="002060"/>
              </a:solidFill>
              <a:latin typeface="Helvetica" panose="020B0604020202020204" pitchFamily="34" charset="0"/>
              <a:cs typeface="Helvetica" panose="020B0604020202020204" pitchFamily="34" charset="0"/>
            </a:rPr>
            <a:t>nteg</a:t>
          </a:r>
          <a:r>
            <a:rPr lang="es-ES" sz="1800" kern="1200" dirty="0">
              <a:solidFill>
                <a:srgbClr val="002060"/>
              </a:solidFill>
              <a:latin typeface="Helvetica" panose="020B0604020202020204" pitchFamily="34" charset="0"/>
              <a:cs typeface="Helvetica" panose="020B0604020202020204" pitchFamily="34" charset="0"/>
            </a:rPr>
            <a:t>ración internacional mediante la provisión de servicios</a:t>
          </a:r>
          <a:endParaRPr lang="es-CL" sz="1800" kern="1200" dirty="0">
            <a:solidFill>
              <a:srgbClr val="002060"/>
            </a:solidFill>
            <a:latin typeface="Helvetica" panose="020B0604020202020204" pitchFamily="34" charset="0"/>
            <a:cs typeface="Helvetica" panose="020B0604020202020204" pitchFamily="34" charset="0"/>
          </a:endParaRPr>
        </a:p>
      </dsp:txBody>
      <dsp:txXfrm>
        <a:off x="30" y="1013518"/>
        <a:ext cx="2960400" cy="3026362"/>
      </dsp:txXfrm>
    </dsp:sp>
    <dsp:sp modelId="{3C4D1640-95B8-45A3-B645-F3D4B01DA95F}">
      <dsp:nvSpPr>
        <dsp:cNvPr id="0" name=""/>
        <dsp:cNvSpPr/>
      </dsp:nvSpPr>
      <dsp:spPr>
        <a:xfrm>
          <a:off x="3374887" y="5518"/>
          <a:ext cx="2960400" cy="1008000"/>
        </a:xfrm>
        <a:prstGeom prst="rect">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elvetica" panose="020B0604020202020204" pitchFamily="34" charset="0"/>
              <a:cs typeface="Helvetica" panose="020B0604020202020204" pitchFamily="34" charset="0"/>
            </a:rPr>
            <a:t>Beneficios para el Sistema financiero</a:t>
          </a:r>
          <a:endParaRPr lang="es-CL" sz="1800" kern="1200" dirty="0">
            <a:latin typeface="Helvetica" panose="020B0604020202020204" pitchFamily="34" charset="0"/>
            <a:cs typeface="Helvetica" panose="020B0604020202020204" pitchFamily="34" charset="0"/>
          </a:endParaRPr>
        </a:p>
      </dsp:txBody>
      <dsp:txXfrm>
        <a:off x="3374887" y="5518"/>
        <a:ext cx="2960400" cy="1008000"/>
      </dsp:txXfrm>
    </dsp:sp>
    <dsp:sp modelId="{C537F4A3-4630-4D3D-8ECE-BA54960D4974}">
      <dsp:nvSpPr>
        <dsp:cNvPr id="0" name=""/>
        <dsp:cNvSpPr/>
      </dsp:nvSpPr>
      <dsp:spPr>
        <a:xfrm>
          <a:off x="3374887" y="1004711"/>
          <a:ext cx="2960400" cy="3026362"/>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Mitiga el Riesgo de Liquidación</a:t>
          </a:r>
          <a:endParaRPr lang="es-CL" sz="1800" kern="1200" dirty="0">
            <a:solidFill>
              <a:srgbClr val="002060"/>
            </a:solidFill>
            <a:latin typeface="Helvetica" panose="020B0604020202020204" pitchFamily="34" charset="0"/>
            <a:cs typeface="Helvetica" panose="020B0604020202020204" pitchFamily="34" charset="0"/>
          </a:endParaRPr>
        </a:p>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Mejora la transparencia y gestión de riesgos</a:t>
          </a:r>
          <a:endParaRPr lang="es-CL" sz="1800" kern="1200" dirty="0">
            <a:solidFill>
              <a:srgbClr val="002060"/>
            </a:solidFill>
            <a:latin typeface="Helvetica" panose="020B0604020202020204" pitchFamily="34" charset="0"/>
            <a:cs typeface="Helvetica" panose="020B0604020202020204" pitchFamily="34" charset="0"/>
          </a:endParaRPr>
        </a:p>
        <a:p>
          <a:pPr marL="171450" lvl="1" indent="-171450" algn="ctr" defTabSz="800100">
            <a:lnSpc>
              <a:spcPct val="90000"/>
            </a:lnSpc>
            <a:spcBef>
              <a:spcPct val="0"/>
            </a:spcBef>
            <a:spcAft>
              <a:spcPct val="15000"/>
            </a:spcAft>
            <a:buChar char="•"/>
          </a:pPr>
          <a:r>
            <a:rPr lang="es-ES" sz="1800" kern="1200" dirty="0">
              <a:solidFill>
                <a:srgbClr val="002060"/>
              </a:solidFill>
              <a:latin typeface="Helvetica" panose="020B0604020202020204" pitchFamily="34" charset="0"/>
              <a:cs typeface="Helvetica" panose="020B0604020202020204" pitchFamily="34" charset="0"/>
            </a:rPr>
            <a:t>Otorga una fuerte señal de desarrollo financiero</a:t>
          </a:r>
          <a:endParaRPr lang="es-CL" sz="1800" kern="1200" dirty="0">
            <a:solidFill>
              <a:srgbClr val="002060"/>
            </a:solidFill>
            <a:latin typeface="Helvetica" panose="020B0604020202020204" pitchFamily="34" charset="0"/>
            <a:cs typeface="Helvetica" panose="020B0604020202020204" pitchFamily="34" charset="0"/>
          </a:endParaRPr>
        </a:p>
      </dsp:txBody>
      <dsp:txXfrm>
        <a:off x="3374887" y="1004711"/>
        <a:ext cx="2960400" cy="30263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0.25887</cdr:x>
      <cdr:y>0</cdr:y>
    </cdr:from>
    <cdr:to>
      <cdr:x>0.25887</cdr:x>
      <cdr:y>0.91754</cdr:y>
    </cdr:to>
    <cdr:cxnSp macro="">
      <cdr:nvCxnSpPr>
        <cdr:cNvPr id="2" name="Conector recto 1">
          <a:extLst xmlns:a="http://schemas.openxmlformats.org/drawingml/2006/main">
            <a:ext uri="{FF2B5EF4-FFF2-40B4-BE49-F238E27FC236}">
              <a16:creationId xmlns:a16="http://schemas.microsoft.com/office/drawing/2014/main" id="{F6B543DD-DF77-4BC5-AA2B-5CF6906C2D79}"/>
            </a:ext>
          </a:extLst>
        </cdr:cNvPr>
        <cdr:cNvCxnSpPr>
          <a:cxnSpLocks xmlns:a="http://schemas.openxmlformats.org/drawingml/2006/main"/>
        </cdr:cNvCxnSpPr>
      </cdr:nvCxnSpPr>
      <cdr:spPr>
        <a:xfrm xmlns:a="http://schemas.openxmlformats.org/drawingml/2006/main">
          <a:off x="1681760" y="0"/>
          <a:ext cx="0" cy="3551729"/>
        </a:xfrm>
        <a:prstGeom xmlns:a="http://schemas.openxmlformats.org/drawingml/2006/main" prst="line">
          <a:avLst/>
        </a:prstGeom>
        <a:noFill xmlns:a="http://schemas.openxmlformats.org/drawingml/2006/main"/>
        <a:ln xmlns:a="http://schemas.openxmlformats.org/drawingml/2006/main" w="25400" cap="flat">
          <a:solidFill>
            <a:srgbClr val="000000"/>
          </a:solidFill>
          <a:prstDash val="solid"/>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0.07526</cdr:x>
      <cdr:y>0</cdr:y>
    </cdr:from>
    <cdr:to>
      <cdr:x>0.21438</cdr:x>
      <cdr:y>0.20871</cdr:y>
    </cdr:to>
    <cdr:sp macro="" textlink="">
      <cdr:nvSpPr>
        <cdr:cNvPr id="3" name="Rectángulo 2">
          <a:extLst xmlns:a="http://schemas.openxmlformats.org/drawingml/2006/main">
            <a:ext uri="{FF2B5EF4-FFF2-40B4-BE49-F238E27FC236}">
              <a16:creationId xmlns:a16="http://schemas.microsoft.com/office/drawing/2014/main" id="{64364425-6853-4556-8874-F95DFA02A379}"/>
            </a:ext>
          </a:extLst>
        </cdr:cNvPr>
        <cdr:cNvSpPr/>
      </cdr:nvSpPr>
      <cdr:spPr>
        <a:xfrm xmlns:a="http://schemas.openxmlformats.org/drawingml/2006/main">
          <a:off x="488943" y="-80791"/>
          <a:ext cx="903768" cy="80791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0" tIns="0" rIns="0" bIns="0" numCol="1" spcCol="38100" rtlCol="0" anchor="ctr">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BR" sz="1050" b="1" i="0" u="none" strike="noStrike" baseline="0" dirty="0">
              <a:solidFill>
                <a:srgbClr val="000000"/>
              </a:solidFill>
              <a:latin typeface="Arial" panose="020B0604020202020204" pitchFamily="34" charset="0"/>
              <a:cs typeface="Arial" panose="020B0604020202020204" pitchFamily="34" charset="0"/>
            </a:rPr>
            <a:t>Inicio COVID 19 a </a:t>
          </a:r>
        </a:p>
        <a:p xmlns:a="http://schemas.openxmlformats.org/drawingml/2006/main">
          <a:pPr algn="ctr"/>
          <a:r>
            <a:rPr lang="pt-BR" sz="1050" b="1" i="0" u="none" strike="noStrike" baseline="0" dirty="0">
              <a:solidFill>
                <a:srgbClr val="000000"/>
              </a:solidFill>
              <a:latin typeface="Arial" panose="020B0604020202020204" pitchFamily="34" charset="0"/>
              <a:cs typeface="Arial" panose="020B0604020202020204" pitchFamily="34" charset="0"/>
            </a:rPr>
            <a:t>FCIC-</a:t>
          </a:r>
          <a:r>
            <a:rPr lang="pt-BR" sz="1050" b="1" i="0" u="none" strike="noStrike" baseline="0" dirty="0" err="1">
              <a:solidFill>
                <a:srgbClr val="000000"/>
              </a:solidFill>
              <a:latin typeface="Arial" panose="020B0604020202020204" pitchFamily="34" charset="0"/>
              <a:cs typeface="Arial" panose="020B0604020202020204" pitchFamily="34" charset="0"/>
            </a:rPr>
            <a:t>Fogape</a:t>
          </a:r>
          <a:endParaRPr lang="pt-BR" sz="1050" b="0" i="0" u="none" strike="noStrike" baseline="0" dirty="0">
            <a:solidFill>
              <a:srgbClr val="000000"/>
            </a:solidFill>
            <a:latin typeface="Arial" panose="020B0604020202020204" pitchFamily="34" charset="0"/>
            <a:cs typeface="Arial" panose="020B0604020202020204" pitchFamily="34" charset="0"/>
          </a:endParaRPr>
        </a:p>
        <a:p xmlns:a="http://schemas.openxmlformats.org/drawingml/2006/main">
          <a:pPr algn="ctr"/>
          <a:r>
            <a:rPr lang="pt-BR" sz="1050" b="1" i="0" u="none" strike="noStrike" baseline="0" dirty="0">
              <a:solidFill>
                <a:srgbClr val="7E7E7E"/>
              </a:solidFill>
              <a:latin typeface="Arial" panose="020B0604020202020204" pitchFamily="34" charset="0"/>
              <a:cs typeface="Arial" panose="020B0604020202020204" pitchFamily="34" charset="0"/>
            </a:rPr>
            <a:t>23 mar 20 v/s  </a:t>
          </a:r>
        </a:p>
        <a:p xmlns:a="http://schemas.openxmlformats.org/drawingml/2006/main">
          <a:pPr algn="ctr"/>
          <a:r>
            <a:rPr lang="pt-BR" sz="1050" b="1" i="0" u="none" strike="noStrike" baseline="0" dirty="0">
              <a:solidFill>
                <a:srgbClr val="7E7E7E"/>
              </a:solidFill>
              <a:latin typeface="Arial" panose="020B0604020202020204" pitchFamily="34" charset="0"/>
              <a:cs typeface="Arial" panose="020B0604020202020204" pitchFamily="34" charset="0"/>
            </a:rPr>
            <a:t>3 mar 20</a:t>
          </a:r>
          <a:endParaRPr kumimoji="0" lang="es-CL" sz="1600" b="0"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Helvetica Neue Medium"/>
          </a:endParaRPr>
        </a:p>
      </cdr:txBody>
    </cdr:sp>
  </cdr:relSizeAnchor>
  <cdr:relSizeAnchor xmlns:cdr="http://schemas.openxmlformats.org/drawingml/2006/chartDrawing">
    <cdr:from>
      <cdr:x>0.44517</cdr:x>
      <cdr:y>0.02209</cdr:y>
    </cdr:from>
    <cdr:to>
      <cdr:x>0.44517</cdr:x>
      <cdr:y>0.91587</cdr:y>
    </cdr:to>
    <cdr:cxnSp macro="">
      <cdr:nvCxnSpPr>
        <cdr:cNvPr id="4" name="Conector recto 3">
          <a:extLst xmlns:a="http://schemas.openxmlformats.org/drawingml/2006/main">
            <a:ext uri="{FF2B5EF4-FFF2-40B4-BE49-F238E27FC236}">
              <a16:creationId xmlns:a16="http://schemas.microsoft.com/office/drawing/2014/main" id="{CC843463-D0B3-4F03-B838-03745D1A8EE6}"/>
            </a:ext>
          </a:extLst>
        </cdr:cNvPr>
        <cdr:cNvCxnSpPr>
          <a:cxnSpLocks xmlns:a="http://schemas.openxmlformats.org/drawingml/2006/main"/>
        </cdr:cNvCxnSpPr>
      </cdr:nvCxnSpPr>
      <cdr:spPr>
        <a:xfrm xmlns:a="http://schemas.openxmlformats.org/drawingml/2006/main">
          <a:off x="2892056" y="85515"/>
          <a:ext cx="0" cy="3459745"/>
        </a:xfrm>
        <a:prstGeom xmlns:a="http://schemas.openxmlformats.org/drawingml/2006/main" prst="line">
          <a:avLst/>
        </a:prstGeom>
        <a:noFill xmlns:a="http://schemas.openxmlformats.org/drawingml/2006/main"/>
        <a:ln xmlns:a="http://schemas.openxmlformats.org/drawingml/2006/main" w="25400" cap="flat">
          <a:solidFill>
            <a:srgbClr val="000000"/>
          </a:solidFill>
          <a:prstDash val="solid"/>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0.64886</cdr:x>
      <cdr:y>0</cdr:y>
    </cdr:from>
    <cdr:to>
      <cdr:x>0.64886</cdr:x>
      <cdr:y>0.94489</cdr:y>
    </cdr:to>
    <cdr:cxnSp macro="">
      <cdr:nvCxnSpPr>
        <cdr:cNvPr id="5" name="Conector recto 4">
          <a:extLst xmlns:a="http://schemas.openxmlformats.org/drawingml/2006/main">
            <a:ext uri="{FF2B5EF4-FFF2-40B4-BE49-F238E27FC236}">
              <a16:creationId xmlns:a16="http://schemas.microsoft.com/office/drawing/2014/main" id="{EE46872A-3A05-4A84-9C4B-1E160689A8CD}"/>
            </a:ext>
          </a:extLst>
        </cdr:cNvPr>
        <cdr:cNvCxnSpPr>
          <a:cxnSpLocks xmlns:a="http://schemas.openxmlformats.org/drawingml/2006/main"/>
        </cdr:cNvCxnSpPr>
      </cdr:nvCxnSpPr>
      <cdr:spPr>
        <a:xfrm xmlns:a="http://schemas.openxmlformats.org/drawingml/2006/main">
          <a:off x="4215330" y="0"/>
          <a:ext cx="0" cy="3657600"/>
        </a:xfrm>
        <a:prstGeom xmlns:a="http://schemas.openxmlformats.org/drawingml/2006/main" prst="line">
          <a:avLst/>
        </a:prstGeom>
        <a:noFill xmlns:a="http://schemas.openxmlformats.org/drawingml/2006/main"/>
        <a:ln xmlns:a="http://schemas.openxmlformats.org/drawingml/2006/main" w="25400" cap="flat">
          <a:solidFill>
            <a:srgbClr val="000000"/>
          </a:solidFill>
          <a:prstDash val="solid"/>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0.2503</cdr:x>
      <cdr:y>0</cdr:y>
    </cdr:from>
    <cdr:to>
      <cdr:x>0.45029</cdr:x>
      <cdr:y>0.16697</cdr:y>
    </cdr:to>
    <cdr:sp macro="" textlink="">
      <cdr:nvSpPr>
        <cdr:cNvPr id="6" name="Rectángulo 5">
          <a:extLst xmlns:a="http://schemas.openxmlformats.org/drawingml/2006/main">
            <a:ext uri="{FF2B5EF4-FFF2-40B4-BE49-F238E27FC236}">
              <a16:creationId xmlns:a16="http://schemas.microsoft.com/office/drawing/2014/main" id="{3009463B-DE95-4B6C-881C-777E78EA04F6}"/>
            </a:ext>
          </a:extLst>
        </cdr:cNvPr>
        <cdr:cNvSpPr/>
      </cdr:nvSpPr>
      <cdr:spPr>
        <a:xfrm xmlns:a="http://schemas.openxmlformats.org/drawingml/2006/main">
          <a:off x="1626048" y="0"/>
          <a:ext cx="1299234" cy="64633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0" tIns="0" rIns="0" bIns="0" numCol="1" spcCol="38100" rtlCol="0" anchor="ctr">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BR" sz="1050" b="1" i="0" u="none" strike="noStrike" baseline="0" dirty="0">
              <a:solidFill>
                <a:srgbClr val="000000"/>
              </a:solidFill>
              <a:latin typeface="Arial" panose="020B0604020202020204" pitchFamily="34" charset="0"/>
              <a:cs typeface="Arial" panose="020B0604020202020204" pitchFamily="34" charset="0"/>
            </a:rPr>
            <a:t>FCIC-</a:t>
          </a:r>
          <a:r>
            <a:rPr lang="pt-BR" sz="1050" b="1" i="0" u="none" strike="noStrike" baseline="0" dirty="0" err="1">
              <a:solidFill>
                <a:srgbClr val="000000"/>
              </a:solidFill>
              <a:latin typeface="Arial" panose="020B0604020202020204" pitchFamily="34" charset="0"/>
              <a:cs typeface="Arial" panose="020B0604020202020204" pitchFamily="34" charset="0"/>
            </a:rPr>
            <a:t>Fogape</a:t>
          </a:r>
          <a:r>
            <a:rPr lang="pt-BR" sz="1050" b="1" i="0" u="none" strike="noStrike" baseline="0" dirty="0">
              <a:solidFill>
                <a:srgbClr val="000000"/>
              </a:solidFill>
              <a:latin typeface="Arial" panose="020B0604020202020204" pitchFamily="34" charset="0"/>
              <a:cs typeface="Arial" panose="020B0604020202020204" pitchFamily="34" charset="0"/>
            </a:rPr>
            <a:t> a</a:t>
          </a:r>
        </a:p>
        <a:p xmlns:a="http://schemas.openxmlformats.org/drawingml/2006/main">
          <a:pPr algn="ctr"/>
          <a:r>
            <a:rPr lang="pt-BR" sz="1050" b="1" i="0" u="none" strike="noStrike" baseline="0" dirty="0">
              <a:solidFill>
                <a:srgbClr val="000000"/>
              </a:solidFill>
              <a:latin typeface="Arial" panose="020B0604020202020204" pitchFamily="34" charset="0"/>
              <a:cs typeface="Arial" panose="020B0604020202020204" pitchFamily="34" charset="0"/>
            </a:rPr>
            <a:t>3º retiro</a:t>
          </a:r>
        </a:p>
        <a:p xmlns:a="http://schemas.openxmlformats.org/drawingml/2006/main">
          <a:pPr algn="ctr"/>
          <a:r>
            <a:rPr lang="pt-BR" sz="1050" b="1" dirty="0">
              <a:solidFill>
                <a:srgbClr val="7E7E7E"/>
              </a:solidFill>
              <a:latin typeface="Arial" panose="020B0604020202020204" pitchFamily="34" charset="0"/>
              <a:cs typeface="Arial" panose="020B0604020202020204" pitchFamily="34" charset="0"/>
            </a:rPr>
            <a:t>29 </a:t>
          </a:r>
          <a:r>
            <a:rPr lang="pt-BR" sz="1050" b="1" dirty="0" err="1">
              <a:solidFill>
                <a:srgbClr val="7E7E7E"/>
              </a:solidFill>
              <a:latin typeface="Arial" panose="020B0604020202020204" pitchFamily="34" charset="0"/>
              <a:cs typeface="Arial" panose="020B0604020202020204" pitchFamily="34" charset="0"/>
            </a:rPr>
            <a:t>ene</a:t>
          </a:r>
          <a:r>
            <a:rPr lang="pt-BR" sz="1050" b="1" dirty="0">
              <a:solidFill>
                <a:srgbClr val="7E7E7E"/>
              </a:solidFill>
              <a:latin typeface="Arial" panose="020B0604020202020204" pitchFamily="34" charset="0"/>
              <a:cs typeface="Arial" panose="020B0604020202020204" pitchFamily="34" charset="0"/>
            </a:rPr>
            <a:t> 21 v/s</a:t>
          </a:r>
        </a:p>
        <a:p xmlns:a="http://schemas.openxmlformats.org/drawingml/2006/main">
          <a:pPr algn="ctr"/>
          <a:r>
            <a:rPr lang="pt-BR" sz="1050" b="1" dirty="0">
              <a:solidFill>
                <a:srgbClr val="7E7E7E"/>
              </a:solidFill>
              <a:latin typeface="Arial" panose="020B0604020202020204" pitchFamily="34" charset="0"/>
              <a:cs typeface="Arial" panose="020B0604020202020204" pitchFamily="34" charset="0"/>
            </a:rPr>
            <a:t>23 mar 20</a:t>
          </a:r>
          <a:endParaRPr lang="es-CL" sz="1050" b="1" dirty="0">
            <a:solidFill>
              <a:srgbClr val="7E7E7E"/>
            </a:solidFill>
            <a:latin typeface="Arial" panose="020B0604020202020204" pitchFamily="34" charset="0"/>
            <a:cs typeface="Arial" panose="020B0604020202020204" pitchFamily="34" charset="0"/>
            <a:sym typeface="Helvetica Neue Medium"/>
          </a:endParaRPr>
        </a:p>
      </cdr:txBody>
    </cdr:sp>
  </cdr:relSizeAnchor>
  <cdr:relSizeAnchor xmlns:cdr="http://schemas.openxmlformats.org/drawingml/2006/chartDrawing">
    <cdr:from>
      <cdr:x>0.65509</cdr:x>
      <cdr:y>0</cdr:y>
    </cdr:from>
    <cdr:to>
      <cdr:x>0.79703</cdr:x>
      <cdr:y>0.20871</cdr:y>
    </cdr:to>
    <cdr:sp macro="" textlink="">
      <cdr:nvSpPr>
        <cdr:cNvPr id="8" name="Rectángulo 7">
          <a:extLst xmlns:a="http://schemas.openxmlformats.org/drawingml/2006/main">
            <a:ext uri="{FF2B5EF4-FFF2-40B4-BE49-F238E27FC236}">
              <a16:creationId xmlns:a16="http://schemas.microsoft.com/office/drawing/2014/main" id="{17260F4A-85D4-43C5-94EC-A904DEBA8D73}"/>
            </a:ext>
          </a:extLst>
        </cdr:cNvPr>
        <cdr:cNvSpPr/>
      </cdr:nvSpPr>
      <cdr:spPr>
        <a:xfrm xmlns:a="http://schemas.openxmlformats.org/drawingml/2006/main">
          <a:off x="4255798" y="-10798"/>
          <a:ext cx="922103" cy="80791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0" tIns="0" rIns="0" bIns="0" numCol="1" spcCol="38100" rtlCol="0" anchor="ctr">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BR" sz="1050" b="1" i="0" u="none" strike="noStrike" baseline="0" dirty="0" err="1">
              <a:solidFill>
                <a:srgbClr val="000000"/>
              </a:solidFill>
              <a:latin typeface="Arial" panose="020B0604020202020204" pitchFamily="34" charset="0"/>
              <a:cs typeface="Arial" panose="020B0604020202020204" pitchFamily="34" charset="0"/>
            </a:rPr>
            <a:t>Rechazo</a:t>
          </a:r>
          <a:r>
            <a:rPr lang="pt-BR" sz="1050" b="1" i="0" u="none" strike="noStrike" baseline="0" dirty="0">
              <a:solidFill>
                <a:srgbClr val="000000"/>
              </a:solidFill>
              <a:latin typeface="Arial" panose="020B0604020202020204" pitchFamily="34" charset="0"/>
              <a:cs typeface="Arial" panose="020B0604020202020204" pitchFamily="34" charset="0"/>
            </a:rPr>
            <a:t> 4° Retiro a </a:t>
          </a:r>
          <a:r>
            <a:rPr lang="pt-BR" sz="1050" b="1" i="0" u="none" strike="noStrike" baseline="0" dirty="0" err="1">
              <a:solidFill>
                <a:srgbClr val="000000"/>
              </a:solidFill>
              <a:latin typeface="Arial" panose="020B0604020202020204" pitchFamily="34" charset="0"/>
              <a:cs typeface="Arial" panose="020B0604020202020204" pitchFamily="34" charset="0"/>
            </a:rPr>
            <a:t>fin</a:t>
          </a:r>
          <a:r>
            <a:rPr lang="pt-BR" sz="1050" b="1" i="0" u="none" strike="noStrike" baseline="0" dirty="0">
              <a:solidFill>
                <a:srgbClr val="000000"/>
              </a:solidFill>
              <a:latin typeface="Arial" panose="020B0604020202020204" pitchFamily="34" charset="0"/>
              <a:cs typeface="Arial" panose="020B0604020202020204" pitchFamily="34" charset="0"/>
            </a:rPr>
            <a:t> de </a:t>
          </a:r>
          <a:r>
            <a:rPr lang="pt-BR" sz="1050" b="1" i="0" u="none" strike="noStrike" baseline="0" dirty="0" err="1">
              <a:solidFill>
                <a:srgbClr val="000000"/>
              </a:solidFill>
              <a:latin typeface="Arial" panose="020B0604020202020204" pitchFamily="34" charset="0"/>
              <a:cs typeface="Arial" panose="020B0604020202020204" pitchFamily="34" charset="0"/>
            </a:rPr>
            <a:t>año</a:t>
          </a:r>
          <a:endParaRPr lang="pt-BR" sz="1050" b="0" i="0" u="none" strike="noStrike" baseline="0" dirty="0">
            <a:solidFill>
              <a:srgbClr val="000000"/>
            </a:solidFill>
            <a:latin typeface="Arial" panose="020B0604020202020204" pitchFamily="34" charset="0"/>
            <a:cs typeface="Arial" panose="020B0604020202020204" pitchFamily="34" charset="0"/>
          </a:endParaRPr>
        </a:p>
        <a:p xmlns:a="http://schemas.openxmlformats.org/drawingml/2006/main">
          <a:pPr algn="ctr"/>
          <a:r>
            <a:rPr lang="pt-BR" sz="1050" b="1" dirty="0">
              <a:solidFill>
                <a:srgbClr val="7E7E7E"/>
              </a:solidFill>
              <a:latin typeface="Arial" panose="020B0604020202020204" pitchFamily="34" charset="0"/>
              <a:cs typeface="Arial" panose="020B0604020202020204" pitchFamily="34" charset="0"/>
            </a:rPr>
            <a:t>13</a:t>
          </a:r>
          <a:r>
            <a:rPr lang="pt-BR" sz="1050" b="1" i="0" u="none" strike="noStrike" baseline="0" dirty="0">
              <a:solidFill>
                <a:srgbClr val="7E7E7E"/>
              </a:solidFill>
              <a:latin typeface="Arial" panose="020B0604020202020204" pitchFamily="34" charset="0"/>
              <a:cs typeface="Arial" panose="020B0604020202020204" pitchFamily="34" charset="0"/>
            </a:rPr>
            <a:t> </a:t>
          </a:r>
          <a:r>
            <a:rPr lang="pt-BR" sz="1050" b="1" i="0" u="none" strike="noStrike" baseline="0" dirty="0" err="1">
              <a:solidFill>
                <a:srgbClr val="7E7E7E"/>
              </a:solidFill>
              <a:latin typeface="Arial" panose="020B0604020202020204" pitchFamily="34" charset="0"/>
              <a:cs typeface="Arial" panose="020B0604020202020204" pitchFamily="34" charset="0"/>
            </a:rPr>
            <a:t>oct</a:t>
          </a:r>
          <a:r>
            <a:rPr lang="pt-BR" sz="1050" b="1" i="0" u="none" strike="noStrike" baseline="0" dirty="0">
              <a:solidFill>
                <a:srgbClr val="7E7E7E"/>
              </a:solidFill>
              <a:latin typeface="Arial" panose="020B0604020202020204" pitchFamily="34" charset="0"/>
              <a:cs typeface="Arial" panose="020B0604020202020204" pitchFamily="34" charset="0"/>
            </a:rPr>
            <a:t> 21 v/s  </a:t>
          </a:r>
        </a:p>
        <a:p xmlns:a="http://schemas.openxmlformats.org/drawingml/2006/main">
          <a:pPr algn="ctr"/>
          <a:r>
            <a:rPr lang="pt-BR" sz="1050" b="1" i="0" u="none" strike="noStrike" baseline="0" dirty="0">
              <a:solidFill>
                <a:srgbClr val="7E7E7E"/>
              </a:solidFill>
              <a:latin typeface="Arial" panose="020B0604020202020204" pitchFamily="34" charset="0"/>
              <a:cs typeface="Arial" panose="020B0604020202020204" pitchFamily="34" charset="0"/>
            </a:rPr>
            <a:t>31 </a:t>
          </a:r>
          <a:r>
            <a:rPr lang="pt-BR" sz="1050" b="1" i="0" u="none" strike="noStrike" baseline="0" dirty="0" err="1">
              <a:solidFill>
                <a:srgbClr val="7E7E7E"/>
              </a:solidFill>
              <a:latin typeface="Arial" panose="020B0604020202020204" pitchFamily="34" charset="0"/>
              <a:cs typeface="Arial" panose="020B0604020202020204" pitchFamily="34" charset="0"/>
            </a:rPr>
            <a:t>dic</a:t>
          </a:r>
          <a:r>
            <a:rPr lang="pt-BR" sz="1050" b="1" i="0" u="none" strike="noStrike" baseline="0" dirty="0">
              <a:solidFill>
                <a:srgbClr val="7E7E7E"/>
              </a:solidFill>
              <a:latin typeface="Arial" panose="020B0604020202020204" pitchFamily="34" charset="0"/>
              <a:cs typeface="Arial" panose="020B0604020202020204" pitchFamily="34" charset="0"/>
            </a:rPr>
            <a:t> 21</a:t>
          </a:r>
          <a:endParaRPr kumimoji="0" lang="es-CL" sz="1600" b="0"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Helvetica Neue Medium"/>
          </a:endParaRPr>
        </a:p>
      </cdr:txBody>
    </cdr:sp>
  </cdr:relSizeAnchor>
  <cdr:relSizeAnchor xmlns:cdr="http://schemas.openxmlformats.org/drawingml/2006/chartDrawing">
    <cdr:from>
      <cdr:x>0.51552</cdr:x>
      <cdr:y>0</cdr:y>
    </cdr:from>
    <cdr:to>
      <cdr:x>0.635</cdr:x>
      <cdr:y>0.33394</cdr:y>
    </cdr:to>
    <cdr:sp macro="" textlink="">
      <cdr:nvSpPr>
        <cdr:cNvPr id="17" name="Rectángulo 16">
          <a:extLst xmlns:a="http://schemas.openxmlformats.org/drawingml/2006/main">
            <a:ext uri="{FF2B5EF4-FFF2-40B4-BE49-F238E27FC236}">
              <a16:creationId xmlns:a16="http://schemas.microsoft.com/office/drawing/2014/main" id="{D88529DA-232B-0CCB-4A79-779944CD4223}"/>
            </a:ext>
          </a:extLst>
        </cdr:cNvPr>
        <cdr:cNvSpPr/>
      </cdr:nvSpPr>
      <cdr:spPr>
        <a:xfrm xmlns:a="http://schemas.openxmlformats.org/drawingml/2006/main">
          <a:off x="3349101" y="-242374"/>
          <a:ext cx="776176" cy="1292662"/>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0" tIns="0" rIns="0" bIns="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pt-BR" sz="1050" b="1" i="0" u="none" strike="noStrike" baseline="0" dirty="0">
              <a:solidFill>
                <a:srgbClr val="000000"/>
              </a:solidFill>
              <a:latin typeface="Arial" panose="020B0604020202020204" pitchFamily="34" charset="0"/>
              <a:cs typeface="Arial" panose="020B0604020202020204" pitchFamily="34" charset="0"/>
            </a:rPr>
            <a:t>3° Retiro a </a:t>
          </a:r>
        </a:p>
        <a:p xmlns:a="http://schemas.openxmlformats.org/drawingml/2006/main">
          <a:pPr algn="ctr"/>
          <a:r>
            <a:rPr lang="pt-BR" sz="1050" b="1" dirty="0">
              <a:solidFill>
                <a:srgbClr val="000000"/>
              </a:solidFill>
              <a:latin typeface="Arial" panose="020B0604020202020204" pitchFamily="34" charset="0"/>
              <a:cs typeface="Arial" panose="020B0604020202020204" pitchFamily="34" charset="0"/>
            </a:rPr>
            <a:t>período</a:t>
          </a:r>
          <a:r>
            <a:rPr lang="pt-BR" sz="1050" b="1" i="0" u="none" strike="noStrike" baseline="0" dirty="0">
              <a:solidFill>
                <a:srgbClr val="000000"/>
              </a:solidFill>
              <a:latin typeface="Arial" panose="020B0604020202020204" pitchFamily="34" charset="0"/>
              <a:cs typeface="Arial" panose="020B0604020202020204" pitchFamily="34" charset="0"/>
            </a:rPr>
            <a:t> </a:t>
          </a:r>
          <a:r>
            <a:rPr lang="pt-BR" sz="1050" b="1" i="0" u="none" strike="noStrike" baseline="0" dirty="0" err="1">
              <a:solidFill>
                <a:srgbClr val="000000"/>
              </a:solidFill>
              <a:latin typeface="Arial" panose="020B0604020202020204" pitchFamily="34" charset="0"/>
              <a:cs typeface="Arial" panose="020B0604020202020204" pitchFamily="34" charset="0"/>
            </a:rPr>
            <a:t>cercano</a:t>
          </a:r>
          <a:r>
            <a:rPr lang="pt-BR" sz="1050" b="1" i="0" u="none" strike="noStrike" baseline="0" dirty="0">
              <a:solidFill>
                <a:srgbClr val="000000"/>
              </a:solidFill>
              <a:latin typeface="Arial" panose="020B0604020202020204" pitchFamily="34" charset="0"/>
              <a:cs typeface="Arial" panose="020B0604020202020204" pitchFamily="34" charset="0"/>
            </a:rPr>
            <a:t> a </a:t>
          </a:r>
          <a:r>
            <a:rPr lang="pt-BR" sz="1050" b="1" i="0" u="none" strike="noStrike" baseline="0" dirty="0" err="1">
              <a:solidFill>
                <a:srgbClr val="000000"/>
              </a:solidFill>
              <a:latin typeface="Arial" panose="020B0604020202020204" pitchFamily="34" charset="0"/>
              <a:cs typeface="Arial" panose="020B0604020202020204" pitchFamily="34" charset="0"/>
            </a:rPr>
            <a:t>rechazo</a:t>
          </a:r>
          <a:r>
            <a:rPr lang="pt-BR" sz="1050" b="1" i="0" u="none" strike="noStrike" baseline="0" dirty="0">
              <a:solidFill>
                <a:srgbClr val="000000"/>
              </a:solidFill>
              <a:latin typeface="Arial" panose="020B0604020202020204" pitchFamily="34" charset="0"/>
              <a:cs typeface="Arial" panose="020B0604020202020204" pitchFamily="34" charset="0"/>
            </a:rPr>
            <a:t> 4° Retiro</a:t>
          </a:r>
          <a:endParaRPr lang="pt-BR" sz="1050" b="0" i="0" u="none" strike="noStrike" baseline="0" dirty="0">
            <a:solidFill>
              <a:srgbClr val="000000"/>
            </a:solidFill>
            <a:latin typeface="Arial" panose="020B0604020202020204" pitchFamily="34" charset="0"/>
            <a:cs typeface="Arial" panose="020B0604020202020204" pitchFamily="34" charset="0"/>
          </a:endParaRPr>
        </a:p>
        <a:p xmlns:a="http://schemas.openxmlformats.org/drawingml/2006/main">
          <a:pPr algn="ctr"/>
          <a:r>
            <a:rPr lang="pt-BR" sz="1050" b="1" i="0" u="none" strike="noStrike" baseline="0" dirty="0">
              <a:solidFill>
                <a:srgbClr val="7E7E7E"/>
              </a:solidFill>
              <a:latin typeface="Arial" panose="020B0604020202020204" pitchFamily="34" charset="0"/>
              <a:cs typeface="Arial" panose="020B0604020202020204" pitchFamily="34" charset="0"/>
            </a:rPr>
            <a:t>29 </a:t>
          </a:r>
          <a:r>
            <a:rPr lang="pt-BR" sz="1050" b="1" i="0" u="none" strike="noStrike" baseline="0" dirty="0" err="1">
              <a:solidFill>
                <a:srgbClr val="7E7E7E"/>
              </a:solidFill>
              <a:latin typeface="Arial" panose="020B0604020202020204" pitchFamily="34" charset="0"/>
              <a:cs typeface="Arial" panose="020B0604020202020204" pitchFamily="34" charset="0"/>
            </a:rPr>
            <a:t>ene</a:t>
          </a:r>
          <a:r>
            <a:rPr lang="pt-BR" sz="1050" b="1" i="0" u="none" strike="noStrike" baseline="0" dirty="0">
              <a:solidFill>
                <a:srgbClr val="7E7E7E"/>
              </a:solidFill>
              <a:latin typeface="Arial" panose="020B0604020202020204" pitchFamily="34" charset="0"/>
              <a:cs typeface="Arial" panose="020B0604020202020204" pitchFamily="34" charset="0"/>
            </a:rPr>
            <a:t> 21 v/s  </a:t>
          </a:r>
        </a:p>
        <a:p xmlns:a="http://schemas.openxmlformats.org/drawingml/2006/main">
          <a:pPr algn="ctr"/>
          <a:r>
            <a:rPr lang="pt-BR" sz="1050" b="1" i="0" u="none" strike="noStrike" baseline="0" dirty="0">
              <a:solidFill>
                <a:srgbClr val="7E7E7E"/>
              </a:solidFill>
              <a:latin typeface="Arial" panose="020B0604020202020204" pitchFamily="34" charset="0"/>
              <a:cs typeface="Arial" panose="020B0604020202020204" pitchFamily="34" charset="0"/>
            </a:rPr>
            <a:t>13 </a:t>
          </a:r>
          <a:r>
            <a:rPr lang="pt-BR" sz="1050" b="1" i="0" u="none" strike="noStrike" baseline="0" dirty="0" err="1">
              <a:solidFill>
                <a:srgbClr val="7E7E7E"/>
              </a:solidFill>
              <a:latin typeface="Arial" panose="020B0604020202020204" pitchFamily="34" charset="0"/>
              <a:cs typeface="Arial" panose="020B0604020202020204" pitchFamily="34" charset="0"/>
            </a:rPr>
            <a:t>oct</a:t>
          </a:r>
          <a:r>
            <a:rPr lang="pt-BR" sz="1050" b="1" i="0" u="none" strike="noStrike" baseline="0" dirty="0">
              <a:solidFill>
                <a:srgbClr val="7E7E7E"/>
              </a:solidFill>
              <a:latin typeface="Arial" panose="020B0604020202020204" pitchFamily="34" charset="0"/>
              <a:cs typeface="Arial" panose="020B0604020202020204" pitchFamily="34" charset="0"/>
            </a:rPr>
            <a:t> 21</a:t>
          </a:r>
          <a:endParaRPr kumimoji="0" lang="es-CL" sz="1600" b="0"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Helvetica Neue Medium"/>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0.21502</cdr:x>
      <cdr:y>0.37213</cdr:y>
    </cdr:from>
    <cdr:to>
      <cdr:x>0.34704</cdr:x>
      <cdr:y>0.4254</cdr:y>
    </cdr:to>
    <cdr:sp macro="" textlink="">
      <cdr:nvSpPr>
        <cdr:cNvPr id="2" name="Cuadro de texto 2"/>
        <cdr:cNvSpPr txBox="1">
          <a:spLocks xmlns:a="http://schemas.openxmlformats.org/drawingml/2006/main" noChangeArrowheads="1"/>
        </cdr:cNvSpPr>
      </cdr:nvSpPr>
      <cdr:spPr bwMode="auto">
        <a:xfrm xmlns:a="http://schemas.openxmlformats.org/drawingml/2006/main">
          <a:off x="940152" y="1051264"/>
          <a:ext cx="577236" cy="1504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s-CL" sz="700" dirty="0">
              <a:solidFill>
                <a:srgbClr val="FF0000"/>
              </a:solidFill>
              <a:effectLst/>
              <a:latin typeface="+mj-lt"/>
              <a:ea typeface="Calibri" panose="020F0502020204030204" pitchFamily="34" charset="0"/>
              <a:cs typeface="Times New Roman" panose="02020603050405020304" pitchFamily="18" charset="0"/>
            </a:rPr>
            <a:t>Chile</a:t>
          </a:r>
          <a:endParaRPr lang="es-CL" sz="700" dirty="0">
            <a:effectLst/>
            <a:latin typeface="+mj-lt"/>
            <a:ea typeface="Calibri" panose="020F0502020204030204" pitchFamily="34"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0.22158</cdr:x>
      <cdr:y>0.58097</cdr:y>
    </cdr:from>
    <cdr:to>
      <cdr:x>0.35519</cdr:x>
      <cdr:y>0.655</cdr:y>
    </cdr:to>
    <cdr:sp macro="" textlink="">
      <cdr:nvSpPr>
        <cdr:cNvPr id="2" name="Cuadro de texto 2"/>
        <cdr:cNvSpPr txBox="1">
          <a:spLocks xmlns:a="http://schemas.openxmlformats.org/drawingml/2006/main" noChangeArrowheads="1"/>
        </cdr:cNvSpPr>
      </cdr:nvSpPr>
      <cdr:spPr bwMode="auto">
        <a:xfrm xmlns:a="http://schemas.openxmlformats.org/drawingml/2006/main">
          <a:off x="969199" y="1641814"/>
          <a:ext cx="584393" cy="2092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s-CL" sz="700" dirty="0">
              <a:solidFill>
                <a:srgbClr val="FF0000"/>
              </a:solidFill>
              <a:effectLst/>
              <a:latin typeface="+mj-lt"/>
              <a:ea typeface="Calibri" panose="020F0502020204030204" pitchFamily="34" charset="0"/>
              <a:cs typeface="Times New Roman" panose="02020603050405020304" pitchFamily="18" charset="0"/>
            </a:rPr>
            <a:t>Chile</a:t>
          </a:r>
          <a:endParaRPr lang="es-CL" sz="700" dirty="0">
            <a:effectLst/>
            <a:latin typeface="+mj-lt"/>
            <a:ea typeface="Calibri" panose="020F050202020403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0.21519</cdr:x>
      <cdr:y>0.5</cdr:y>
    </cdr:from>
    <cdr:to>
      <cdr:x>0.38296</cdr:x>
      <cdr:y>0.6145</cdr:y>
    </cdr:to>
    <cdr:sp macro="" textlink="">
      <cdr:nvSpPr>
        <cdr:cNvPr id="2" name="Cuadro de texto 2"/>
        <cdr:cNvSpPr txBox="1">
          <a:spLocks xmlns:a="http://schemas.openxmlformats.org/drawingml/2006/main" noChangeArrowheads="1"/>
        </cdr:cNvSpPr>
      </cdr:nvSpPr>
      <cdr:spPr bwMode="auto">
        <a:xfrm xmlns:a="http://schemas.openxmlformats.org/drawingml/2006/main">
          <a:off x="941230" y="1413000"/>
          <a:ext cx="733826" cy="3235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s-CL" sz="700" dirty="0">
              <a:solidFill>
                <a:srgbClr val="FF0000"/>
              </a:solidFill>
              <a:effectLst/>
              <a:latin typeface="+mj-lt"/>
              <a:ea typeface="Calibri" panose="020F0502020204030204" pitchFamily="34" charset="0"/>
              <a:cs typeface="Times New Roman" panose="02020603050405020304" pitchFamily="18" charset="0"/>
            </a:rPr>
            <a:t>Chile</a:t>
          </a:r>
          <a:endParaRPr lang="es-CL" sz="700" dirty="0">
            <a:effectLst/>
            <a:latin typeface="+mj-lt"/>
            <a:ea typeface="Calibri" panose="020F0502020204030204" pitchFamily="34" charset="0"/>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0.22291</cdr:x>
      <cdr:y>0.44275</cdr:y>
    </cdr:from>
    <cdr:to>
      <cdr:x>0.39068</cdr:x>
      <cdr:y>0.55725</cdr:y>
    </cdr:to>
    <cdr:sp macro="" textlink="">
      <cdr:nvSpPr>
        <cdr:cNvPr id="2" name="Cuadro de texto 2"/>
        <cdr:cNvSpPr txBox="1">
          <a:spLocks xmlns:a="http://schemas.openxmlformats.org/drawingml/2006/main" noChangeArrowheads="1"/>
        </cdr:cNvSpPr>
      </cdr:nvSpPr>
      <cdr:spPr bwMode="auto">
        <a:xfrm xmlns:a="http://schemas.openxmlformats.org/drawingml/2006/main">
          <a:off x="974993" y="1251211"/>
          <a:ext cx="733826" cy="3235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es-CL" sz="700">
              <a:solidFill>
                <a:srgbClr val="FF0000"/>
              </a:solidFill>
              <a:effectLst/>
              <a:latin typeface="+mj-lt"/>
              <a:ea typeface="Calibri" panose="020F0502020204030204" pitchFamily="34" charset="0"/>
              <a:cs typeface="Times New Roman" panose="02020603050405020304" pitchFamily="18" charset="0"/>
            </a:rPr>
            <a:t>Chile</a:t>
          </a:r>
          <a:endParaRPr lang="es-CL" sz="700">
            <a:effectLst/>
            <a:latin typeface="+mj-lt"/>
            <a:ea typeface="Calibri" panose="020F0502020204030204" pitchFamily="34"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7B8E335-BC07-4F2B-AF12-F036F819E57F}" type="datetimeFigureOut">
              <a:rPr lang="es-CL" smtClean="0"/>
              <a:t>24-05-2022</a:t>
            </a:fld>
            <a:endParaRPr lang="es-CL" dirty="0"/>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6C2DF0F-A1B7-4509-9D89-98789A715D78}" type="slidenum">
              <a:rPr lang="es-CL" smtClean="0"/>
              <a:t>‹Nº›</a:t>
            </a:fld>
            <a:endParaRPr lang="es-CL" dirty="0"/>
          </a:p>
        </p:txBody>
      </p:sp>
    </p:spTree>
    <p:extLst>
      <p:ext uri="{BB962C8B-B14F-4D97-AF65-F5344CB8AC3E}">
        <p14:creationId xmlns:p14="http://schemas.microsoft.com/office/powerpoint/2010/main" val="733036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s-CL" dirty="0"/>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2228A76-14A7-40FE-BEEC-54EC085691F9}" type="datetimeFigureOut">
              <a:rPr lang="es-CL" smtClean="0"/>
              <a:t>24-05-2022</a:t>
            </a:fld>
            <a:endParaRPr lang="es-CL" dirty="0"/>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s-CL" dirty="0"/>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EF03BE6-E939-4D3A-911D-E9A710E4213B}" type="slidenum">
              <a:rPr lang="es-CL" smtClean="0"/>
              <a:t>‹Nº›</a:t>
            </a:fld>
            <a:endParaRPr lang="es-CL" dirty="0"/>
          </a:p>
        </p:txBody>
      </p:sp>
    </p:spTree>
    <p:extLst>
      <p:ext uri="{BB962C8B-B14F-4D97-AF65-F5344CB8AC3E}">
        <p14:creationId xmlns:p14="http://schemas.microsoft.com/office/powerpoint/2010/main" val="3075972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1</a:t>
            </a:fld>
            <a:endParaRPr lang="es-CL" dirty="0"/>
          </a:p>
        </p:txBody>
      </p:sp>
    </p:spTree>
    <p:extLst>
      <p:ext uri="{BB962C8B-B14F-4D97-AF65-F5344CB8AC3E}">
        <p14:creationId xmlns:p14="http://schemas.microsoft.com/office/powerpoint/2010/main" val="3919177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99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88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1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53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60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7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1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621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EF03BE6-E939-4D3A-911D-E9A710E4213B}" type="slidenum">
              <a:rPr lang="es-CL" smtClean="0"/>
              <a:t>18</a:t>
            </a:fld>
            <a:endParaRPr lang="es-CL" dirty="0"/>
          </a:p>
        </p:txBody>
      </p:sp>
    </p:spTree>
    <p:extLst>
      <p:ext uri="{BB962C8B-B14F-4D97-AF65-F5344CB8AC3E}">
        <p14:creationId xmlns:p14="http://schemas.microsoft.com/office/powerpoint/2010/main" val="128350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43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89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62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90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922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84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589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30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6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Levine, R. (2005). Finance and growth: Theory and evidence. Handbook of economic growth, 1, in: Philippe Aghion &amp; Steven </a:t>
            </a:r>
            <a:r>
              <a:rPr lang="en-US" dirty="0" err="1"/>
              <a:t>Durlauf</a:t>
            </a:r>
            <a:r>
              <a:rPr lang="en-US" dirty="0"/>
              <a:t> (ed.), Handbook of Economic Growth, edition 1, volume 1, chapter 12, 865–934 Elsevier.</a:t>
            </a:r>
          </a:p>
          <a:p>
            <a:r>
              <a:rPr lang="en-US" dirty="0" err="1"/>
              <a:t>Demirgüç-Kunt</a:t>
            </a:r>
            <a:r>
              <a:rPr lang="en-US" dirty="0"/>
              <a:t> &amp; Levine (2009). Finance and Inequality: Theory and Evidence, Annual Review of Financial Economics 1(1), 287-318</a:t>
            </a: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29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caídas drásticas de los activos totales de pensiones desde 2020 coinciden con las fechas de los retiros del 10%: julio de 2020, dic 2020 </a:t>
            </a:r>
            <a:r>
              <a:rPr lang="es-ES"/>
              <a:t>y abr </a:t>
            </a:r>
            <a:r>
              <a:rPr lang="es-ES" dirty="0"/>
              <a:t>2021.   </a:t>
            </a: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caídas drásticas de los activos totales de pensiones desde 2020 coinciden con las fechas de los retiros del 10%: julio de 2020, dic 2020 </a:t>
            </a:r>
            <a:r>
              <a:rPr lang="es-ES"/>
              <a:t>y abr </a:t>
            </a:r>
            <a:r>
              <a:rPr lang="es-ES" dirty="0"/>
              <a:t>2021.   </a:t>
            </a:r>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34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ECE3B-8A8E-DC47-B9E7-CF56273373CE}"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07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69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39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03BE6-E939-4D3A-911D-E9A710E4213B}"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822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889000" y="1149350"/>
            <a:ext cx="10414000" cy="23241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pic>
        <p:nvPicPr>
          <p:cNvPr id="5" name="Imagen" descr="Imagen"/>
          <p:cNvPicPr>
            <a:picLocks noChangeAspect="1"/>
          </p:cNvPicPr>
          <p:nvPr userDrawn="1"/>
        </p:nvPicPr>
        <p:blipFill>
          <a:blip r:embed="rId2"/>
          <a:stretch>
            <a:fillRect/>
          </a:stretch>
        </p:blipFill>
        <p:spPr>
          <a:xfrm>
            <a:off x="610467" y="-8628"/>
            <a:ext cx="1912584" cy="167998"/>
          </a:xfrm>
          <a:prstGeom prst="rect">
            <a:avLst/>
          </a:prstGeom>
          <a:ln w="12700">
            <a:miter lim="400000"/>
          </a:ln>
        </p:spPr>
      </p:pic>
      <p:pic>
        <p:nvPicPr>
          <p:cNvPr id="6" name="Imagen" descr="Imagen"/>
          <p:cNvPicPr>
            <a:picLocks noChangeAspect="1"/>
          </p:cNvPicPr>
          <p:nvPr userDrawn="1"/>
        </p:nvPicPr>
        <p:blipFill>
          <a:blip r:embed="rId2"/>
          <a:stretch>
            <a:fillRect/>
          </a:stretch>
        </p:blipFill>
        <p:spPr>
          <a:xfrm>
            <a:off x="610467" y="6698631"/>
            <a:ext cx="1912584" cy="167998"/>
          </a:xfrm>
          <a:prstGeom prst="rect">
            <a:avLst/>
          </a:prstGeom>
          <a:ln w="12700">
            <a:miter lim="400000"/>
          </a:ln>
        </p:spPr>
      </p:pic>
    </p:spTree>
    <p:extLst>
      <p:ext uri="{BB962C8B-B14F-4D97-AF65-F5344CB8AC3E}">
        <p14:creationId xmlns:p14="http://schemas.microsoft.com/office/powerpoint/2010/main" val="9063057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ítulo y subtítulo">
    <p:spTree>
      <p:nvGrpSpPr>
        <p:cNvPr id="1" name=""/>
        <p:cNvGrpSpPr/>
        <p:nvPr/>
      </p:nvGrpSpPr>
      <p:grpSpPr>
        <a:xfrm>
          <a:off x="0" y="0"/>
          <a:ext cx="0" cy="0"/>
          <a:chOff x="0" y="0"/>
          <a:chExt cx="0" cy="0"/>
        </a:xfrm>
      </p:grpSpPr>
      <p:sp>
        <p:nvSpPr>
          <p:cNvPr id="13" name="Número de diapositiva"/>
          <p:cNvSpPr txBox="1">
            <a:spLocks noGrp="1"/>
          </p:cNvSpPr>
          <p:nvPr>
            <p:ph type="sldNum" sz="quarter" idx="2"/>
          </p:nvPr>
        </p:nvSpPr>
        <p:spPr>
          <a:xfrm>
            <a:off x="11458044" y="6476167"/>
            <a:ext cx="371898" cy="287258"/>
          </a:xfrm>
          <a:prstGeom prst="rect">
            <a:avLst/>
          </a:prstGeom>
        </p:spPr>
        <p:txBody>
          <a:bodyPr/>
          <a:lstStyle/>
          <a:p>
            <a:pPr marL="0" marR="0" lvl="0" indent="0" algn="ctr" defTabSz="412750" rtl="0" eaLnBrk="1" fontAlgn="auto" latinLnBrk="0" hangingPunct="0">
              <a:lnSpc>
                <a:spcPct val="100000"/>
              </a:lnSpc>
              <a:spcBef>
                <a:spcPts val="0"/>
              </a:spcBef>
              <a:spcAft>
                <a:spcPts val="0"/>
              </a:spcAft>
              <a:buClrTx/>
              <a:buSzTx/>
              <a:buFontTx/>
              <a:buNone/>
              <a:tabLst/>
              <a:defRPr/>
            </a:pPr>
            <a:fld id="{86CB4B4D-7CA3-9044-876B-883B54F8677D}" type="slidenum">
              <a:rPr kumimoji="0" lang="es-CL" sz="1200" b="0" i="0" u="none" strike="noStrike" kern="0" cap="none" spc="0" normalizeH="0" baseline="0" noProof="0" smtClean="0">
                <a:ln>
                  <a:noFill/>
                </a:ln>
                <a:solidFill>
                  <a:srgbClr val="000000"/>
                </a:solidFill>
                <a:effectLst/>
                <a:uLnTx/>
                <a:uFillTx/>
                <a:latin typeface="Helvetica Neue Light"/>
                <a:sym typeface="Helvetica Neue Light"/>
              </a:rPr>
              <a:pPr marL="0" marR="0" lvl="0" indent="0" algn="ctr" defTabSz="412750" rtl="0" eaLnBrk="1" fontAlgn="auto" latinLnBrk="0" hangingPunct="0">
                <a:lnSpc>
                  <a:spcPct val="100000"/>
                </a:lnSpc>
                <a:spcBef>
                  <a:spcPts val="0"/>
                </a:spcBef>
                <a:spcAft>
                  <a:spcPts val="0"/>
                </a:spcAft>
                <a:buClrTx/>
                <a:buSzTx/>
                <a:buFontTx/>
                <a:buNone/>
                <a:tabLst/>
                <a:defRPr/>
              </a:pPr>
              <a:t>‹Nº›</a:t>
            </a:fld>
            <a:endParaRPr kumimoji="0" lang="es-CL" sz="1200" b="0" i="0" u="none" strike="noStrike" kern="0" cap="none" spc="0" normalizeH="0" baseline="0" noProof="0" dirty="0">
              <a:ln>
                <a:noFill/>
              </a:ln>
              <a:solidFill>
                <a:srgbClr val="000000"/>
              </a:solidFill>
              <a:effectLst/>
              <a:uLnTx/>
              <a:uFillTx/>
              <a:latin typeface="Helvetica Neue Light"/>
              <a:sym typeface="Helvetica Neue Light"/>
            </a:endParaRPr>
          </a:p>
        </p:txBody>
      </p:sp>
      <p:pic>
        <p:nvPicPr>
          <p:cNvPr id="5" name="monocromo_MinHacienda.png" descr="monocromo_MinHacienda.png"/>
          <p:cNvPicPr>
            <a:picLocks noChangeAspect="1"/>
          </p:cNvPicPr>
          <p:nvPr userDrawn="1"/>
        </p:nvPicPr>
        <p:blipFill>
          <a:blip r:embed="rId2"/>
          <a:stretch>
            <a:fillRect/>
          </a:stretch>
        </p:blipFill>
        <p:spPr>
          <a:xfrm>
            <a:off x="409408" y="216139"/>
            <a:ext cx="872817" cy="796446"/>
          </a:xfrm>
          <a:prstGeom prst="rect">
            <a:avLst/>
          </a:prstGeom>
          <a:ln w="12700">
            <a:miter lim="400000"/>
          </a:ln>
        </p:spPr>
      </p:pic>
      <p:pic>
        <p:nvPicPr>
          <p:cNvPr id="6" name="Imagen" descr="Imagen"/>
          <p:cNvPicPr>
            <a:picLocks noChangeAspect="1"/>
          </p:cNvPicPr>
          <p:nvPr userDrawn="1"/>
        </p:nvPicPr>
        <p:blipFill>
          <a:blip r:embed="rId3"/>
          <a:stretch>
            <a:fillRect/>
          </a:stretch>
        </p:blipFill>
        <p:spPr>
          <a:xfrm>
            <a:off x="304565" y="4425"/>
            <a:ext cx="1082502" cy="95085"/>
          </a:xfrm>
          <a:prstGeom prst="rect">
            <a:avLst/>
          </a:prstGeom>
          <a:ln w="12700">
            <a:miter lim="400000"/>
          </a:ln>
        </p:spPr>
      </p:pic>
      <p:pic>
        <p:nvPicPr>
          <p:cNvPr id="7" name="Imagen" descr="Imagen"/>
          <p:cNvPicPr>
            <a:picLocks noChangeAspect="1"/>
          </p:cNvPicPr>
          <p:nvPr userDrawn="1"/>
        </p:nvPicPr>
        <p:blipFill>
          <a:blip r:embed="rId3"/>
          <a:stretch>
            <a:fillRect/>
          </a:stretch>
        </p:blipFill>
        <p:spPr>
          <a:xfrm>
            <a:off x="172277" y="6773187"/>
            <a:ext cx="1082502" cy="95085"/>
          </a:xfrm>
          <a:prstGeom prst="rect">
            <a:avLst/>
          </a:prstGeom>
          <a:ln w="12700">
            <a:miter lim="400000"/>
          </a:ln>
        </p:spPr>
      </p:pic>
    </p:spTree>
    <p:extLst>
      <p:ext uri="{BB962C8B-B14F-4D97-AF65-F5344CB8AC3E}">
        <p14:creationId xmlns:p14="http://schemas.microsoft.com/office/powerpoint/2010/main" val="2710154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889000" y="1149350"/>
            <a:ext cx="10414000" cy="23241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pic>
        <p:nvPicPr>
          <p:cNvPr id="5" name="Imagen" descr="Imagen"/>
          <p:cNvPicPr>
            <a:picLocks noChangeAspect="1"/>
          </p:cNvPicPr>
          <p:nvPr userDrawn="1"/>
        </p:nvPicPr>
        <p:blipFill>
          <a:blip r:embed="rId2"/>
          <a:stretch>
            <a:fillRect/>
          </a:stretch>
        </p:blipFill>
        <p:spPr>
          <a:xfrm>
            <a:off x="610467" y="-8628"/>
            <a:ext cx="1912584" cy="167998"/>
          </a:xfrm>
          <a:prstGeom prst="rect">
            <a:avLst/>
          </a:prstGeom>
          <a:ln w="12700">
            <a:miter lim="400000"/>
          </a:ln>
        </p:spPr>
      </p:pic>
      <p:pic>
        <p:nvPicPr>
          <p:cNvPr id="6" name="Imagen" descr="Imagen"/>
          <p:cNvPicPr>
            <a:picLocks noChangeAspect="1"/>
          </p:cNvPicPr>
          <p:nvPr userDrawn="1"/>
        </p:nvPicPr>
        <p:blipFill>
          <a:blip r:embed="rId2"/>
          <a:stretch>
            <a:fillRect/>
          </a:stretch>
        </p:blipFill>
        <p:spPr>
          <a:xfrm>
            <a:off x="610467" y="6698631"/>
            <a:ext cx="1912584" cy="167998"/>
          </a:xfrm>
          <a:prstGeom prst="rect">
            <a:avLst/>
          </a:prstGeom>
          <a:ln w="12700">
            <a:miter lim="400000"/>
          </a:ln>
        </p:spPr>
      </p:pic>
    </p:spTree>
    <p:extLst>
      <p:ext uri="{BB962C8B-B14F-4D97-AF65-F5344CB8AC3E}">
        <p14:creationId xmlns:p14="http://schemas.microsoft.com/office/powerpoint/2010/main" val="280167171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9481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5906877" y="6540500"/>
            <a:ext cx="371898"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algn="ctr" defTabSz="412750" hangingPunct="0"/>
            <a:fld id="{86CB4B4D-7CA3-9044-876B-883B54F8677D}" type="slidenum">
              <a:rPr lang="es-CL" kern="0" smtClean="0">
                <a:solidFill>
                  <a:srgbClr val="000000"/>
                </a:solidFill>
              </a:rPr>
              <a:pPr algn="ctr" defTabSz="412750" hangingPunct="0"/>
              <a:t>‹Nº›</a:t>
            </a:fld>
            <a:endParaRPr lang="es-CL" kern="0" dirty="0">
              <a:solidFill>
                <a:srgbClr val="000000"/>
              </a:solidFill>
            </a:endParaRPr>
          </a:p>
        </p:txBody>
      </p:sp>
    </p:spTree>
    <p:extLst>
      <p:ext uri="{BB962C8B-B14F-4D97-AF65-F5344CB8AC3E}">
        <p14:creationId xmlns:p14="http://schemas.microsoft.com/office/powerpoint/2010/main" val="2152191046"/>
      </p:ext>
    </p:extLst>
  </p:cSld>
  <p:clrMap bg1="lt1" tx1="dk1" bg2="lt2" tx2="dk2" accent1="accent1" accent2="accent2" accent3="accent3" accent4="accent4" accent5="accent5" accent6="accent6" hlink="hlink" folHlink="folHlink"/>
  <p:sldLayoutIdLst>
    <p:sldLayoutId id="2147483674" r:id="rId1"/>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453662" y="6471489"/>
            <a:ext cx="371898"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fld id="{86CB4B4D-7CA3-9044-876B-883B54F8677D}" type="slidenum">
              <a:rPr kumimoji="0" lang="es-CL" sz="1200" b="0" i="0" u="none" strike="noStrike" kern="0" cap="none" spc="0" normalizeH="0" baseline="0" noProof="0" smtClean="0">
                <a:ln>
                  <a:noFill/>
                </a:ln>
                <a:solidFill>
                  <a:srgbClr val="000000"/>
                </a:solidFill>
                <a:effectLst/>
                <a:uLnTx/>
                <a:uFillTx/>
                <a:latin typeface="Helvetica Neue Light"/>
                <a:sym typeface="Helvetica Neue Light"/>
              </a:rPr>
              <a:pPr marL="0" marR="0" lvl="0" indent="0" algn="ctr" defTabSz="412750" rtl="0" eaLnBrk="1" fontAlgn="auto" latinLnBrk="0" hangingPunct="0">
                <a:lnSpc>
                  <a:spcPct val="100000"/>
                </a:lnSpc>
                <a:spcBef>
                  <a:spcPts val="0"/>
                </a:spcBef>
                <a:spcAft>
                  <a:spcPts val="0"/>
                </a:spcAft>
                <a:buClrTx/>
                <a:buSzTx/>
                <a:buFontTx/>
                <a:buNone/>
                <a:tabLst/>
                <a:defRPr/>
              </a:pPr>
              <a:t>‹Nº›</a:t>
            </a:fld>
            <a:endParaRPr kumimoji="0" lang="es-CL" sz="1200" b="0" i="0" u="none" strike="noStrike" kern="0" cap="none" spc="0" normalizeH="0" baseline="0" noProof="0" dirty="0">
              <a:ln>
                <a:noFill/>
              </a:ln>
              <a:solidFill>
                <a:srgbClr val="000000"/>
              </a:solidFill>
              <a:effectLst/>
              <a:uLnTx/>
              <a:uFillTx/>
              <a:latin typeface="Helvetica Neue Light"/>
              <a:sym typeface="Helvetica Neue Light"/>
            </a:endParaRPr>
          </a:p>
        </p:txBody>
      </p:sp>
    </p:spTree>
    <p:extLst>
      <p:ext uri="{BB962C8B-B14F-4D97-AF65-F5344CB8AC3E}">
        <p14:creationId xmlns:p14="http://schemas.microsoft.com/office/powerpoint/2010/main" val="515983798"/>
      </p:ext>
    </p:extLst>
  </p:cSld>
  <p:clrMap bg1="lt1" tx1="dk1" bg2="lt2" tx2="dk2" accent1="accent1" accent2="accent2" accent3="accent3" accent4="accent4" accent5="accent5" accent6="accent6" hlink="hlink" folHlink="folHlink"/>
  <p:sldLayoutIdLst>
    <p:sldLayoutId id="2147483676" r:id="rId1"/>
    <p:sldLayoutId id="2147483689" r:id="rId2"/>
    <p:sldLayoutId id="2147483691" r:id="rId3"/>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9" name="Ministerio de Hacienda"/>
          <p:cNvSpPr txBox="1"/>
          <p:nvPr/>
        </p:nvSpPr>
        <p:spPr>
          <a:xfrm>
            <a:off x="7768206" y="5332107"/>
            <a:ext cx="3930783"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lang="es-CL" sz="2500" kern="0" dirty="0"/>
              <a:t>24 de mayo </a:t>
            </a:r>
            <a:r>
              <a:rPr kumimoji="0" lang="es-CL" sz="2500" b="0" i="0" u="none" strike="noStrike" kern="0" cap="none" spc="0" normalizeH="0" baseline="0" noProof="0" dirty="0">
                <a:ln>
                  <a:noFill/>
                </a:ln>
                <a:solidFill>
                  <a:srgbClr val="2C2F33"/>
                </a:solidFill>
                <a:effectLst/>
                <a:uLnTx/>
                <a:uFillTx/>
                <a:latin typeface="Helvetica Neue Light"/>
                <a:sym typeface="Helvetica Neue Light"/>
              </a:rPr>
              <a:t>de 2022</a:t>
            </a:r>
          </a:p>
        </p:txBody>
      </p:sp>
      <p:sp>
        <p:nvSpPr>
          <p:cNvPr id="121" name="Línea"/>
          <p:cNvSpPr/>
          <p:nvPr/>
        </p:nvSpPr>
        <p:spPr>
          <a:xfrm flipH="1" flipV="1">
            <a:off x="7548877" y="6160869"/>
            <a:ext cx="0" cy="300943"/>
          </a:xfrm>
          <a:prstGeom prst="line">
            <a:avLst/>
          </a:prstGeom>
          <a:ln w="50800">
            <a:solidFill>
              <a:srgbClr val="2C2F33"/>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22" name="Reforma Constitucional que modifica…"/>
          <p:cNvSpPr txBox="1"/>
          <p:nvPr/>
        </p:nvSpPr>
        <p:spPr>
          <a:xfrm>
            <a:off x="423300" y="2048953"/>
            <a:ext cx="11492753" cy="1959511"/>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400" b="1" kern="0" dirty="0">
                <a:sym typeface="Helvetica Neue Light"/>
              </a:rPr>
              <a:t>Iniciativas para recuperar el mercado de capitales chileno</a:t>
            </a:r>
          </a:p>
          <a:p>
            <a:pPr lvl="0" algn="ctr" defTabSz="412750" hangingPunct="0">
              <a:defRPr/>
            </a:pPr>
            <a:r>
              <a:rPr lang="es-ES" sz="3600" kern="0" dirty="0">
                <a:sym typeface="Helvetica Neue Light"/>
              </a:rPr>
              <a:t>ESE Business School</a:t>
            </a:r>
          </a:p>
        </p:txBody>
      </p:sp>
      <p:sp>
        <p:nvSpPr>
          <p:cNvPr id="6" name="Ignacio Briones R.    Ministro de Hacienda">
            <a:extLst>
              <a:ext uri="{FF2B5EF4-FFF2-40B4-BE49-F238E27FC236}">
                <a16:creationId xmlns:a16="http://schemas.microsoft.com/office/drawing/2014/main" id="{34CE2712-8F63-4AC8-B7D6-FA8F1E9B7FDD}"/>
              </a:ext>
            </a:extLst>
          </p:cNvPr>
          <p:cNvSpPr txBox="1"/>
          <p:nvPr/>
        </p:nvSpPr>
        <p:spPr>
          <a:xfrm>
            <a:off x="5192949" y="6093331"/>
            <a:ext cx="5506316" cy="43601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2500" kern="0" dirty="0"/>
              <a:t>Mario Marcel C.    Ministro de Hacienda</a:t>
            </a:r>
            <a:endParaRPr kumimoji="0" lang="es-CL" sz="2500" b="0" i="0" u="none" strike="noStrike" kern="0" cap="none" spc="0" normalizeH="0" baseline="0" dirty="0">
              <a:ln>
                <a:noFill/>
              </a:ln>
              <a:solidFill>
                <a:srgbClr val="2C2F33"/>
              </a:solidFill>
              <a:effectLst/>
              <a:uLnTx/>
              <a:uFillTx/>
              <a:latin typeface="Helvetica Neue Light"/>
              <a:sym typeface="Helvetica Neue Light"/>
            </a:endParaRPr>
          </a:p>
        </p:txBody>
      </p:sp>
    </p:spTree>
    <p:extLst>
      <p:ext uri="{BB962C8B-B14F-4D97-AF65-F5344CB8AC3E}">
        <p14:creationId xmlns:p14="http://schemas.microsoft.com/office/powerpoint/2010/main" val="37978194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r qué estamos haciendo lo que estamos haciendo?"/>
          <p:cNvSpPr txBox="1"/>
          <p:nvPr/>
        </p:nvSpPr>
        <p:spPr>
          <a:xfrm>
            <a:off x="1470478" y="304469"/>
            <a:ext cx="10278500" cy="913070"/>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800" dirty="0"/>
              <a:t>No obstante, hay señales de recuperación en el mercado de crédito hipotecario…</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9" name="CuadroTexto 10">
            <a:extLst>
              <a:ext uri="{FF2B5EF4-FFF2-40B4-BE49-F238E27FC236}">
                <a16:creationId xmlns:a16="http://schemas.microsoft.com/office/drawing/2014/main" id="{23F2899E-0567-46C8-B32B-45A8B8010233}"/>
              </a:ext>
            </a:extLst>
          </p:cNvPr>
          <p:cNvSpPr txBox="1"/>
          <p:nvPr/>
        </p:nvSpPr>
        <p:spPr>
          <a:xfrm>
            <a:off x="100358" y="6529704"/>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Banco Central de Chile.</a:t>
            </a:r>
          </a:p>
        </p:txBody>
      </p:sp>
      <p:sp>
        <p:nvSpPr>
          <p:cNvPr id="8" name="CuadroTexto 7">
            <a:extLst>
              <a:ext uri="{FF2B5EF4-FFF2-40B4-BE49-F238E27FC236}">
                <a16:creationId xmlns:a16="http://schemas.microsoft.com/office/drawing/2014/main" id="{D4EF4357-69FF-294A-AF7F-5BF35D2B0ED9}"/>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9</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3" name="Marcador de contenido 2">
            <a:extLst>
              <a:ext uri="{FF2B5EF4-FFF2-40B4-BE49-F238E27FC236}">
                <a16:creationId xmlns:a16="http://schemas.microsoft.com/office/drawing/2014/main" id="{D6470A06-9392-48F7-35B5-AED758B980FC}"/>
              </a:ext>
            </a:extLst>
          </p:cNvPr>
          <p:cNvSpPr txBox="1">
            <a:spLocks/>
          </p:cNvSpPr>
          <p:nvPr/>
        </p:nvSpPr>
        <p:spPr>
          <a:xfrm>
            <a:off x="240612" y="1444324"/>
            <a:ext cx="11671988" cy="1802199"/>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En octubre de 2021 la tasa de largo plazo BCU-10 llegó a un </a:t>
            </a:r>
            <a:r>
              <a:rPr lang="es-ES" sz="2000" kern="0" dirty="0" err="1">
                <a:solidFill>
                  <a:srgbClr val="002060"/>
                </a:solidFill>
                <a:latin typeface="Helvetica Neue Light"/>
                <a:ea typeface="Helvetica Neue Light"/>
                <a:cs typeface="Helvetica Neue Light"/>
                <a:sym typeface="Helvetica Neue Light"/>
              </a:rPr>
              <a:t>peak</a:t>
            </a:r>
            <a:r>
              <a:rPr lang="es-ES" sz="2000" kern="0" dirty="0">
                <a:solidFill>
                  <a:srgbClr val="002060"/>
                </a:solidFill>
                <a:latin typeface="Helvetica Neue Light"/>
                <a:ea typeface="Helvetica Neue Light"/>
                <a:cs typeface="Helvetica Neue Light"/>
                <a:sym typeface="Helvetica Neue Light"/>
              </a:rPr>
              <a:t> de 2,95%, recuperándose desde entonces hasta llegar a un 1,9% en abril de 2022. Estos movimientos se dan en el marco del rechazo de los últimos retiros y la disipación de sus efectos en el mercado de renta fija.</a:t>
            </a:r>
          </a:p>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La mejora en las condiciones de financiamiento debieran traducirse en un aumento del crédito hipotecario.</a:t>
            </a:r>
          </a:p>
        </p:txBody>
      </p:sp>
      <p:graphicFrame>
        <p:nvGraphicFramePr>
          <p:cNvPr id="17" name="Gráfico 16">
            <a:extLst>
              <a:ext uri="{FF2B5EF4-FFF2-40B4-BE49-F238E27FC236}">
                <a16:creationId xmlns:a16="http://schemas.microsoft.com/office/drawing/2014/main" id="{01C49A43-34CC-8FA0-2328-76A05B362BC2}"/>
              </a:ext>
            </a:extLst>
          </p:cNvPr>
          <p:cNvGraphicFramePr>
            <a:graphicFrameLocks/>
          </p:cNvGraphicFramePr>
          <p:nvPr/>
        </p:nvGraphicFramePr>
        <p:xfrm>
          <a:off x="3033762" y="3145587"/>
          <a:ext cx="6124476" cy="3485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7666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9" name="¿Por qué estamos haciendo lo que estamos haciendo?">
            <a:extLst>
              <a:ext uri="{FF2B5EF4-FFF2-40B4-BE49-F238E27FC236}">
                <a16:creationId xmlns:a16="http://schemas.microsoft.com/office/drawing/2014/main" id="{55C6E051-3E04-46AE-8C5F-73E025396BAE}"/>
              </a:ext>
            </a:extLst>
          </p:cNvPr>
          <p:cNvSpPr txBox="1"/>
          <p:nvPr/>
        </p:nvSpPr>
        <p:spPr>
          <a:xfrm>
            <a:off x="874938" y="2276740"/>
            <a:ext cx="10442123" cy="2513509"/>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s-CL" sz="4800" b="1" i="0" u="none" strike="noStrike" kern="0" cap="none" spc="0" normalizeH="0" baseline="0" noProof="0" dirty="0">
                <a:ln>
                  <a:noFill/>
                </a:ln>
                <a:solidFill>
                  <a:srgbClr val="103C67"/>
                </a:solidFill>
                <a:effectLst/>
                <a:uLnTx/>
                <a:uFillTx/>
                <a:latin typeface="Helvetica Neue Light"/>
              </a:rPr>
              <a:t>¿Cómo recuperar el mercado de capitales chileno?</a:t>
            </a:r>
            <a:endParaRPr kumimoji="0" lang="es-ES" sz="4800" b="1" i="0" u="none" strike="noStrike" kern="0" cap="none" spc="0" normalizeH="0" baseline="0" noProof="0" dirty="0">
              <a:ln>
                <a:noFill/>
              </a:ln>
              <a:solidFill>
                <a:srgbClr val="103C67"/>
              </a:solidFill>
              <a:effectLst/>
              <a:uLnTx/>
              <a:uFillTx/>
              <a:latin typeface="Helvetica Neue Light"/>
            </a:endParaRPr>
          </a:p>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103C67"/>
              </a:solidFill>
              <a:effectLst/>
              <a:uLnTx/>
              <a:uFillTx/>
              <a:latin typeface="Helvetica Neue Light"/>
            </a:endParaRPr>
          </a:p>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s-CL" sz="3200" b="1" i="0" u="none" strike="noStrike" kern="0" cap="none" spc="0" normalizeH="0" baseline="0" noProof="0" dirty="0">
              <a:ln>
                <a:noFill/>
              </a:ln>
              <a:solidFill>
                <a:srgbClr val="103C67"/>
              </a:solidFill>
              <a:effectLst/>
              <a:uLnTx/>
              <a:uFillTx/>
              <a:latin typeface="Helvetica Neue Light"/>
            </a:endParaRPr>
          </a:p>
        </p:txBody>
      </p:sp>
    </p:spTree>
    <p:extLst>
      <p:ext uri="{BB962C8B-B14F-4D97-AF65-F5344CB8AC3E}">
        <p14:creationId xmlns:p14="http://schemas.microsoft.com/office/powerpoint/2010/main" val="1899561223"/>
      </p:ext>
    </p:extLst>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1</a:t>
            </a:r>
            <a:r>
              <a:rPr lang="es-CL" sz="2000" b="1" dirty="0">
                <a:solidFill>
                  <a:srgbClr val="002060"/>
                </a:solidFill>
                <a:latin typeface="Helvetica" pitchFamily="2" charset="0"/>
                <a:ea typeface="Helvetica Neue"/>
                <a:cs typeface="Helvetica Neue"/>
                <a:sym typeface="Helvetica Neue"/>
              </a:rPr>
              <a:t>0</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42905" y="480462"/>
            <a:ext cx="10285727" cy="482183"/>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103C67"/>
                </a:solidFill>
                <a:effectLst/>
                <a:uLnTx/>
                <a:uFillTx/>
                <a:latin typeface="Helvetica Neue Light"/>
              </a:rPr>
              <a:t>1. Internalización del peso chileno </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7" name="Marcador de contenido 2">
            <a:extLst>
              <a:ext uri="{FF2B5EF4-FFF2-40B4-BE49-F238E27FC236}">
                <a16:creationId xmlns:a16="http://schemas.microsoft.com/office/drawing/2014/main" id="{1AB5A5E6-878A-705F-A266-FBE94D4375C0}"/>
              </a:ext>
            </a:extLst>
          </p:cNvPr>
          <p:cNvSpPr txBox="1">
            <a:spLocks/>
          </p:cNvSpPr>
          <p:nvPr/>
        </p:nvSpPr>
        <p:spPr>
          <a:xfrm>
            <a:off x="260006" y="1135885"/>
            <a:ext cx="11468626" cy="3136791"/>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2000" kern="0" dirty="0">
                <a:solidFill>
                  <a:srgbClr val="002060"/>
                </a:solidFill>
                <a:latin typeface="Helvetica Neue Light"/>
                <a:ea typeface="Helvetica Neue Light"/>
                <a:cs typeface="Helvetica Neue Light"/>
                <a:sym typeface="Helvetica Neue Light"/>
              </a:rPr>
              <a:t>La internalización del peso chileno estimulará una mayor competitividad y eficiencia de los mercados financieros locales, removiendo trabas para que no residentes interactúen con actores del mercado local. En particular: (i) contribuirá a mejorar la formación de precios; (</a:t>
            </a:r>
            <a:r>
              <a:rPr lang="es-CL" sz="2000" kern="0" dirty="0" err="1">
                <a:solidFill>
                  <a:srgbClr val="002060"/>
                </a:solidFill>
                <a:latin typeface="Helvetica Neue Light"/>
                <a:ea typeface="Helvetica Neue Light"/>
                <a:cs typeface="Helvetica Neue Light"/>
                <a:sym typeface="Helvetica Neue Light"/>
              </a:rPr>
              <a:t>ii</a:t>
            </a:r>
            <a:r>
              <a:rPr lang="es-CL" sz="2000" kern="0" dirty="0">
                <a:solidFill>
                  <a:srgbClr val="002060"/>
                </a:solidFill>
                <a:latin typeface="Helvetica Neue Light"/>
                <a:ea typeface="Helvetica Neue Light"/>
                <a:cs typeface="Helvetica Neue Light"/>
                <a:sym typeface="Helvetica Neue Light"/>
              </a:rPr>
              <a:t>) aumentará los niveles de liquidez; (</a:t>
            </a:r>
            <a:r>
              <a:rPr lang="es-CL" sz="2000" kern="0" dirty="0" err="1">
                <a:solidFill>
                  <a:srgbClr val="002060"/>
                </a:solidFill>
                <a:latin typeface="Helvetica Neue Light"/>
                <a:ea typeface="Helvetica Neue Light"/>
                <a:cs typeface="Helvetica Neue Light"/>
                <a:sym typeface="Helvetica Neue Light"/>
              </a:rPr>
              <a:t>iii</a:t>
            </a:r>
            <a:r>
              <a:rPr lang="es-CL" sz="2000" kern="0" dirty="0">
                <a:solidFill>
                  <a:srgbClr val="002060"/>
                </a:solidFill>
                <a:latin typeface="Helvetica Neue Light"/>
                <a:ea typeface="Helvetica Neue Light"/>
                <a:cs typeface="Helvetica Neue Light"/>
                <a:sym typeface="Helvetica Neue Light"/>
              </a:rPr>
              <a:t>) alineará el funcionamiento del mercado de moneda extranjera local con las prácticas internacionales.</a:t>
            </a:r>
          </a:p>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2000" kern="0" dirty="0">
                <a:solidFill>
                  <a:srgbClr val="002060"/>
                </a:solidFill>
                <a:latin typeface="Helvetica Neue Light"/>
                <a:ea typeface="Helvetica Neue Light"/>
                <a:cs typeface="Helvetica Neue Light"/>
                <a:sym typeface="Helvetica Neue Light"/>
              </a:rPr>
              <a:t>Adicionalmente, también permitirá que emisores de deuda, residentes y no residentes, puedan solicitar financiamiento pagadero en pesos en mercados internacionales, sin necesidad de incurrir en riesgo cambiario, mejorando así las condiciones de acceso a financiamiento externo. Por otro lado, los no residentes podrán acceder a nuevos productos pagaderos en pesos, facilitando la realización de operaciones de cambios internacionales, tales como líneas de crédito o cuentas corrientes.</a:t>
            </a:r>
          </a:p>
          <a:p>
            <a:pPr marL="0" lvl="1" indent="0" algn="ctr">
              <a:spcBef>
                <a:spcPts val="600"/>
              </a:spcBef>
              <a:spcAft>
                <a:spcPts val="600"/>
              </a:spcAft>
              <a:buNone/>
              <a:defRPr sz="4000" b="0">
                <a:latin typeface="Helvetica Neue Light"/>
                <a:ea typeface="Helvetica Neue Light"/>
                <a:cs typeface="Helvetica Neue Light"/>
                <a:sym typeface="Helvetica Neue Light"/>
              </a:defRPr>
            </a:pPr>
            <a:r>
              <a:rPr lang="es-CL" sz="2000" u="sng" kern="0" dirty="0">
                <a:solidFill>
                  <a:srgbClr val="002060"/>
                </a:solidFill>
                <a:latin typeface="Helvetica Neue Light"/>
                <a:ea typeface="Helvetica Neue Light"/>
                <a:cs typeface="Helvetica Neue Light"/>
                <a:sym typeface="Helvetica Neue Light"/>
              </a:rPr>
              <a:t>¿En qué estamos?</a:t>
            </a:r>
          </a:p>
        </p:txBody>
      </p:sp>
      <p:graphicFrame>
        <p:nvGraphicFramePr>
          <p:cNvPr id="2" name="Diagrama 1">
            <a:extLst>
              <a:ext uri="{FF2B5EF4-FFF2-40B4-BE49-F238E27FC236}">
                <a16:creationId xmlns:a16="http://schemas.microsoft.com/office/drawing/2014/main" id="{428CF377-3626-6383-C765-8527C105E98E}"/>
              </a:ext>
            </a:extLst>
          </p:cNvPr>
          <p:cNvGraphicFramePr/>
          <p:nvPr>
            <p:extLst>
              <p:ext uri="{D42A27DB-BD31-4B8C-83A1-F6EECF244321}">
                <p14:modId xmlns:p14="http://schemas.microsoft.com/office/powerpoint/2010/main" val="1641375420"/>
              </p:ext>
            </p:extLst>
          </p:nvPr>
        </p:nvGraphicFramePr>
        <p:xfrm>
          <a:off x="2504342" y="4482218"/>
          <a:ext cx="7183316" cy="21176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10">
            <a:extLst>
              <a:ext uri="{FF2B5EF4-FFF2-40B4-BE49-F238E27FC236}">
                <a16:creationId xmlns:a16="http://schemas.microsoft.com/office/drawing/2014/main" id="{21553B29-7DE1-CDDA-BBB9-DDED111CA375}"/>
              </a:ext>
            </a:extLst>
          </p:cNvPr>
          <p:cNvSpPr txBox="1"/>
          <p:nvPr/>
        </p:nvSpPr>
        <p:spPr>
          <a:xfrm>
            <a:off x="100358" y="6529704"/>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Banco Central de Chile.</a:t>
            </a:r>
          </a:p>
        </p:txBody>
      </p:sp>
    </p:spTree>
    <p:extLst>
      <p:ext uri="{BB962C8B-B14F-4D97-AF65-F5344CB8AC3E}">
        <p14:creationId xmlns:p14="http://schemas.microsoft.com/office/powerpoint/2010/main" val="986964985"/>
      </p:ext>
    </p:extLst>
  </p:cSld>
  <p:clrMapOvr>
    <a:overrideClrMapping bg1="lt1" tx1="dk1" bg2="lt2" tx2="dk2" accent1="accent1" accent2="accent2" accent3="accent3" accent4="accent4" accent5="accent5" accent6="accent6" hlink="hlink" folHlink="folHlink"/>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11</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51294" y="308496"/>
            <a:ext cx="10285727" cy="91307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103C67"/>
                </a:solidFill>
                <a:effectLst/>
                <a:uLnTx/>
                <a:uFillTx/>
                <a:latin typeface="Helvetica Neue Light"/>
              </a:rPr>
              <a:t>2. Mejoramiento del mercado de derivados y ampliación a operaciones transfronterizas</a:t>
            </a:r>
          </a:p>
        </p:txBody>
      </p:sp>
      <p:sp>
        <p:nvSpPr>
          <p:cNvPr id="5" name="Marcador de contenido 2">
            <a:extLst>
              <a:ext uri="{FF2B5EF4-FFF2-40B4-BE49-F238E27FC236}">
                <a16:creationId xmlns:a16="http://schemas.microsoft.com/office/drawing/2014/main" id="{A17D29ED-A8F8-3578-D3FA-61A78B400783}"/>
              </a:ext>
            </a:extLst>
          </p:cNvPr>
          <p:cNvSpPr txBox="1">
            <a:spLocks/>
          </p:cNvSpPr>
          <p:nvPr/>
        </p:nvSpPr>
        <p:spPr>
          <a:xfrm>
            <a:off x="260006" y="1158372"/>
            <a:ext cx="11671988" cy="5619933"/>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0" lvl="1" indent="0" algn="just">
              <a:spcBef>
                <a:spcPts val="600"/>
              </a:spcBef>
              <a:spcAft>
                <a:spcPts val="600"/>
              </a:spcAft>
              <a:buNone/>
              <a:defRPr sz="4000" b="0">
                <a:latin typeface="Helvetica Neue Light"/>
                <a:ea typeface="Helvetica Neue Light"/>
                <a:cs typeface="Helvetica Neue Light"/>
                <a:sym typeface="Helvetica Neue Light"/>
              </a:defRPr>
            </a:pPr>
            <a:endParaRPr lang="es-CL" sz="1600" kern="0" dirty="0">
              <a:solidFill>
                <a:srgbClr val="002060"/>
              </a:solidFill>
              <a:latin typeface="Helvetica Neue Light"/>
              <a:ea typeface="Helvetica Neue Light"/>
              <a:cs typeface="Helvetica Neue Light"/>
              <a:sym typeface="Helvetica Neue Light"/>
            </a:endParaRPr>
          </a:p>
        </p:txBody>
      </p:sp>
      <p:sp>
        <p:nvSpPr>
          <p:cNvPr id="2" name="CuadroTexto 1">
            <a:extLst>
              <a:ext uri="{FF2B5EF4-FFF2-40B4-BE49-F238E27FC236}">
                <a16:creationId xmlns:a16="http://schemas.microsoft.com/office/drawing/2014/main" id="{8D9712A6-5893-212F-277F-9F6530974B56}"/>
              </a:ext>
            </a:extLst>
          </p:cNvPr>
          <p:cNvSpPr txBox="1"/>
          <p:nvPr/>
        </p:nvSpPr>
        <p:spPr>
          <a:xfrm>
            <a:off x="792768" y="1494807"/>
            <a:ext cx="10855547" cy="4873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lang="es-ES" sz="2000" kern="0" dirty="0">
                <a:solidFill>
                  <a:srgbClr val="002060"/>
                </a:solidFill>
                <a:latin typeface="Helvetica Neue Light"/>
                <a:sym typeface="Helvetica Neue"/>
              </a:rPr>
              <a:t>Desde el 1 de marzo de 2021, pueden realizarse con pesos chilenos las siguientes operaciones transfronterizas:</a:t>
            </a:r>
            <a:endParaRPr kumimoji="0" lang="es-ES" sz="3000" i="0" u="none" strike="noStrike" cap="none" spc="0" normalizeH="0" baseline="0" dirty="0">
              <a:ln>
                <a:noFill/>
              </a:ln>
              <a:solidFill>
                <a:srgbClr val="FF0000"/>
              </a:solidFill>
              <a:effectLst/>
              <a:uFillTx/>
              <a:latin typeface="Helvetica Neue"/>
              <a:ea typeface="Helvetica Neue"/>
              <a:cs typeface="Helvetica Neue"/>
              <a:sym typeface="Helvetica Neue"/>
            </a:endParaRPr>
          </a:p>
          <a:p>
            <a:pPr marL="285750" lvl="1" indent="-285750" defTabSz="412750" fontAlgn="auto">
              <a:spcBef>
                <a:spcPts val="600"/>
              </a:spcBef>
              <a:spcAft>
                <a:spcPts val="600"/>
              </a:spcAft>
              <a:buSzPct val="125000"/>
              <a:buFontTx/>
              <a:buChar char="•"/>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sym typeface="Helvetica Neue"/>
              </a:rPr>
              <a:t>La contratación de productos derivados cuyas liquidaciones o pagos contemplen la entrega física de pesos.</a:t>
            </a:r>
          </a:p>
          <a:p>
            <a:pPr marL="285750" lvl="1" indent="-285750" defTabSz="412750" fontAlgn="auto">
              <a:spcBef>
                <a:spcPts val="600"/>
              </a:spcBef>
              <a:spcAft>
                <a:spcPts val="600"/>
              </a:spcAft>
              <a:buSzPct val="125000"/>
              <a:buFontTx/>
              <a:buChar char="•"/>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sym typeface="Helvetica Neue"/>
              </a:rPr>
              <a:t>La apertura y tenencia de cuentas corrientes bancarias en pesos por parte de personas no domiciliadas o residentes en Chile.</a:t>
            </a:r>
          </a:p>
          <a:p>
            <a:pPr marL="285750" lvl="1" indent="-285750" defTabSz="412750" fontAlgn="auto">
              <a:spcBef>
                <a:spcPts val="600"/>
              </a:spcBef>
              <a:spcAft>
                <a:spcPts val="600"/>
              </a:spcAft>
              <a:buSzPct val="125000"/>
              <a:buFontTx/>
              <a:buChar char="•"/>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sym typeface="Helvetica Neue"/>
              </a:rPr>
              <a:t>El otorgamiento de créditos por parte de personas domiciliadas o residentes en Chile a personas domiciliadas o residentes en el exterior. </a:t>
            </a:r>
          </a:p>
          <a:p>
            <a:pPr marL="0" lvl="1" defTabSz="412750" fontAlgn="auto">
              <a:spcBef>
                <a:spcPts val="600"/>
              </a:spcBef>
              <a:spcAft>
                <a:spcPts val="600"/>
              </a:spcAft>
              <a:buSzPct val="125000"/>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sym typeface="Helvetica Neue"/>
              </a:rPr>
              <a:t>A su vez, desde el 1 de septiembre de 2021 se pueden realizar con pesos chilenos las siguientes operaciones:</a:t>
            </a:r>
          </a:p>
          <a:p>
            <a:pPr marL="285750" lvl="1" indent="-285750" defTabSz="412750">
              <a:spcBef>
                <a:spcPts val="600"/>
              </a:spcBef>
              <a:spcAft>
                <a:spcPts val="600"/>
              </a:spcAft>
              <a:buSzPct val="125000"/>
              <a:buFontTx/>
              <a:buChar char="•"/>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sym typeface="Helvetica Neue"/>
              </a:rPr>
              <a:t>Operaciones de depósito o inversión en el exterior, por parte de personas domiciliadas o residentes en Chile. El otorgamiento o realización de créditos, depósitos, inversiones y aportes de capital en Chile, por parte de personas no domiciliadas o residentes en el país.</a:t>
            </a:r>
            <a:endParaRPr lang="en-US" sz="2000" kern="0" dirty="0">
              <a:solidFill>
                <a:srgbClr val="002060"/>
              </a:solidFill>
              <a:latin typeface="Helvetica Neue Light"/>
              <a:sym typeface="Helvetica Neue"/>
            </a:endParaRPr>
          </a:p>
        </p:txBody>
      </p:sp>
    </p:spTree>
    <p:extLst>
      <p:ext uri="{BB962C8B-B14F-4D97-AF65-F5344CB8AC3E}">
        <p14:creationId xmlns:p14="http://schemas.microsoft.com/office/powerpoint/2010/main" val="41923073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12</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51294" y="308496"/>
            <a:ext cx="10285727" cy="1343958"/>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lang="es-ES" sz="2800" dirty="0"/>
              <a:t>3. Competencia e inclusión financiera a través de la innovación y tecnología en la prestación de servicios financieros (Proyecto de Ley Fintech)</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A17D29ED-A8F8-3578-D3FA-61A78B400783}"/>
              </a:ext>
            </a:extLst>
          </p:cNvPr>
          <p:cNvSpPr txBox="1">
            <a:spLocks/>
          </p:cNvSpPr>
          <p:nvPr/>
        </p:nvSpPr>
        <p:spPr>
          <a:xfrm>
            <a:off x="260006" y="1652454"/>
            <a:ext cx="11671988" cy="5353542"/>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1600" kern="0" dirty="0">
                <a:solidFill>
                  <a:srgbClr val="002060"/>
                </a:solidFill>
                <a:latin typeface="Helvetica Neue Light"/>
                <a:ea typeface="Helvetica Neue Light"/>
                <a:cs typeface="Helvetica Neue Light"/>
                <a:sym typeface="Helvetica Neue Light"/>
              </a:rPr>
              <a:t>Este proyecto busca poner al día a la regulación financiera, </a:t>
            </a:r>
            <a:r>
              <a:rPr lang="es-CL" sz="1600" b="1" kern="0" dirty="0">
                <a:solidFill>
                  <a:srgbClr val="002060"/>
                </a:solidFill>
                <a:latin typeface="Helvetica Neue Light"/>
                <a:ea typeface="Helvetica Neue Light"/>
                <a:cs typeface="Helvetica Neue Light"/>
                <a:sym typeface="Helvetica Neue Light"/>
              </a:rPr>
              <a:t>reconociendo el surgimiento de nuevos modelos de negocios digitales en el mercado financiero</a:t>
            </a:r>
            <a:r>
              <a:rPr lang="es-CL" sz="1600" kern="0" dirty="0">
                <a:solidFill>
                  <a:srgbClr val="002060"/>
                </a:solidFill>
                <a:latin typeface="Helvetica Neue Light"/>
                <a:ea typeface="Helvetica Neue Light"/>
                <a:cs typeface="Helvetica Neue Light"/>
                <a:sym typeface="Helvetica Neue Light"/>
              </a:rPr>
              <a:t>, que tienen el potencial de –a través de la tecnología- ofrecer soluciones a personas y empresas para acceder a créditos, alternativas de ahorro, inversiones y seguros, entre otros, que complementan y mejoran la actual oferta de productos y servicios financieros. De esta forma se promueve una mayor inclusión, innovación y competencia en el sector financiero y a su vez, se potencia un mercado de capitales mas profundo.</a:t>
            </a:r>
          </a:p>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1600" kern="0" dirty="0">
                <a:solidFill>
                  <a:srgbClr val="002060"/>
                </a:solidFill>
                <a:latin typeface="Helvetica Neue Light"/>
                <a:ea typeface="Helvetica Neue Light"/>
                <a:cs typeface="Helvetica Neue Light"/>
                <a:sym typeface="Helvetica Neue Light"/>
              </a:rPr>
              <a:t>Entre sus principales características se encuentra:</a:t>
            </a:r>
          </a:p>
          <a:p>
            <a:pPr marL="742950" lvl="2" indent="-285750">
              <a:spcBef>
                <a:spcPts val="600"/>
              </a:spcBef>
              <a:spcAft>
                <a:spcPts val="600"/>
              </a:spcAft>
              <a:defRPr sz="4000" b="0">
                <a:latin typeface="Helvetica Neue Light"/>
                <a:ea typeface="Helvetica Neue Light"/>
                <a:cs typeface="Helvetica Neue Light"/>
                <a:sym typeface="Helvetica Neue Light"/>
              </a:defRPr>
            </a:pPr>
            <a:r>
              <a:rPr lang="es-CL" sz="1600" b="1" kern="0" dirty="0">
                <a:solidFill>
                  <a:srgbClr val="002060"/>
                </a:solidFill>
                <a:latin typeface="Helvetica Neue Light"/>
                <a:ea typeface="Helvetica Neue Light"/>
                <a:cs typeface="Helvetica Neue Light"/>
                <a:sym typeface="Helvetica Neue Light"/>
              </a:rPr>
              <a:t>Incorpora al perímetro regulatorio de la Comisión para el Mercado Financiero (“CMF”) a ciertos grupos de servicios </a:t>
            </a:r>
            <a:r>
              <a:rPr lang="es-CL" sz="1600" b="1" i="1" kern="0" dirty="0" err="1">
                <a:solidFill>
                  <a:srgbClr val="002060"/>
                </a:solidFill>
                <a:latin typeface="Helvetica Neue Light"/>
                <a:ea typeface="Helvetica Neue Light"/>
                <a:cs typeface="Helvetica Neue Light"/>
                <a:sym typeface="Helvetica Neue Light"/>
              </a:rPr>
              <a:t>fintech</a:t>
            </a:r>
            <a:r>
              <a:rPr lang="es-CL" sz="1600" kern="0" dirty="0">
                <a:solidFill>
                  <a:srgbClr val="002060"/>
                </a:solidFill>
                <a:latin typeface="Helvetica Neue Light"/>
                <a:ea typeface="Helvetica Neue Light"/>
                <a:cs typeface="Helvetica Neue Light"/>
                <a:sym typeface="Helvetica Neue Light"/>
              </a:rPr>
              <a:t>, exigiéndoles, entre otras materias, obligaciones de información, capacidad operacional, gobierno corporativo y gestión de riesgo o, en algunos casos, capital y/o garantías en atención al riesgo inherente de cada servicio regulado.</a:t>
            </a:r>
          </a:p>
          <a:p>
            <a:pPr marL="742950" lvl="2" indent="-285750">
              <a:spcBef>
                <a:spcPts val="600"/>
              </a:spcBef>
              <a:spcAft>
                <a:spcPts val="600"/>
              </a:spcAft>
              <a:defRPr sz="4000" b="0">
                <a:latin typeface="Helvetica Neue Light"/>
                <a:ea typeface="Helvetica Neue Light"/>
                <a:cs typeface="Helvetica Neue Light"/>
                <a:sym typeface="Helvetica Neue Light"/>
              </a:defRPr>
            </a:pPr>
            <a:r>
              <a:rPr lang="es-CL" sz="1600" kern="0" dirty="0">
                <a:solidFill>
                  <a:srgbClr val="002060"/>
                </a:solidFill>
                <a:latin typeface="Helvetica Neue Light"/>
                <a:ea typeface="Helvetica Neue Light"/>
                <a:cs typeface="Helvetica Neue Light"/>
                <a:sym typeface="Helvetica Neue Light"/>
              </a:rPr>
              <a:t>Crea un Sistema de Finanzas Abiertas, que </a:t>
            </a:r>
            <a:r>
              <a:rPr lang="es-CL" sz="1600" b="1" kern="0" dirty="0">
                <a:solidFill>
                  <a:srgbClr val="002060"/>
                </a:solidFill>
                <a:latin typeface="Helvetica Neue Light"/>
                <a:ea typeface="Helvetica Neue Light"/>
                <a:cs typeface="Helvetica Neue Light"/>
                <a:sym typeface="Helvetica Neue Light"/>
              </a:rPr>
              <a:t>ratifica a los consumidores como dueños de su información financiera</a:t>
            </a:r>
            <a:r>
              <a:rPr lang="es-CL" sz="1600" kern="0" dirty="0">
                <a:solidFill>
                  <a:srgbClr val="002060"/>
                </a:solidFill>
                <a:latin typeface="Helvetica Neue Light"/>
                <a:ea typeface="Helvetica Neue Light"/>
                <a:cs typeface="Helvetica Neue Light"/>
                <a:sym typeface="Helvetica Neue Light"/>
              </a:rPr>
              <a:t>, y establece una obligación a las instituciones financieras de compartir dicha información –previo consentimiento del cliente- de manera expedita, estandarizada y segura, multiplicando las posibilidades de desarrollo de nuevos productos y servicios a la medida de cada persona.</a:t>
            </a:r>
          </a:p>
          <a:p>
            <a:pPr marL="742950" lvl="2" indent="-285750">
              <a:spcBef>
                <a:spcPts val="600"/>
              </a:spcBef>
              <a:spcAft>
                <a:spcPts val="600"/>
              </a:spcAft>
              <a:defRPr sz="4000" b="0">
                <a:latin typeface="Helvetica Neue Light"/>
                <a:ea typeface="Helvetica Neue Light"/>
                <a:cs typeface="Helvetica Neue Light"/>
                <a:sym typeface="Helvetica Neue Light"/>
              </a:defRPr>
            </a:pPr>
            <a:r>
              <a:rPr lang="es-CL" sz="1600" b="1" kern="0" dirty="0">
                <a:solidFill>
                  <a:srgbClr val="002060"/>
                </a:solidFill>
                <a:latin typeface="Helvetica Neue Light"/>
                <a:ea typeface="Helvetica Neue Light"/>
                <a:cs typeface="Helvetica Neue Light"/>
                <a:sym typeface="Helvetica Neue Light"/>
              </a:rPr>
              <a:t>Establece otras modernizaciones a las legislaciones del sector financiero</a:t>
            </a:r>
            <a:r>
              <a:rPr lang="es-CL" sz="1600" kern="0" dirty="0">
                <a:solidFill>
                  <a:srgbClr val="002060"/>
                </a:solidFill>
                <a:latin typeface="Helvetica Neue Light"/>
                <a:ea typeface="Helvetica Neue Light"/>
                <a:cs typeface="Helvetica Neue Light"/>
                <a:sym typeface="Helvetica Neue Light"/>
              </a:rPr>
              <a:t>, buscando fortalecer el financiamiento de micro, pequeñas y medianas empresas, proteger al cliente financiero, reconocer a los nuevos actores y velar por un efectivo ejercicio de sus actividades, actualizar los estándares y evitar asimetrías regulatorias entre las </a:t>
            </a:r>
            <a:r>
              <a:rPr lang="es-CL" sz="1600" i="1" kern="0" dirty="0" err="1">
                <a:solidFill>
                  <a:srgbClr val="002060"/>
                </a:solidFill>
                <a:latin typeface="Helvetica Neue Light"/>
                <a:ea typeface="Helvetica Neue Light"/>
                <a:cs typeface="Helvetica Neue Light"/>
                <a:sym typeface="Helvetica Neue Light"/>
              </a:rPr>
              <a:t>fintech</a:t>
            </a:r>
            <a:r>
              <a:rPr lang="es-CL" sz="1600" kern="0" dirty="0">
                <a:solidFill>
                  <a:srgbClr val="002060"/>
                </a:solidFill>
                <a:latin typeface="Helvetica Neue Light"/>
                <a:ea typeface="Helvetica Neue Light"/>
                <a:cs typeface="Helvetica Neue Light"/>
                <a:sym typeface="Helvetica Neue Light"/>
              </a:rPr>
              <a:t> y el resto de las instituciones financieras tradicionales.</a:t>
            </a:r>
          </a:p>
        </p:txBody>
      </p:sp>
    </p:spTree>
    <p:extLst>
      <p:ext uri="{BB962C8B-B14F-4D97-AF65-F5344CB8AC3E}">
        <p14:creationId xmlns:p14="http://schemas.microsoft.com/office/powerpoint/2010/main" val="3567955003"/>
      </p:ext>
    </p:extLst>
  </p:cSld>
  <p:clrMapOvr>
    <a:overrideClrMapping bg1="lt1" tx1="dk1" bg2="lt2" tx2="dk2" accent1="accent1" accent2="accent2" accent3="accent3" accent4="accent4" accent5="accent5" accent6="accent6" hlink="hlink" folHlink="folHlink"/>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15" name="¿Por qué estamos haciendo lo que estamos haciendo?"/>
          <p:cNvSpPr txBox="1"/>
          <p:nvPr/>
        </p:nvSpPr>
        <p:spPr>
          <a:xfrm>
            <a:off x="1368747" y="374943"/>
            <a:ext cx="10220742" cy="78996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400" dirty="0"/>
              <a:t>4. Proyecto de ley que fortalece la resiliencia del sistema financiero y sus infraestructuras</a:t>
            </a:r>
            <a:endParaRPr kumimoji="0" lang="es-CL" sz="2400" b="1" i="0" u="none" strike="noStrike" kern="0" cap="none" spc="0" normalizeH="0" baseline="0" noProof="0" dirty="0">
              <a:ln>
                <a:noFill/>
              </a:ln>
              <a:solidFill>
                <a:srgbClr val="103C67"/>
              </a:solidFill>
              <a:effectLst/>
              <a:uLnTx/>
              <a:uFillTx/>
              <a:latin typeface="Helvetica Neue Light"/>
            </a:endParaRPr>
          </a:p>
        </p:txBody>
      </p:sp>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13</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8" name="¿Por qué estamos haciendo lo que estamos haciendo?"/>
          <p:cNvSpPr txBox="1"/>
          <p:nvPr/>
        </p:nvSpPr>
        <p:spPr>
          <a:xfrm>
            <a:off x="667706" y="1365542"/>
            <a:ext cx="10825794" cy="5037276"/>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lvl="0">
              <a:defRPr/>
            </a:pPr>
            <a:endParaRPr lang="es-ES" sz="1800" b="0" dirty="0"/>
          </a:p>
          <a:p>
            <a:pPr marL="285750" indent="-285750" algn="l">
              <a:buFont typeface="Arial" panose="020B0604020202020204" pitchFamily="34" charset="0"/>
              <a:buChar char="•"/>
              <a:defRPr/>
            </a:pPr>
            <a:r>
              <a:rPr lang="es-ES" sz="1800" b="0" dirty="0"/>
              <a:t>Permitir al </a:t>
            </a:r>
            <a:r>
              <a:rPr lang="es-ES" sz="1800" b="0" dirty="0" err="1"/>
              <a:t>BCCh</a:t>
            </a:r>
            <a:r>
              <a:rPr lang="es-ES" sz="1800" b="0" dirty="0"/>
              <a:t> otorgar liquidez a actores financieros no bancarios, potenciando así la actividad de entidades que atienden a sectores </a:t>
            </a:r>
            <a:r>
              <a:rPr lang="es-ES" sz="1800" b="0" dirty="0" err="1"/>
              <a:t>desbancarizados</a:t>
            </a:r>
            <a:r>
              <a:rPr lang="es-ES" sz="1800" b="0" dirty="0"/>
              <a:t>, fortaleciendo la resiliencia del sistema financiero local y sus infraestructuras, y avanzando hacia un mercado más profundo.</a:t>
            </a:r>
          </a:p>
          <a:p>
            <a:pPr marL="285750" indent="-285750" algn="l">
              <a:buFont typeface="Arial" panose="020B0604020202020204" pitchFamily="34" charset="0"/>
              <a:buChar char="•"/>
              <a:defRPr/>
            </a:pPr>
            <a:endParaRPr lang="es-ES" sz="1800" b="0" dirty="0"/>
          </a:p>
          <a:p>
            <a:pPr marL="285750" indent="-285750" algn="l">
              <a:buFont typeface="Arial" panose="020B0604020202020204" pitchFamily="34" charset="0"/>
              <a:buChar char="•"/>
              <a:defRPr/>
            </a:pPr>
            <a:r>
              <a:rPr lang="es-ES" sz="1800" b="0" dirty="0"/>
              <a:t>Entre sus principales contenidos se cuenta:</a:t>
            </a:r>
          </a:p>
          <a:p>
            <a:pPr marL="285750" indent="-285750" algn="l">
              <a:buFont typeface="Arial" panose="020B0604020202020204" pitchFamily="34" charset="0"/>
              <a:buChar char="•"/>
              <a:defRPr/>
            </a:pPr>
            <a:endParaRPr lang="es-ES" sz="1800" b="0" dirty="0"/>
          </a:p>
          <a:p>
            <a:pPr marL="742950" lvl="1" indent="-285750">
              <a:buFont typeface="Arial" panose="020B0604020202020204" pitchFamily="34" charset="0"/>
              <a:buChar char="•"/>
              <a:defRPr/>
            </a:pPr>
            <a:r>
              <a:rPr lang="es-ES" kern="0" dirty="0">
                <a:solidFill>
                  <a:srgbClr val="103C67"/>
                </a:solidFill>
                <a:latin typeface="Helvetica Neue Light"/>
              </a:rPr>
              <a:t>Fortalecer el  mercado de operaciones de venta con pacto de </a:t>
            </a:r>
            <a:r>
              <a:rPr lang="es-ES" kern="0" dirty="0" err="1">
                <a:solidFill>
                  <a:srgbClr val="103C67"/>
                </a:solidFill>
                <a:latin typeface="Helvetica Neue Light"/>
              </a:rPr>
              <a:t>retrocompra</a:t>
            </a:r>
            <a:r>
              <a:rPr lang="es-ES" kern="0" dirty="0">
                <a:solidFill>
                  <a:srgbClr val="103C67"/>
                </a:solidFill>
                <a:latin typeface="Helvetica Neue Light"/>
              </a:rPr>
              <a:t> (</a:t>
            </a:r>
            <a:r>
              <a:rPr lang="es-ES" kern="0" dirty="0" err="1">
                <a:solidFill>
                  <a:srgbClr val="103C67"/>
                </a:solidFill>
                <a:latin typeface="Helvetica Neue Light"/>
              </a:rPr>
              <a:t>REPOs</a:t>
            </a:r>
            <a:r>
              <a:rPr lang="es-ES" kern="0" dirty="0">
                <a:solidFill>
                  <a:srgbClr val="103C67"/>
                </a:solidFill>
                <a:latin typeface="Helvetica Neue Light"/>
              </a:rPr>
              <a:t>).</a:t>
            </a:r>
          </a:p>
          <a:p>
            <a:pPr marL="742950" lvl="1" indent="-285750">
              <a:buFont typeface="Arial" panose="020B0604020202020204" pitchFamily="34" charset="0"/>
              <a:buChar char="•"/>
              <a:defRPr/>
            </a:pPr>
            <a:endParaRPr lang="es-ES" kern="0" dirty="0">
              <a:solidFill>
                <a:srgbClr val="103C67"/>
              </a:solidFill>
              <a:latin typeface="Helvetica Neue Light"/>
            </a:endParaRPr>
          </a:p>
          <a:p>
            <a:pPr marL="742950" lvl="1" indent="-285750">
              <a:buFont typeface="Arial" panose="020B0604020202020204" pitchFamily="34" charset="0"/>
              <a:buChar char="•"/>
              <a:defRPr/>
            </a:pPr>
            <a:r>
              <a:rPr lang="es-ES" kern="0" dirty="0">
                <a:solidFill>
                  <a:srgbClr val="103C67"/>
                </a:solidFill>
                <a:latin typeface="Helvetica Neue Light"/>
              </a:rPr>
              <a:t>Ampliar los servicios del Banco Central de Chile a infraestructuras del mercado financiero e intermediarios financieros no bancarios.</a:t>
            </a:r>
          </a:p>
          <a:p>
            <a:pPr marL="742950" lvl="1" indent="-285750">
              <a:buFont typeface="Arial" panose="020B0604020202020204" pitchFamily="34" charset="0"/>
              <a:buChar char="•"/>
              <a:defRPr/>
            </a:pPr>
            <a:endParaRPr lang="es-ES" kern="0" dirty="0">
              <a:solidFill>
                <a:srgbClr val="103C67"/>
              </a:solidFill>
              <a:latin typeface="Helvetica Neue Light"/>
            </a:endParaRPr>
          </a:p>
          <a:p>
            <a:pPr marL="742950" lvl="1" indent="-285750">
              <a:buFont typeface="Arial" panose="020B0604020202020204" pitchFamily="34" charset="0"/>
              <a:buChar char="•"/>
              <a:defRPr/>
            </a:pPr>
            <a:r>
              <a:rPr lang="es-ES" kern="0" dirty="0">
                <a:solidFill>
                  <a:srgbClr val="103C67"/>
                </a:solidFill>
                <a:latin typeface="Helvetica Neue Light"/>
              </a:rPr>
              <a:t>Mejorar la institucionalidad para Infraestructuras del Mercado Financiero.</a:t>
            </a:r>
          </a:p>
          <a:p>
            <a:pPr marL="742950" lvl="1" indent="-285750">
              <a:buFont typeface="Arial" panose="020B0604020202020204" pitchFamily="34" charset="0"/>
              <a:buChar char="•"/>
              <a:defRPr/>
            </a:pPr>
            <a:endParaRPr lang="es-ES" kern="0" dirty="0">
              <a:solidFill>
                <a:srgbClr val="103C67"/>
              </a:solidFill>
              <a:latin typeface="Helvetica Neue Light"/>
            </a:endParaRPr>
          </a:p>
          <a:p>
            <a:pPr marL="742950" lvl="1" indent="-285750">
              <a:buFont typeface="Arial" panose="020B0604020202020204" pitchFamily="34" charset="0"/>
              <a:buChar char="•"/>
              <a:defRPr/>
            </a:pPr>
            <a:endParaRPr lang="es-ES" kern="0" dirty="0">
              <a:solidFill>
                <a:srgbClr val="103C67"/>
              </a:solidFill>
              <a:latin typeface="Helvetica Neue Light"/>
            </a:endParaRPr>
          </a:p>
          <a:p>
            <a:pPr marL="742950" lvl="1" indent="-285750">
              <a:buFont typeface="Arial" panose="020B0604020202020204" pitchFamily="34" charset="0"/>
              <a:buChar char="•"/>
              <a:defRPr/>
            </a:pPr>
            <a:r>
              <a:rPr lang="es-ES" kern="0" dirty="0">
                <a:solidFill>
                  <a:srgbClr val="103C67"/>
                </a:solidFill>
                <a:latin typeface="Helvetica Neue Light"/>
              </a:rPr>
              <a:t>Perfeccionar aspectos aplicables a la legislación de Cooperativas de Ahorro y Crédito (CAC).</a:t>
            </a:r>
          </a:p>
          <a:p>
            <a:pPr marL="742950" lvl="1" indent="-285750">
              <a:buFont typeface="Arial" panose="020B0604020202020204" pitchFamily="34" charset="0"/>
              <a:buChar char="•"/>
              <a:defRPr/>
            </a:pPr>
            <a:endParaRPr lang="es-ES" kern="0" dirty="0">
              <a:solidFill>
                <a:srgbClr val="103C67"/>
              </a:solidFill>
              <a:latin typeface="Helvetica Neue Light"/>
            </a:endParaRPr>
          </a:p>
          <a:p>
            <a:pPr marL="285750" lvl="0" indent="-285750">
              <a:buFont typeface="Arial" panose="020B0604020202020204" pitchFamily="34" charset="0"/>
              <a:buChar char="•"/>
              <a:defRPr/>
            </a:pPr>
            <a:endParaRPr lang="es-ES" sz="1800" dirty="0"/>
          </a:p>
        </p:txBody>
      </p:sp>
    </p:spTree>
    <p:extLst>
      <p:ext uri="{BB962C8B-B14F-4D97-AF65-F5344CB8AC3E}">
        <p14:creationId xmlns:p14="http://schemas.microsoft.com/office/powerpoint/2010/main" val="736438397"/>
      </p:ext>
    </p:extLst>
  </p:cSld>
  <p:clrMapOvr>
    <a:overrideClrMapping bg1="lt1" tx1="dk1" bg2="lt2" tx2="dk2" accent1="accent1" accent2="accent2" accent3="accent3" accent4="accent4" accent5="accent5" accent6="accent6" hlink="hlink" folHlink="folHlink"/>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r qué estamos haciendo lo que estamos haciendo?"/>
          <p:cNvSpPr txBox="1"/>
          <p:nvPr/>
        </p:nvSpPr>
        <p:spPr>
          <a:xfrm>
            <a:off x="1368747" y="374943"/>
            <a:ext cx="10220742" cy="420628"/>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103C67"/>
                </a:solidFill>
                <a:effectLst/>
                <a:uLnTx/>
                <a:uFillTx/>
                <a:latin typeface="Helvetica Neue Light"/>
              </a:rPr>
              <a:t>5. Recuperar la base de ahorro de largo plazo en la economía</a:t>
            </a:r>
            <a:endParaRPr kumimoji="0" lang="es-CL" sz="2400" b="1" i="0" u="none" strike="noStrike" kern="0" cap="none" spc="0" normalizeH="0" baseline="0" noProof="0" dirty="0">
              <a:ln>
                <a:noFill/>
              </a:ln>
              <a:solidFill>
                <a:srgbClr val="103C67"/>
              </a:solidFill>
              <a:effectLst/>
              <a:uLnTx/>
              <a:uFillTx/>
              <a:latin typeface="Helvetica Neue Light"/>
            </a:endParaRPr>
          </a:p>
        </p:txBody>
      </p:sp>
      <p:sp>
        <p:nvSpPr>
          <p:cNvPr id="8" name="¿Por qué estamos haciendo lo que estamos haciendo?"/>
          <p:cNvSpPr txBox="1"/>
          <p:nvPr/>
        </p:nvSpPr>
        <p:spPr>
          <a:xfrm>
            <a:off x="7046484" y="1062895"/>
            <a:ext cx="4032000" cy="605294"/>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103C67"/>
              </a:solidFill>
              <a:effectLst/>
              <a:uLnTx/>
              <a:uFillTx/>
              <a:latin typeface="Helvetica Neue Light"/>
            </a:endParaRPr>
          </a:p>
          <a:p>
            <a:pPr marL="285750" marR="0" lvl="0" indent="-285750" algn="just" defTabSz="41275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s-ES" sz="1800" b="1" i="0" u="none" strike="noStrike" kern="0" cap="none" spc="0" normalizeH="0" baseline="0" noProof="0" dirty="0">
              <a:ln>
                <a:noFill/>
              </a:ln>
              <a:solidFill>
                <a:srgbClr val="103C67"/>
              </a:solidFill>
              <a:effectLst/>
              <a:uLnTx/>
              <a:uFillTx/>
              <a:latin typeface="Helvetica Neue Light"/>
            </a:endParaRPr>
          </a:p>
        </p:txBody>
      </p:sp>
      <p:sp>
        <p:nvSpPr>
          <p:cNvPr id="10" name="CuadroTexto 9">
            <a:extLst>
              <a:ext uri="{FF2B5EF4-FFF2-40B4-BE49-F238E27FC236}">
                <a16:creationId xmlns:a16="http://schemas.microsoft.com/office/drawing/2014/main" id="{F235DC1C-A39C-D08A-2613-0CBA6445A85D}"/>
              </a:ext>
            </a:extLst>
          </p:cNvPr>
          <p:cNvSpPr txBox="1"/>
          <p:nvPr/>
        </p:nvSpPr>
        <p:spPr>
          <a:xfrm>
            <a:off x="155005" y="1365542"/>
            <a:ext cx="616688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00000"/>
                </a:solidFill>
                <a:effectLst/>
                <a:uLnTx/>
                <a:uFillTx/>
                <a:latin typeface="Helvetica Neue Medium"/>
                <a:ea typeface="Helvetica Neue"/>
                <a:cs typeface="Segoe UI"/>
              </a:rPr>
              <a:t>Tasas de colocación y captación</a:t>
            </a:r>
            <a:r>
              <a:rPr kumimoji="0" lang="es-ES" sz="1400" b="0" i="0" u="none" strike="noStrike" kern="1200" cap="none" spc="0" normalizeH="0" baseline="0" noProof="0" dirty="0">
                <a:ln>
                  <a:noFill/>
                </a:ln>
                <a:solidFill>
                  <a:srgbClr val="000000"/>
                </a:solidFill>
                <a:effectLst/>
                <a:uLnTx/>
                <a:uFillTx/>
                <a:latin typeface="Helvetica Neue Medium"/>
                <a:ea typeface="Helvetica Neue"/>
                <a:cs typeface="Helvetica"/>
              </a:rPr>
              <a:t>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Helvetica Neue Medium"/>
                <a:ea typeface="Helvetica Neue"/>
                <a:cs typeface="Segoe UI"/>
              </a:rPr>
              <a:t>(%, mensual)</a:t>
            </a:r>
            <a:r>
              <a:rPr kumimoji="0" lang="es-ES" sz="1400" b="0" i="0" u="none" strike="noStrike" kern="1200" cap="none" spc="0" normalizeH="0" baseline="0" noProof="0" dirty="0">
                <a:ln>
                  <a:noFill/>
                </a:ln>
                <a:solidFill>
                  <a:srgbClr val="000000"/>
                </a:solidFill>
                <a:effectLst/>
                <a:uLnTx/>
                <a:uFillTx/>
                <a:latin typeface="Helvetica Neue Medium"/>
                <a:ea typeface="Helvetica Neue"/>
                <a:cs typeface="Helvetica"/>
              </a:rPr>
              <a:t> </a:t>
            </a:r>
          </a:p>
        </p:txBody>
      </p:sp>
      <p:sp>
        <p:nvSpPr>
          <p:cNvPr id="11" name="CuadroTexto 10">
            <a:extLst>
              <a:ext uri="{FF2B5EF4-FFF2-40B4-BE49-F238E27FC236}">
                <a16:creationId xmlns:a16="http://schemas.microsoft.com/office/drawing/2014/main" id="{125DA0F1-5287-A677-8EF0-BF2FB1C2EFE3}"/>
              </a:ext>
            </a:extLst>
          </p:cNvPr>
          <p:cNvSpPr txBox="1"/>
          <p:nvPr/>
        </p:nvSpPr>
        <p:spPr>
          <a:xfrm>
            <a:off x="363806" y="6266105"/>
            <a:ext cx="8640000" cy="5539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000" i="0" u="none" strike="noStrike" kern="1200" cap="none" spc="0" normalizeH="0" baseline="0" noProof="0" dirty="0">
              <a:ln>
                <a:noFill/>
              </a:ln>
              <a:solidFill>
                <a:srgbClr val="000000"/>
              </a:solidFill>
              <a:effectLst/>
              <a:uLnTx/>
              <a:uFillTx/>
              <a:latin typeface="Helvetica Neue"/>
            </a:endParaRPr>
          </a:p>
          <a:p>
            <a:pPr>
              <a:defRPr/>
            </a:pPr>
            <a:r>
              <a:rPr kumimoji="0" lang="es-CL" sz="1000" b="1" i="0" u="none" strike="noStrike" kern="1200" cap="none" spc="0" normalizeH="0" baseline="0" noProof="0" dirty="0">
                <a:ln>
                  <a:noFill/>
                </a:ln>
                <a:solidFill>
                  <a:prstClr val="black"/>
                </a:solidFill>
                <a:effectLst/>
                <a:uLnTx/>
                <a:uFillTx/>
                <a:latin typeface="Helvetica Neue"/>
                <a:ea typeface="+mn-ea"/>
                <a:cs typeface="+mn-cs"/>
              </a:rPr>
              <a:t>Nota: </a:t>
            </a:r>
            <a:r>
              <a:rPr kumimoji="0" lang="es-CL" sz="1000" i="0" u="none" strike="noStrike" kern="1200" cap="none" spc="0" normalizeH="0" baseline="0" noProof="0" dirty="0">
                <a:ln>
                  <a:noFill/>
                </a:ln>
                <a:solidFill>
                  <a:prstClr val="black"/>
                </a:solidFill>
                <a:effectLst/>
                <a:uLnTx/>
                <a:uFillTx/>
                <a:latin typeface="Helvetica Neue"/>
                <a:ea typeface="+mn-ea"/>
                <a:cs typeface="+mn-cs"/>
              </a:rPr>
              <a:t>Cifras en dólares, calculadas con tipo de cambio de 800 pesos por dólar.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srgbClr val="000000"/>
                </a:solidFill>
                <a:effectLst/>
                <a:uLnTx/>
                <a:uFillTx/>
                <a:latin typeface="Helvetica Neue"/>
              </a:rPr>
              <a:t>Fuente: </a:t>
            </a:r>
            <a:r>
              <a:rPr kumimoji="0" lang="es-CL" sz="1000" b="0" i="0" u="none" strike="noStrike" kern="1200" cap="none" spc="0" normalizeH="0" baseline="0" noProof="0" dirty="0">
                <a:ln>
                  <a:noFill/>
                </a:ln>
                <a:solidFill>
                  <a:srgbClr val="000000"/>
                </a:solidFill>
                <a:effectLst/>
                <a:uLnTx/>
                <a:uFillTx/>
                <a:latin typeface="Helvetica Neue"/>
              </a:rPr>
              <a:t>Banco Central de Chile y CMF </a:t>
            </a:r>
          </a:p>
        </p:txBody>
      </p:sp>
      <p:graphicFrame>
        <p:nvGraphicFramePr>
          <p:cNvPr id="12" name="Gráfico 11">
            <a:extLst>
              <a:ext uri="{FF2B5EF4-FFF2-40B4-BE49-F238E27FC236}">
                <a16:creationId xmlns:a16="http://schemas.microsoft.com/office/drawing/2014/main" id="{173E9B2F-1C56-B1F6-DC19-C508D41788BB}"/>
              </a:ext>
            </a:extLst>
          </p:cNvPr>
          <p:cNvGraphicFramePr>
            <a:graphicFrameLocks/>
          </p:cNvGraphicFramePr>
          <p:nvPr/>
        </p:nvGraphicFramePr>
        <p:xfrm>
          <a:off x="334963" y="2099733"/>
          <a:ext cx="5076000" cy="4071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62E0EDF2-E17F-78F9-EA24-30AFDC4CC2CE}"/>
              </a:ext>
            </a:extLst>
          </p:cNvPr>
          <p:cNvGraphicFramePr>
            <a:graphicFrameLocks/>
          </p:cNvGraphicFramePr>
          <p:nvPr/>
        </p:nvGraphicFramePr>
        <p:xfrm>
          <a:off x="6173066" y="1520775"/>
          <a:ext cx="5400000"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0C9987B2-CD30-1B49-4206-768027C70CC4}"/>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14</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Tree>
    <p:extLst>
      <p:ext uri="{BB962C8B-B14F-4D97-AF65-F5344CB8AC3E}">
        <p14:creationId xmlns:p14="http://schemas.microsoft.com/office/powerpoint/2010/main" val="32620003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r qué estamos haciendo lo que estamos haciendo?"/>
          <p:cNvSpPr txBox="1"/>
          <p:nvPr/>
        </p:nvSpPr>
        <p:spPr>
          <a:xfrm>
            <a:off x="1368747" y="374943"/>
            <a:ext cx="10220742" cy="420628"/>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400" dirty="0"/>
              <a:t>5. Recuperar la base de ahorro de largo plazo en la economía</a:t>
            </a:r>
            <a:endParaRPr kumimoji="0" lang="es-CL" sz="2400" b="1" i="0" u="none" strike="noStrike" kern="0" cap="none" spc="0" normalizeH="0" baseline="0" noProof="0" dirty="0">
              <a:ln>
                <a:noFill/>
              </a:ln>
              <a:solidFill>
                <a:srgbClr val="103C67"/>
              </a:solidFill>
              <a:effectLst/>
              <a:uLnTx/>
              <a:uFillTx/>
              <a:latin typeface="Helvetica Neue Light"/>
            </a:endParaRPr>
          </a:p>
        </p:txBody>
      </p:sp>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15</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2" name="Rectángulo 1">
            <a:extLst>
              <a:ext uri="{FF2B5EF4-FFF2-40B4-BE49-F238E27FC236}">
                <a16:creationId xmlns:a16="http://schemas.microsoft.com/office/drawing/2014/main" id="{9F46B088-CDCF-B2A9-E63C-142DF13FB8D9}"/>
              </a:ext>
            </a:extLst>
          </p:cNvPr>
          <p:cNvSpPr/>
          <p:nvPr/>
        </p:nvSpPr>
        <p:spPr>
          <a:xfrm>
            <a:off x="643269" y="4847185"/>
            <a:ext cx="6539023" cy="86177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800" dirty="0">
                <a:solidFill>
                  <a:srgbClr val="FFFFFF"/>
                </a:solidFill>
                <a:sym typeface="Helvetica Neue Medium"/>
              </a:rPr>
              <a:t>Base</a:t>
            </a:r>
            <a:r>
              <a:rPr kumimoji="0" lang="es-ES" sz="2800" b="0" i="0" u="none" strike="noStrike" cap="none" spc="0" normalizeH="0" baseline="0" dirty="0">
                <a:ln>
                  <a:noFill/>
                </a:ln>
                <a:solidFill>
                  <a:srgbClr val="FFFFFF"/>
                </a:solidFill>
                <a:effectLst/>
                <a:uFillTx/>
                <a:latin typeface="+mn-lt"/>
                <a:ea typeface="+mn-ea"/>
                <a:cs typeface="+mn-cs"/>
                <a:sym typeface="Helvetica Neue Medium"/>
              </a:rPr>
              <a:t> garantizada universal</a:t>
            </a:r>
          </a:p>
          <a:p>
            <a:pPr marL="0" marR="0" indent="0" algn="ctr" defTabSz="8255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Rectángulo 2">
            <a:extLst>
              <a:ext uri="{FF2B5EF4-FFF2-40B4-BE49-F238E27FC236}">
                <a16:creationId xmlns:a16="http://schemas.microsoft.com/office/drawing/2014/main" id="{9A92E8AF-A2DD-EE3F-59EA-F1FC832120B5}"/>
              </a:ext>
            </a:extLst>
          </p:cNvPr>
          <p:cNvSpPr/>
          <p:nvPr/>
        </p:nvSpPr>
        <p:spPr>
          <a:xfrm>
            <a:off x="1368747" y="3511000"/>
            <a:ext cx="5095847" cy="1292662"/>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ES" sz="28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s-ES" sz="2800" b="0" i="0" u="none" strike="noStrike" cap="none" spc="0" normalizeH="0" baseline="0" dirty="0">
                <a:ln>
                  <a:noFill/>
                </a:ln>
                <a:solidFill>
                  <a:srgbClr val="FFFFFF"/>
                </a:solidFill>
                <a:effectLst/>
                <a:uFillTx/>
                <a:latin typeface="+mn-lt"/>
                <a:ea typeface="+mn-ea"/>
                <a:cs typeface="+mn-cs"/>
                <a:sym typeface="Helvetica Neue Medium"/>
              </a:rPr>
              <a:t>Pilar de ahorro</a:t>
            </a:r>
          </a:p>
          <a:p>
            <a:pPr marL="0" marR="0" indent="0" algn="ctr" defTabSz="8255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 name="Rectángulo 3">
            <a:extLst>
              <a:ext uri="{FF2B5EF4-FFF2-40B4-BE49-F238E27FC236}">
                <a16:creationId xmlns:a16="http://schemas.microsoft.com/office/drawing/2014/main" id="{E0254AB3-53C4-1658-4C27-8D29BE3F0F7F}"/>
              </a:ext>
            </a:extLst>
          </p:cNvPr>
          <p:cNvSpPr/>
          <p:nvPr/>
        </p:nvSpPr>
        <p:spPr>
          <a:xfrm>
            <a:off x="2020186" y="2359481"/>
            <a:ext cx="3785191" cy="1107996"/>
          </a:xfrm>
          <a:prstGeom prst="rect">
            <a:avLst/>
          </a:prstGeom>
          <a:solidFill>
            <a:srgbClr val="FF99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es-ES" sz="2400" dirty="0">
              <a:solidFill>
                <a:srgbClr val="FFFFFF"/>
              </a:solidFill>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es-ES" sz="2400" dirty="0">
                <a:solidFill>
                  <a:srgbClr val="FFFFFF"/>
                </a:solidFill>
                <a:sym typeface="Helvetica Neue Medium"/>
              </a:rPr>
              <a:t>Seguro social</a:t>
            </a:r>
          </a:p>
          <a:p>
            <a:pPr marL="0" marR="0" indent="0" algn="ctr"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Rectángulo 6">
            <a:extLst>
              <a:ext uri="{FF2B5EF4-FFF2-40B4-BE49-F238E27FC236}">
                <a16:creationId xmlns:a16="http://schemas.microsoft.com/office/drawing/2014/main" id="{ACDDA604-1F3F-705F-6726-9EA1AC918573}"/>
              </a:ext>
            </a:extLst>
          </p:cNvPr>
          <p:cNvSpPr/>
          <p:nvPr/>
        </p:nvSpPr>
        <p:spPr>
          <a:xfrm>
            <a:off x="3083440" y="1576302"/>
            <a:ext cx="1658679" cy="738664"/>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400" dirty="0">
                <a:solidFill>
                  <a:srgbClr val="FFFFFF"/>
                </a:solidFill>
                <a:sym typeface="Helvetica Neue Medium"/>
              </a:rPr>
              <a:t>Sistema voluntario</a:t>
            </a: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 name="Globo: línea con barra de énfasis 11">
            <a:extLst>
              <a:ext uri="{FF2B5EF4-FFF2-40B4-BE49-F238E27FC236}">
                <a16:creationId xmlns:a16="http://schemas.microsoft.com/office/drawing/2014/main" id="{7E0FA3E2-09E0-0CF5-FA89-C35C279C8883}"/>
              </a:ext>
            </a:extLst>
          </p:cNvPr>
          <p:cNvSpPr/>
          <p:nvPr/>
        </p:nvSpPr>
        <p:spPr>
          <a:xfrm>
            <a:off x="7432157" y="3721673"/>
            <a:ext cx="1998922" cy="369332"/>
          </a:xfrm>
          <a:prstGeom prst="accentCallout1">
            <a:avLst>
              <a:gd name="adj1" fmla="val 54688"/>
              <a:gd name="adj2" fmla="val -591"/>
              <a:gd name="adj3" fmla="val 125171"/>
              <a:gd name="adj4" fmla="val -47050"/>
            </a:avLst>
          </a:prstGeom>
          <a:solidFill>
            <a:srgbClr val="C00000"/>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0" i="0" u="none" strike="noStrike" cap="none" spc="0" normalizeH="0" baseline="0" dirty="0">
                <a:ln>
                  <a:noFill/>
                </a:ln>
                <a:solidFill>
                  <a:srgbClr val="FFFFFF"/>
                </a:solidFill>
                <a:effectLst/>
                <a:uFillTx/>
                <a:latin typeface="+mn-lt"/>
                <a:ea typeface="+mn-ea"/>
                <a:cs typeface="+mn-cs"/>
                <a:sym typeface="Helvetica Neue Medium"/>
              </a:rPr>
              <a:t>Capitalización</a:t>
            </a: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4" name="Globo: línea con barra de énfasis 13">
            <a:extLst>
              <a:ext uri="{FF2B5EF4-FFF2-40B4-BE49-F238E27FC236}">
                <a16:creationId xmlns:a16="http://schemas.microsoft.com/office/drawing/2014/main" id="{3E964419-E301-FF18-636E-B0188D31164A}"/>
              </a:ext>
            </a:extLst>
          </p:cNvPr>
          <p:cNvSpPr/>
          <p:nvPr/>
        </p:nvSpPr>
        <p:spPr>
          <a:xfrm>
            <a:off x="6755217" y="2421036"/>
            <a:ext cx="1998922" cy="615553"/>
          </a:xfrm>
          <a:prstGeom prst="accentCallout1">
            <a:avLst>
              <a:gd name="adj1" fmla="val 54688"/>
              <a:gd name="adj2" fmla="val -591"/>
              <a:gd name="adj3" fmla="val 140717"/>
              <a:gd name="adj4" fmla="val -48114"/>
            </a:avLst>
          </a:prstGeom>
          <a:solidFill>
            <a:srgbClr val="C00000"/>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000" b="0" i="0" u="none" strike="noStrike" cap="none" spc="0" normalizeH="0" baseline="0" dirty="0">
                <a:ln>
                  <a:noFill/>
                </a:ln>
                <a:solidFill>
                  <a:srgbClr val="FFFFFF"/>
                </a:solidFill>
                <a:effectLst/>
                <a:uFillTx/>
                <a:latin typeface="+mn-lt"/>
                <a:ea typeface="+mn-ea"/>
                <a:cs typeface="+mn-cs"/>
                <a:sym typeface="Helvetica Neue Medium"/>
              </a:rPr>
              <a:t>Capitalización/</a:t>
            </a:r>
          </a:p>
          <a:p>
            <a:pPr marL="0" marR="0" indent="0" algn="ctr" defTabSz="825500" rtl="0" fontAlgn="auto" latinLnBrk="0" hangingPunct="0">
              <a:lnSpc>
                <a:spcPct val="100000"/>
              </a:lnSpc>
              <a:spcBef>
                <a:spcPts val="0"/>
              </a:spcBef>
              <a:spcAft>
                <a:spcPts val="0"/>
              </a:spcAft>
              <a:buClrTx/>
              <a:buSzTx/>
              <a:buFontTx/>
              <a:buNone/>
              <a:tabLst/>
            </a:pPr>
            <a:r>
              <a:rPr lang="es-ES" sz="2000" dirty="0">
                <a:solidFill>
                  <a:srgbClr val="FFFFFF"/>
                </a:solidFill>
                <a:sym typeface="Helvetica Neue Medium"/>
              </a:rPr>
              <a:t>reservas</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6" name="Globo: línea con barra de énfasis 15">
            <a:extLst>
              <a:ext uri="{FF2B5EF4-FFF2-40B4-BE49-F238E27FC236}">
                <a16:creationId xmlns:a16="http://schemas.microsoft.com/office/drawing/2014/main" id="{5A33C93C-CD0B-BF88-F82F-B93A3B9C95EB}"/>
              </a:ext>
            </a:extLst>
          </p:cNvPr>
          <p:cNvSpPr/>
          <p:nvPr/>
        </p:nvSpPr>
        <p:spPr>
          <a:xfrm>
            <a:off x="5670697" y="1672260"/>
            <a:ext cx="1998922" cy="307777"/>
          </a:xfrm>
          <a:prstGeom prst="accentCallout1">
            <a:avLst>
              <a:gd name="adj1" fmla="val 54688"/>
              <a:gd name="adj2" fmla="val -591"/>
              <a:gd name="adj3" fmla="val 90625"/>
              <a:gd name="adj4" fmla="val -47582"/>
            </a:avLst>
          </a:prstGeom>
          <a:solidFill>
            <a:srgbClr val="C00000"/>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000" b="0" i="0" u="none" strike="noStrike" cap="none" spc="0" normalizeH="0" baseline="0" dirty="0">
                <a:ln>
                  <a:noFill/>
                </a:ln>
                <a:solidFill>
                  <a:srgbClr val="FFFFFF"/>
                </a:solidFill>
                <a:effectLst/>
                <a:uFillTx/>
                <a:latin typeface="+mn-lt"/>
                <a:ea typeface="+mn-ea"/>
                <a:cs typeface="+mn-cs"/>
                <a:sym typeface="Helvetica Neue Medium"/>
              </a:rPr>
              <a:t>Capitalización</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Globo: línea con barra de énfasis 16">
            <a:extLst>
              <a:ext uri="{FF2B5EF4-FFF2-40B4-BE49-F238E27FC236}">
                <a16:creationId xmlns:a16="http://schemas.microsoft.com/office/drawing/2014/main" id="{D86A172A-3E93-65FB-C881-73E6C11B6514}"/>
              </a:ext>
            </a:extLst>
          </p:cNvPr>
          <p:cNvSpPr/>
          <p:nvPr/>
        </p:nvSpPr>
        <p:spPr>
          <a:xfrm>
            <a:off x="8137449" y="4785629"/>
            <a:ext cx="2239927" cy="615553"/>
          </a:xfrm>
          <a:prstGeom prst="accentCallout1">
            <a:avLst>
              <a:gd name="adj1" fmla="val 54688"/>
              <a:gd name="adj2" fmla="val -591"/>
              <a:gd name="adj3" fmla="val 75079"/>
              <a:gd name="adj4" fmla="val -43310"/>
            </a:avLst>
          </a:prstGeom>
          <a:solidFill>
            <a:srgbClr val="C00000"/>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000" b="0" i="0" u="none" strike="noStrike" cap="none" spc="0" normalizeH="0" baseline="0" dirty="0">
                <a:ln>
                  <a:noFill/>
                </a:ln>
                <a:solidFill>
                  <a:srgbClr val="FFFFFF"/>
                </a:solidFill>
                <a:effectLst/>
                <a:uFillTx/>
                <a:latin typeface="+mn-lt"/>
                <a:ea typeface="+mn-ea"/>
                <a:cs typeface="+mn-cs"/>
                <a:sym typeface="Helvetica Neue Medium"/>
              </a:rPr>
              <a:t>Financiamiento tributario sostenible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3" name="Rectángulo 12">
            <a:extLst>
              <a:ext uri="{FF2B5EF4-FFF2-40B4-BE49-F238E27FC236}">
                <a16:creationId xmlns:a16="http://schemas.microsoft.com/office/drawing/2014/main" id="{85B46775-B65D-84F8-E6EB-702C1B54F66E}"/>
              </a:ext>
            </a:extLst>
          </p:cNvPr>
          <p:cNvSpPr/>
          <p:nvPr/>
        </p:nvSpPr>
        <p:spPr>
          <a:xfrm>
            <a:off x="2169042" y="967563"/>
            <a:ext cx="7602279" cy="369332"/>
          </a:xfrm>
          <a:prstGeom prst="rect">
            <a:avLst/>
          </a:prstGeom>
          <a:solidFill>
            <a:schemeClr val="accent1">
              <a:alpha val="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400" b="0" i="0" u="none" strike="noStrike" cap="none" spc="0" normalizeH="0" baseline="0" dirty="0">
                <a:ln>
                  <a:noFill/>
                </a:ln>
                <a:effectLst/>
                <a:uFillTx/>
                <a:latin typeface="+mn-lt"/>
                <a:ea typeface="+mn-ea"/>
                <a:cs typeface="+mn-cs"/>
                <a:sym typeface="Helvetica Neue Medium"/>
              </a:rPr>
              <a:t>Arquitectura nuevo sistema de pensiones</a:t>
            </a:r>
            <a:endParaRPr kumimoji="0" lang="en-US" sz="2400" b="0" i="0" u="none" strike="noStrike" cap="none" spc="0" normalizeH="0" baseline="0" dirty="0">
              <a:ln>
                <a:noFill/>
              </a:ln>
              <a:effectLst/>
              <a:uFillTx/>
              <a:latin typeface="+mn-lt"/>
              <a:ea typeface="+mn-ea"/>
              <a:cs typeface="+mn-cs"/>
              <a:sym typeface="Helvetica Neue Medium"/>
            </a:endParaRPr>
          </a:p>
        </p:txBody>
      </p:sp>
      <p:cxnSp>
        <p:nvCxnSpPr>
          <p:cNvPr id="19" name="Conector recto 18">
            <a:extLst>
              <a:ext uri="{FF2B5EF4-FFF2-40B4-BE49-F238E27FC236}">
                <a16:creationId xmlns:a16="http://schemas.microsoft.com/office/drawing/2014/main" id="{E9E0A05E-498A-1FC6-DF8F-AC24945ADF67}"/>
              </a:ext>
            </a:extLst>
          </p:cNvPr>
          <p:cNvCxnSpPr/>
          <p:nvPr/>
        </p:nvCxnSpPr>
        <p:spPr>
          <a:xfrm>
            <a:off x="2020186" y="3147237"/>
            <a:ext cx="3785191" cy="0"/>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321495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119" name="Ministerio de Hacienda"/>
          <p:cNvSpPr txBox="1"/>
          <p:nvPr/>
        </p:nvSpPr>
        <p:spPr>
          <a:xfrm>
            <a:off x="7768206" y="5332107"/>
            <a:ext cx="3930783"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lang="es-CL" sz="2500" kern="0" dirty="0"/>
              <a:t>24 de mayo </a:t>
            </a:r>
            <a:r>
              <a:rPr kumimoji="0" lang="es-CL" sz="2500" b="0" i="0" u="none" strike="noStrike" kern="0" cap="none" spc="0" normalizeH="0" baseline="0" noProof="0" dirty="0">
                <a:ln>
                  <a:noFill/>
                </a:ln>
                <a:solidFill>
                  <a:srgbClr val="2C2F33"/>
                </a:solidFill>
                <a:effectLst/>
                <a:uLnTx/>
                <a:uFillTx/>
                <a:latin typeface="Helvetica Neue Light"/>
                <a:sym typeface="Helvetica Neue Light"/>
              </a:rPr>
              <a:t>de 2022</a:t>
            </a:r>
          </a:p>
        </p:txBody>
      </p:sp>
      <p:sp>
        <p:nvSpPr>
          <p:cNvPr id="121" name="Línea"/>
          <p:cNvSpPr/>
          <p:nvPr/>
        </p:nvSpPr>
        <p:spPr>
          <a:xfrm flipH="1" flipV="1">
            <a:off x="8563945" y="6010396"/>
            <a:ext cx="0" cy="300943"/>
          </a:xfrm>
          <a:prstGeom prst="line">
            <a:avLst/>
          </a:prstGeom>
          <a:ln w="50800">
            <a:solidFill>
              <a:srgbClr val="2C2F33"/>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22" name="Reforma Constitucional que modifica…"/>
          <p:cNvSpPr txBox="1"/>
          <p:nvPr/>
        </p:nvSpPr>
        <p:spPr>
          <a:xfrm>
            <a:off x="423300" y="2048953"/>
            <a:ext cx="11492753" cy="214417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a:solidFill>
                  <a:srgbClr val="103C67"/>
                </a:solidFill>
                <a:latin typeface="Helvetica Neue Light"/>
                <a:ea typeface="Helvetica Neue Light"/>
                <a:cs typeface="Helvetica Neue Light"/>
              </a:defRPr>
            </a:lvl1pPr>
          </a:lstStyle>
          <a:p>
            <a:pPr lvl="0" algn="ctr" defTabSz="412750" hangingPunct="0">
              <a:defRPr/>
            </a:pPr>
            <a:r>
              <a:rPr lang="es-ES" sz="4800" b="1" kern="0" dirty="0">
                <a:sym typeface="Helvetica Neue Light"/>
              </a:rPr>
              <a:t>Iniciativas para recuperar el mercado de capitales chileno</a:t>
            </a:r>
          </a:p>
          <a:p>
            <a:pPr lvl="0" algn="ctr" defTabSz="412750" hangingPunct="0">
              <a:defRPr/>
            </a:pPr>
            <a:r>
              <a:rPr lang="es-ES" sz="4000" kern="0" dirty="0">
                <a:sym typeface="Helvetica Neue Light"/>
              </a:rPr>
              <a:t>ESE Business </a:t>
            </a:r>
            <a:r>
              <a:rPr lang="es-ES" sz="4000" kern="0" dirty="0" err="1">
                <a:sym typeface="Helvetica Neue Light"/>
              </a:rPr>
              <a:t>School</a:t>
            </a:r>
            <a:endParaRPr lang="es-ES" sz="4000" kern="0" dirty="0">
              <a:sym typeface="Helvetica Neue Light"/>
            </a:endParaRPr>
          </a:p>
        </p:txBody>
      </p:sp>
      <p:sp>
        <p:nvSpPr>
          <p:cNvPr id="6" name="Ignacio Briones R.    Ministro de Hacienda">
            <a:extLst>
              <a:ext uri="{FF2B5EF4-FFF2-40B4-BE49-F238E27FC236}">
                <a16:creationId xmlns:a16="http://schemas.microsoft.com/office/drawing/2014/main" id="{34CE2712-8F63-4AC8-B7D6-FA8F1E9B7FDD}"/>
              </a:ext>
            </a:extLst>
          </p:cNvPr>
          <p:cNvSpPr txBox="1"/>
          <p:nvPr/>
        </p:nvSpPr>
        <p:spPr>
          <a:xfrm>
            <a:off x="6208236" y="5942858"/>
            <a:ext cx="5506316" cy="436017"/>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lang="es-CL" sz="2500" kern="0" dirty="0"/>
              <a:t>Mario Marcel C.    Ministro de Hacienda</a:t>
            </a:r>
            <a:endParaRPr kumimoji="0" lang="es-CL" sz="2500" b="0" i="0" u="none" strike="noStrike" kern="0" cap="none" spc="0" normalizeH="0" baseline="0" dirty="0">
              <a:ln>
                <a:noFill/>
              </a:ln>
              <a:solidFill>
                <a:srgbClr val="2C2F33"/>
              </a:solidFill>
              <a:effectLst/>
              <a:uLnTx/>
              <a:uFillTx/>
              <a:latin typeface="Helvetica Neue Light"/>
              <a:sym typeface="Helvetica Neue Light"/>
            </a:endParaRPr>
          </a:p>
        </p:txBody>
      </p:sp>
    </p:spTree>
    <p:extLst>
      <p:ext uri="{BB962C8B-B14F-4D97-AF65-F5344CB8AC3E}">
        <p14:creationId xmlns:p14="http://schemas.microsoft.com/office/powerpoint/2010/main" val="1072320833"/>
      </p:ext>
    </p:extLst>
  </p:cSld>
  <p:clrMapOvr>
    <a:overrideClrMapping bg1="lt1" tx1="dk1" bg2="lt2" tx2="dk2" accent1="accent1" accent2="accent2" accent3="accent3" accent4="accent4" accent5="accent5" accent6="accent6" hlink="hlink" folHlink="folHlink"/>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42905" y="480462"/>
            <a:ext cx="10285727" cy="482183"/>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103C67"/>
                </a:solidFill>
                <a:effectLst/>
                <a:uLnTx/>
                <a:uFillTx/>
                <a:latin typeface="Helvetica Neue Light"/>
              </a:rPr>
              <a:t>1. Inscripción del peso chileno en el sistema CLS.</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E561DB33-42B7-100A-6F06-7CAAC6B54961}"/>
              </a:ext>
            </a:extLst>
          </p:cNvPr>
          <p:cNvSpPr txBox="1">
            <a:spLocks/>
          </p:cNvSpPr>
          <p:nvPr/>
        </p:nvSpPr>
        <p:spPr>
          <a:xfrm>
            <a:off x="354890" y="1171123"/>
            <a:ext cx="11482219" cy="5577820"/>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1800" b="1" u="sng" kern="0" dirty="0">
                <a:solidFill>
                  <a:srgbClr val="002060"/>
                </a:solidFill>
                <a:latin typeface="Helvetica Neue Light"/>
                <a:ea typeface="Helvetica Neue Light"/>
                <a:cs typeface="Helvetica Neue Light"/>
                <a:sym typeface="Helvetica Neue Light"/>
              </a:rPr>
              <a:t>¿Qué es el Sistema CLS?</a:t>
            </a:r>
            <a:endParaRPr lang="es-ES" sz="1600" b="1" u="sng" kern="0" dirty="0">
              <a:solidFill>
                <a:srgbClr val="002060"/>
              </a:solidFill>
              <a:latin typeface="Helvetica Neue Light"/>
              <a:ea typeface="Helvetica Neue Light"/>
              <a:cs typeface="Helvetica Neue Light"/>
              <a:sym typeface="Helvetica Neue Light"/>
            </a:endParaRPr>
          </a:p>
          <a:p>
            <a:pPr marL="0" lvl="1" indent="0" algn="just">
              <a:spcBef>
                <a:spcPts val="600"/>
              </a:spcBef>
              <a:spcAft>
                <a:spcPts val="600"/>
              </a:spcAft>
              <a:buNone/>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Es la respuesta de desarrolladores privados a la presión de los reguladores de las economías más avanzadas del mundo (inicialmente G10), para reducir el riesgo de pago implícito en las transacciones transfronterizas.</a:t>
            </a:r>
          </a:p>
          <a:p>
            <a:pPr marL="0" lvl="1" indent="0" algn="just">
              <a:spcBef>
                <a:spcPts val="600"/>
              </a:spcBef>
              <a:spcAft>
                <a:spcPts val="600"/>
              </a:spcAft>
              <a:buNone/>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El Sistema CLS cuenta actualmente con más de 70 participantes directos o miembros liquidadores, que incluyen principalmente bancos internacionales. De esta manera, provee servicios de liquidación a más de 25 mil instituciones o terceras partes, que incluyen bancos, inversionistas institucionales, fondos de inversión y compañías no financieras, liquidando un valor promedio diario equivalente a más de US$ 5 billones.</a:t>
            </a:r>
          </a:p>
        </p:txBody>
      </p:sp>
      <p:pic>
        <p:nvPicPr>
          <p:cNvPr id="7" name="Imagen 6" descr="Escala de tiempo&#10;&#10;Descripción generada automáticamente">
            <a:extLst>
              <a:ext uri="{FF2B5EF4-FFF2-40B4-BE49-F238E27FC236}">
                <a16:creationId xmlns:a16="http://schemas.microsoft.com/office/drawing/2014/main" id="{7810FD7A-0D31-69E4-4D95-6F700711F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091" y="4159961"/>
            <a:ext cx="4115968" cy="2380504"/>
          </a:xfrm>
          <a:prstGeom prst="rect">
            <a:avLst/>
          </a:prstGeom>
        </p:spPr>
      </p:pic>
      <p:sp>
        <p:nvSpPr>
          <p:cNvPr id="8" name="Marcador de contenido 2">
            <a:extLst>
              <a:ext uri="{FF2B5EF4-FFF2-40B4-BE49-F238E27FC236}">
                <a16:creationId xmlns:a16="http://schemas.microsoft.com/office/drawing/2014/main" id="{140A3E53-F636-AD52-49B9-93FAB47E2ECA}"/>
              </a:ext>
            </a:extLst>
          </p:cNvPr>
          <p:cNvSpPr txBox="1">
            <a:spLocks/>
          </p:cNvSpPr>
          <p:nvPr/>
        </p:nvSpPr>
        <p:spPr>
          <a:xfrm>
            <a:off x="1249929" y="3597067"/>
            <a:ext cx="9692139" cy="434560"/>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0" lvl="1" indent="0" algn="ctr">
              <a:spcBef>
                <a:spcPts val="600"/>
              </a:spcBef>
              <a:spcAft>
                <a:spcPts val="600"/>
              </a:spcAft>
              <a:buNone/>
              <a:defRPr sz="4000" b="0">
                <a:latin typeface="Helvetica Neue Light"/>
                <a:ea typeface="Helvetica Neue Light"/>
                <a:cs typeface="Helvetica Neue Light"/>
                <a:sym typeface="Helvetica Neue Light"/>
              </a:defRPr>
            </a:pPr>
            <a:r>
              <a:rPr lang="es-ES" sz="2000" u="sng" kern="0" dirty="0">
                <a:solidFill>
                  <a:srgbClr val="002060"/>
                </a:solidFill>
                <a:latin typeface="Helvetica Neue Light"/>
                <a:ea typeface="Helvetica Neue Light"/>
                <a:cs typeface="Helvetica Neue Light"/>
                <a:sym typeface="Helvetica Neue Light"/>
              </a:rPr>
              <a:t>Ejemplo de Liquidación de Pagos para transacciones FX transfronterizas</a:t>
            </a:r>
            <a:endParaRPr lang="es-CL" sz="2000" u="sng" kern="0" dirty="0">
              <a:solidFill>
                <a:srgbClr val="002060"/>
              </a:solidFill>
              <a:latin typeface="Helvetica Neue Light"/>
              <a:ea typeface="Helvetica Neue Light"/>
              <a:cs typeface="Helvetica Neue Light"/>
              <a:sym typeface="Helvetica Neue Light"/>
            </a:endParaRPr>
          </a:p>
        </p:txBody>
      </p:sp>
      <p:pic>
        <p:nvPicPr>
          <p:cNvPr id="9" name="Imagen 8" descr="Diagrama&#10;&#10;Descripción generada automáticamente con confianza media">
            <a:extLst>
              <a:ext uri="{FF2B5EF4-FFF2-40B4-BE49-F238E27FC236}">
                <a16:creationId xmlns:a16="http://schemas.microsoft.com/office/drawing/2014/main" id="{E6496983-34BB-B502-5DFC-BC5E64AC1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100" y="4159961"/>
            <a:ext cx="4115968" cy="2380504"/>
          </a:xfrm>
          <a:prstGeom prst="rect">
            <a:avLst/>
          </a:prstGeom>
        </p:spPr>
      </p:pic>
      <p:sp>
        <p:nvSpPr>
          <p:cNvPr id="10" name="Flecha: a la derecha 9">
            <a:extLst>
              <a:ext uri="{FF2B5EF4-FFF2-40B4-BE49-F238E27FC236}">
                <a16:creationId xmlns:a16="http://schemas.microsoft.com/office/drawing/2014/main" id="{625FA37E-2C6D-857C-52D3-838B1465E67D}"/>
              </a:ext>
            </a:extLst>
          </p:cNvPr>
          <p:cNvSpPr/>
          <p:nvPr/>
        </p:nvSpPr>
        <p:spPr>
          <a:xfrm>
            <a:off x="5777216" y="5117643"/>
            <a:ext cx="637563" cy="545284"/>
          </a:xfrm>
          <a:prstGeom prst="rightArrow">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CuadroTexto 10">
            <a:extLst>
              <a:ext uri="{FF2B5EF4-FFF2-40B4-BE49-F238E27FC236}">
                <a16:creationId xmlns:a16="http://schemas.microsoft.com/office/drawing/2014/main" id="{AD32DB75-B2D9-0807-62BD-7F4B82A65041}"/>
              </a:ext>
            </a:extLst>
          </p:cNvPr>
          <p:cNvSpPr txBox="1"/>
          <p:nvPr/>
        </p:nvSpPr>
        <p:spPr>
          <a:xfrm>
            <a:off x="100358" y="6529704"/>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Banco Central de Chile.</a:t>
            </a:r>
          </a:p>
        </p:txBody>
      </p:sp>
      <p:sp>
        <p:nvSpPr>
          <p:cNvPr id="12" name="CuadroTexto 11">
            <a:extLst>
              <a:ext uri="{FF2B5EF4-FFF2-40B4-BE49-F238E27FC236}">
                <a16:creationId xmlns:a16="http://schemas.microsoft.com/office/drawing/2014/main" id="{F2F52A40-0A08-A2FD-5D88-BEAAB5185F9A}"/>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16</a:t>
            </a:r>
          </a:p>
        </p:txBody>
      </p:sp>
    </p:spTree>
    <p:extLst>
      <p:ext uri="{BB962C8B-B14F-4D97-AF65-F5344CB8AC3E}">
        <p14:creationId xmlns:p14="http://schemas.microsoft.com/office/powerpoint/2010/main" val="8059452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51294" y="417553"/>
            <a:ext cx="10285727" cy="482183"/>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800" dirty="0"/>
              <a:t>Importancia del mercado de capitales.</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A17D29ED-A8F8-3578-D3FA-61A78B400783}"/>
              </a:ext>
            </a:extLst>
          </p:cNvPr>
          <p:cNvSpPr txBox="1">
            <a:spLocks/>
          </p:cNvSpPr>
          <p:nvPr/>
        </p:nvSpPr>
        <p:spPr>
          <a:xfrm>
            <a:off x="260006" y="1300985"/>
            <a:ext cx="11477015" cy="3136791"/>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2200" kern="0" dirty="0">
                <a:solidFill>
                  <a:srgbClr val="002060"/>
                </a:solidFill>
                <a:latin typeface="Helvetica Neue Light"/>
                <a:ea typeface="Helvetica Neue Light"/>
                <a:cs typeface="Helvetica Neue Light"/>
                <a:sym typeface="Helvetica Neue Light"/>
              </a:rPr>
              <a:t>El mercado financiero cumple un rol fundamental en la economía, ya que permite canalizar los recursos de un usuario que ahorra hacia otro que los necesita, con un compromiso de pago. </a:t>
            </a:r>
          </a:p>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2200" kern="0" dirty="0">
                <a:solidFill>
                  <a:srgbClr val="002060"/>
                </a:solidFill>
                <a:latin typeface="Helvetica Neue Light"/>
                <a:ea typeface="Helvetica Neue Light"/>
                <a:cs typeface="Helvetica Neue Light"/>
                <a:sym typeface="Helvetica Neue Light"/>
              </a:rPr>
              <a:t>A través de esta interacción, se moviliza el dinero hacia usos más eficientes, permitiendo que las empresas se financien e inviertan, y las familias puedan suavizar su consumo en el tiempo, financiar sus proyectos, como por ejemplo, la adquisición de una vivienda, como también gestionar sus riesgos adquiriendo seguros, amortiguando así escenarios de volatilidad.</a:t>
            </a:r>
          </a:p>
          <a:p>
            <a:pPr marL="285750" lvl="1" indent="-285750" algn="just">
              <a:spcBef>
                <a:spcPts val="600"/>
              </a:spcBef>
              <a:spcAft>
                <a:spcPts val="600"/>
              </a:spcAft>
              <a:defRPr sz="4000" b="0">
                <a:latin typeface="Helvetica Neue Light"/>
                <a:ea typeface="Helvetica Neue Light"/>
                <a:cs typeface="Helvetica Neue Light"/>
                <a:sym typeface="Helvetica Neue Light"/>
              </a:defRPr>
            </a:pPr>
            <a:endParaRPr lang="es-CL" sz="2000" kern="0" dirty="0">
              <a:solidFill>
                <a:srgbClr val="002060"/>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10315109"/>
      </p:ext>
    </p:extLst>
  </p:cSld>
  <p:clrMapOvr>
    <a:overrideClrMapping bg1="lt1" tx1="dk1" bg2="lt2" tx2="dk2" accent1="accent1" accent2="accent2" accent3="accent3" accent4="accent4" accent5="accent5" accent6="accent6" hlink="hlink" folHlink="folHlink"/>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1</a:t>
            </a:r>
            <a:r>
              <a:rPr lang="es-CL" sz="2000" b="1" dirty="0">
                <a:solidFill>
                  <a:srgbClr val="002060"/>
                </a:solidFill>
                <a:latin typeface="Helvetica" pitchFamily="2" charset="0"/>
                <a:ea typeface="Helvetica Neue"/>
                <a:cs typeface="Helvetica Neue"/>
                <a:sym typeface="Helvetica Neue"/>
              </a:rPr>
              <a:t>7</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5" name="Marcador de contenido 2">
            <a:extLst>
              <a:ext uri="{FF2B5EF4-FFF2-40B4-BE49-F238E27FC236}">
                <a16:creationId xmlns:a16="http://schemas.microsoft.com/office/drawing/2014/main" id="{E561DB33-42B7-100A-6F06-7CAAC6B54961}"/>
              </a:ext>
            </a:extLst>
          </p:cNvPr>
          <p:cNvSpPr txBox="1">
            <a:spLocks/>
          </p:cNvSpPr>
          <p:nvPr/>
        </p:nvSpPr>
        <p:spPr>
          <a:xfrm>
            <a:off x="354890" y="1171123"/>
            <a:ext cx="11482219" cy="5577820"/>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La incorporación del Peso Chileno al Sistema CLS, en un contexto de flexibilización cambiaria, implica una serie de beneficios para el sistema financiero en general, así como para una institución bancaria que participe directamente.</a:t>
            </a:r>
          </a:p>
        </p:txBody>
      </p:sp>
      <p:graphicFrame>
        <p:nvGraphicFramePr>
          <p:cNvPr id="2" name="Diagrama 1">
            <a:extLst>
              <a:ext uri="{FF2B5EF4-FFF2-40B4-BE49-F238E27FC236}">
                <a16:creationId xmlns:a16="http://schemas.microsoft.com/office/drawing/2014/main" id="{548F1648-35A7-64C9-883B-BF18E27B0FBF}"/>
              </a:ext>
            </a:extLst>
          </p:cNvPr>
          <p:cNvGraphicFramePr/>
          <p:nvPr/>
        </p:nvGraphicFramePr>
        <p:xfrm>
          <a:off x="2928340" y="2189527"/>
          <a:ext cx="6335319" cy="404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r qué estamos haciendo lo que estamos haciendo?">
            <a:extLst>
              <a:ext uri="{FF2B5EF4-FFF2-40B4-BE49-F238E27FC236}">
                <a16:creationId xmlns:a16="http://schemas.microsoft.com/office/drawing/2014/main" id="{E3D2F2C8-A361-5EE5-1B1C-8EC4F8B7A660}"/>
              </a:ext>
            </a:extLst>
          </p:cNvPr>
          <p:cNvSpPr txBox="1"/>
          <p:nvPr/>
        </p:nvSpPr>
        <p:spPr>
          <a:xfrm>
            <a:off x="1442905" y="480462"/>
            <a:ext cx="10285727" cy="482183"/>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103C67"/>
                </a:solidFill>
                <a:effectLst/>
                <a:uLnTx/>
                <a:uFillTx/>
                <a:latin typeface="Helvetica Neue Light"/>
              </a:rPr>
              <a:t>1. Inscripción del peso chileno en el sistema CLS.</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7" name="CuadroTexto 10">
            <a:extLst>
              <a:ext uri="{FF2B5EF4-FFF2-40B4-BE49-F238E27FC236}">
                <a16:creationId xmlns:a16="http://schemas.microsoft.com/office/drawing/2014/main" id="{A8410AFB-2895-4D17-7231-3059C17F7BB1}"/>
              </a:ext>
            </a:extLst>
          </p:cNvPr>
          <p:cNvSpPr txBox="1"/>
          <p:nvPr/>
        </p:nvSpPr>
        <p:spPr>
          <a:xfrm>
            <a:off x="100358" y="6529704"/>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Banco Central de Chile.</a:t>
            </a:r>
          </a:p>
        </p:txBody>
      </p:sp>
    </p:spTree>
    <p:extLst>
      <p:ext uri="{BB962C8B-B14F-4D97-AF65-F5344CB8AC3E}">
        <p14:creationId xmlns:p14="http://schemas.microsoft.com/office/powerpoint/2010/main" val="21515698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1</a:t>
            </a:r>
            <a:r>
              <a:rPr lang="es-CL" sz="2000" b="1" dirty="0">
                <a:solidFill>
                  <a:srgbClr val="002060"/>
                </a:solidFill>
                <a:latin typeface="Helvetica" pitchFamily="2" charset="0"/>
                <a:ea typeface="Helvetica Neue"/>
                <a:cs typeface="Helvetica Neue"/>
                <a:sym typeface="Helvetica Neue"/>
              </a:rPr>
              <a:t>8</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42905" y="480462"/>
            <a:ext cx="10285727" cy="482183"/>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103C67"/>
                </a:solidFill>
                <a:effectLst/>
                <a:uLnTx/>
                <a:uFillTx/>
                <a:latin typeface="Helvetica Neue Light"/>
              </a:rPr>
              <a:t>1. Inscripción del peso chileno en el sistema CLS.</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E561DB33-42B7-100A-6F06-7CAAC6B54961}"/>
              </a:ext>
            </a:extLst>
          </p:cNvPr>
          <p:cNvSpPr txBox="1">
            <a:spLocks/>
          </p:cNvSpPr>
          <p:nvPr/>
        </p:nvSpPr>
        <p:spPr>
          <a:xfrm>
            <a:off x="354890" y="1171123"/>
            <a:ext cx="11482219" cy="5577820"/>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Liquidar pagos de operaciones cambiarias en el Sistema CLS, tiene el potencial de ampliar la base de contrapartes,  aumentar las transacciones de fondos pagaderos en pesos chilenos fuera de chile y mejorar la posición en la moneda local.</a:t>
            </a:r>
          </a:p>
        </p:txBody>
      </p:sp>
      <p:graphicFrame>
        <p:nvGraphicFramePr>
          <p:cNvPr id="7" name="Chart 1">
            <a:extLst>
              <a:ext uri="{FF2B5EF4-FFF2-40B4-BE49-F238E27FC236}">
                <a16:creationId xmlns:a16="http://schemas.microsoft.com/office/drawing/2014/main" id="{F7DA0CFC-C215-48C5-B68B-A7F34CAF3E25}"/>
              </a:ext>
            </a:extLst>
          </p:cNvPr>
          <p:cNvGraphicFramePr>
            <a:graphicFrameLocks/>
          </p:cNvGraphicFramePr>
          <p:nvPr/>
        </p:nvGraphicFramePr>
        <p:xfrm>
          <a:off x="831343" y="2099043"/>
          <a:ext cx="5253059" cy="4056122"/>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10">
            <a:extLst>
              <a:ext uri="{FF2B5EF4-FFF2-40B4-BE49-F238E27FC236}">
                <a16:creationId xmlns:a16="http://schemas.microsoft.com/office/drawing/2014/main" id="{F8428296-6B6D-B5EE-6EBA-192264A83231}"/>
              </a:ext>
            </a:extLst>
          </p:cNvPr>
          <p:cNvSpPr txBox="1"/>
          <p:nvPr/>
        </p:nvSpPr>
        <p:spPr>
          <a:xfrm>
            <a:off x="100358" y="6502722"/>
            <a:ext cx="11628274" cy="2462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Banco Central de Chile</a:t>
            </a:r>
            <a:r>
              <a:rPr lang="es-CL" sz="1000" dirty="0">
                <a:solidFill>
                  <a:prstClr val="black"/>
                </a:solidFill>
                <a:latin typeface="Helvetica Neue"/>
              </a:rPr>
              <a:t> en base a BIS, FMI, Banco Mundial y FX </a:t>
            </a:r>
            <a:r>
              <a:rPr lang="es-CL" sz="1000" dirty="0" err="1">
                <a:solidFill>
                  <a:prstClr val="black"/>
                </a:solidFill>
                <a:latin typeface="Helvetica Neue"/>
              </a:rPr>
              <a:t>Volume</a:t>
            </a:r>
            <a:r>
              <a:rPr lang="es-CL" sz="1000" dirty="0">
                <a:solidFill>
                  <a:prstClr val="black"/>
                </a:solidFill>
                <a:latin typeface="Helvetica Neue"/>
              </a:rPr>
              <a:t> </a:t>
            </a:r>
            <a:r>
              <a:rPr lang="es-CL" sz="1000" dirty="0" err="1">
                <a:solidFill>
                  <a:prstClr val="black"/>
                </a:solidFill>
                <a:latin typeface="Helvetica Neue"/>
              </a:rPr>
              <a:t>Survey</a:t>
            </a:r>
            <a:r>
              <a:rPr lang="es-CL" sz="1000" dirty="0">
                <a:solidFill>
                  <a:prstClr val="black"/>
                </a:solidFill>
                <a:latin typeface="Helvetica Neue"/>
              </a:rPr>
              <a:t> April 2020 - FED. Nota: (*) Solo se incluyen las paridades sobre el dólar americano.</a:t>
            </a:r>
            <a:endParaRPr kumimoji="0" lang="es-CL" sz="1000" i="0" u="none" strike="noStrike" kern="1200" cap="none" spc="0" normalizeH="0" baseline="0" noProof="0" dirty="0">
              <a:ln>
                <a:noFill/>
              </a:ln>
              <a:solidFill>
                <a:prstClr val="black"/>
              </a:solidFill>
              <a:effectLst/>
              <a:uLnTx/>
              <a:uFillTx/>
              <a:latin typeface="Helvetica Neue"/>
            </a:endParaRPr>
          </a:p>
        </p:txBody>
      </p:sp>
      <p:graphicFrame>
        <p:nvGraphicFramePr>
          <p:cNvPr id="10" name="Chart 1">
            <a:extLst>
              <a:ext uri="{FF2B5EF4-FFF2-40B4-BE49-F238E27FC236}">
                <a16:creationId xmlns:a16="http://schemas.microsoft.com/office/drawing/2014/main" id="{98F88C90-394E-4EB2-8D8D-43F63E8D09F9}"/>
              </a:ext>
            </a:extLst>
          </p:cNvPr>
          <p:cNvGraphicFramePr>
            <a:graphicFrameLocks/>
          </p:cNvGraphicFramePr>
          <p:nvPr/>
        </p:nvGraphicFramePr>
        <p:xfrm>
          <a:off x="6655044" y="2171699"/>
          <a:ext cx="4838456" cy="4422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92060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19</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42905" y="480462"/>
            <a:ext cx="10285727" cy="482183"/>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800" dirty="0"/>
              <a:t>2</a:t>
            </a:r>
            <a:r>
              <a:rPr kumimoji="0" lang="es-ES" sz="2800" b="1" i="0" u="none" strike="noStrike" kern="0" cap="none" spc="0" normalizeH="0" baseline="0" noProof="0" dirty="0">
                <a:ln>
                  <a:noFill/>
                </a:ln>
                <a:solidFill>
                  <a:srgbClr val="103C67"/>
                </a:solidFill>
                <a:effectLst/>
                <a:uLnTx/>
                <a:uFillTx/>
                <a:latin typeface="Helvetica Neue Light"/>
              </a:rPr>
              <a:t>. Modernización de la regulación cambiaria del </a:t>
            </a:r>
            <a:r>
              <a:rPr kumimoji="0" lang="es-ES" sz="2800" b="1" i="0" u="none" strike="noStrike" kern="0" cap="none" spc="0" normalizeH="0" baseline="0" noProof="0" dirty="0" err="1">
                <a:ln>
                  <a:noFill/>
                </a:ln>
                <a:solidFill>
                  <a:srgbClr val="103C67"/>
                </a:solidFill>
                <a:effectLst/>
                <a:uLnTx/>
                <a:uFillTx/>
                <a:latin typeface="Helvetica Neue Light"/>
              </a:rPr>
              <a:t>BCCh</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E561DB33-42B7-100A-6F06-7CAAC6B54961}"/>
              </a:ext>
            </a:extLst>
          </p:cNvPr>
          <p:cNvSpPr txBox="1">
            <a:spLocks/>
          </p:cNvSpPr>
          <p:nvPr/>
        </p:nvSpPr>
        <p:spPr>
          <a:xfrm>
            <a:off x="354890" y="1171123"/>
            <a:ext cx="11482219" cy="5577820"/>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El </a:t>
            </a:r>
            <a:r>
              <a:rPr lang="es-ES" sz="1800" kern="0" dirty="0" err="1">
                <a:solidFill>
                  <a:srgbClr val="002060"/>
                </a:solidFill>
                <a:latin typeface="Helvetica Neue Light"/>
                <a:ea typeface="Helvetica Neue Light"/>
                <a:cs typeface="Helvetica Neue Light"/>
                <a:sym typeface="Helvetica Neue Light"/>
              </a:rPr>
              <a:t>BCCh</a:t>
            </a:r>
            <a:r>
              <a:rPr lang="es-ES" sz="1800" kern="0" dirty="0">
                <a:solidFill>
                  <a:srgbClr val="002060"/>
                </a:solidFill>
                <a:latin typeface="Helvetica Neue Light"/>
                <a:ea typeface="Helvetica Neue Light"/>
                <a:cs typeface="Helvetica Neue Light"/>
                <a:sym typeface="Helvetica Neue Light"/>
              </a:rPr>
              <a:t> a partir de 2021 flexibilizó su regulación cambiaria buscando una mayor internacionalización del peso chileno. De esta manera, se autorizó la utilización del peso chileno en una serie de operaciones financieras de carácter transfronterizo:</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r>
              <a:rPr lang="es-ES" sz="1700" kern="0" dirty="0">
                <a:solidFill>
                  <a:srgbClr val="002060"/>
                </a:solidFill>
                <a:latin typeface="Helvetica Neue Light"/>
                <a:ea typeface="Helvetica Neue Light"/>
                <a:cs typeface="Helvetica Neue Light"/>
                <a:sym typeface="Helvetica Neue Light"/>
              </a:rPr>
              <a:t>La contratación de productos derivados cuyas liquidaciones o pagos contemplen la entrega física de pesos.</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r>
              <a:rPr lang="es-ES" sz="1700" kern="0" dirty="0">
                <a:solidFill>
                  <a:srgbClr val="002060"/>
                </a:solidFill>
                <a:latin typeface="Helvetica Neue Light"/>
                <a:ea typeface="Helvetica Neue Light"/>
                <a:cs typeface="Helvetica Neue Light"/>
                <a:sym typeface="Helvetica Neue Light"/>
              </a:rPr>
              <a:t>La apertura y tenencia de cuentas corrientes bancarias en pesos por parte de personas no domiciliados o residentes en Chile.</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r>
              <a:rPr lang="es-ES" sz="1700" kern="0" dirty="0">
                <a:solidFill>
                  <a:srgbClr val="002060"/>
                </a:solidFill>
                <a:latin typeface="Helvetica Neue Light"/>
                <a:ea typeface="Helvetica Neue Light"/>
                <a:cs typeface="Helvetica Neue Light"/>
                <a:sym typeface="Helvetica Neue Light"/>
              </a:rPr>
              <a:t>El otorgamiento de créditos por parte de personas domiciliadas o residentes en Chile a personas domiciliadas o residentes en el exterior. Para estos efectos se aplicará la definición de créditos contenida en el Capítulo XII del Compendio de Normas de Cambios Internacionales (CNCI).</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r>
              <a:rPr lang="es-ES" sz="1700" kern="0" dirty="0">
                <a:solidFill>
                  <a:srgbClr val="002060"/>
                </a:solidFill>
                <a:latin typeface="Helvetica Neue Light"/>
                <a:ea typeface="Helvetica Neue Light"/>
                <a:cs typeface="Helvetica Neue Light"/>
                <a:sym typeface="Helvetica Neue Light"/>
              </a:rPr>
              <a:t>Operaciones de depósito o inversión en el exterior, por parte de personas domiciliadas o residentes en Chile. Para estos efectos se aplicarán las definiciones de depósito e inversión contenidas en el Capítulo XII del CNCI.</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r>
              <a:rPr lang="es-ES" sz="1700" kern="0" dirty="0">
                <a:solidFill>
                  <a:srgbClr val="002060"/>
                </a:solidFill>
                <a:latin typeface="Helvetica Neue Light"/>
                <a:ea typeface="Helvetica Neue Light"/>
                <a:cs typeface="Helvetica Neue Light"/>
                <a:sym typeface="Helvetica Neue Light"/>
              </a:rPr>
              <a:t>El otorgamiento o realización de créditos, depósitos, inversiones y aportes de capital en Chile, por parte de personas no domiciliadas o residentes en el país, según los términos que se definen en el Capítulo XIV del CNCI. </a:t>
            </a:r>
          </a:p>
        </p:txBody>
      </p:sp>
    </p:spTree>
    <p:extLst>
      <p:ext uri="{BB962C8B-B14F-4D97-AF65-F5344CB8AC3E}">
        <p14:creationId xmlns:p14="http://schemas.microsoft.com/office/powerpoint/2010/main" val="13780491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2</a:t>
            </a:r>
            <a:r>
              <a:rPr lang="es-CL" sz="2000" b="1" dirty="0">
                <a:solidFill>
                  <a:srgbClr val="002060"/>
                </a:solidFill>
                <a:latin typeface="Helvetica" pitchFamily="2" charset="0"/>
                <a:ea typeface="Helvetica Neue"/>
                <a:cs typeface="Helvetica Neue"/>
                <a:sym typeface="Helvetica Neue"/>
              </a:rPr>
              <a:t>0</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42905" y="480462"/>
            <a:ext cx="10285727" cy="482183"/>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800" b="1" i="0" u="none" strike="noStrike" kern="0" cap="none" spc="0" normalizeH="0" baseline="0" noProof="0" dirty="0">
                <a:ln>
                  <a:noFill/>
                </a:ln>
                <a:solidFill>
                  <a:srgbClr val="103C67"/>
                </a:solidFill>
                <a:effectLst/>
                <a:uLnTx/>
                <a:uFillTx/>
                <a:latin typeface="Helvetica Neue Light"/>
              </a:rPr>
              <a:t>3. Ante</a:t>
            </a:r>
            <a:r>
              <a:rPr lang="es-ES" sz="2800" dirty="0"/>
              <a:t>proyecto de ley de RUT simplificado</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E561DB33-42B7-100A-6F06-7CAAC6B54961}"/>
              </a:ext>
            </a:extLst>
          </p:cNvPr>
          <p:cNvSpPr txBox="1">
            <a:spLocks/>
          </p:cNvSpPr>
          <p:nvPr/>
        </p:nvSpPr>
        <p:spPr>
          <a:xfrm>
            <a:off x="354890" y="1280180"/>
            <a:ext cx="11482219" cy="4461197"/>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Para operacionalizar y hacer posible el objetivo de mayor internacionalización del peso, es necesario hacer algunos ajustes normativos y legales que permitan que los bancos locales puedan abrir cuentas corresponsales en peso chileno a bancos o instituciones financieras extranjeras para los clientes No Residentes (NR).</a:t>
            </a:r>
          </a:p>
          <a:p>
            <a:pPr marL="920750" lvl="3" indent="-285750" algn="just">
              <a:spcBef>
                <a:spcPts val="600"/>
              </a:spcBef>
              <a:spcAft>
                <a:spcPts val="600"/>
              </a:spcAft>
              <a:buFont typeface="Wingdings" panose="05000000000000000000" pitchFamily="2" charset="2"/>
              <a:buChar char="ü"/>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La CMF en 2021 realizó una modificación en su normativa para permitir que NR puedan abrir cuentas corrientes en pesos, sin necesidad de demostrar residencia o establecer domicilio en Chile.</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Ahora, es necesario que el SII cuente con la información necesaria para fiscalizar las operaciones financieras que se canalizarían a través de estas cuentas corresponsables. Dentro de las exigencias en lo referido a las obligaciones tributarias accesorias que pesan sobre los contribuyentes se encuentra contar con Rol Único Tributario (RUT) para todos aquellos NR que efectúen operaciones en pesos con residentes.</a:t>
            </a:r>
          </a:p>
          <a:p>
            <a:pPr marL="285750" lvl="1" indent="-285750" algn="just">
              <a:spcBef>
                <a:spcPts val="600"/>
              </a:spcBef>
              <a:spcAft>
                <a:spcPts val="600"/>
              </a:spcAft>
              <a:buFont typeface="Arial" panose="020B0604020202020204" pitchFamily="34" charset="0"/>
              <a:buChar char="•"/>
              <a:defRPr sz="4000" b="0">
                <a:latin typeface="Helvetica Neue Light"/>
                <a:ea typeface="Helvetica Neue Light"/>
                <a:cs typeface="Helvetica Neue Light"/>
                <a:sym typeface="Helvetica Neue Light"/>
              </a:defRPr>
            </a:pPr>
            <a:r>
              <a:rPr lang="es-ES" sz="1800" kern="0" dirty="0">
                <a:solidFill>
                  <a:srgbClr val="002060"/>
                </a:solidFill>
                <a:latin typeface="Helvetica Neue Light"/>
                <a:ea typeface="Helvetica Neue Light"/>
                <a:cs typeface="Helvetica Neue Light"/>
                <a:sym typeface="Helvetica Neue Light"/>
              </a:rPr>
              <a:t>Para lo anterior es que el Ministerio de Hacienda se encuentra trabajando en la redacción de un proyecto de ley que permitirá establecer un régimen de RUT simplificado para que extranjeros puedan cumplir de manera rápida y remota con la obligación de obtener un RUT y así efectuar operaciones financieras transfronterizas en peso chileno, potenciando la internalización de la moneda.</a:t>
            </a:r>
          </a:p>
          <a:p>
            <a:pPr marL="920750" lvl="3" indent="-285750" algn="just">
              <a:spcBef>
                <a:spcPts val="600"/>
              </a:spcBef>
              <a:spcAft>
                <a:spcPts val="600"/>
              </a:spcAft>
              <a:buFont typeface="Courier New" panose="02070309020205020404" pitchFamily="49" charset="0"/>
              <a:buChar char="o"/>
              <a:defRPr sz="4000" b="0">
                <a:latin typeface="Helvetica Neue Light"/>
                <a:ea typeface="Helvetica Neue Light"/>
                <a:cs typeface="Helvetica Neue Light"/>
                <a:sym typeface="Helvetica Neue Light"/>
              </a:defRPr>
            </a:pPr>
            <a:endParaRPr lang="es-ES" sz="1700" kern="0" dirty="0">
              <a:solidFill>
                <a:srgbClr val="002060"/>
              </a:solidFill>
              <a:latin typeface="Helvetica Neue Light"/>
              <a:ea typeface="Helvetica Neue Light"/>
              <a:cs typeface="Helvetica Neue Light"/>
              <a:sym typeface="Helvetica Neue Light"/>
            </a:endParaRPr>
          </a:p>
          <a:p>
            <a:pPr marL="635000" lvl="3" indent="0" algn="just">
              <a:spcBef>
                <a:spcPts val="600"/>
              </a:spcBef>
              <a:spcAft>
                <a:spcPts val="600"/>
              </a:spcAft>
              <a:buNone/>
              <a:defRPr sz="4000" b="0">
                <a:latin typeface="Helvetica Neue Light"/>
                <a:ea typeface="Helvetica Neue Light"/>
                <a:cs typeface="Helvetica Neue Light"/>
                <a:sym typeface="Helvetica Neue Light"/>
              </a:defRPr>
            </a:pPr>
            <a:endParaRPr lang="es-ES" sz="1700" kern="0" dirty="0">
              <a:solidFill>
                <a:srgbClr val="002060"/>
              </a:solidFill>
              <a:latin typeface="Helvetica Neue Light"/>
              <a:ea typeface="Helvetica Neue Light"/>
              <a:cs typeface="Helvetica Neue Light"/>
              <a:sym typeface="Helvetica Neue Light"/>
            </a:endParaRPr>
          </a:p>
          <a:p>
            <a:pPr marL="635000" lvl="3" indent="0" algn="just">
              <a:spcBef>
                <a:spcPts val="600"/>
              </a:spcBef>
              <a:spcAft>
                <a:spcPts val="600"/>
              </a:spcAft>
              <a:buNone/>
              <a:defRPr sz="4000" b="0">
                <a:latin typeface="Helvetica Neue Light"/>
                <a:ea typeface="Helvetica Neue Light"/>
                <a:cs typeface="Helvetica Neue Light"/>
                <a:sym typeface="Helvetica Neue Light"/>
              </a:defRPr>
            </a:pPr>
            <a:r>
              <a:rPr lang="es-ES" sz="1700" kern="0" dirty="0">
                <a:solidFill>
                  <a:srgbClr val="002060"/>
                </a:solidFill>
                <a:latin typeface="Helvetica Neue Light"/>
                <a:ea typeface="Helvetica Neue Light"/>
                <a:cs typeface="Helvetica Neue Light"/>
                <a:sym typeface="Helvetica Neue Light"/>
              </a:rPr>
              <a:t>	</a:t>
            </a:r>
          </a:p>
        </p:txBody>
      </p:sp>
    </p:spTree>
    <p:extLst>
      <p:ext uri="{BB962C8B-B14F-4D97-AF65-F5344CB8AC3E}">
        <p14:creationId xmlns:p14="http://schemas.microsoft.com/office/powerpoint/2010/main" val="35615461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r qué estamos haciendo lo que estamos haciendo?"/>
          <p:cNvSpPr txBox="1"/>
          <p:nvPr/>
        </p:nvSpPr>
        <p:spPr>
          <a:xfrm>
            <a:off x="1352121" y="217001"/>
            <a:ext cx="10442123" cy="78996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400" dirty="0"/>
              <a:t>Otra arista en la que hay espacio para mejorar es en términos de competencia e inclusión financiera.</a:t>
            </a:r>
            <a:endParaRPr kumimoji="0" lang="es-CL" sz="2400" b="1" i="0" u="none" strike="noStrike" kern="0" cap="none" spc="0" normalizeH="0" baseline="0" noProof="0" dirty="0">
              <a:ln>
                <a:noFill/>
              </a:ln>
              <a:solidFill>
                <a:srgbClr val="103C67"/>
              </a:solidFill>
              <a:effectLst/>
              <a:uLnTx/>
              <a:uFillTx/>
              <a:latin typeface="Helvetica Neue Light"/>
            </a:endParaRPr>
          </a:p>
        </p:txBody>
      </p:sp>
      <p:sp>
        <p:nvSpPr>
          <p:cNvPr id="10" name="CuadroTexto 10">
            <a:extLst>
              <a:ext uri="{FF2B5EF4-FFF2-40B4-BE49-F238E27FC236}">
                <a16:creationId xmlns:a16="http://schemas.microsoft.com/office/drawing/2014/main" id="{BEA25104-8845-4F60-9407-B3A78B1A313D}"/>
              </a:ext>
            </a:extLst>
          </p:cNvPr>
          <p:cNvSpPr txBox="1"/>
          <p:nvPr/>
        </p:nvSpPr>
        <p:spPr>
          <a:xfrm>
            <a:off x="42004" y="6481323"/>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a:t>
            </a:r>
            <a:r>
              <a:rPr kumimoji="0" lang="es-CL" sz="1000" b="0" i="0" u="none" strike="noStrike" kern="1200" cap="none" spc="0" normalizeH="0" baseline="0" noProof="0" dirty="0">
                <a:ln>
                  <a:noFill/>
                </a:ln>
                <a:solidFill>
                  <a:prstClr val="black"/>
                </a:solidFill>
                <a:effectLst/>
                <a:uLnTx/>
                <a:uFillTx/>
                <a:latin typeface="Helvetica Neue"/>
              </a:rPr>
              <a:t> Global </a:t>
            </a:r>
            <a:r>
              <a:rPr kumimoji="0" lang="es-CL" sz="1000" b="0" i="0" u="none" strike="noStrike" kern="1200" cap="none" spc="0" normalizeH="0" baseline="0" noProof="0" dirty="0" err="1">
                <a:ln>
                  <a:noFill/>
                </a:ln>
                <a:solidFill>
                  <a:prstClr val="black"/>
                </a:solidFill>
                <a:effectLst/>
                <a:uLnTx/>
                <a:uFillTx/>
                <a:latin typeface="Helvetica Neue"/>
              </a:rPr>
              <a:t>Findex</a:t>
            </a:r>
            <a:r>
              <a:rPr kumimoji="0" lang="es-CL" sz="1000" b="0" i="0" u="none" strike="noStrike" kern="1200" cap="none" spc="0" normalizeH="0" baseline="0" noProof="0" dirty="0">
                <a:ln>
                  <a:noFill/>
                </a:ln>
                <a:solidFill>
                  <a:prstClr val="black"/>
                </a:solidFill>
                <a:effectLst/>
                <a:uLnTx/>
                <a:uFillTx/>
                <a:latin typeface="Helvetica Neue"/>
              </a:rPr>
              <a:t> 2017</a:t>
            </a:r>
            <a:endParaRPr kumimoji="0" lang="es-CL" sz="1000" b="0" i="0" u="none" strike="noStrike" kern="1200" cap="none" spc="0" normalizeH="0" baseline="0" noProof="0" dirty="0">
              <a:ln>
                <a:noFill/>
              </a:ln>
              <a:solidFill>
                <a:prstClr val="black"/>
              </a:solidFill>
              <a:effectLst/>
              <a:highlight>
                <a:srgbClr val="FFFF00"/>
              </a:highlight>
              <a:uLnTx/>
              <a:uFillTx/>
              <a:latin typeface="Helvetica Neue"/>
            </a:endParaRPr>
          </a:p>
        </p:txBody>
      </p:sp>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2</a:t>
            </a:r>
            <a:r>
              <a:rPr lang="es-CL" sz="2000" b="1" dirty="0">
                <a:solidFill>
                  <a:srgbClr val="002060"/>
                </a:solidFill>
                <a:latin typeface="Helvetica" pitchFamily="2" charset="0"/>
                <a:ea typeface="Helvetica Neue"/>
                <a:cs typeface="Helvetica Neue"/>
                <a:sym typeface="Helvetica Neue"/>
              </a:rPr>
              <a:t>1</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graphicFrame>
        <p:nvGraphicFramePr>
          <p:cNvPr id="8" name="Gráfico 7">
            <a:extLst>
              <a:ext uri="{FF2B5EF4-FFF2-40B4-BE49-F238E27FC236}">
                <a16:creationId xmlns:a16="http://schemas.microsoft.com/office/drawing/2014/main" id="{00000000-0008-0000-0100-00000E000000}"/>
              </a:ext>
            </a:extLst>
          </p:cNvPr>
          <p:cNvGraphicFramePr/>
          <p:nvPr/>
        </p:nvGraphicFramePr>
        <p:xfrm>
          <a:off x="1588376" y="1104698"/>
          <a:ext cx="4372343" cy="2824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00000000-0008-0000-0100-00000E000000}"/>
              </a:ext>
            </a:extLst>
          </p:cNvPr>
          <p:cNvGraphicFramePr/>
          <p:nvPr/>
        </p:nvGraphicFramePr>
        <p:xfrm>
          <a:off x="1509660" y="3826815"/>
          <a:ext cx="4374000" cy="282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00000000-0008-0000-0100-00000E000000}"/>
              </a:ext>
            </a:extLst>
          </p:cNvPr>
          <p:cNvGraphicFramePr/>
          <p:nvPr/>
        </p:nvGraphicFramePr>
        <p:xfrm>
          <a:off x="6475461" y="3826815"/>
          <a:ext cx="4374000" cy="282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a:extLst>
              <a:ext uri="{FF2B5EF4-FFF2-40B4-BE49-F238E27FC236}">
                <a16:creationId xmlns:a16="http://schemas.microsoft.com/office/drawing/2014/main" id="{00000000-0008-0000-0100-00000E000000}"/>
              </a:ext>
            </a:extLst>
          </p:cNvPr>
          <p:cNvGraphicFramePr/>
          <p:nvPr/>
        </p:nvGraphicFramePr>
        <p:xfrm>
          <a:off x="6475461" y="1006903"/>
          <a:ext cx="4374000" cy="282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879310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r qué estamos haciendo lo que estamos haciendo?"/>
          <p:cNvSpPr txBox="1"/>
          <p:nvPr/>
        </p:nvSpPr>
        <p:spPr>
          <a:xfrm>
            <a:off x="1352121" y="217001"/>
            <a:ext cx="10442123" cy="78996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103C67"/>
                </a:solidFill>
                <a:effectLst/>
                <a:uLnTx/>
                <a:uFillTx/>
                <a:latin typeface="Helvetica Neue Light"/>
              </a:rPr>
              <a:t>Es </a:t>
            </a:r>
            <a:r>
              <a:rPr lang="es-ES" sz="2400" dirty="0"/>
              <a:t>un hecho que l</a:t>
            </a:r>
            <a:r>
              <a:rPr kumimoji="0" lang="es-ES" sz="2400" b="1" i="0" u="none" strike="noStrike" kern="0" cap="none" spc="0" normalizeH="0" baseline="0" noProof="0" dirty="0">
                <a:ln>
                  <a:noFill/>
                </a:ln>
                <a:solidFill>
                  <a:srgbClr val="103C67"/>
                </a:solidFill>
                <a:effectLst/>
                <a:uLnTx/>
                <a:uFillTx/>
                <a:latin typeface="Helvetica Neue Light"/>
              </a:rPr>
              <a:t>a llegada del Covid-19 aceleró la disrupción</a:t>
            </a:r>
            <a:r>
              <a:rPr kumimoji="0" lang="es-ES" sz="2400" b="1" i="0" u="none" strike="noStrike" kern="0" cap="none" spc="0" normalizeH="0" noProof="0" dirty="0">
                <a:ln>
                  <a:noFill/>
                </a:ln>
                <a:solidFill>
                  <a:srgbClr val="103C67"/>
                </a:solidFill>
                <a:effectLst/>
                <a:uLnTx/>
                <a:uFillTx/>
                <a:latin typeface="Helvetica Neue Light"/>
              </a:rPr>
              <a:t> digital y modernización del sector financiero.</a:t>
            </a:r>
            <a:endParaRPr kumimoji="0" lang="es-CL" sz="2400" b="1" i="0" u="none" strike="noStrike" kern="0" cap="none" spc="0" normalizeH="0" baseline="0" noProof="0" dirty="0">
              <a:ln>
                <a:noFill/>
              </a:ln>
              <a:solidFill>
                <a:srgbClr val="103C67"/>
              </a:solidFill>
              <a:effectLst/>
              <a:uLnTx/>
              <a:uFillTx/>
              <a:latin typeface="Helvetica Neue Light"/>
            </a:endParaRPr>
          </a:p>
        </p:txBody>
      </p:sp>
      <p:sp>
        <p:nvSpPr>
          <p:cNvPr id="10" name="CuadroTexto 10">
            <a:extLst>
              <a:ext uri="{FF2B5EF4-FFF2-40B4-BE49-F238E27FC236}">
                <a16:creationId xmlns:a16="http://schemas.microsoft.com/office/drawing/2014/main" id="{BEA25104-8845-4F60-9407-B3A78B1A313D}"/>
              </a:ext>
            </a:extLst>
          </p:cNvPr>
          <p:cNvSpPr txBox="1"/>
          <p:nvPr/>
        </p:nvSpPr>
        <p:spPr>
          <a:xfrm>
            <a:off x="42004" y="6481323"/>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a:t>
            </a:r>
            <a:r>
              <a:rPr kumimoji="0" lang="es-CL" sz="1000" b="0" i="0" u="none" strike="noStrike" kern="1200" cap="none" spc="0" normalizeH="0" baseline="0" noProof="0" dirty="0">
                <a:ln>
                  <a:noFill/>
                </a:ln>
                <a:solidFill>
                  <a:prstClr val="black"/>
                </a:solidFill>
                <a:effectLst/>
                <a:uLnTx/>
                <a:uFillTx/>
                <a:latin typeface="Helvetica Neue"/>
              </a:rPr>
              <a:t> Radar</a:t>
            </a:r>
            <a:r>
              <a:rPr kumimoji="0" lang="es-CL" sz="1000" b="0" i="0" u="none" strike="noStrike" kern="1200" cap="none" spc="0" normalizeH="0" noProof="0" dirty="0">
                <a:ln>
                  <a:noFill/>
                </a:ln>
                <a:solidFill>
                  <a:prstClr val="black"/>
                </a:solidFill>
                <a:effectLst/>
                <a:uLnTx/>
                <a:uFillTx/>
                <a:latin typeface="Helvetica Neue"/>
              </a:rPr>
              <a:t> </a:t>
            </a:r>
            <a:r>
              <a:rPr kumimoji="0" lang="es-CL" sz="1000" b="0" i="0" u="none" strike="noStrike" kern="1200" cap="none" spc="0" normalizeH="0" noProof="0" dirty="0" err="1">
                <a:ln>
                  <a:noFill/>
                </a:ln>
                <a:solidFill>
                  <a:prstClr val="black"/>
                </a:solidFill>
                <a:effectLst/>
                <a:uLnTx/>
                <a:uFillTx/>
                <a:latin typeface="Helvetica Neue"/>
              </a:rPr>
              <a:t>Finnovista</a:t>
            </a:r>
            <a:r>
              <a:rPr kumimoji="0" lang="es-CL" sz="1000" b="0" i="0" u="none" strike="noStrike" kern="1200" cap="none" spc="0" normalizeH="0" noProof="0" dirty="0">
                <a:ln>
                  <a:noFill/>
                </a:ln>
                <a:solidFill>
                  <a:prstClr val="black"/>
                </a:solidFill>
                <a:effectLst/>
                <a:uLnTx/>
                <a:uFillTx/>
                <a:latin typeface="Helvetica Neue"/>
              </a:rPr>
              <a:t> (2021).</a:t>
            </a:r>
            <a:endParaRPr kumimoji="0" lang="es-CL" sz="1000" b="0" i="0" u="none" strike="noStrike" kern="1200" cap="none" spc="0" normalizeH="0" baseline="0" noProof="0" dirty="0">
              <a:ln>
                <a:noFill/>
              </a:ln>
              <a:solidFill>
                <a:prstClr val="black"/>
              </a:solidFill>
              <a:effectLst/>
              <a:highlight>
                <a:srgbClr val="FFFF00"/>
              </a:highlight>
              <a:uLnTx/>
              <a:uFillTx/>
              <a:latin typeface="Helvetica Neue"/>
            </a:endParaRPr>
          </a:p>
        </p:txBody>
      </p:sp>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2</a:t>
            </a:r>
            <a:r>
              <a:rPr lang="es-CL" sz="2000" b="1" dirty="0">
                <a:solidFill>
                  <a:srgbClr val="002060"/>
                </a:solidFill>
                <a:latin typeface="Helvetica" pitchFamily="2" charset="0"/>
                <a:ea typeface="Helvetica Neue"/>
                <a:cs typeface="Helvetica Neue"/>
                <a:sym typeface="Helvetica Neue"/>
              </a:rPr>
              <a:t>2</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2" name="CuadroTexto 1"/>
          <p:cNvSpPr txBox="1"/>
          <p:nvPr/>
        </p:nvSpPr>
        <p:spPr>
          <a:xfrm>
            <a:off x="7658200" y="1643495"/>
            <a:ext cx="324349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1400" b="1" i="0" u="none" strike="noStrike" cap="none" spc="0" normalizeH="0" baseline="0" dirty="0">
                <a:ln>
                  <a:noFill/>
                </a:ln>
                <a:effectLst/>
                <a:uFillTx/>
                <a:latin typeface="Helvetica Neue"/>
                <a:ea typeface="Helvetica Neue"/>
                <a:cs typeface="Helvetica Neue"/>
                <a:sym typeface="Helvetica Neue"/>
              </a:rPr>
              <a:t>Número de emprendimientos </a:t>
            </a:r>
            <a:r>
              <a:rPr kumimoji="0" lang="es-CL" sz="1400" b="1" i="1" u="none" strike="noStrike" cap="none" spc="0" normalizeH="0" baseline="0" dirty="0" err="1">
                <a:ln>
                  <a:noFill/>
                </a:ln>
                <a:effectLst/>
                <a:uFillTx/>
                <a:latin typeface="Helvetica Neue"/>
                <a:ea typeface="Helvetica Neue"/>
                <a:cs typeface="Helvetica Neue"/>
                <a:sym typeface="Helvetica Neue"/>
              </a:rPr>
              <a:t>Fintech</a:t>
            </a:r>
            <a:r>
              <a:rPr kumimoji="0" lang="es-CL" sz="1400" b="1" u="none" strike="noStrike" cap="none" spc="0" normalizeH="0" baseline="0" dirty="0">
                <a:ln>
                  <a:noFill/>
                </a:ln>
                <a:effectLst/>
                <a:uFillTx/>
                <a:latin typeface="Helvetica Neue"/>
                <a:ea typeface="Helvetica Neue"/>
                <a:cs typeface="Helvetica Neue"/>
                <a:sym typeface="Helvetica Neue"/>
              </a:rPr>
              <a:t> por segmento</a:t>
            </a:r>
            <a:r>
              <a:rPr kumimoji="0" lang="es-CL" sz="1400" b="1" u="none" strike="noStrike" cap="none" spc="0" normalizeH="0" dirty="0">
                <a:ln>
                  <a:noFill/>
                </a:ln>
                <a:effectLst/>
                <a:uFillTx/>
                <a:latin typeface="Helvetica Neue"/>
                <a:ea typeface="Helvetica Neue"/>
                <a:cs typeface="Helvetica Neue"/>
                <a:sym typeface="Helvetica Neue"/>
              </a:rPr>
              <a:t> de negocios</a:t>
            </a:r>
            <a:endParaRPr kumimoji="0" lang="es-CL" sz="1400" b="1" i="0" u="none" strike="noStrike" cap="none" spc="0" normalizeH="0" baseline="0" dirty="0">
              <a:ln>
                <a:noFill/>
              </a:ln>
              <a:effectLst/>
              <a:uFillTx/>
              <a:latin typeface="Helvetica Neue"/>
              <a:ea typeface="Helvetica Neue"/>
              <a:cs typeface="Helvetica Neue"/>
              <a:sym typeface="Helvetica Neue"/>
            </a:endParaRPr>
          </a:p>
        </p:txBody>
      </p:sp>
      <p:graphicFrame>
        <p:nvGraphicFramePr>
          <p:cNvPr id="5" name="Gráfico 4"/>
          <p:cNvGraphicFramePr/>
          <p:nvPr/>
        </p:nvGraphicFramePr>
        <p:xfrm>
          <a:off x="859905" y="1658627"/>
          <a:ext cx="5640648" cy="3919422"/>
        </p:xfrm>
        <a:graphic>
          <a:graphicData uri="http://schemas.openxmlformats.org/drawingml/2006/chart">
            <c:chart xmlns:c="http://schemas.openxmlformats.org/drawingml/2006/chart" xmlns:r="http://schemas.openxmlformats.org/officeDocument/2006/relationships" r:id="rId3"/>
          </a:graphicData>
        </a:graphic>
      </p:graphicFrame>
      <p:sp>
        <p:nvSpPr>
          <p:cNvPr id="7" name="Flecha arriba 6"/>
          <p:cNvSpPr/>
          <p:nvPr/>
        </p:nvSpPr>
        <p:spPr>
          <a:xfrm rot="3394174">
            <a:off x="3525836" y="2502669"/>
            <a:ext cx="308785" cy="864000"/>
          </a:xfrm>
          <a:prstGeom prst="upArrow">
            <a:avLst>
              <a:gd name="adj1" fmla="val 50000"/>
              <a:gd name="adj2" fmla="val 45221"/>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CuadroTexto 15"/>
          <p:cNvSpPr txBox="1"/>
          <p:nvPr/>
        </p:nvSpPr>
        <p:spPr>
          <a:xfrm>
            <a:off x="2906538" y="2408802"/>
            <a:ext cx="951397"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sz="1400" b="1" i="0" u="none" strike="noStrike" cap="none" spc="0" normalizeH="0" baseline="0" dirty="0">
                <a:ln>
                  <a:noFill/>
                </a:ln>
                <a:solidFill>
                  <a:srgbClr val="000000"/>
                </a:solidFill>
                <a:effectLst/>
                <a:uFillTx/>
                <a:latin typeface="Helvetica Neue"/>
                <a:ea typeface="Helvetica Neue"/>
                <a:cs typeface="Helvetica Neue"/>
                <a:sym typeface="Helvetica Neue"/>
              </a:rPr>
              <a:t>+59,8%</a:t>
            </a:r>
          </a:p>
        </p:txBody>
      </p:sp>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182" y="2176974"/>
            <a:ext cx="5003863" cy="3481541"/>
          </a:xfrm>
          <a:prstGeom prst="rect">
            <a:avLst/>
          </a:prstGeom>
        </p:spPr>
      </p:pic>
    </p:spTree>
    <p:extLst>
      <p:ext uri="{BB962C8B-B14F-4D97-AF65-F5344CB8AC3E}">
        <p14:creationId xmlns:p14="http://schemas.microsoft.com/office/powerpoint/2010/main" val="13789019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2</a:t>
            </a:r>
            <a:r>
              <a:rPr lang="es-CL" sz="2000" b="1" dirty="0">
                <a:solidFill>
                  <a:srgbClr val="002060"/>
                </a:solidFill>
                <a:latin typeface="Helvetica" pitchFamily="2" charset="0"/>
                <a:ea typeface="Helvetica Neue"/>
                <a:cs typeface="Helvetica Neue"/>
                <a:sym typeface="Helvetica Neue"/>
              </a:rPr>
              <a:t>3</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392571" y="274940"/>
            <a:ext cx="10285727" cy="78996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400" dirty="0"/>
              <a:t>Resumen de proyectos e iniciativas que permitirán avanzar hacia un mercado de capitales mas profundo, estable e inclusivo.</a:t>
            </a:r>
            <a:endParaRPr kumimoji="0" lang="es-CL" sz="2400" b="1" i="0" u="none" strike="noStrike" kern="0" cap="none" spc="0" normalizeH="0" baseline="0" noProof="0" dirty="0">
              <a:ln>
                <a:noFill/>
              </a:ln>
              <a:solidFill>
                <a:srgbClr val="103C67"/>
              </a:solidFill>
              <a:effectLst/>
              <a:uLnTx/>
              <a:uFillTx/>
              <a:latin typeface="Helvetica Neue Light"/>
            </a:endParaRPr>
          </a:p>
        </p:txBody>
      </p:sp>
      <p:graphicFrame>
        <p:nvGraphicFramePr>
          <p:cNvPr id="2" name="Tabla 2">
            <a:extLst>
              <a:ext uri="{FF2B5EF4-FFF2-40B4-BE49-F238E27FC236}">
                <a16:creationId xmlns:a16="http://schemas.microsoft.com/office/drawing/2014/main" id="{CDAF6E0D-C529-B662-9793-74C9EB9B62D2}"/>
              </a:ext>
            </a:extLst>
          </p:cNvPr>
          <p:cNvGraphicFramePr>
            <a:graphicFrameLocks noGrp="1"/>
          </p:cNvGraphicFramePr>
          <p:nvPr/>
        </p:nvGraphicFramePr>
        <p:xfrm>
          <a:off x="1593636" y="1142871"/>
          <a:ext cx="9004727" cy="5074429"/>
        </p:xfrm>
        <a:graphic>
          <a:graphicData uri="http://schemas.openxmlformats.org/drawingml/2006/table">
            <a:tbl>
              <a:tblPr firstRow="1" bandRow="1">
                <a:tableStyleId>{5C22544A-7EE6-4342-B048-85BDC9FD1C3A}</a:tableStyleId>
              </a:tblPr>
              <a:tblGrid>
                <a:gridCol w="4852539">
                  <a:extLst>
                    <a:ext uri="{9D8B030D-6E8A-4147-A177-3AD203B41FA5}">
                      <a16:colId xmlns:a16="http://schemas.microsoft.com/office/drawing/2014/main" val="2980083623"/>
                    </a:ext>
                  </a:extLst>
                </a:gridCol>
                <a:gridCol w="1292856">
                  <a:extLst>
                    <a:ext uri="{9D8B030D-6E8A-4147-A177-3AD203B41FA5}">
                      <a16:colId xmlns:a16="http://schemas.microsoft.com/office/drawing/2014/main" val="1764479265"/>
                    </a:ext>
                  </a:extLst>
                </a:gridCol>
                <a:gridCol w="1437436">
                  <a:extLst>
                    <a:ext uri="{9D8B030D-6E8A-4147-A177-3AD203B41FA5}">
                      <a16:colId xmlns:a16="http://schemas.microsoft.com/office/drawing/2014/main" val="3001963724"/>
                    </a:ext>
                  </a:extLst>
                </a:gridCol>
                <a:gridCol w="1421896">
                  <a:extLst>
                    <a:ext uri="{9D8B030D-6E8A-4147-A177-3AD203B41FA5}">
                      <a16:colId xmlns:a16="http://schemas.microsoft.com/office/drawing/2014/main" val="1947884095"/>
                    </a:ext>
                  </a:extLst>
                </a:gridCol>
              </a:tblGrid>
              <a:tr h="329529">
                <a:tc rowSpan="2">
                  <a:txBody>
                    <a:bodyPr/>
                    <a:lstStyle/>
                    <a:p>
                      <a:r>
                        <a:rPr lang="es-ES" sz="1600" dirty="0">
                          <a:ln>
                            <a:noFill/>
                          </a:ln>
                          <a:solidFill>
                            <a:schemeClr val="bg1"/>
                          </a:solidFill>
                        </a:rPr>
                        <a:t>Iniciativa</a:t>
                      </a:r>
                      <a:endParaRPr lang="es-CL" sz="1600" dirty="0">
                        <a:ln>
                          <a:noFill/>
                        </a:ln>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gridSpan="3">
                  <a:txBody>
                    <a:bodyPr/>
                    <a:lstStyle/>
                    <a:p>
                      <a:r>
                        <a:rPr lang="es-ES" sz="1600" dirty="0">
                          <a:ln>
                            <a:noFill/>
                          </a:ln>
                          <a:solidFill>
                            <a:schemeClr val="bg1"/>
                          </a:solidFill>
                        </a:rPr>
                        <a:t>Status</a:t>
                      </a:r>
                      <a:endParaRPr lang="es-CL" sz="1600" dirty="0">
                        <a:ln>
                          <a:noFill/>
                        </a:ln>
                        <a:solidFill>
                          <a:schemeClr val="bg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hMerge="1">
                  <a:txBody>
                    <a:bodyPr/>
                    <a:lstStyle/>
                    <a:p>
                      <a:endParaRPr lang="es-CL" dirty="0"/>
                    </a:p>
                  </a:txBody>
                  <a:tcPr/>
                </a:tc>
                <a:tc hMerge="1">
                  <a:txBody>
                    <a:bodyPr/>
                    <a:lstStyle/>
                    <a:p>
                      <a:endParaRPr lang="es-CL" dirty="0"/>
                    </a:p>
                  </a:txBody>
                  <a:tcPr/>
                </a:tc>
                <a:extLst>
                  <a:ext uri="{0D108BD9-81ED-4DB2-BD59-A6C34878D82A}">
                    <a16:rowId xmlns:a16="http://schemas.microsoft.com/office/drawing/2014/main" val="595276629"/>
                  </a:ext>
                </a:extLst>
              </a:tr>
              <a:tr h="718973">
                <a:tc vMerge="1">
                  <a:txBody>
                    <a:bodyPr/>
                    <a:lstStyle/>
                    <a:p>
                      <a:r>
                        <a:rPr lang="es-ES" dirty="0"/>
                        <a:t>Iniciativa</a:t>
                      </a:r>
                      <a:endParaRPr lang="es-CL" dirty="0"/>
                    </a:p>
                  </a:txBody>
                  <a:tcPr/>
                </a:tc>
                <a:tc>
                  <a:txBody>
                    <a:bodyPr/>
                    <a:lstStyle/>
                    <a:p>
                      <a:r>
                        <a:rPr lang="es-ES" sz="1400" b="1" dirty="0">
                          <a:ln>
                            <a:noFill/>
                          </a:ln>
                          <a:solidFill>
                            <a:schemeClr val="bg1"/>
                          </a:solidFill>
                        </a:rPr>
                        <a:t>En elaboración</a:t>
                      </a:r>
                      <a:endParaRPr lang="es-CL" sz="1400" b="1" dirty="0">
                        <a:ln>
                          <a:noFill/>
                        </a:ln>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r>
                        <a:rPr lang="es-ES" sz="1400" b="1" dirty="0">
                          <a:ln>
                            <a:noFill/>
                          </a:ln>
                          <a:solidFill>
                            <a:schemeClr val="bg1"/>
                          </a:solidFill>
                        </a:rPr>
                        <a:t>Primer trámite constitucional </a:t>
                      </a:r>
                      <a:endParaRPr lang="es-CL" sz="1400" b="1" dirty="0">
                        <a:ln>
                          <a:noFill/>
                        </a:ln>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tc>
                  <a:txBody>
                    <a:bodyPr/>
                    <a:lstStyle/>
                    <a:p>
                      <a:pPr marL="0" marR="0" lvl="0" indent="0" algn="ctr" defTabSz="412750" eaLnBrk="1" fontAlgn="auto" latinLnBrk="0" hangingPunct="1">
                        <a:lnSpc>
                          <a:spcPct val="100000"/>
                        </a:lnSpc>
                        <a:spcBef>
                          <a:spcPts val="0"/>
                        </a:spcBef>
                        <a:spcAft>
                          <a:spcPts val="0"/>
                        </a:spcAft>
                        <a:buClrTx/>
                        <a:buSzTx/>
                        <a:buFontTx/>
                        <a:buNone/>
                        <a:tabLst/>
                        <a:defRPr/>
                      </a:pPr>
                      <a:r>
                        <a:rPr lang="es-ES" sz="1400" b="1" dirty="0">
                          <a:ln>
                            <a:noFill/>
                          </a:ln>
                          <a:solidFill>
                            <a:schemeClr val="bg1"/>
                          </a:solidFill>
                        </a:rPr>
                        <a:t>Segundo trámite constitucional </a:t>
                      </a:r>
                      <a:endParaRPr lang="es-CL" sz="1400" b="1" dirty="0">
                        <a:ln>
                          <a:noFill/>
                        </a:ln>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val="2535656471"/>
                  </a:ext>
                </a:extLst>
              </a:tr>
              <a:tr h="928674">
                <a:tc>
                  <a:txBody>
                    <a:bodyPr/>
                    <a:lstStyle/>
                    <a:p>
                      <a:r>
                        <a:rPr lang="es-CL" sz="1400" dirty="0">
                          <a:ln>
                            <a:noFill/>
                          </a:ln>
                          <a:solidFill>
                            <a:srgbClr val="002060"/>
                          </a:solidFill>
                        </a:rPr>
                        <a:t>Proyecto de ley que promueve la competencia e inclusión financiera a través de la innovación y tecnología en la prestación de servicios financieros (Boletín N° 14.570-05).</a:t>
                      </a:r>
                      <a:endParaRPr lang="es-CL" sz="1400" dirty="0">
                        <a:ln>
                          <a:noFill/>
                        </a:ln>
                        <a:solidFill>
                          <a:srgbClr val="002060"/>
                        </a:solidFill>
                        <a:latin typeface="Helvetica Neue Ligh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s-ES" sz="1800" b="1" dirty="0"/>
                        <a:t>x</a:t>
                      </a:r>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3127559"/>
                  </a:ext>
                </a:extLst>
              </a:tr>
              <a:tr h="935932">
                <a:tc>
                  <a:txBody>
                    <a:bodyPr/>
                    <a:lstStyle/>
                    <a:p>
                      <a:r>
                        <a:rPr lang="es-CL" sz="1400" dirty="0">
                          <a:ln>
                            <a:noFill/>
                          </a:ln>
                          <a:solidFill>
                            <a:srgbClr val="002060"/>
                          </a:solidFill>
                        </a:rPr>
                        <a:t>Proyecto de ley que regula la protección y el tratamiento de los datos personales y crea la Agencia de Protección de Datos Personales (Boletín N° 11.092-07 refundido con Boletín N° 11.144-07).</a:t>
                      </a:r>
                      <a:endParaRPr lang="es-CL" sz="1400" dirty="0">
                        <a:ln>
                          <a:noFill/>
                        </a:ln>
                        <a:solidFill>
                          <a:srgbClr val="002060"/>
                        </a:solidFill>
                        <a:latin typeface="Helvetica Neue Ligh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s-ES" sz="1800" b="1" dirty="0"/>
                        <a:t>x</a:t>
                      </a:r>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50219195"/>
                  </a:ext>
                </a:extLst>
              </a:tr>
              <a:tr h="509273">
                <a:tc>
                  <a:txBody>
                    <a:bodyPr/>
                    <a:lstStyle/>
                    <a:p>
                      <a:r>
                        <a:rPr lang="es-CL" sz="1400" dirty="0">
                          <a:ln>
                            <a:noFill/>
                          </a:ln>
                          <a:solidFill>
                            <a:srgbClr val="002060"/>
                          </a:solidFill>
                        </a:rPr>
                        <a:t>Proyecto</a:t>
                      </a:r>
                      <a:r>
                        <a:rPr lang="es-CL" sz="1400" baseline="0" dirty="0">
                          <a:ln>
                            <a:noFill/>
                          </a:ln>
                          <a:solidFill>
                            <a:srgbClr val="002060"/>
                          </a:solidFill>
                        </a:rPr>
                        <a:t> de ley que crea un registro de deuda consolidada (Boletín N° 14.743-03).</a:t>
                      </a:r>
                      <a:endParaRPr lang="es-CL" sz="1400" dirty="0">
                        <a:ln>
                          <a:noFill/>
                        </a:ln>
                        <a:solidFill>
                          <a:srgbClr val="002060"/>
                        </a:solidFill>
                        <a:latin typeface="Helvetica Neue Ligh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s-ES" sz="1800" b="1" dirty="0"/>
                        <a:t>x</a:t>
                      </a:r>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72830685"/>
                  </a:ext>
                </a:extLst>
              </a:tr>
              <a:tr h="718973">
                <a:tc>
                  <a:txBody>
                    <a:bodyPr/>
                    <a:lstStyle/>
                    <a:p>
                      <a:r>
                        <a:rPr lang="es-CL" sz="1400" dirty="0">
                          <a:ln>
                            <a:noFill/>
                          </a:ln>
                          <a:solidFill>
                            <a:srgbClr val="002060"/>
                          </a:solidFill>
                        </a:rPr>
                        <a:t>Proyecto</a:t>
                      </a:r>
                      <a:r>
                        <a:rPr lang="es-CL" sz="1400" baseline="0" dirty="0">
                          <a:ln>
                            <a:noFill/>
                          </a:ln>
                          <a:solidFill>
                            <a:srgbClr val="002060"/>
                          </a:solidFill>
                        </a:rPr>
                        <a:t> de ley que establece un sistema de supervisión basado en riesgo para las compañías de seguro (Boletín N° 7.958-05).</a:t>
                      </a:r>
                      <a:endParaRPr lang="es-CL" sz="1400" dirty="0">
                        <a:ln>
                          <a:noFill/>
                        </a:ln>
                        <a:solidFill>
                          <a:srgbClr val="002060"/>
                        </a:solidFill>
                        <a:latin typeface="Helvetica Neue Ligh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s-ES" sz="1800" b="1" dirty="0"/>
                        <a:t>x</a:t>
                      </a:r>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67654085"/>
                  </a:ext>
                </a:extLst>
              </a:tr>
              <a:tr h="509273">
                <a:tc>
                  <a:txBody>
                    <a:bodyPr/>
                    <a:lstStyle/>
                    <a:p>
                      <a:r>
                        <a:rPr lang="es-CL" sz="1400" dirty="0">
                          <a:ln>
                            <a:noFill/>
                          </a:ln>
                          <a:solidFill>
                            <a:srgbClr val="002060"/>
                          </a:solidFill>
                        </a:rPr>
                        <a:t>Anteproyecto</a:t>
                      </a:r>
                      <a:r>
                        <a:rPr lang="es-CL" sz="1400" baseline="0" dirty="0">
                          <a:ln>
                            <a:noFill/>
                          </a:ln>
                          <a:solidFill>
                            <a:srgbClr val="002060"/>
                          </a:solidFill>
                        </a:rPr>
                        <a:t> de ley que fortalece la resiliencia del sistema financiero y sus infraestructuras.</a:t>
                      </a:r>
                      <a:endParaRPr lang="es-CL" sz="1400" dirty="0">
                        <a:ln>
                          <a:noFill/>
                        </a:ln>
                        <a:solidFill>
                          <a:srgbClr val="002060"/>
                        </a:solidFill>
                        <a:latin typeface="Helvetica Neue Ligh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s-ES" sz="1800" b="1" dirty="0"/>
                        <a:t>x</a:t>
                      </a:r>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15345375"/>
                  </a:ext>
                </a:extLst>
              </a:tr>
              <a:tr h="366235">
                <a:tc>
                  <a:txBody>
                    <a:bodyPr/>
                    <a:lstStyle/>
                    <a:p>
                      <a:r>
                        <a:rPr lang="es-CL" sz="1400" dirty="0">
                          <a:ln>
                            <a:noFill/>
                          </a:ln>
                          <a:solidFill>
                            <a:srgbClr val="002060"/>
                          </a:solidFill>
                        </a:rPr>
                        <a:t>Anteproyecto de ley de RUT simplificado.</a:t>
                      </a:r>
                      <a:endParaRPr lang="es-CL" sz="1400" dirty="0">
                        <a:ln>
                          <a:noFill/>
                        </a:ln>
                        <a:solidFill>
                          <a:srgbClr val="002060"/>
                        </a:solidFill>
                        <a:latin typeface="Helvetica Neue Light"/>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s-ES" sz="1800" b="1" dirty="0"/>
                        <a:t>x</a:t>
                      </a:r>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s-CL" sz="18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33785672"/>
                  </a:ext>
                </a:extLst>
              </a:tr>
            </a:tbl>
          </a:graphicData>
        </a:graphic>
      </p:graphicFrame>
    </p:spTree>
    <p:extLst>
      <p:ext uri="{BB962C8B-B14F-4D97-AF65-F5344CB8AC3E}">
        <p14:creationId xmlns:p14="http://schemas.microsoft.com/office/powerpoint/2010/main" val="42749878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2</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3513CED2-08F5-70D3-B5DB-D0D6C7045BD1}"/>
              </a:ext>
            </a:extLst>
          </p:cNvPr>
          <p:cNvSpPr txBox="1"/>
          <p:nvPr/>
        </p:nvSpPr>
        <p:spPr>
          <a:xfrm>
            <a:off x="1424133" y="198502"/>
            <a:ext cx="10285727" cy="91307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800" dirty="0"/>
              <a:t>Chile, históricamente ha destacado por tener uno de los sistemas financieros más desarrollados del mundo emergente…</a:t>
            </a:r>
            <a:endParaRPr kumimoji="0" lang="es-CL" sz="2800" b="1" i="0" u="none" strike="noStrike" kern="0" cap="none" spc="0" normalizeH="0" baseline="0" noProof="0" dirty="0">
              <a:ln>
                <a:noFill/>
              </a:ln>
              <a:solidFill>
                <a:srgbClr val="103C67"/>
              </a:solidFill>
              <a:effectLst/>
              <a:uLnTx/>
              <a:uFillTx/>
              <a:latin typeface="Helvetica Neue Light"/>
            </a:endParaRPr>
          </a:p>
        </p:txBody>
      </p:sp>
      <p:sp>
        <p:nvSpPr>
          <p:cNvPr id="5" name="Marcador de contenido 2">
            <a:extLst>
              <a:ext uri="{FF2B5EF4-FFF2-40B4-BE49-F238E27FC236}">
                <a16:creationId xmlns:a16="http://schemas.microsoft.com/office/drawing/2014/main" id="{A17D29ED-A8F8-3578-D3FA-61A78B400783}"/>
              </a:ext>
            </a:extLst>
          </p:cNvPr>
          <p:cNvSpPr txBox="1">
            <a:spLocks/>
          </p:cNvSpPr>
          <p:nvPr/>
        </p:nvSpPr>
        <p:spPr>
          <a:xfrm>
            <a:off x="260006" y="1158372"/>
            <a:ext cx="11552766" cy="2036243"/>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spcBef>
                <a:spcPts val="600"/>
              </a:spcBef>
              <a:spcAft>
                <a:spcPts val="600"/>
              </a:spcAft>
              <a:defRPr sz="4000" b="0">
                <a:latin typeface="Helvetica Neue Light"/>
                <a:ea typeface="Helvetica Neue Light"/>
                <a:cs typeface="Helvetica Neue Light"/>
                <a:sym typeface="Helvetica Neue Light"/>
              </a:defRPr>
            </a:pPr>
            <a:r>
              <a:rPr lang="es-CL" sz="2200" kern="0" dirty="0">
                <a:solidFill>
                  <a:srgbClr val="002060"/>
                </a:solidFill>
                <a:latin typeface="Helvetica Neue Light"/>
                <a:ea typeface="Helvetica Neue Light"/>
                <a:cs typeface="Helvetica Neue Light"/>
                <a:sym typeface="Helvetica Neue Light"/>
              </a:rPr>
              <a:t>En general, la profundidad del mercado financiero se relaciona positivamente con las tasas de crecimiento económico, menor desigualdad y mayor estabilidad económica del país (</a:t>
            </a:r>
            <a:r>
              <a:rPr lang="es-ES" sz="2200" kern="0" dirty="0">
                <a:solidFill>
                  <a:srgbClr val="002060"/>
                </a:solidFill>
                <a:latin typeface="Helvetica Neue Light"/>
                <a:ea typeface="Helvetica Neue Light"/>
                <a:cs typeface="Helvetica Neue Light"/>
                <a:sym typeface="Helvetica Neue Light"/>
              </a:rPr>
              <a:t>Levine, 2005; </a:t>
            </a:r>
            <a:r>
              <a:rPr lang="es-ES" sz="2200" kern="0" dirty="0" err="1">
                <a:solidFill>
                  <a:srgbClr val="002060"/>
                </a:solidFill>
                <a:latin typeface="Helvetica Neue Light"/>
                <a:ea typeface="Helvetica Neue Light"/>
                <a:cs typeface="Helvetica Neue Light"/>
                <a:sym typeface="Helvetica Neue Light"/>
              </a:rPr>
              <a:t>Demirgüç-Kunt</a:t>
            </a:r>
            <a:r>
              <a:rPr lang="es-ES" sz="2200" kern="0" dirty="0">
                <a:solidFill>
                  <a:srgbClr val="002060"/>
                </a:solidFill>
                <a:latin typeface="Helvetica Neue Light"/>
                <a:ea typeface="Helvetica Neue Light"/>
                <a:cs typeface="Helvetica Neue Light"/>
                <a:sym typeface="Helvetica Neue Light"/>
              </a:rPr>
              <a:t> y Levine, 2009).</a:t>
            </a:r>
          </a:p>
        </p:txBody>
      </p:sp>
      <p:sp>
        <p:nvSpPr>
          <p:cNvPr id="8" name="CuadroTexto 10">
            <a:extLst>
              <a:ext uri="{FF2B5EF4-FFF2-40B4-BE49-F238E27FC236}">
                <a16:creationId xmlns:a16="http://schemas.microsoft.com/office/drawing/2014/main" id="{2085884E-AD1F-1834-5393-A60645751F19}"/>
              </a:ext>
            </a:extLst>
          </p:cNvPr>
          <p:cNvSpPr txBox="1"/>
          <p:nvPr/>
        </p:nvSpPr>
        <p:spPr>
          <a:xfrm>
            <a:off x="96692" y="6523806"/>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a:t>
            </a:r>
            <a:r>
              <a:rPr kumimoji="0" lang="es-CL" sz="1000" b="0" i="0" u="none" strike="noStrike" kern="1200" cap="none" spc="0" normalizeH="0" baseline="0" noProof="0" dirty="0">
                <a:ln>
                  <a:noFill/>
                </a:ln>
                <a:solidFill>
                  <a:prstClr val="black"/>
                </a:solidFill>
                <a:effectLst/>
                <a:uLnTx/>
                <a:uFillTx/>
                <a:latin typeface="Helvetica Neue"/>
              </a:rPr>
              <a:t> </a:t>
            </a:r>
            <a:r>
              <a:rPr lang="es-CL" sz="1000" dirty="0">
                <a:solidFill>
                  <a:prstClr val="black"/>
                </a:solidFill>
                <a:latin typeface="Helvetica Neue"/>
              </a:rPr>
              <a:t>Fondo Monetario Internacional (FMI)</a:t>
            </a:r>
            <a:r>
              <a:rPr kumimoji="0" lang="es-CL" sz="1000" b="0" i="0" u="none" strike="noStrike" kern="1200" cap="none" spc="0" normalizeH="0" baseline="0" noProof="0" dirty="0">
                <a:ln>
                  <a:noFill/>
                </a:ln>
                <a:solidFill>
                  <a:prstClr val="black"/>
                </a:solidFill>
                <a:effectLst/>
                <a:uLnTx/>
                <a:uFillTx/>
                <a:latin typeface="Helvetica Neue"/>
              </a:rPr>
              <a:t>, Banco de Pagos Internacionales (BIS)</a:t>
            </a:r>
            <a:endParaRPr kumimoji="0" lang="es-CL" sz="1000" b="0" i="0" u="none" strike="noStrike" kern="1200" cap="none" spc="0" normalizeH="0" baseline="0" noProof="0" dirty="0">
              <a:ln>
                <a:noFill/>
              </a:ln>
              <a:solidFill>
                <a:prstClr val="black"/>
              </a:solidFill>
              <a:effectLst/>
              <a:highlight>
                <a:srgbClr val="FFFF00"/>
              </a:highlight>
              <a:uLnTx/>
              <a:uFillTx/>
              <a:latin typeface="Helvetica Neue"/>
            </a:endParaRPr>
          </a:p>
        </p:txBody>
      </p:sp>
      <p:graphicFrame>
        <p:nvGraphicFramePr>
          <p:cNvPr id="9" name="Gráfico 8">
            <a:extLst>
              <a:ext uri="{FF2B5EF4-FFF2-40B4-BE49-F238E27FC236}">
                <a16:creationId xmlns:a16="http://schemas.microsoft.com/office/drawing/2014/main" id="{B78431E9-0323-C5BF-AB48-8D037499AE88}"/>
              </a:ext>
            </a:extLst>
          </p:cNvPr>
          <p:cNvGraphicFramePr>
            <a:graphicFrameLocks/>
          </p:cNvGraphicFramePr>
          <p:nvPr>
            <p:extLst>
              <p:ext uri="{D42A27DB-BD31-4B8C-83A1-F6EECF244321}">
                <p14:modId xmlns:p14="http://schemas.microsoft.com/office/powerpoint/2010/main" val="3313621225"/>
              </p:ext>
            </p:extLst>
          </p:nvPr>
        </p:nvGraphicFramePr>
        <p:xfrm>
          <a:off x="892597" y="2551451"/>
          <a:ext cx="5340221" cy="36365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38878090"/>
              </p:ext>
            </p:extLst>
          </p:nvPr>
        </p:nvGraphicFramePr>
        <p:xfrm>
          <a:off x="6865409" y="2546295"/>
          <a:ext cx="4844451" cy="36365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1907078"/>
      </p:ext>
    </p:extLst>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10" name="CuadroTexto 10">
            <a:extLst>
              <a:ext uri="{FF2B5EF4-FFF2-40B4-BE49-F238E27FC236}">
                <a16:creationId xmlns:a16="http://schemas.microsoft.com/office/drawing/2014/main" id="{BEA25104-8845-4F60-9407-B3A78B1A313D}"/>
              </a:ext>
            </a:extLst>
          </p:cNvPr>
          <p:cNvSpPr txBox="1"/>
          <p:nvPr/>
        </p:nvSpPr>
        <p:spPr>
          <a:xfrm>
            <a:off x="119063" y="6429230"/>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a:t>
            </a:r>
            <a:r>
              <a:rPr kumimoji="0" lang="es-CL" sz="1000" b="0" i="0" u="none" strike="noStrike" kern="1200" cap="none" spc="0" normalizeH="0" baseline="0" noProof="0" dirty="0">
                <a:ln>
                  <a:noFill/>
                </a:ln>
                <a:solidFill>
                  <a:prstClr val="black"/>
                </a:solidFill>
                <a:effectLst/>
                <a:uLnTx/>
                <a:uFillTx/>
                <a:latin typeface="Helvetica Neue"/>
              </a:rPr>
              <a:t> SP, CMF.</a:t>
            </a:r>
            <a:endParaRPr kumimoji="0" lang="es-CL" sz="1000" b="0" i="0" u="none" strike="noStrike" kern="1200" cap="none" spc="0" normalizeH="0" baseline="0" noProof="0" dirty="0">
              <a:ln>
                <a:noFill/>
              </a:ln>
              <a:solidFill>
                <a:prstClr val="black"/>
              </a:solidFill>
              <a:effectLst/>
              <a:highlight>
                <a:srgbClr val="FFFF00"/>
              </a:highlight>
              <a:uLnTx/>
              <a:uFillTx/>
              <a:latin typeface="Helvetica Neue"/>
            </a:endParaRPr>
          </a:p>
        </p:txBody>
      </p:sp>
      <p:graphicFrame>
        <p:nvGraphicFramePr>
          <p:cNvPr id="7" name="Gráfico 6"/>
          <p:cNvGraphicFramePr>
            <a:graphicFrameLocks/>
          </p:cNvGraphicFramePr>
          <p:nvPr>
            <p:extLst>
              <p:ext uri="{D42A27DB-BD31-4B8C-83A1-F6EECF244321}">
                <p14:modId xmlns:p14="http://schemas.microsoft.com/office/powerpoint/2010/main" val="2777428817"/>
              </p:ext>
            </p:extLst>
          </p:nvPr>
        </p:nvGraphicFramePr>
        <p:xfrm>
          <a:off x="562291" y="1450694"/>
          <a:ext cx="5533709" cy="4586253"/>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3</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graphicFrame>
        <p:nvGraphicFramePr>
          <p:cNvPr id="8" name="Gráfico 7">
            <a:extLst>
              <a:ext uri="{FF2B5EF4-FFF2-40B4-BE49-F238E27FC236}">
                <a16:creationId xmlns:a16="http://schemas.microsoft.com/office/drawing/2014/main" id="{CE08D10A-C121-E1CC-0DBE-C6B88A675CA2}"/>
              </a:ext>
            </a:extLst>
          </p:cNvPr>
          <p:cNvGraphicFramePr>
            <a:graphicFrameLocks/>
          </p:cNvGraphicFramePr>
          <p:nvPr>
            <p:extLst>
              <p:ext uri="{D42A27DB-BD31-4B8C-83A1-F6EECF244321}">
                <p14:modId xmlns:p14="http://schemas.microsoft.com/office/powerpoint/2010/main" val="4009104907"/>
              </p:ext>
            </p:extLst>
          </p:nvPr>
        </p:nvGraphicFramePr>
        <p:xfrm>
          <a:off x="6493080" y="1450694"/>
          <a:ext cx="5288612" cy="4586253"/>
        </p:xfrm>
        <a:graphic>
          <a:graphicData uri="http://schemas.openxmlformats.org/drawingml/2006/chart">
            <c:chart xmlns:c="http://schemas.openxmlformats.org/drawingml/2006/chart" xmlns:r="http://schemas.openxmlformats.org/officeDocument/2006/relationships" r:id="rId6"/>
          </a:graphicData>
        </a:graphic>
      </p:graphicFrame>
      <p:sp>
        <p:nvSpPr>
          <p:cNvPr id="11" name="¿Por qué estamos haciendo lo que estamos haciendo?">
            <a:extLst>
              <a:ext uri="{FF2B5EF4-FFF2-40B4-BE49-F238E27FC236}">
                <a16:creationId xmlns:a16="http://schemas.microsoft.com/office/drawing/2014/main" id="{D26BA8E8-8584-8176-8374-A478089D1F00}"/>
              </a:ext>
            </a:extLst>
          </p:cNvPr>
          <p:cNvSpPr txBox="1"/>
          <p:nvPr/>
        </p:nvSpPr>
        <p:spPr>
          <a:xfrm>
            <a:off x="1424917" y="212066"/>
            <a:ext cx="10285727" cy="913070"/>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lang="es-ES" sz="2800" dirty="0"/>
              <a:t>Sin embargo, en los últimos dos años la profundidad del mercado de capitales doméstico se ha reducido</a:t>
            </a:r>
          </a:p>
        </p:txBody>
      </p:sp>
    </p:spTree>
    <p:extLst>
      <p:ext uri="{BB962C8B-B14F-4D97-AF65-F5344CB8AC3E}">
        <p14:creationId xmlns:p14="http://schemas.microsoft.com/office/powerpoint/2010/main" val="4205130792"/>
      </p:ext>
    </p:extLst>
  </p:cSld>
  <p:clrMapOvr>
    <a:overrideClrMapping bg1="lt1" tx1="dk1" bg2="lt2" tx2="dk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10">
            <a:extLst>
              <a:ext uri="{FF2B5EF4-FFF2-40B4-BE49-F238E27FC236}">
                <a16:creationId xmlns:a16="http://schemas.microsoft.com/office/drawing/2014/main" id="{BEA25104-8845-4F60-9407-B3A78B1A313D}"/>
              </a:ext>
            </a:extLst>
          </p:cNvPr>
          <p:cNvSpPr txBox="1"/>
          <p:nvPr/>
        </p:nvSpPr>
        <p:spPr>
          <a:xfrm>
            <a:off x="140328" y="6604596"/>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a:t>
            </a:r>
            <a:r>
              <a:rPr kumimoji="0" lang="es-CL" sz="1000" b="0" i="0" u="none" strike="noStrike" kern="1200" cap="none" spc="0" normalizeH="0" baseline="0" noProof="0" dirty="0">
                <a:ln>
                  <a:noFill/>
                </a:ln>
                <a:solidFill>
                  <a:prstClr val="black"/>
                </a:solidFill>
                <a:effectLst/>
                <a:uLnTx/>
                <a:uFillTx/>
                <a:latin typeface="Helvetica Neue"/>
              </a:rPr>
              <a:t> SP, CMF.</a:t>
            </a:r>
            <a:endParaRPr kumimoji="0" lang="es-CL" sz="1000" b="0" i="0" u="none" strike="noStrike" kern="1200" cap="none" spc="0" normalizeH="0" baseline="0" noProof="0" dirty="0">
              <a:ln>
                <a:noFill/>
              </a:ln>
              <a:solidFill>
                <a:prstClr val="black"/>
              </a:solidFill>
              <a:effectLst/>
              <a:highlight>
                <a:srgbClr val="FFFF00"/>
              </a:highlight>
              <a:uLnTx/>
              <a:uFillTx/>
              <a:latin typeface="Helvetica Neue"/>
            </a:endParaRPr>
          </a:p>
        </p:txBody>
      </p:sp>
      <p:sp>
        <p:nvSpPr>
          <p:cNvPr id="6" name="CuadroTexto 5">
            <a:extLst>
              <a:ext uri="{FF2B5EF4-FFF2-40B4-BE49-F238E27FC236}">
                <a16:creationId xmlns:a16="http://schemas.microsoft.com/office/drawing/2014/main" id="{BBF6FB64-B99F-413D-B689-1176DF64A85F}"/>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4</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1" name="¿Por qué estamos haciendo lo que estamos haciendo?">
            <a:extLst>
              <a:ext uri="{FF2B5EF4-FFF2-40B4-BE49-F238E27FC236}">
                <a16:creationId xmlns:a16="http://schemas.microsoft.com/office/drawing/2014/main" id="{D26BA8E8-8584-8176-8374-A478089D1F00}"/>
              </a:ext>
            </a:extLst>
          </p:cNvPr>
          <p:cNvSpPr txBox="1"/>
          <p:nvPr/>
        </p:nvSpPr>
        <p:spPr>
          <a:xfrm>
            <a:off x="1424917" y="212066"/>
            <a:ext cx="10068583" cy="1343958"/>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lang="es-ES" sz="2800" dirty="0"/>
              <a:t>Esto ha ocurrido como producto de los tres retiros de fondos de pensiones legislados desde 2020 y el riesgo de una continuación de los mismos</a:t>
            </a:r>
          </a:p>
        </p:txBody>
      </p:sp>
      <p:graphicFrame>
        <p:nvGraphicFramePr>
          <p:cNvPr id="9" name="Gráfico 8">
            <a:extLst>
              <a:ext uri="{FF2B5EF4-FFF2-40B4-BE49-F238E27FC236}">
                <a16:creationId xmlns:a16="http://schemas.microsoft.com/office/drawing/2014/main" id="{BD24E895-CA7A-B929-1B13-5CBD61F92D9B}"/>
              </a:ext>
            </a:extLst>
          </p:cNvPr>
          <p:cNvGraphicFramePr>
            <a:graphicFrameLocks/>
          </p:cNvGraphicFramePr>
          <p:nvPr>
            <p:extLst>
              <p:ext uri="{D42A27DB-BD31-4B8C-83A1-F6EECF244321}">
                <p14:modId xmlns:p14="http://schemas.microsoft.com/office/powerpoint/2010/main" val="3781855243"/>
              </p:ext>
            </p:extLst>
          </p:nvPr>
        </p:nvGraphicFramePr>
        <p:xfrm>
          <a:off x="7006856" y="1556024"/>
          <a:ext cx="4486643" cy="45482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A81C296D-AE8F-449E-201D-E52C7AFE902A}"/>
              </a:ext>
            </a:extLst>
          </p:cNvPr>
          <p:cNvGraphicFramePr>
            <a:graphicFrameLocks/>
          </p:cNvGraphicFramePr>
          <p:nvPr>
            <p:extLst>
              <p:ext uri="{D42A27DB-BD31-4B8C-83A1-F6EECF244321}">
                <p14:modId xmlns:p14="http://schemas.microsoft.com/office/powerpoint/2010/main" val="2828194002"/>
              </p:ext>
            </p:extLst>
          </p:nvPr>
        </p:nvGraphicFramePr>
        <p:xfrm>
          <a:off x="1286694" y="2233329"/>
          <a:ext cx="6496494" cy="3870909"/>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340A93FD-B6C4-9193-DA30-8215BBE4A566}"/>
              </a:ext>
            </a:extLst>
          </p:cNvPr>
          <p:cNvSpPr txBox="1"/>
          <p:nvPr/>
        </p:nvSpPr>
        <p:spPr>
          <a:xfrm>
            <a:off x="829340" y="1572235"/>
            <a:ext cx="6103088" cy="498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a:defRPr sz="1440" b="1" i="0" u="none" strike="noStrike" kern="1200" spc="0" baseline="0">
                <a:solidFill>
                  <a:srgbClr val="000000"/>
                </a:solidFill>
                <a:latin typeface="+mn-lt"/>
                <a:ea typeface="+mn-ea"/>
                <a:cs typeface="+mn-cs"/>
              </a:defRPr>
            </a:pPr>
            <a:r>
              <a:rPr lang="es-CL" dirty="0"/>
              <a:t>Variación de la tasa de interés a 10 años en pesos</a:t>
            </a:r>
          </a:p>
          <a:p>
            <a:pPr algn="ctr" rtl="0">
              <a:defRPr sz="1440" b="1" i="0" u="none" strike="noStrike" kern="1200" spc="0" baseline="0">
                <a:solidFill>
                  <a:srgbClr val="000000"/>
                </a:solidFill>
                <a:latin typeface="+mn-lt"/>
                <a:ea typeface="+mn-ea"/>
                <a:cs typeface="+mn-cs"/>
              </a:defRPr>
            </a:pPr>
            <a:r>
              <a:rPr lang="es-CL" sz="1200" dirty="0"/>
              <a:t>(puntos base)</a:t>
            </a:r>
          </a:p>
        </p:txBody>
      </p:sp>
    </p:spTree>
    <p:extLst>
      <p:ext uri="{BB962C8B-B14F-4D97-AF65-F5344CB8AC3E}">
        <p14:creationId xmlns:p14="http://schemas.microsoft.com/office/powerpoint/2010/main" val="16231078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0">
            <a:extLst>
              <a:ext uri="{FF2B5EF4-FFF2-40B4-BE49-F238E27FC236}">
                <a16:creationId xmlns:a16="http://schemas.microsoft.com/office/drawing/2014/main" id="{8B6E016A-708C-48CD-A825-2BF1FF3C9E17}"/>
              </a:ext>
            </a:extLst>
          </p:cNvPr>
          <p:cNvSpPr txBox="1"/>
          <p:nvPr/>
        </p:nvSpPr>
        <p:spPr>
          <a:xfrm>
            <a:off x="346634" y="6297738"/>
            <a:ext cx="11196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a:ln>
                  <a:noFill/>
                </a:ln>
                <a:solidFill>
                  <a:prstClr val="black"/>
                </a:solidFill>
                <a:effectLst/>
                <a:uLnTx/>
                <a:uFillTx/>
                <a:latin typeface="Helvetica Neue"/>
                <a:ea typeface="ヒラギノ角ゴ Pro W3" charset="-128"/>
              </a:rPr>
              <a:t>Nota: </a:t>
            </a:r>
            <a:r>
              <a:rPr kumimoji="0" lang="es-CL" sz="1000" b="0" i="0" u="none" strike="noStrike" kern="1200" cap="none" spc="0" normalizeH="0" baseline="0" noProof="0">
                <a:ln>
                  <a:noFill/>
                </a:ln>
                <a:solidFill>
                  <a:prstClr val="black"/>
                </a:solidFill>
                <a:effectLst/>
                <a:uLnTx/>
                <a:uFillTx/>
                <a:latin typeface="Helvetica Neue"/>
                <a:ea typeface="ヒラギノ角ゴ Pro W3" charset="-128"/>
              </a:rPr>
              <a:t>La canasta comparable está compuesta de una </a:t>
            </a:r>
            <a:r>
              <a:rPr kumimoji="0" lang="es-ES" sz="1000" b="0" i="0" u="none" strike="noStrike" kern="1200" cap="none" spc="0" normalizeH="0" baseline="0" noProof="0">
                <a:ln>
                  <a:noFill/>
                </a:ln>
                <a:solidFill>
                  <a:prstClr val="black"/>
                </a:solidFill>
                <a:effectLst/>
                <a:uLnTx/>
                <a:uFillTx/>
                <a:latin typeface="Helvetica Neue"/>
                <a:ea typeface="ヒラギノ角ゴ Pro W3" charset="-128"/>
              </a:rPr>
              <a:t>combinación de países de América Latina y exportadores de materias primas (Australia, Brasil, Colombia, México, Nueva Zelanda y Perú).  </a:t>
            </a:r>
            <a:r>
              <a:rPr kumimoji="0" lang="es-CL" sz="1000" b="1" i="0" u="none" strike="noStrike" kern="1200" cap="none" spc="0" normalizeH="0" baseline="0" noProof="0">
                <a:ln>
                  <a:noFill/>
                </a:ln>
                <a:solidFill>
                  <a:prstClr val="black"/>
                </a:solidFill>
                <a:effectLst/>
                <a:uLnTx/>
                <a:uFillTx/>
                <a:latin typeface="Helvetica Neue"/>
                <a:ea typeface="ヒラギノ角ゴ Pro W3" charset="-128"/>
              </a:rPr>
              <a:t>Fuente: </a:t>
            </a:r>
            <a:r>
              <a:rPr kumimoji="0" lang="es-CL" sz="1000" b="0" i="0" u="none" strike="noStrike" kern="1200" cap="none" spc="0" normalizeH="0" baseline="0" noProof="0">
                <a:ln>
                  <a:noFill/>
                </a:ln>
                <a:solidFill>
                  <a:prstClr val="black"/>
                </a:solidFill>
                <a:effectLst/>
                <a:uLnTx/>
                <a:uFillTx/>
                <a:latin typeface="Helvetica Neue"/>
                <a:ea typeface="ヒラギノ角ゴ Pro W3" charset="-128"/>
              </a:rPr>
              <a:t>Bloomberg y Banco Central de Chile.</a:t>
            </a:r>
          </a:p>
        </p:txBody>
      </p:sp>
      <p:sp>
        <p:nvSpPr>
          <p:cNvPr id="14" name="Título 1">
            <a:extLst>
              <a:ext uri="{FF2B5EF4-FFF2-40B4-BE49-F238E27FC236}">
                <a16:creationId xmlns:a16="http://schemas.microsoft.com/office/drawing/2014/main" id="{D7003A90-C690-40F5-970D-7759FE43BE41}"/>
              </a:ext>
            </a:extLst>
          </p:cNvPr>
          <p:cNvSpPr txBox="1">
            <a:spLocks/>
          </p:cNvSpPr>
          <p:nvPr/>
        </p:nvSpPr>
        <p:spPr>
          <a:xfrm>
            <a:off x="331128" y="189266"/>
            <a:ext cx="11736000" cy="789960"/>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r>
              <a:rPr lang="es-ES" sz="2400" b="1" dirty="0">
                <a:solidFill>
                  <a:schemeClr val="accent1">
                    <a:lumMod val="50000"/>
                  </a:schemeClr>
                </a:solidFill>
                <a:latin typeface="gobCL" pitchFamily="2" charset="77"/>
                <a:ea typeface="+mn-ea"/>
                <a:cs typeface="+mn-cs"/>
              </a:rPr>
              <a:t>La prolongada incertidumbre y los retiros de fondos de pensiones han determinado una evolución de los precios financieros en Chile que en varios pasajes ha diferido de sus pares </a:t>
            </a:r>
          </a:p>
        </p:txBody>
      </p:sp>
      <p:sp>
        <p:nvSpPr>
          <p:cNvPr id="18" name="CuadroTexto 17">
            <a:extLst>
              <a:ext uri="{FF2B5EF4-FFF2-40B4-BE49-F238E27FC236}">
                <a16:creationId xmlns:a16="http://schemas.microsoft.com/office/drawing/2014/main" id="{5863E400-C9F9-4827-A764-472DD6D6DBE3}"/>
              </a:ext>
            </a:extLst>
          </p:cNvPr>
          <p:cNvSpPr txBox="1"/>
          <p:nvPr/>
        </p:nvSpPr>
        <p:spPr>
          <a:xfrm rot="16200000">
            <a:off x="-207402" y="1995504"/>
            <a:ext cx="1484868" cy="4078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spc="0" baseline="0">
                <a:solidFill>
                  <a:srgbClr val="000000"/>
                </a:solidFill>
                <a:latin typeface="Helvetica"/>
                <a:ea typeface="Helvetica"/>
                <a:cs typeface="Helvetica"/>
              </a:defRPr>
            </a:pPr>
            <a:r>
              <a:rPr kumimoji="0" lang="es-CL" sz="1050" b="1" i="0" u="none" strike="noStrike" kern="1200" cap="none" spc="0" normalizeH="0" baseline="0" noProof="0">
                <a:ln>
                  <a:noFill/>
                </a:ln>
                <a:solidFill>
                  <a:srgbClr val="000000"/>
                </a:solidFill>
                <a:effectLst/>
                <a:uLnTx/>
                <a:uFillTx/>
                <a:latin typeface="Helvetica"/>
                <a:cs typeface="Helvetica"/>
              </a:rPr>
              <a:t>Tasa a 10 años
</a:t>
            </a:r>
            <a:r>
              <a:rPr kumimoji="0" lang="es-CL" sz="1000" b="0" i="0" u="none" strike="noStrike" kern="1200" cap="none" spc="0" normalizeH="0" baseline="0" noProof="0">
                <a:ln>
                  <a:noFill/>
                </a:ln>
                <a:solidFill>
                  <a:srgbClr val="000000"/>
                </a:solidFill>
                <a:effectLst/>
                <a:uLnTx/>
                <a:uFillTx/>
                <a:latin typeface="Helvetica"/>
                <a:cs typeface="Helvetica"/>
              </a:rPr>
              <a:t>(en %)</a:t>
            </a:r>
          </a:p>
        </p:txBody>
      </p:sp>
      <p:sp>
        <p:nvSpPr>
          <p:cNvPr id="19" name="CuadroTexto 18">
            <a:extLst>
              <a:ext uri="{FF2B5EF4-FFF2-40B4-BE49-F238E27FC236}">
                <a16:creationId xmlns:a16="http://schemas.microsoft.com/office/drawing/2014/main" id="{E47C7315-E8C6-4961-B791-E749A6C8B5F3}"/>
              </a:ext>
            </a:extLst>
          </p:cNvPr>
          <p:cNvSpPr txBox="1"/>
          <p:nvPr/>
        </p:nvSpPr>
        <p:spPr>
          <a:xfrm rot="16200000">
            <a:off x="-339120" y="3532901"/>
            <a:ext cx="1484868" cy="4078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spc="0" baseline="0">
                <a:solidFill>
                  <a:srgbClr val="000000"/>
                </a:solidFill>
                <a:latin typeface="Helvetica"/>
                <a:ea typeface="Helvetica"/>
                <a:cs typeface="Helvetica"/>
              </a:defRPr>
            </a:pPr>
            <a:r>
              <a:rPr kumimoji="0" lang="es-CL" sz="1050" b="1" i="0" u="none" strike="noStrike" kern="1200" cap="none" spc="0" normalizeH="0" baseline="0" noProof="0">
                <a:ln>
                  <a:noFill/>
                </a:ln>
                <a:solidFill>
                  <a:srgbClr val="000000"/>
                </a:solidFill>
                <a:effectLst/>
                <a:uLnTx/>
                <a:uFillTx/>
                <a:latin typeface="Helvetica"/>
                <a:cs typeface="Helvetica"/>
              </a:rPr>
              <a:t>Tipo de Cambio
</a:t>
            </a:r>
            <a:r>
              <a:rPr kumimoji="0" lang="es-CL" sz="1000" b="0" i="0" u="none" strike="noStrike" kern="1200" cap="none" spc="0" normalizeH="0" baseline="0" noProof="0">
                <a:ln>
                  <a:noFill/>
                </a:ln>
                <a:solidFill>
                  <a:srgbClr val="000000"/>
                </a:solidFill>
                <a:effectLst/>
                <a:uLnTx/>
                <a:uFillTx/>
                <a:latin typeface="Helvetica"/>
                <a:cs typeface="Helvetica"/>
              </a:rPr>
              <a:t>(</a:t>
            </a:r>
            <a:r>
              <a:rPr kumimoji="0" lang="es-CL" sz="1000" b="1" i="0" u="none" strike="noStrike" kern="1200" cap="none" spc="0" normalizeH="0" baseline="0" noProof="0">
                <a:ln>
                  <a:noFill/>
                </a:ln>
                <a:solidFill>
                  <a:srgbClr val="000000"/>
                </a:solidFill>
                <a:effectLst/>
                <a:uLnTx/>
                <a:uFillTx/>
                <a:latin typeface="Helvetica"/>
                <a:cs typeface="Helvetica"/>
              </a:rPr>
              <a:t>pesos por dólar</a:t>
            </a:r>
            <a:r>
              <a:rPr kumimoji="0" lang="es-CL" sz="1000" b="0" i="0" u="none" strike="noStrike" kern="1200" cap="none" spc="0" normalizeH="0" baseline="0" noProof="0">
                <a:ln>
                  <a:noFill/>
                </a:ln>
                <a:solidFill>
                  <a:srgbClr val="000000"/>
                </a:solidFill>
                <a:effectLst/>
                <a:uLnTx/>
                <a:uFillTx/>
                <a:latin typeface="Helvetica"/>
                <a:cs typeface="Helvetica"/>
              </a:rPr>
              <a:t>)</a:t>
            </a:r>
          </a:p>
        </p:txBody>
      </p:sp>
      <p:sp>
        <p:nvSpPr>
          <p:cNvPr id="20" name="CuadroTexto 19">
            <a:extLst>
              <a:ext uri="{FF2B5EF4-FFF2-40B4-BE49-F238E27FC236}">
                <a16:creationId xmlns:a16="http://schemas.microsoft.com/office/drawing/2014/main" id="{93C05F14-7757-464F-BFD0-D2964C150525}"/>
              </a:ext>
            </a:extLst>
          </p:cNvPr>
          <p:cNvSpPr txBox="1"/>
          <p:nvPr/>
        </p:nvSpPr>
        <p:spPr>
          <a:xfrm rot="16200000">
            <a:off x="-339120" y="5078681"/>
            <a:ext cx="1484868" cy="4078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40" b="1" i="0" u="none" strike="noStrike" kern="1200" spc="0" baseline="0">
                <a:solidFill>
                  <a:srgbClr val="000000"/>
                </a:solidFill>
                <a:latin typeface="Helvetica"/>
                <a:ea typeface="Helvetica"/>
                <a:cs typeface="Helvetica"/>
              </a:defRPr>
            </a:pPr>
            <a:r>
              <a:rPr kumimoji="0" lang="es-CL" sz="1050" b="1" i="0" u="none" strike="noStrike" kern="1200" cap="none" spc="0" normalizeH="0" baseline="0" noProof="0">
                <a:ln>
                  <a:noFill/>
                </a:ln>
                <a:solidFill>
                  <a:srgbClr val="000000"/>
                </a:solidFill>
                <a:effectLst/>
                <a:uLnTx/>
                <a:uFillTx/>
                <a:latin typeface="Helvetica"/>
                <a:cs typeface="Helvetica"/>
              </a:rPr>
              <a:t>Bolsa
</a:t>
            </a:r>
            <a:r>
              <a:rPr kumimoji="0" lang="es-CL" sz="1000" b="0" i="0" u="none" strike="noStrike" kern="1200" cap="none" spc="0" normalizeH="0" baseline="0" noProof="0">
                <a:ln>
                  <a:noFill/>
                </a:ln>
                <a:solidFill>
                  <a:srgbClr val="000000"/>
                </a:solidFill>
                <a:effectLst/>
                <a:uLnTx/>
                <a:uFillTx/>
                <a:latin typeface="Helvetica"/>
                <a:cs typeface="Helvetica"/>
              </a:rPr>
              <a:t>(</a:t>
            </a:r>
            <a:r>
              <a:rPr kumimoji="0" lang="es-CL" sz="1000" b="1" i="0" u="none" strike="noStrike" kern="1200" cap="none" spc="0" normalizeH="0" baseline="0" noProof="0">
                <a:ln>
                  <a:noFill/>
                </a:ln>
                <a:solidFill>
                  <a:srgbClr val="000000"/>
                </a:solidFill>
                <a:effectLst/>
                <a:uLnTx/>
                <a:uFillTx/>
                <a:latin typeface="Helvetica"/>
                <a:cs typeface="Helvetica"/>
              </a:rPr>
              <a:t>índice</a:t>
            </a:r>
            <a:r>
              <a:rPr kumimoji="0" lang="es-CL" sz="1000" b="0" i="0" u="none" strike="noStrike" kern="1200" cap="none" spc="0" normalizeH="0" baseline="0" noProof="0">
                <a:ln>
                  <a:noFill/>
                </a:ln>
                <a:solidFill>
                  <a:srgbClr val="000000"/>
                </a:solidFill>
                <a:effectLst/>
                <a:uLnTx/>
                <a:uFillTx/>
                <a:latin typeface="Helvetica"/>
                <a:cs typeface="Helvetica"/>
              </a:rPr>
              <a:t>)</a:t>
            </a:r>
          </a:p>
        </p:txBody>
      </p:sp>
      <p:graphicFrame>
        <p:nvGraphicFramePr>
          <p:cNvPr id="11" name="Gráfico 10">
            <a:extLst>
              <a:ext uri="{FF2B5EF4-FFF2-40B4-BE49-F238E27FC236}">
                <a16:creationId xmlns:a16="http://schemas.microsoft.com/office/drawing/2014/main" id="{81B5A6C3-1966-4B72-BEA1-5BEA22D70E0D}"/>
              </a:ext>
            </a:extLst>
          </p:cNvPr>
          <p:cNvGraphicFramePr>
            <a:graphicFrameLocks/>
          </p:cNvGraphicFramePr>
          <p:nvPr/>
        </p:nvGraphicFramePr>
        <p:xfrm>
          <a:off x="1145096" y="1336563"/>
          <a:ext cx="11052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5F2C6E76-78EB-4BB4-BE94-3E1E344F4B6F}"/>
              </a:ext>
            </a:extLst>
          </p:cNvPr>
          <p:cNvGraphicFramePr>
            <a:graphicFrameLocks/>
          </p:cNvGraphicFramePr>
          <p:nvPr/>
        </p:nvGraphicFramePr>
        <p:xfrm>
          <a:off x="1005156" y="3140407"/>
          <a:ext cx="11124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0BC305FC-B8C9-4DEA-A1F5-958B6F9F110A}"/>
              </a:ext>
            </a:extLst>
          </p:cNvPr>
          <p:cNvGraphicFramePr>
            <a:graphicFrameLocks/>
          </p:cNvGraphicFramePr>
          <p:nvPr/>
        </p:nvGraphicFramePr>
        <p:xfrm>
          <a:off x="871493" y="4601228"/>
          <a:ext cx="11268000" cy="1656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CuadroTexto 9">
            <a:extLst>
              <a:ext uri="{FF2B5EF4-FFF2-40B4-BE49-F238E27FC236}">
                <a16:creationId xmlns:a16="http://schemas.microsoft.com/office/drawing/2014/main" id="{B6A12C9A-4E19-4C04-FF29-95F3C7F9B297}"/>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5</a:t>
            </a:r>
          </a:p>
        </p:txBody>
      </p:sp>
    </p:spTree>
    <p:extLst>
      <p:ext uri="{BB962C8B-B14F-4D97-AF65-F5344CB8AC3E}">
        <p14:creationId xmlns:p14="http://schemas.microsoft.com/office/powerpoint/2010/main" val="211335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15" name="¿Por qué estamos haciendo lo que estamos haciendo?"/>
          <p:cNvSpPr txBox="1"/>
          <p:nvPr/>
        </p:nvSpPr>
        <p:spPr>
          <a:xfrm>
            <a:off x="1470477" y="454028"/>
            <a:ext cx="10442123" cy="482183"/>
          </a:xfrm>
          <a:prstGeom prst="rect">
            <a:avLst/>
          </a:prstGeom>
          <a:no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103C67"/>
                </a:solidFill>
                <a:effectLst/>
                <a:uLnTx/>
                <a:uFillTx/>
                <a:latin typeface="Helvetica Neue Light"/>
              </a:rPr>
              <a:t>Debilitamiento del peso chileno y posibles riesgos… </a:t>
            </a:r>
          </a:p>
        </p:txBody>
      </p:sp>
      <p:sp>
        <p:nvSpPr>
          <p:cNvPr id="9" name="CuadroTexto 10">
            <a:extLst>
              <a:ext uri="{FF2B5EF4-FFF2-40B4-BE49-F238E27FC236}">
                <a16:creationId xmlns:a16="http://schemas.microsoft.com/office/drawing/2014/main" id="{23F2899E-0567-46C8-B32B-45A8B8010233}"/>
              </a:ext>
            </a:extLst>
          </p:cNvPr>
          <p:cNvSpPr txBox="1"/>
          <p:nvPr/>
        </p:nvSpPr>
        <p:spPr>
          <a:xfrm>
            <a:off x="100358" y="6529704"/>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Bloomberg y Banco Central de Chile.</a:t>
            </a:r>
          </a:p>
        </p:txBody>
      </p:sp>
      <p:sp>
        <p:nvSpPr>
          <p:cNvPr id="8" name="CuadroTexto 7">
            <a:extLst>
              <a:ext uri="{FF2B5EF4-FFF2-40B4-BE49-F238E27FC236}">
                <a16:creationId xmlns:a16="http://schemas.microsoft.com/office/drawing/2014/main" id="{D4EF4357-69FF-294A-AF7F-5BF35D2B0ED9}"/>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lang="es-ES" sz="2000" b="1" dirty="0">
                <a:solidFill>
                  <a:srgbClr val="002060"/>
                </a:solidFill>
                <a:latin typeface="Helvetica" pitchFamily="2" charset="0"/>
                <a:ea typeface="Helvetica Neue"/>
                <a:cs typeface="Helvetica Neue"/>
                <a:sym typeface="Helvetica Neue"/>
              </a:rPr>
              <a:t>6</a:t>
            </a:r>
            <a:endPar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endParaRPr>
          </a:p>
        </p:txBody>
      </p:sp>
      <p:sp>
        <p:nvSpPr>
          <p:cNvPr id="13" name="Marcador de contenido 2">
            <a:extLst>
              <a:ext uri="{FF2B5EF4-FFF2-40B4-BE49-F238E27FC236}">
                <a16:creationId xmlns:a16="http://schemas.microsoft.com/office/drawing/2014/main" id="{D6470A06-9392-48F7-35B5-AED758B980FC}"/>
              </a:ext>
            </a:extLst>
          </p:cNvPr>
          <p:cNvSpPr txBox="1">
            <a:spLocks/>
          </p:cNvSpPr>
          <p:nvPr/>
        </p:nvSpPr>
        <p:spPr>
          <a:xfrm>
            <a:off x="240612" y="1214378"/>
            <a:ext cx="11671988" cy="1668568"/>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El tipo de cambio se ha depreciado alcanzando máximos no vistos desde el inicio de la pandemia.</a:t>
            </a:r>
          </a:p>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Cuando los agentes mantienen un descalce cambiario, un aumento de sus pasivos en moneda extranjera puede tener un efecto no deseado ante episodios de depreciación cambiaria.</a:t>
            </a:r>
          </a:p>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Sin embargo, la proporción de firmas grandes con descalces mayores a 10% se ha mantenido estable.</a:t>
            </a:r>
          </a:p>
        </p:txBody>
      </p:sp>
      <p:graphicFrame>
        <p:nvGraphicFramePr>
          <p:cNvPr id="14" name="Gráfico 13">
            <a:extLst>
              <a:ext uri="{FF2B5EF4-FFF2-40B4-BE49-F238E27FC236}">
                <a16:creationId xmlns:a16="http://schemas.microsoft.com/office/drawing/2014/main" id="{75DBCF33-8770-4841-B48A-CDF572855F44}"/>
              </a:ext>
            </a:extLst>
          </p:cNvPr>
          <p:cNvGraphicFramePr>
            <a:graphicFrameLocks/>
          </p:cNvGraphicFramePr>
          <p:nvPr>
            <p:extLst>
              <p:ext uri="{D42A27DB-BD31-4B8C-83A1-F6EECF244321}">
                <p14:modId xmlns:p14="http://schemas.microsoft.com/office/powerpoint/2010/main" val="2795046886"/>
              </p:ext>
            </p:extLst>
          </p:nvPr>
        </p:nvGraphicFramePr>
        <p:xfrm>
          <a:off x="852006" y="2853822"/>
          <a:ext cx="4534805" cy="36758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1 Gráfico">
            <a:extLst>
              <a:ext uri="{FF2B5EF4-FFF2-40B4-BE49-F238E27FC236}">
                <a16:creationId xmlns:a16="http://schemas.microsoft.com/office/drawing/2014/main" id="{A96B2B80-7031-4CF0-8071-3C03743B777F}"/>
              </a:ext>
            </a:extLst>
          </p:cNvPr>
          <p:cNvGraphicFramePr>
            <a:graphicFrameLocks/>
          </p:cNvGraphicFramePr>
          <p:nvPr>
            <p:extLst>
              <p:ext uri="{D42A27DB-BD31-4B8C-83A1-F6EECF244321}">
                <p14:modId xmlns:p14="http://schemas.microsoft.com/office/powerpoint/2010/main" val="1254827107"/>
              </p:ext>
            </p:extLst>
          </p:nvPr>
        </p:nvGraphicFramePr>
        <p:xfrm>
          <a:off x="5920258" y="2847631"/>
          <a:ext cx="5184000" cy="360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42960267"/>
      </p:ext>
    </p:extLst>
  </p:cSld>
  <p:clrMapOvr>
    <a:overrideClrMapping bg1="lt1" tx1="dk1" bg2="lt2" tx2="dk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sp>
        <p:nvSpPr>
          <p:cNvPr id="15" name="¿Por qué estamos haciendo lo que estamos haciendo?"/>
          <p:cNvSpPr txBox="1"/>
          <p:nvPr/>
        </p:nvSpPr>
        <p:spPr>
          <a:xfrm>
            <a:off x="1470477" y="436444"/>
            <a:ext cx="10442123" cy="482183"/>
          </a:xfrm>
          <a:prstGeom prst="rect">
            <a:avLst/>
          </a:prstGeom>
          <a:noFill/>
          <a:ln w="12700">
            <a:miter lim="400000"/>
          </a:ln>
          <a:extLst>
            <a:ext uri="{C572A759-6A51-4108-AA02-DFA0A04FC94B}">
              <ma14:wrappingTextBoxFlag xmlns="" xmlns:ma14="http://schemas.microsoft.com/office/mac/drawingml/2011/main" val="1"/>
            </a:ext>
          </a:extLst>
        </p:spPr>
        <p:txBody>
          <a:bodyPr wrap="square" lIns="25400" tIns="25400" rIns="25400" bIns="25400">
            <a:spAutoFit/>
          </a:bodyPr>
          <a:lstStyle>
            <a:defPPr>
              <a:defRPr lang="es-CL"/>
            </a:defPPr>
            <a:lvl1pPr marR="0" lvl="0" indent="0" algn="just" defTabSz="412750" fontAlgn="auto" hangingPunct="0">
              <a:lnSpc>
                <a:spcPct val="100000"/>
              </a:lnSpc>
              <a:spcBef>
                <a:spcPts val="0"/>
              </a:spcBef>
              <a:spcAft>
                <a:spcPts val="0"/>
              </a:spcAft>
              <a:buClrTx/>
              <a:buSzTx/>
              <a:buFontTx/>
              <a:buNone/>
              <a:tabLst/>
              <a:defRPr kumimoji="0" sz="2000" b="1" i="0" u="none" strike="noStrike" kern="0" cap="none" spc="0" normalizeH="0" baseline="0">
                <a:ln>
                  <a:noFill/>
                </a:ln>
                <a:solidFill>
                  <a:srgbClr val="103C67"/>
                </a:solidFill>
                <a:effectLst/>
                <a:uLnTx/>
                <a:uFillTx/>
                <a:latin typeface="Helvetica Neue Light"/>
                <a:ea typeface="Helvetica Neue Light"/>
                <a:cs typeface="Helvetica Neue Light"/>
              </a:defRPr>
            </a:lvl1pPr>
          </a:lstStyle>
          <a:p>
            <a:pPr marL="0" marR="0" lvl="0" indent="0" algn="just" defTabSz="412750" rtl="0" eaLnBrk="1" fontAlgn="auto" latinLnBrk="0" hangingPunct="0">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103C67"/>
                </a:solidFill>
                <a:effectLst/>
                <a:uLnTx/>
                <a:uFillTx/>
                <a:latin typeface="Helvetica Neue Light"/>
              </a:rPr>
              <a:t>Dolarización de la economía… </a:t>
            </a:r>
          </a:p>
        </p:txBody>
      </p:sp>
      <p:sp>
        <p:nvSpPr>
          <p:cNvPr id="9" name="CuadroTexto 10">
            <a:extLst>
              <a:ext uri="{FF2B5EF4-FFF2-40B4-BE49-F238E27FC236}">
                <a16:creationId xmlns:a16="http://schemas.microsoft.com/office/drawing/2014/main" id="{23F2899E-0567-46C8-B32B-45A8B8010233}"/>
              </a:ext>
            </a:extLst>
          </p:cNvPr>
          <p:cNvSpPr txBox="1"/>
          <p:nvPr/>
        </p:nvSpPr>
        <p:spPr>
          <a:xfrm>
            <a:off x="100358" y="6529704"/>
            <a:ext cx="1085969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rPr>
              <a:t>Fuente: </a:t>
            </a:r>
            <a:r>
              <a:rPr kumimoji="0" lang="es-CL" sz="1000" i="0" u="none" strike="noStrike" kern="1200" cap="none" spc="0" normalizeH="0" baseline="0" noProof="0" dirty="0">
                <a:ln>
                  <a:noFill/>
                </a:ln>
                <a:solidFill>
                  <a:prstClr val="black"/>
                </a:solidFill>
                <a:effectLst/>
                <a:uLnTx/>
                <a:uFillTx/>
                <a:latin typeface="Helvetica Neue"/>
              </a:rPr>
              <a:t>CMF.</a:t>
            </a:r>
          </a:p>
        </p:txBody>
      </p:sp>
      <p:sp>
        <p:nvSpPr>
          <p:cNvPr id="8" name="CuadroTexto 7">
            <a:extLst>
              <a:ext uri="{FF2B5EF4-FFF2-40B4-BE49-F238E27FC236}">
                <a16:creationId xmlns:a16="http://schemas.microsoft.com/office/drawing/2014/main" id="{D4EF4357-69FF-294A-AF7F-5BF35D2B0ED9}"/>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7</a:t>
            </a:r>
          </a:p>
        </p:txBody>
      </p:sp>
      <p:sp>
        <p:nvSpPr>
          <p:cNvPr id="13" name="Marcador de contenido 2">
            <a:extLst>
              <a:ext uri="{FF2B5EF4-FFF2-40B4-BE49-F238E27FC236}">
                <a16:creationId xmlns:a16="http://schemas.microsoft.com/office/drawing/2014/main" id="{D6470A06-9392-48F7-35B5-AED758B980FC}"/>
              </a:ext>
            </a:extLst>
          </p:cNvPr>
          <p:cNvSpPr txBox="1">
            <a:spLocks/>
          </p:cNvSpPr>
          <p:nvPr/>
        </p:nvSpPr>
        <p:spPr>
          <a:xfrm>
            <a:off x="240612" y="1214378"/>
            <a:ext cx="11671988" cy="846597"/>
          </a:xfrm>
          <a:prstGeom prst="rect">
            <a:avLst/>
          </a:prstGeom>
        </p:spPr>
        <p:txBody>
          <a:bodyPr>
            <a:noAutofit/>
          </a:bodyPr>
          <a:lst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Helvetica Neue"/>
                <a:ea typeface="Helvetica Neue"/>
                <a:cs typeface="Helvetica Neue"/>
                <a:sym typeface="Helvetica Neue"/>
              </a:defRPr>
            </a:lvl9pPr>
          </a:lstStyle>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El número de cuentas corrientes en moneda extranjera ha aumentado considerablemente desde el tercer trimestre de 2021.</a:t>
            </a:r>
          </a:p>
          <a:p>
            <a:pPr marL="285750" lvl="1" indent="-285750" algn="just">
              <a:spcBef>
                <a:spcPts val="600"/>
              </a:spcBef>
              <a:spcAft>
                <a:spcPts val="600"/>
              </a:spcAft>
              <a:defRPr sz="4000" b="0">
                <a:latin typeface="Helvetica Neue Light"/>
                <a:ea typeface="Helvetica Neue Light"/>
                <a:cs typeface="Helvetica Neue Light"/>
                <a:sym typeface="Helvetica Neue Light"/>
              </a:defRPr>
            </a:pPr>
            <a:r>
              <a:rPr lang="es-ES" sz="2000" kern="0" dirty="0">
                <a:solidFill>
                  <a:srgbClr val="002060"/>
                </a:solidFill>
                <a:latin typeface="Helvetica Neue Light"/>
                <a:ea typeface="Helvetica Neue Light"/>
                <a:cs typeface="Helvetica Neue Light"/>
                <a:sym typeface="Helvetica Neue Light"/>
              </a:rPr>
              <a:t>Los saldos en moneda extranjera se han incrementado desde fines de 2019.</a:t>
            </a:r>
          </a:p>
        </p:txBody>
      </p:sp>
      <p:graphicFrame>
        <p:nvGraphicFramePr>
          <p:cNvPr id="12" name="Gráfico 11">
            <a:extLst>
              <a:ext uri="{FF2B5EF4-FFF2-40B4-BE49-F238E27FC236}">
                <a16:creationId xmlns:a16="http://schemas.microsoft.com/office/drawing/2014/main" id="{71E751A2-C5F5-D2AD-B918-8AE3D36BCA1F}"/>
              </a:ext>
            </a:extLst>
          </p:cNvPr>
          <p:cNvGraphicFramePr>
            <a:graphicFrameLocks/>
          </p:cNvGraphicFramePr>
          <p:nvPr/>
        </p:nvGraphicFramePr>
        <p:xfrm>
          <a:off x="593854" y="2411044"/>
          <a:ext cx="5438775" cy="4143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a:extLst>
              <a:ext uri="{FF2B5EF4-FFF2-40B4-BE49-F238E27FC236}">
                <a16:creationId xmlns:a16="http://schemas.microsoft.com/office/drawing/2014/main" id="{80E1062B-B51A-4BDE-B6C7-AE44B6CA70EC}"/>
              </a:ext>
            </a:extLst>
          </p:cNvPr>
          <p:cNvGraphicFramePr>
            <a:graphicFrameLocks/>
          </p:cNvGraphicFramePr>
          <p:nvPr>
            <p:extLst>
              <p:ext uri="{D42A27DB-BD31-4B8C-83A1-F6EECF244321}">
                <p14:modId xmlns:p14="http://schemas.microsoft.com/office/powerpoint/2010/main" val="3014590841"/>
              </p:ext>
            </p:extLst>
          </p:nvPr>
        </p:nvGraphicFramePr>
        <p:xfrm>
          <a:off x="6341485" y="2361996"/>
          <a:ext cx="5438775" cy="414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98367434"/>
      </p:ext>
    </p:extLst>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3148D7C-1F6A-497F-B170-7CB93C48A2EC}"/>
              </a:ext>
            </a:extLst>
          </p:cNvPr>
          <p:cNvSpPr txBox="1"/>
          <p:nvPr/>
        </p:nvSpPr>
        <p:spPr>
          <a:xfrm>
            <a:off x="343762" y="6308725"/>
            <a:ext cx="10896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ea typeface="ヒラギノ角ゴ Pro W3" charset="-128"/>
                <a:cs typeface="+mn-cs"/>
              </a:rPr>
              <a:t>Nota</a:t>
            </a:r>
            <a:r>
              <a:rPr kumimoji="0" lang="es-CL" sz="1000" b="0" i="0" u="none" strike="noStrike" kern="1200" cap="none" spc="0" normalizeH="0" baseline="0" noProof="0" dirty="0">
                <a:ln>
                  <a:noFill/>
                </a:ln>
                <a:solidFill>
                  <a:prstClr val="black"/>
                </a:solidFill>
                <a:effectLst/>
                <a:uLnTx/>
                <a:uFillTx/>
                <a:latin typeface="Helvetica Neue"/>
                <a:ea typeface="ヒラギノ角ゴ Pro W3" charset="-128"/>
                <a:cs typeface="+mn-cs"/>
              </a:rPr>
              <a:t>:       Avanzadas,       </a:t>
            </a:r>
            <a:r>
              <a:rPr kumimoji="0" lang="es-CL" sz="1000" b="0" i="0" u="none" strike="noStrike" kern="1200" cap="none" spc="0" normalizeH="0" baseline="0" noProof="0" dirty="0">
                <a:ln>
                  <a:noFill/>
                </a:ln>
                <a:solidFill>
                  <a:prstClr val="black"/>
                </a:solidFill>
                <a:effectLst/>
                <a:uLnTx/>
                <a:uFillTx/>
                <a:latin typeface="Helvetica Neue"/>
                <a:ea typeface="ヒラギノ角ゴ Pro W3" charset="-128"/>
              </a:rPr>
              <a:t>E</a:t>
            </a:r>
            <a:r>
              <a:rPr kumimoji="0" lang="es-CL" sz="1000" b="0" i="0" u="none" strike="noStrike" kern="1200" cap="none" spc="0" normalizeH="0" baseline="0" noProof="0" dirty="0" err="1">
                <a:ln>
                  <a:noFill/>
                </a:ln>
                <a:solidFill>
                  <a:prstClr val="black"/>
                </a:solidFill>
                <a:effectLst/>
                <a:uLnTx/>
                <a:uFillTx/>
                <a:latin typeface="Helvetica Neue"/>
                <a:ea typeface="ヒラギノ角ゴ Pro W3" charset="-128"/>
                <a:cs typeface="+mn-cs"/>
              </a:rPr>
              <a:t>mergentes</a:t>
            </a:r>
            <a:r>
              <a:rPr kumimoji="0" lang="es-CL" sz="1000" b="0" i="0" u="none" strike="noStrike" kern="1200" cap="none" spc="0" normalizeH="0" baseline="0" noProof="0" dirty="0">
                <a:ln>
                  <a:noFill/>
                </a:ln>
                <a:solidFill>
                  <a:prstClr val="black"/>
                </a:solidFill>
                <a:effectLst/>
                <a:uLnTx/>
                <a:uFillTx/>
                <a:latin typeface="Helvetica Neue"/>
                <a:ea typeface="ヒラギノ角ゴ Pro W3" charset="-128"/>
                <a:cs typeface="+mn-cs"/>
              </a:rPr>
              <a:t>, y      Latinoamericanas.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200" cap="none" spc="0" normalizeH="0" baseline="0" noProof="0" dirty="0">
                <a:ln>
                  <a:noFill/>
                </a:ln>
                <a:solidFill>
                  <a:prstClr val="black"/>
                </a:solidFill>
                <a:effectLst/>
                <a:uLnTx/>
                <a:uFillTx/>
                <a:latin typeface="Helvetica Neue"/>
                <a:ea typeface="ヒラギノ角ゴ Pro W3" charset="-128"/>
                <a:cs typeface="+mn-cs"/>
              </a:rPr>
              <a:t>Fuente: </a:t>
            </a:r>
            <a:r>
              <a:rPr kumimoji="0" lang="es-CL" sz="1000" b="0" i="0" u="none" strike="noStrike" kern="1200" cap="none" spc="0" normalizeH="0" baseline="0" noProof="0" dirty="0">
                <a:ln>
                  <a:noFill/>
                </a:ln>
                <a:solidFill>
                  <a:prstClr val="black"/>
                </a:solidFill>
                <a:effectLst/>
                <a:uLnTx/>
                <a:uFillTx/>
                <a:latin typeface="Helvetica Neue"/>
                <a:ea typeface="ヒラギノ角ゴ Pro W3" charset="-128"/>
                <a:cs typeface="+mn-cs"/>
              </a:rPr>
              <a:t>Bloomberg.</a:t>
            </a:r>
            <a:endParaRPr kumimoji="0" lang="es-CL" sz="1000" b="0" i="0" u="none" strike="noStrike" kern="1200" cap="none" spc="0" normalizeH="0" baseline="0" noProof="0" dirty="0">
              <a:ln>
                <a:noFill/>
              </a:ln>
              <a:solidFill>
                <a:prstClr val="black"/>
              </a:solidFill>
              <a:effectLst/>
              <a:highlight>
                <a:srgbClr val="FFFF00"/>
              </a:highlight>
              <a:uLnTx/>
              <a:uFillTx/>
              <a:latin typeface="Helvetica Neue"/>
              <a:ea typeface="ヒラギノ角ゴ Pro W3" charset="-128"/>
              <a:cs typeface="+mn-cs"/>
            </a:endParaRPr>
          </a:p>
        </p:txBody>
      </p:sp>
      <p:sp>
        <p:nvSpPr>
          <p:cNvPr id="7" name="Título 1">
            <a:extLst>
              <a:ext uri="{FF2B5EF4-FFF2-40B4-BE49-F238E27FC236}">
                <a16:creationId xmlns:a16="http://schemas.microsoft.com/office/drawing/2014/main" id="{4310D544-DCAE-4744-969D-A148BC436CBC}"/>
              </a:ext>
            </a:extLst>
          </p:cNvPr>
          <p:cNvSpPr txBox="1">
            <a:spLocks/>
          </p:cNvSpPr>
          <p:nvPr/>
        </p:nvSpPr>
        <p:spPr>
          <a:xfrm>
            <a:off x="333949" y="313972"/>
            <a:ext cx="11736000" cy="1159292"/>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t>En las últimas semanas, las condiciones financieras se han vuelto más desfavorables ante los problemas colaterales de la guerra entre Rusia-Ucrania, las presiones inflacionarias altas e inicio o aceleración de la política monetaria global.</a:t>
            </a:r>
            <a:r>
              <a:rPr lang="es-ES" dirty="0"/>
              <a:t> </a:t>
            </a:r>
            <a:endParaRPr kumimoji="0" lang="es-ES" sz="2800" b="1" i="0" u="none" strike="noStrike" kern="0" cap="none" spc="0" normalizeH="0" baseline="0" noProof="0" dirty="0">
              <a:ln>
                <a:noFill/>
              </a:ln>
              <a:solidFill>
                <a:srgbClr val="002060"/>
              </a:solidFill>
              <a:effectLst/>
              <a:uLnTx/>
              <a:uFillTx/>
              <a:latin typeface="Helvetica Neue Light"/>
            </a:endParaRPr>
          </a:p>
        </p:txBody>
      </p:sp>
      <p:graphicFrame>
        <p:nvGraphicFramePr>
          <p:cNvPr id="10" name="Gráfico 9">
            <a:extLst>
              <a:ext uri="{FF2B5EF4-FFF2-40B4-BE49-F238E27FC236}">
                <a16:creationId xmlns:a16="http://schemas.microsoft.com/office/drawing/2014/main" id="{32E3964B-73AF-40BF-B076-52B9822339EF}"/>
              </a:ext>
            </a:extLst>
          </p:cNvPr>
          <p:cNvGraphicFramePr>
            <a:graphicFrameLocks/>
          </p:cNvGraphicFramePr>
          <p:nvPr/>
        </p:nvGraphicFramePr>
        <p:xfrm>
          <a:off x="8183563" y="1427484"/>
          <a:ext cx="3960812" cy="4750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AF213095-EAD9-43F9-8A3A-1EE2C009FD8D}"/>
              </a:ext>
            </a:extLst>
          </p:cNvPr>
          <p:cNvGraphicFramePr>
            <a:graphicFrameLocks/>
          </p:cNvGraphicFramePr>
          <p:nvPr/>
        </p:nvGraphicFramePr>
        <p:xfrm>
          <a:off x="4083136" y="1412875"/>
          <a:ext cx="4065502" cy="4764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a:extLst>
              <a:ext uri="{FF2B5EF4-FFF2-40B4-BE49-F238E27FC236}">
                <a16:creationId xmlns:a16="http://schemas.microsoft.com/office/drawing/2014/main" id="{83AB08CB-E339-4788-87B9-9E1136FE6C00}"/>
              </a:ext>
            </a:extLst>
          </p:cNvPr>
          <p:cNvGraphicFramePr>
            <a:graphicFrameLocks/>
          </p:cNvGraphicFramePr>
          <p:nvPr/>
        </p:nvGraphicFramePr>
        <p:xfrm>
          <a:off x="333949" y="1412875"/>
          <a:ext cx="3699601" cy="4784551"/>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ángulo 2">
            <a:extLst>
              <a:ext uri="{FF2B5EF4-FFF2-40B4-BE49-F238E27FC236}">
                <a16:creationId xmlns:a16="http://schemas.microsoft.com/office/drawing/2014/main" id="{DCA3DED0-B54F-F9C2-D0B0-71BDEE9283ED}"/>
              </a:ext>
            </a:extLst>
          </p:cNvPr>
          <p:cNvSpPr/>
          <p:nvPr/>
        </p:nvSpPr>
        <p:spPr>
          <a:xfrm>
            <a:off x="343762" y="3410180"/>
            <a:ext cx="3736113" cy="127591"/>
          </a:xfrm>
          <a:prstGeom prst="rect">
            <a:avLst/>
          </a:prstGeom>
          <a:noFill/>
          <a:ln w="12700" cap="flat">
            <a:solidFill>
              <a:srgbClr val="FF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C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15" name="Rectángulo 14">
            <a:extLst>
              <a:ext uri="{FF2B5EF4-FFF2-40B4-BE49-F238E27FC236}">
                <a16:creationId xmlns:a16="http://schemas.microsoft.com/office/drawing/2014/main" id="{C7799826-2D69-4645-3545-45331EEF4D2B}"/>
              </a:ext>
            </a:extLst>
          </p:cNvPr>
          <p:cNvSpPr/>
          <p:nvPr/>
        </p:nvSpPr>
        <p:spPr>
          <a:xfrm>
            <a:off x="4313263" y="4543620"/>
            <a:ext cx="3736113" cy="127591"/>
          </a:xfrm>
          <a:prstGeom prst="rect">
            <a:avLst/>
          </a:prstGeom>
          <a:noFill/>
          <a:ln w="12700" cap="flat">
            <a:solidFill>
              <a:srgbClr val="FF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C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16" name="Rectángulo 15">
            <a:extLst>
              <a:ext uri="{FF2B5EF4-FFF2-40B4-BE49-F238E27FC236}">
                <a16:creationId xmlns:a16="http://schemas.microsoft.com/office/drawing/2014/main" id="{50CBA562-0B14-D4CE-A4EA-D00342F350B0}"/>
              </a:ext>
            </a:extLst>
          </p:cNvPr>
          <p:cNvSpPr/>
          <p:nvPr/>
        </p:nvSpPr>
        <p:spPr>
          <a:xfrm>
            <a:off x="8278551" y="2728444"/>
            <a:ext cx="3736113" cy="127591"/>
          </a:xfrm>
          <a:prstGeom prst="rect">
            <a:avLst/>
          </a:prstGeom>
          <a:noFill/>
          <a:ln w="12700" cap="flat">
            <a:solidFill>
              <a:srgbClr val="FF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C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 name="Rectángulo 3">
            <a:extLst>
              <a:ext uri="{FF2B5EF4-FFF2-40B4-BE49-F238E27FC236}">
                <a16:creationId xmlns:a16="http://schemas.microsoft.com/office/drawing/2014/main" id="{F16AB07D-D8C0-A4DE-F4D8-2402CC7C310B}"/>
              </a:ext>
            </a:extLst>
          </p:cNvPr>
          <p:cNvSpPr/>
          <p:nvPr/>
        </p:nvSpPr>
        <p:spPr>
          <a:xfrm>
            <a:off x="834189" y="6346433"/>
            <a:ext cx="144000" cy="144000"/>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C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13" name="Rectángulo 12">
            <a:extLst>
              <a:ext uri="{FF2B5EF4-FFF2-40B4-BE49-F238E27FC236}">
                <a16:creationId xmlns:a16="http://schemas.microsoft.com/office/drawing/2014/main" id="{660DAC3A-856F-2A2E-10AC-E764972C67BD}"/>
              </a:ext>
            </a:extLst>
          </p:cNvPr>
          <p:cNvSpPr/>
          <p:nvPr/>
        </p:nvSpPr>
        <p:spPr>
          <a:xfrm>
            <a:off x="1719893" y="6354454"/>
            <a:ext cx="144000" cy="144000"/>
          </a:xfrm>
          <a:prstGeom prst="rect">
            <a:avLst/>
          </a:prstGeom>
          <a:solidFill>
            <a:srgbClr val="00B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C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14" name="Rectángulo 13">
            <a:extLst>
              <a:ext uri="{FF2B5EF4-FFF2-40B4-BE49-F238E27FC236}">
                <a16:creationId xmlns:a16="http://schemas.microsoft.com/office/drawing/2014/main" id="{D87379D7-5850-AFA8-BEFD-2CE917652E6D}"/>
              </a:ext>
            </a:extLst>
          </p:cNvPr>
          <p:cNvSpPr/>
          <p:nvPr/>
        </p:nvSpPr>
        <p:spPr>
          <a:xfrm>
            <a:off x="2756842" y="6354454"/>
            <a:ext cx="144000" cy="144000"/>
          </a:xfrm>
          <a:prstGeom prst="rect">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CL"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18" name="CuadroTexto 17">
            <a:extLst>
              <a:ext uri="{FF2B5EF4-FFF2-40B4-BE49-F238E27FC236}">
                <a16:creationId xmlns:a16="http://schemas.microsoft.com/office/drawing/2014/main" id="{5385BB0E-DFD2-6536-CA87-ABB749BC97FA}"/>
              </a:ext>
            </a:extLst>
          </p:cNvPr>
          <p:cNvSpPr txBox="1"/>
          <p:nvPr/>
        </p:nvSpPr>
        <p:spPr>
          <a:xfrm>
            <a:off x="11493500" y="6447631"/>
            <a:ext cx="838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Helvetica" pitchFamily="2" charset="0"/>
                <a:ea typeface="Helvetica Neue"/>
                <a:cs typeface="Helvetica Neue"/>
                <a:sym typeface="Helvetica Neue"/>
              </a:rPr>
              <a:t>8</a:t>
            </a:r>
          </a:p>
        </p:txBody>
      </p:sp>
    </p:spTree>
    <p:extLst>
      <p:ext uri="{BB962C8B-B14F-4D97-AF65-F5344CB8AC3E}">
        <p14:creationId xmlns:p14="http://schemas.microsoft.com/office/powerpoint/2010/main" val="307749477"/>
      </p:ext>
    </p:extLst>
  </p:cSld>
  <p:clrMapOvr>
    <a:masterClrMapping/>
  </p:clrMapOvr>
  <p:transition spd="med"/>
</p:sld>
</file>

<file path=ppt/theme/theme1.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3.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4.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5.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2.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3.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8.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13980</TotalTime>
  <Words>3058</Words>
  <Application>Microsoft Office PowerPoint</Application>
  <PresentationFormat>Panorámica</PresentationFormat>
  <Paragraphs>265</Paragraphs>
  <Slides>26</Slides>
  <Notes>26</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26</vt:i4>
      </vt:variant>
    </vt:vector>
  </HeadingPairs>
  <TitlesOfParts>
    <vt:vector size="38" baseType="lpstr">
      <vt:lpstr>Arial</vt:lpstr>
      <vt:lpstr>Calibri</vt:lpstr>
      <vt:lpstr>Courier New</vt:lpstr>
      <vt:lpstr>gobCL</vt:lpstr>
      <vt:lpstr>Helvetica</vt:lpstr>
      <vt:lpstr>Helvetica</vt:lpstr>
      <vt:lpstr>Helvetica Neue</vt:lpstr>
      <vt:lpstr>Helvetica Neue Light</vt:lpstr>
      <vt:lpstr>Helvetica Neue Medium</vt:lpstr>
      <vt:lpstr>Wingdings</vt:lpstr>
      <vt:lpstr>1_White</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Puente</dc:creator>
  <cp:lastModifiedBy>Mario Marcel</cp:lastModifiedBy>
  <cp:revision>7</cp:revision>
  <cp:lastPrinted>2022-05-19T13:50:48Z</cp:lastPrinted>
  <dcterms:created xsi:type="dcterms:W3CDTF">2020-07-27T18:49:19Z</dcterms:created>
  <dcterms:modified xsi:type="dcterms:W3CDTF">2022-05-24T12:06:37Z</dcterms:modified>
</cp:coreProperties>
</file>