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7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8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9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0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1.xml" ContentType="application/vnd.openxmlformats-officedocument.drawingml.chartshapes+xml"/>
  <Override PartName="/ppt/theme/themeOverride11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2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13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14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15.xml" ContentType="application/vnd.openxmlformats-officedocument.themeOverr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16.xml" ContentType="application/vnd.openxmlformats-officedocument.themeOverr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19.xml" ContentType="application/vnd.openxmlformats-officedocument.themeOverr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20.xml" ContentType="application/vnd.openxmlformats-officedocument.themeOverr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21.xml" ContentType="application/vnd.openxmlformats-officedocument.themeOverr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theme/themeOverride22.xml" ContentType="application/vnd.openxmlformats-officedocument.themeOverr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theme/themeOverride23.xml" ContentType="application/vnd.openxmlformats-officedocument.themeOverride+xml"/>
  <Override PartName="/ppt/drawings/drawing2.xml" ContentType="application/vnd.openxmlformats-officedocument.drawingml.chartshapes+xml"/>
  <Override PartName="/ppt/theme/themeOverride24.xml" ContentType="application/vnd.openxmlformats-officedocument.themeOverrid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theme/themeOverride25.xml" ContentType="application/vnd.openxmlformats-officedocument.themeOverrid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theme/themeOverride26.xml" ContentType="application/vnd.openxmlformats-officedocument.themeOverrid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theme/themeOverride27.xml" ContentType="application/vnd.openxmlformats-officedocument.themeOverrid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theme/themeOverride31.xml" ContentType="application/vnd.openxmlformats-officedocument.themeOverrid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  <p:sldMasterId id="2147483677" r:id="rId3"/>
  </p:sldMasterIdLst>
  <p:notesMasterIdLst>
    <p:notesMasterId r:id="rId33"/>
  </p:notesMasterIdLst>
  <p:handoutMasterIdLst>
    <p:handoutMasterId r:id="rId34"/>
  </p:handoutMasterIdLst>
  <p:sldIdLst>
    <p:sldId id="414" r:id="rId4"/>
    <p:sldId id="687" r:id="rId5"/>
    <p:sldId id="688" r:id="rId6"/>
    <p:sldId id="696" r:id="rId7"/>
    <p:sldId id="697" r:id="rId8"/>
    <p:sldId id="692" r:id="rId9"/>
    <p:sldId id="690" r:id="rId10"/>
    <p:sldId id="693" r:id="rId11"/>
    <p:sldId id="698" r:id="rId12"/>
    <p:sldId id="699" r:id="rId13"/>
    <p:sldId id="700" r:id="rId14"/>
    <p:sldId id="685" r:id="rId15"/>
    <p:sldId id="686" r:id="rId16"/>
    <p:sldId id="695" r:id="rId17"/>
    <p:sldId id="689" r:id="rId18"/>
    <p:sldId id="705" r:id="rId19"/>
    <p:sldId id="706" r:id="rId20"/>
    <p:sldId id="655" r:id="rId21"/>
    <p:sldId id="691" r:id="rId22"/>
    <p:sldId id="707" r:id="rId23"/>
    <p:sldId id="613" r:id="rId24"/>
    <p:sldId id="671" r:id="rId25"/>
    <p:sldId id="702" r:id="rId26"/>
    <p:sldId id="703" r:id="rId27"/>
    <p:sldId id="694" r:id="rId28"/>
    <p:sldId id="709" r:id="rId29"/>
    <p:sldId id="669" r:id="rId30"/>
    <p:sldId id="708" r:id="rId31"/>
    <p:sldId id="704" r:id="rId32"/>
  </p:sldIdLst>
  <p:sldSz cx="12192000" cy="6858000"/>
  <p:notesSz cx="7023100" cy="93091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691" userDrawn="1">
          <p15:clr>
            <a:srgbClr val="A4A3A4"/>
          </p15:clr>
        </p15:guide>
        <p15:guide id="4" pos="5065" userDrawn="1">
          <p15:clr>
            <a:srgbClr val="A4A3A4"/>
          </p15:clr>
        </p15:guide>
        <p15:guide id="5" orient="horz" pos="222" userDrawn="1">
          <p15:clr>
            <a:srgbClr val="A4A3A4"/>
          </p15:clr>
        </p15:guide>
        <p15:guide id="6" orient="horz" pos="4020" userDrawn="1">
          <p15:clr>
            <a:srgbClr val="A4A3A4"/>
          </p15:clr>
        </p15:guide>
        <p15:guide id="7" pos="30" userDrawn="1">
          <p15:clr>
            <a:srgbClr val="A4A3A4"/>
          </p15:clr>
        </p15:guide>
        <p15:guide id="8" pos="2615" userDrawn="1">
          <p15:clr>
            <a:srgbClr val="A4A3A4"/>
          </p15:clr>
        </p15:guide>
        <p15:guide id="9" pos="7650" userDrawn="1">
          <p15:clr>
            <a:srgbClr val="A4A3A4"/>
          </p15:clr>
        </p15:guide>
        <p15:guide id="10" orient="horz" pos="906" userDrawn="1">
          <p15:clr>
            <a:srgbClr val="A4A3A4"/>
          </p15:clr>
        </p15:guide>
        <p15:guide id="11" pos="2479" userDrawn="1">
          <p15:clr>
            <a:srgbClr val="A4A3A4"/>
          </p15:clr>
        </p15:guide>
        <p15:guide id="12" orient="horz" pos="3702" userDrawn="1">
          <p15:clr>
            <a:srgbClr val="A4A3A4"/>
          </p15:clr>
        </p15:guide>
        <p15:guide id="13" pos="5201" userDrawn="1">
          <p15:clr>
            <a:srgbClr val="A4A3A4"/>
          </p15:clr>
        </p15:guide>
        <p15:guide id="14" orient="horz" pos="1434" userDrawn="1">
          <p15:clr>
            <a:srgbClr val="A4A3A4"/>
          </p15:clr>
        </p15:guide>
        <p15:guide id="15" orient="horz" pos="32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Guzmán" initials="FG" lastIdx="19" clrIdx="0">
    <p:extLst>
      <p:ext uri="{19B8F6BF-5375-455C-9EA6-DF929625EA0E}">
        <p15:presenceInfo xmlns:p15="http://schemas.microsoft.com/office/powerpoint/2012/main" userId="Felipe Guzmán" providerId="None"/>
      </p:ext>
    </p:extLst>
  </p:cmAuthor>
  <p:cmAuthor id="2" name="Horacio Herrera" initials="HH" lastIdx="5" clrIdx="1">
    <p:extLst>
      <p:ext uri="{19B8F6BF-5375-455C-9EA6-DF929625EA0E}">
        <p15:presenceInfo xmlns:p15="http://schemas.microsoft.com/office/powerpoint/2012/main" userId="S-1-5-21-2747519216-3822579776-3378037438-20740" providerId="AD"/>
      </p:ext>
    </p:extLst>
  </p:cmAuthor>
  <p:cmAuthor id="3" name="Anibal Alarcón" initials="AA" lastIdx="7" clrIdx="2">
    <p:extLst>
      <p:ext uri="{19B8F6BF-5375-455C-9EA6-DF929625EA0E}">
        <p15:presenceInfo xmlns:p15="http://schemas.microsoft.com/office/powerpoint/2012/main" userId="S-1-5-21-2747519216-3822579776-3378037438-19972" providerId="AD"/>
      </p:ext>
    </p:extLst>
  </p:cmAuthor>
  <p:cmAuthor id="4" name="Juan Ortíz" initials="JO" lastIdx="5" clrIdx="3">
    <p:extLst>
      <p:ext uri="{19B8F6BF-5375-455C-9EA6-DF929625EA0E}">
        <p15:presenceInfo xmlns:p15="http://schemas.microsoft.com/office/powerpoint/2012/main" userId="S-1-5-21-2747519216-3822579776-3378037438-19913" providerId="AD"/>
      </p:ext>
    </p:extLst>
  </p:cmAuthor>
  <p:cmAuthor id="5" name="Cristóbal Gamboni" initials="CG" lastIdx="10" clrIdx="4">
    <p:extLst>
      <p:ext uri="{19B8F6BF-5375-455C-9EA6-DF929625EA0E}">
        <p15:presenceInfo xmlns:p15="http://schemas.microsoft.com/office/powerpoint/2012/main" userId="S-1-5-21-2747519216-3822579776-3378037438-208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6D6"/>
    <a:srgbClr val="D8D8D8"/>
    <a:srgbClr val="DFDFDF"/>
    <a:srgbClr val="DCDCDC"/>
    <a:srgbClr val="E9E9E9"/>
    <a:srgbClr val="EBEBEB"/>
    <a:srgbClr val="EAEAEA"/>
    <a:srgbClr val="EDEDED"/>
    <a:srgbClr val="EEEEEE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32" y="114"/>
      </p:cViewPr>
      <p:guideLst>
        <p:guide pos="1691"/>
        <p:guide pos="5065"/>
        <p:guide orient="horz" pos="222"/>
        <p:guide orient="horz" pos="4020"/>
        <p:guide pos="30"/>
        <p:guide pos="2615"/>
        <p:guide pos="7650"/>
        <p:guide orient="horz" pos="906"/>
        <p:guide pos="2479"/>
        <p:guide orient="horz" pos="3702"/>
        <p:guide pos="5201"/>
        <p:guide orient="horz" pos="1434"/>
        <p:guide orient="horz" pos="32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93\Datos\datos\macro\2021\PPT%20Bancoestado\BD_F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Gr&#225;fico%20en%20Microsoft%20PowerPoint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93\Datos\datos\macro\2021\PPT%20Bancoestado\De%20jose%20para%20Gonzalo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20.11.35\2003\Felipe%20Guzman\Varios%20PPT%20ministro%2028.06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20.11.35\2003\Felipe%20Guzman\Varios%20PPT%20ministro%2028.06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93\Datos\datos\macro\2021\PPT%20Bancoestado\BD_FG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93\Datos\datos\macro\2021\Presentacion%20Semanal%20v2\2021%2006%2004\DATA%20HEH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93\Datos\datos\macro\2021\Presentacion%20Semanal%20v2\2021%2006%2004\DATA%20HEH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93\Datos\datos\macro\2021\PPT%20Bancoestado\Data%20HEH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herrera\AppData\Local\Microsoft\Windows\INetCache\Content.Outlook\YC17HROI\210610%20Apoyo%20Gobierno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93\Datos\datos\macro\2021\PPT%20Bancoestado\Data%20HEH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guzman\Desktop\Macro%20Felipe%20Guzm&#225;n\BBDD\Medidas%20de%20apoyo%20comparaci&#243;n%20pa&#237;ses%20VF%20Banco%20Central%20Chile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guzman\Desktop\Macro%20Felipe%20Guzm&#225;n\BBDD\Medidas%20de%20apoyo%20comparaci&#243;n%20pa&#237;ses%20VF%20Banco%20Central%20Chile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guzman\Desktop\Macro%20Felipe%20Guzm&#225;n\BBDD\Medidas%20de%20apoyo%20comparaci&#243;n%20pa&#237;ses%20VF%20Banco%20Central%20Chile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93\Datos\datos\macro\2021\Presentacion%20Semanal%20v2\2021%2006%2004\gr&#225;ficos%20FG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93\Datos\datos\macro\2021\Presentacion%20Semanal%20v2\2021%2006%2004\gr&#225;ficos%20FG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93\Datos\datos\macro\2021\Presentacion%20Semanal%20v2\2021%2006%2004\gr&#225;ficos%20FG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93\Datos\datos\macro\2021\PPT%20Bancoestado\Gr&#225;ficos%20JH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guzman\Desktop\Macro%20Felipe%20Guzm&#225;n\BBDD\FBCF%20e%20importaciones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93\Datos\datos\macro\2021\Presentacion%20Semanal%20v2\2021%2006%2011\Gr&#225;ficos%20FG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oleObject" Target="file:///C:\Users\fguzman\Desktop\Macro%20Felipe%20Guzm&#225;n\BBDD\Crisis%20Macro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oja_de_c_lculo_de_Microsoft_Excel1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oleObject" Target="file:///C:\Users\fguzman\Desktop\Macro%20Felipe%20Guzm&#225;n\BBDD\Crisis%20Macro2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20.11.35\2003\Italo%20Gonz&#225;lez\Graficos_ppt_bestado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gonzalez\Downloads\ocupados%20ausentes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20.11.35\2003\Italo%20Gonz&#225;lez\Graficos_ppt_bestado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20.11.35\2003\Italo%20Gonz&#225;lez\Graficos_ppt_bestado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20.11.35\2003\Italo%20Gonz&#225;lez\Graficos_ppt_bestado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guzman\Desktop\Macro%20Felipe%20Guzm&#225;n\BBDD\Incertidumbre%20politica%20economica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93\Datos\datos\macro\2021\Presentac&#243;n%20Sofofa%20(22-03)\data%20HH\incertidumbre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93\Datos\datos\macro\Gonzalo%20Valenzuela\Indicadores%20de%20corto%20plazo\Porcentaje%20en%20cuarentena_AA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93\Datos\datos\macro\2021\Informe%20diario%20Covid-19\Copia%20de%20UCI-poredad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93\Datos\datos\macro\2021\Presentacion%20Semanal%20v2\2021%2006%2004\DATA%20HEH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93\Datos\Datos\macro\2021\Presentaci&#243;n%20Larra&#237;n%20Vial\share-people-vaccinated-covid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41.xml"/><Relationship Id="rId1" Type="http://schemas.microsoft.com/office/2011/relationships/chartStyle" Target="style41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C:\Users\fguzman\Desktop\Macro%20Felipe%20Guzm&#225;n\BBDD\Grafico%20GDP%20pc%20OCDE.xlsx" TargetMode="Externa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93\Datos\datos\macro\2021\Presentacion%20Clapes%20-%2011.05.21\Graficos%20FG_2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93\Datos\datos\macro\2021\Presentacion%20Clapes%20-%2011.05.21\Graficos%20FG_2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20.11.35\2003\Italo%20Gonz&#225;lez\Graficos_ppt_bestado.xlsx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20.11.35\2003\Italo%20Gonz&#225;lez\Graficos_ppt_bestado.xlsx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20.11.35\2003\Italo%20Gonz&#225;lez\Graficos_ppt_bestado.xlsx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20.11.35\2003\Italo%20Gonz&#225;lez\Graficos_ppt_bestado.xlsx" TargetMode="External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93\Datos\datos\macro\2021\Presentacion%20Semanal%20v2\2021%2006%2017\Data%20HEH.xlsx" TargetMode="External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93\Datos\datos\macro\2021\Presentacion%20Semanal%20v2\2021%2006%2004\gr&#225;ficos%20FG.xlsx" TargetMode="External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93\Datos\datos\macro\2021\PPT%20Bancoestado\Data%20HEH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20.11.35\2003\Gonzalo%20Valenzuela\presentacion%20semanal%2011-06.xlsx" TargetMode="External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20.11.35\2003\Gonzalo%20Valenzuela\tasas%20de%20interes\gr&#225;fico%20TPM's.xlsx" TargetMode="External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20.11.35\2003\Gonzalo%20Valenzuela\tasas%20de%20interes\gr&#225;fico%20TPM's.xlsx" TargetMode="External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53.xml"/><Relationship Id="rId1" Type="http://schemas.microsoft.com/office/2011/relationships/chartStyle" Target="style53.xml"/><Relationship Id="rId4" Type="http://schemas.openxmlformats.org/officeDocument/2006/relationships/package" Target="../embeddings/Hoja_de_c_lculo_de_Microsoft_Excel2.xlsx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93\Datos\datos\macro\2021\UC%20(23.04)\Gr&#225;ficos%20AA2.xlsx" TargetMode="External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93\Datos\datos\macro\2021\PPT%20Bancoestado\Data%20HEH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93\Datos\datos\macro\2021\PPT%20club%20monetario\DATA%20HEH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93\Datos\datos\macro\2021\PPT%20actualizada\data%20heh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93\Datos\datos\macro\2021\PPT%20Bancoestado\Data%20HEH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/>
              <a:t>Imacec e incidencia
</a:t>
            </a:r>
            <a:r>
              <a:rPr lang="es-CL" sz="1200" b="0"/>
              <a:t>(var.</a:t>
            </a:r>
            <a:r>
              <a:rPr lang="es-CL" sz="1200" b="0" baseline="0"/>
              <a:t> % a/a</a:t>
            </a:r>
            <a:r>
              <a:rPr lang="es-CL" sz="1200" b="0"/>
              <a:t>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[BD_FG.xlsx]ima!$F$3</c:f>
              <c:strCache>
                <c:ptCount val="1"/>
                <c:pt idx="0">
                  <c:v>Comercio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[BD_FG.xlsx]ima!$E$4:$E$19</c:f>
              <c:numCache>
                <c:formatCode>mmm\-yy</c:formatCode>
                <c:ptCount val="16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</c:numCache>
            </c:numRef>
          </c:cat>
          <c:val>
            <c:numRef>
              <c:f>[BD_FG.xlsx]ima!$F$4:$F$19</c:f>
              <c:numCache>
                <c:formatCode>0.0%</c:formatCode>
                <c:ptCount val="16"/>
                <c:pt idx="0">
                  <c:v>-5.7269777699999997E-5</c:v>
                </c:pt>
                <c:pt idx="1">
                  <c:v>2.6761976761450002E-3</c:v>
                </c:pt>
                <c:pt idx="2">
                  <c:v>-7.40104898483E-3</c:v>
                </c:pt>
                <c:pt idx="3">
                  <c:v>-1.9429414432769999E-2</c:v>
                </c:pt>
                <c:pt idx="4">
                  <c:v>-2.0251227888660003E-2</c:v>
                </c:pt>
                <c:pt idx="5">
                  <c:v>-1.2763114519119999E-2</c:v>
                </c:pt>
                <c:pt idx="6">
                  <c:v>-8.9155032268099996E-3</c:v>
                </c:pt>
                <c:pt idx="7">
                  <c:v>1.2033101268159999E-3</c:v>
                </c:pt>
                <c:pt idx="8">
                  <c:v>8.4169708037269992E-3</c:v>
                </c:pt>
                <c:pt idx="9">
                  <c:v>1.3069072950582E-2</c:v>
                </c:pt>
                <c:pt idx="10">
                  <c:v>1.4218900283921001E-2</c:v>
                </c:pt>
                <c:pt idx="11">
                  <c:v>1.0111452230927999E-2</c:v>
                </c:pt>
                <c:pt idx="12">
                  <c:v>7.9762284942210011E-3</c:v>
                </c:pt>
                <c:pt idx="13">
                  <c:v>8.2059484895960003E-3</c:v>
                </c:pt>
                <c:pt idx="14">
                  <c:v>1.8305756222063999E-2</c:v>
                </c:pt>
                <c:pt idx="15">
                  <c:v>2.8148169399622999E-2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E1-4B1D-B355-63E1CEC410C3}"/>
            </c:ext>
          </c:extLst>
        </c:ser>
        <c:ser>
          <c:idx val="1"/>
          <c:order val="1"/>
          <c:tx>
            <c:strRef>
              <c:f>[BD_FG.xlsx]ima!$G$3</c:f>
              <c:strCache>
                <c:ptCount val="1"/>
                <c:pt idx="0">
                  <c:v>Servicios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[BD_FG.xlsx]ima!$E$4:$E$19</c:f>
              <c:numCache>
                <c:formatCode>mmm\-yy</c:formatCode>
                <c:ptCount val="16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</c:numCache>
            </c:numRef>
          </c:cat>
          <c:val>
            <c:numRef>
              <c:f>[BD_FG.xlsx]ima!$G$4:$G$19</c:f>
              <c:numCache>
                <c:formatCode>0.0%</c:formatCode>
                <c:ptCount val="16"/>
                <c:pt idx="0">
                  <c:v>7.3338040438870001E-3</c:v>
                </c:pt>
                <c:pt idx="1">
                  <c:v>1.0965726334629E-2</c:v>
                </c:pt>
                <c:pt idx="2">
                  <c:v>-2.055987855359E-2</c:v>
                </c:pt>
                <c:pt idx="3">
                  <c:v>-8.4273294862100001E-2</c:v>
                </c:pt>
                <c:pt idx="4">
                  <c:v>-8.4994778852189992E-2</c:v>
                </c:pt>
                <c:pt idx="5">
                  <c:v>-7.4362308994569998E-2</c:v>
                </c:pt>
                <c:pt idx="6">
                  <c:v>-6.0365780525569998E-2</c:v>
                </c:pt>
                <c:pt idx="7">
                  <c:v>-7.4609687456230006E-2</c:v>
                </c:pt>
                <c:pt idx="8">
                  <c:v>-4.2558964850330006E-2</c:v>
                </c:pt>
                <c:pt idx="9">
                  <c:v>-2.4184548365470002E-2</c:v>
                </c:pt>
                <c:pt idx="10">
                  <c:v>-5.4130304983800006E-3</c:v>
                </c:pt>
                <c:pt idx="11">
                  <c:v>-4.4127692969899998E-3</c:v>
                </c:pt>
                <c:pt idx="12">
                  <c:v>-2.9060870179709999E-2</c:v>
                </c:pt>
                <c:pt idx="13">
                  <c:v>-2.1606742926510002E-2</c:v>
                </c:pt>
                <c:pt idx="14">
                  <c:v>2.0773366875682001E-2</c:v>
                </c:pt>
                <c:pt idx="15">
                  <c:v>7.9068982086092005E-2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E1-4B1D-B355-63E1CEC410C3}"/>
            </c:ext>
          </c:extLst>
        </c:ser>
        <c:ser>
          <c:idx val="2"/>
          <c:order val="2"/>
          <c:tx>
            <c:strRef>
              <c:f>[BD_FG.xlsx]ima!$H$3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[BD_FG.xlsx]ima!$E$4:$E$19</c:f>
              <c:numCache>
                <c:formatCode>mmm\-yy</c:formatCode>
                <c:ptCount val="16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</c:numCache>
            </c:numRef>
          </c:cat>
          <c:val>
            <c:numRef>
              <c:f>[BD_FG.xlsx]ima!$H$4:$H$19</c:f>
              <c:numCache>
                <c:formatCode>0.0%</c:formatCode>
                <c:ptCount val="16"/>
                <c:pt idx="0">
                  <c:v>5.671490257715424E-3</c:v>
                </c:pt>
                <c:pt idx="1">
                  <c:v>1.8675615377172015E-2</c:v>
                </c:pt>
                <c:pt idx="2">
                  <c:v>-7.40509134401518E-3</c:v>
                </c:pt>
                <c:pt idx="3">
                  <c:v>-3.4480587952077785E-2</c:v>
                </c:pt>
                <c:pt idx="4">
                  <c:v>-4.7897071171369487E-2</c:v>
                </c:pt>
                <c:pt idx="5">
                  <c:v>-4.8717691834330959E-2</c:v>
                </c:pt>
                <c:pt idx="6">
                  <c:v>-4.3217680784516016E-2</c:v>
                </c:pt>
                <c:pt idx="7">
                  <c:v>-3.5601771319446654E-2</c:v>
                </c:pt>
                <c:pt idx="8">
                  <c:v>-1.3425414186678308E-2</c:v>
                </c:pt>
                <c:pt idx="9">
                  <c:v>1.9596022886222454E-3</c:v>
                </c:pt>
                <c:pt idx="10">
                  <c:v>9.7530526015764119E-4</c:v>
                </c:pt>
                <c:pt idx="11">
                  <c:v>-6.4185156098819978E-3</c:v>
                </c:pt>
                <c:pt idx="12">
                  <c:v>-8.2261252080577246E-3</c:v>
                </c:pt>
                <c:pt idx="13">
                  <c:v>-7.402944079805903E-3</c:v>
                </c:pt>
                <c:pt idx="14">
                  <c:v>1.8625757995256981E-2</c:v>
                </c:pt>
                <c:pt idx="15">
                  <c:v>3.3305720254840548E-2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E1-4B1D-B355-63E1CEC410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56078160"/>
        <c:axId val="856072752"/>
      </c:barChart>
      <c:lineChart>
        <c:grouping val="stacked"/>
        <c:varyColors val="0"/>
        <c:ser>
          <c:idx val="3"/>
          <c:order val="3"/>
          <c:tx>
            <c:strRef>
              <c:f>[BD_FG.xlsx]ima!$I$3</c:f>
              <c:strCache>
                <c:ptCount val="1"/>
                <c:pt idx="0">
                  <c:v>Imacec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2.3518518518520241E-3"/>
                  <c:y val="-3.2564102564102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6E1-4B1D-B355-63E1CEC410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[BD_FG.xlsx]ima!$E$4:$E$19</c:f>
              <c:numCache>
                <c:formatCode>mmm\-yy</c:formatCode>
                <c:ptCount val="16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</c:numCache>
            </c:numRef>
          </c:cat>
          <c:val>
            <c:numRef>
              <c:f>[BD_FG.xlsx]ima!$I$4:$I$19</c:f>
              <c:numCache>
                <c:formatCode>0.0%</c:formatCode>
                <c:ptCount val="16"/>
                <c:pt idx="0">
                  <c:v>1.2948024523902424E-2</c:v>
                </c:pt>
                <c:pt idx="1">
                  <c:v>3.2317539387946015E-2</c:v>
                </c:pt>
                <c:pt idx="2">
                  <c:v>-3.536601888243518E-2</c:v>
                </c:pt>
                <c:pt idx="3">
                  <c:v>-0.13818329724694778</c:v>
                </c:pt>
                <c:pt idx="4">
                  <c:v>-0.15314307791221948</c:v>
                </c:pt>
                <c:pt idx="5">
                  <c:v>-0.13584311534802096</c:v>
                </c:pt>
                <c:pt idx="6">
                  <c:v>-0.11249896453689601</c:v>
                </c:pt>
                <c:pt idx="7">
                  <c:v>-0.10900814864886066</c:v>
                </c:pt>
                <c:pt idx="8">
                  <c:v>-4.7567408233281316E-2</c:v>
                </c:pt>
                <c:pt idx="9">
                  <c:v>-9.1558731262657567E-3</c:v>
                </c:pt>
                <c:pt idx="10">
                  <c:v>9.7811750456986424E-3</c:v>
                </c:pt>
                <c:pt idx="11">
                  <c:v>-7.198326759439988E-4</c:v>
                </c:pt>
                <c:pt idx="12">
                  <c:v>-2.9310766893546725E-2</c:v>
                </c:pt>
                <c:pt idx="13">
                  <c:v>-2.0803738516719905E-2</c:v>
                </c:pt>
                <c:pt idx="14">
                  <c:v>5.770488109300298E-2</c:v>
                </c:pt>
                <c:pt idx="15">
                  <c:v>0.14052287174055555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6E1-4B1D-B355-63E1CEC410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6078160"/>
        <c:axId val="856072752"/>
      </c:lineChart>
      <c:dateAx>
        <c:axId val="856078160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856072752"/>
        <c:crosses val="autoZero"/>
        <c:auto val="1"/>
        <c:lblOffset val="100"/>
        <c:baseTimeUnit val="months"/>
        <c:majorUnit val="3"/>
        <c:majorTimeUnit val="months"/>
      </c:dateAx>
      <c:valAx>
        <c:axId val="856072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85607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 sz="1440" b="1" i="0" u="none" strike="noStrike" baseline="0">
                <a:effectLst/>
              </a:rPr>
              <a:t>Precio del petróleo e índice del dólar</a:t>
            </a:r>
            <a:endParaRPr lang="es-CL" sz="1200" b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'[Gráfico en Microsoft PowerPoint]precio petroleo y DXY'!$C$3</c:f>
              <c:strCache>
                <c:ptCount val="1"/>
                <c:pt idx="0">
                  <c:v>Precio Brent  (USD/barril)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'[Gráfico en Microsoft PowerPoint]precio petroleo y DXY'!$A$2351:$A$1048576</c:f>
              <c:numCache>
                <c:formatCode>dd\-mm\-yyyy</c:formatCode>
                <c:ptCount val="1046226"/>
                <c:pt idx="0">
                  <c:v>43101</c:v>
                </c:pt>
                <c:pt idx="1">
                  <c:v>43102</c:v>
                </c:pt>
                <c:pt idx="2">
                  <c:v>43103</c:v>
                </c:pt>
                <c:pt idx="3">
                  <c:v>43104</c:v>
                </c:pt>
                <c:pt idx="4">
                  <c:v>43105</c:v>
                </c:pt>
                <c:pt idx="5">
                  <c:v>43108</c:v>
                </c:pt>
                <c:pt idx="6">
                  <c:v>43109</c:v>
                </c:pt>
                <c:pt idx="7">
                  <c:v>43110</c:v>
                </c:pt>
                <c:pt idx="8">
                  <c:v>43111</c:v>
                </c:pt>
                <c:pt idx="9">
                  <c:v>43112</c:v>
                </c:pt>
                <c:pt idx="10">
                  <c:v>43115</c:v>
                </c:pt>
                <c:pt idx="11">
                  <c:v>43116</c:v>
                </c:pt>
                <c:pt idx="12">
                  <c:v>43117</c:v>
                </c:pt>
                <c:pt idx="13">
                  <c:v>43118</c:v>
                </c:pt>
                <c:pt idx="14">
                  <c:v>43119</c:v>
                </c:pt>
                <c:pt idx="15">
                  <c:v>43122</c:v>
                </c:pt>
                <c:pt idx="16">
                  <c:v>43123</c:v>
                </c:pt>
                <c:pt idx="17">
                  <c:v>43124</c:v>
                </c:pt>
                <c:pt idx="18">
                  <c:v>43125</c:v>
                </c:pt>
                <c:pt idx="19">
                  <c:v>43126</c:v>
                </c:pt>
                <c:pt idx="20">
                  <c:v>43129</c:v>
                </c:pt>
                <c:pt idx="21">
                  <c:v>43130</c:v>
                </c:pt>
                <c:pt idx="22">
                  <c:v>43131</c:v>
                </c:pt>
                <c:pt idx="23">
                  <c:v>43132</c:v>
                </c:pt>
                <c:pt idx="24">
                  <c:v>43133</c:v>
                </c:pt>
                <c:pt idx="25">
                  <c:v>43136</c:v>
                </c:pt>
                <c:pt idx="26">
                  <c:v>43137</c:v>
                </c:pt>
                <c:pt idx="27">
                  <c:v>43138</c:v>
                </c:pt>
                <c:pt idx="28">
                  <c:v>43139</c:v>
                </c:pt>
                <c:pt idx="29">
                  <c:v>43140</c:v>
                </c:pt>
                <c:pt idx="30">
                  <c:v>43143</c:v>
                </c:pt>
                <c:pt idx="31">
                  <c:v>43144</c:v>
                </c:pt>
                <c:pt idx="32">
                  <c:v>43145</c:v>
                </c:pt>
                <c:pt idx="33">
                  <c:v>43146</c:v>
                </c:pt>
                <c:pt idx="34">
                  <c:v>43147</c:v>
                </c:pt>
                <c:pt idx="35">
                  <c:v>43150</c:v>
                </c:pt>
                <c:pt idx="36">
                  <c:v>43151</c:v>
                </c:pt>
                <c:pt idx="37">
                  <c:v>43152</c:v>
                </c:pt>
                <c:pt idx="38">
                  <c:v>43153</c:v>
                </c:pt>
                <c:pt idx="39">
                  <c:v>43154</c:v>
                </c:pt>
                <c:pt idx="40">
                  <c:v>43157</c:v>
                </c:pt>
                <c:pt idx="41">
                  <c:v>43158</c:v>
                </c:pt>
                <c:pt idx="42">
                  <c:v>43159</c:v>
                </c:pt>
                <c:pt idx="43">
                  <c:v>43160</c:v>
                </c:pt>
                <c:pt idx="44">
                  <c:v>43161</c:v>
                </c:pt>
                <c:pt idx="45">
                  <c:v>43164</c:v>
                </c:pt>
                <c:pt idx="46">
                  <c:v>43165</c:v>
                </c:pt>
                <c:pt idx="47">
                  <c:v>43166</c:v>
                </c:pt>
                <c:pt idx="48">
                  <c:v>43167</c:v>
                </c:pt>
                <c:pt idx="49">
                  <c:v>43168</c:v>
                </c:pt>
                <c:pt idx="50">
                  <c:v>43171</c:v>
                </c:pt>
                <c:pt idx="51">
                  <c:v>43172</c:v>
                </c:pt>
                <c:pt idx="52">
                  <c:v>43173</c:v>
                </c:pt>
                <c:pt idx="53">
                  <c:v>43174</c:v>
                </c:pt>
                <c:pt idx="54">
                  <c:v>43175</c:v>
                </c:pt>
                <c:pt idx="55">
                  <c:v>43178</c:v>
                </c:pt>
                <c:pt idx="56">
                  <c:v>43179</c:v>
                </c:pt>
                <c:pt idx="57">
                  <c:v>43180</c:v>
                </c:pt>
                <c:pt idx="58">
                  <c:v>43181</c:v>
                </c:pt>
                <c:pt idx="59">
                  <c:v>43182</c:v>
                </c:pt>
                <c:pt idx="60">
                  <c:v>43185</c:v>
                </c:pt>
                <c:pt idx="61">
                  <c:v>43186</c:v>
                </c:pt>
                <c:pt idx="62">
                  <c:v>43187</c:v>
                </c:pt>
                <c:pt idx="63">
                  <c:v>43188</c:v>
                </c:pt>
                <c:pt idx="64">
                  <c:v>43189</c:v>
                </c:pt>
                <c:pt idx="65">
                  <c:v>43192</c:v>
                </c:pt>
                <c:pt idx="66">
                  <c:v>43193</c:v>
                </c:pt>
                <c:pt idx="67">
                  <c:v>43194</c:v>
                </c:pt>
                <c:pt idx="68">
                  <c:v>43195</c:v>
                </c:pt>
                <c:pt idx="69">
                  <c:v>43196</c:v>
                </c:pt>
                <c:pt idx="70">
                  <c:v>43199</c:v>
                </c:pt>
                <c:pt idx="71">
                  <c:v>43200</c:v>
                </c:pt>
                <c:pt idx="72">
                  <c:v>43201</c:v>
                </c:pt>
                <c:pt idx="73">
                  <c:v>43202</c:v>
                </c:pt>
                <c:pt idx="74">
                  <c:v>43203</c:v>
                </c:pt>
                <c:pt idx="75">
                  <c:v>43206</c:v>
                </c:pt>
                <c:pt idx="76">
                  <c:v>43207</c:v>
                </c:pt>
                <c:pt idx="77">
                  <c:v>43208</c:v>
                </c:pt>
                <c:pt idx="78">
                  <c:v>43209</c:v>
                </c:pt>
                <c:pt idx="79">
                  <c:v>43210</c:v>
                </c:pt>
                <c:pt idx="80">
                  <c:v>43213</c:v>
                </c:pt>
                <c:pt idx="81">
                  <c:v>43214</c:v>
                </c:pt>
                <c:pt idx="82">
                  <c:v>43215</c:v>
                </c:pt>
                <c:pt idx="83">
                  <c:v>43216</c:v>
                </c:pt>
                <c:pt idx="84">
                  <c:v>43217</c:v>
                </c:pt>
                <c:pt idx="85">
                  <c:v>43220</c:v>
                </c:pt>
                <c:pt idx="86">
                  <c:v>43221</c:v>
                </c:pt>
                <c:pt idx="87">
                  <c:v>43222</c:v>
                </c:pt>
                <c:pt idx="88">
                  <c:v>43223</c:v>
                </c:pt>
                <c:pt idx="89">
                  <c:v>43224</c:v>
                </c:pt>
                <c:pt idx="90">
                  <c:v>43227</c:v>
                </c:pt>
                <c:pt idx="91">
                  <c:v>43228</c:v>
                </c:pt>
                <c:pt idx="92">
                  <c:v>43229</c:v>
                </c:pt>
                <c:pt idx="93">
                  <c:v>43230</c:v>
                </c:pt>
                <c:pt idx="94">
                  <c:v>43231</c:v>
                </c:pt>
                <c:pt idx="95">
                  <c:v>43234</c:v>
                </c:pt>
                <c:pt idx="96">
                  <c:v>43235</c:v>
                </c:pt>
                <c:pt idx="97">
                  <c:v>43236</c:v>
                </c:pt>
                <c:pt idx="98">
                  <c:v>43237</c:v>
                </c:pt>
                <c:pt idx="99">
                  <c:v>43238</c:v>
                </c:pt>
                <c:pt idx="100">
                  <c:v>43241</c:v>
                </c:pt>
                <c:pt idx="101">
                  <c:v>43242</c:v>
                </c:pt>
                <c:pt idx="102">
                  <c:v>43243</c:v>
                </c:pt>
                <c:pt idx="103">
                  <c:v>43244</c:v>
                </c:pt>
                <c:pt idx="104">
                  <c:v>43245</c:v>
                </c:pt>
                <c:pt idx="105">
                  <c:v>43248</c:v>
                </c:pt>
                <c:pt idx="106">
                  <c:v>43249</c:v>
                </c:pt>
                <c:pt idx="107">
                  <c:v>43250</c:v>
                </c:pt>
                <c:pt idx="108">
                  <c:v>43251</c:v>
                </c:pt>
                <c:pt idx="109">
                  <c:v>43252</c:v>
                </c:pt>
                <c:pt idx="110">
                  <c:v>43255</c:v>
                </c:pt>
                <c:pt idx="111">
                  <c:v>43256</c:v>
                </c:pt>
                <c:pt idx="112">
                  <c:v>43257</c:v>
                </c:pt>
                <c:pt idx="113">
                  <c:v>43258</c:v>
                </c:pt>
                <c:pt idx="114">
                  <c:v>43259</c:v>
                </c:pt>
                <c:pt idx="115">
                  <c:v>43262</c:v>
                </c:pt>
                <c:pt idx="116">
                  <c:v>43263</c:v>
                </c:pt>
                <c:pt idx="117">
                  <c:v>43264</c:v>
                </c:pt>
                <c:pt idx="118">
                  <c:v>43265</c:v>
                </c:pt>
                <c:pt idx="119">
                  <c:v>43266</c:v>
                </c:pt>
                <c:pt idx="120">
                  <c:v>43269</c:v>
                </c:pt>
                <c:pt idx="121">
                  <c:v>43270</c:v>
                </c:pt>
                <c:pt idx="122">
                  <c:v>43271</c:v>
                </c:pt>
                <c:pt idx="123">
                  <c:v>43272</c:v>
                </c:pt>
                <c:pt idx="124">
                  <c:v>43273</c:v>
                </c:pt>
                <c:pt idx="125">
                  <c:v>43276</c:v>
                </c:pt>
                <c:pt idx="126">
                  <c:v>43277</c:v>
                </c:pt>
                <c:pt idx="127">
                  <c:v>43278</c:v>
                </c:pt>
                <c:pt idx="128">
                  <c:v>43279</c:v>
                </c:pt>
                <c:pt idx="129">
                  <c:v>43280</c:v>
                </c:pt>
                <c:pt idx="130">
                  <c:v>43283</c:v>
                </c:pt>
                <c:pt idx="131">
                  <c:v>43284</c:v>
                </c:pt>
                <c:pt idx="132">
                  <c:v>43285</c:v>
                </c:pt>
                <c:pt idx="133">
                  <c:v>43286</c:v>
                </c:pt>
                <c:pt idx="134">
                  <c:v>43287</c:v>
                </c:pt>
                <c:pt idx="135">
                  <c:v>43290</c:v>
                </c:pt>
                <c:pt idx="136">
                  <c:v>43291</c:v>
                </c:pt>
                <c:pt idx="137">
                  <c:v>43292</c:v>
                </c:pt>
                <c:pt idx="138">
                  <c:v>43293</c:v>
                </c:pt>
                <c:pt idx="139">
                  <c:v>43294</c:v>
                </c:pt>
                <c:pt idx="140">
                  <c:v>43297</c:v>
                </c:pt>
                <c:pt idx="141">
                  <c:v>43298</c:v>
                </c:pt>
                <c:pt idx="142">
                  <c:v>43299</c:v>
                </c:pt>
                <c:pt idx="143">
                  <c:v>43300</c:v>
                </c:pt>
                <c:pt idx="144">
                  <c:v>43301</c:v>
                </c:pt>
                <c:pt idx="145">
                  <c:v>43304</c:v>
                </c:pt>
                <c:pt idx="146">
                  <c:v>43305</c:v>
                </c:pt>
                <c:pt idx="147">
                  <c:v>43306</c:v>
                </c:pt>
                <c:pt idx="148">
                  <c:v>43307</c:v>
                </c:pt>
                <c:pt idx="149">
                  <c:v>43308</c:v>
                </c:pt>
                <c:pt idx="150">
                  <c:v>43311</c:v>
                </c:pt>
                <c:pt idx="151">
                  <c:v>43312</c:v>
                </c:pt>
                <c:pt idx="152">
                  <c:v>43313</c:v>
                </c:pt>
                <c:pt idx="153">
                  <c:v>43314</c:v>
                </c:pt>
                <c:pt idx="154">
                  <c:v>43315</c:v>
                </c:pt>
                <c:pt idx="155">
                  <c:v>43318</c:v>
                </c:pt>
                <c:pt idx="156">
                  <c:v>43319</c:v>
                </c:pt>
                <c:pt idx="157">
                  <c:v>43320</c:v>
                </c:pt>
                <c:pt idx="158">
                  <c:v>43321</c:v>
                </c:pt>
                <c:pt idx="159">
                  <c:v>43322</c:v>
                </c:pt>
                <c:pt idx="160">
                  <c:v>43325</c:v>
                </c:pt>
                <c:pt idx="161">
                  <c:v>43326</c:v>
                </c:pt>
                <c:pt idx="162">
                  <c:v>43327</c:v>
                </c:pt>
                <c:pt idx="163">
                  <c:v>43328</c:v>
                </c:pt>
                <c:pt idx="164">
                  <c:v>43329</c:v>
                </c:pt>
                <c:pt idx="165">
                  <c:v>43332</c:v>
                </c:pt>
                <c:pt idx="166">
                  <c:v>43333</c:v>
                </c:pt>
                <c:pt idx="167">
                  <c:v>43334</c:v>
                </c:pt>
                <c:pt idx="168">
                  <c:v>43335</c:v>
                </c:pt>
                <c:pt idx="169">
                  <c:v>43336</c:v>
                </c:pt>
                <c:pt idx="170">
                  <c:v>43339</c:v>
                </c:pt>
                <c:pt idx="171">
                  <c:v>43340</c:v>
                </c:pt>
                <c:pt idx="172">
                  <c:v>43341</c:v>
                </c:pt>
                <c:pt idx="173">
                  <c:v>43342</c:v>
                </c:pt>
                <c:pt idx="174">
                  <c:v>43343</c:v>
                </c:pt>
                <c:pt idx="175">
                  <c:v>43346</c:v>
                </c:pt>
                <c:pt idx="176">
                  <c:v>43347</c:v>
                </c:pt>
                <c:pt idx="177">
                  <c:v>43348</c:v>
                </c:pt>
                <c:pt idx="178">
                  <c:v>43349</c:v>
                </c:pt>
                <c:pt idx="179">
                  <c:v>43350</c:v>
                </c:pt>
                <c:pt idx="180">
                  <c:v>43353</c:v>
                </c:pt>
                <c:pt idx="181">
                  <c:v>43354</c:v>
                </c:pt>
                <c:pt idx="182">
                  <c:v>43355</c:v>
                </c:pt>
                <c:pt idx="183">
                  <c:v>43356</c:v>
                </c:pt>
                <c:pt idx="184">
                  <c:v>43357</c:v>
                </c:pt>
                <c:pt idx="185">
                  <c:v>43360</c:v>
                </c:pt>
                <c:pt idx="186">
                  <c:v>43361</c:v>
                </c:pt>
                <c:pt idx="187">
                  <c:v>43362</c:v>
                </c:pt>
                <c:pt idx="188">
                  <c:v>43363</c:v>
                </c:pt>
                <c:pt idx="189">
                  <c:v>43364</c:v>
                </c:pt>
                <c:pt idx="190">
                  <c:v>43367</c:v>
                </c:pt>
                <c:pt idx="191">
                  <c:v>43368</c:v>
                </c:pt>
                <c:pt idx="192">
                  <c:v>43369</c:v>
                </c:pt>
                <c:pt idx="193">
                  <c:v>43370</c:v>
                </c:pt>
                <c:pt idx="194">
                  <c:v>43371</c:v>
                </c:pt>
                <c:pt idx="195">
                  <c:v>43374</c:v>
                </c:pt>
                <c:pt idx="196">
                  <c:v>43375</c:v>
                </c:pt>
                <c:pt idx="197">
                  <c:v>43376</c:v>
                </c:pt>
                <c:pt idx="198">
                  <c:v>43377</c:v>
                </c:pt>
                <c:pt idx="199">
                  <c:v>43378</c:v>
                </c:pt>
                <c:pt idx="200">
                  <c:v>43381</c:v>
                </c:pt>
                <c:pt idx="201">
                  <c:v>43382</c:v>
                </c:pt>
                <c:pt idx="202">
                  <c:v>43383</c:v>
                </c:pt>
                <c:pt idx="203">
                  <c:v>43384</c:v>
                </c:pt>
                <c:pt idx="204">
                  <c:v>43385</c:v>
                </c:pt>
                <c:pt idx="205">
                  <c:v>43388</c:v>
                </c:pt>
                <c:pt idx="206">
                  <c:v>43389</c:v>
                </c:pt>
                <c:pt idx="207">
                  <c:v>43390</c:v>
                </c:pt>
                <c:pt idx="208">
                  <c:v>43391</c:v>
                </c:pt>
                <c:pt idx="209">
                  <c:v>43392</c:v>
                </c:pt>
                <c:pt idx="210">
                  <c:v>43395</c:v>
                </c:pt>
                <c:pt idx="211">
                  <c:v>43396</c:v>
                </c:pt>
                <c:pt idx="212">
                  <c:v>43397</c:v>
                </c:pt>
                <c:pt idx="213">
                  <c:v>43398</c:v>
                </c:pt>
                <c:pt idx="214">
                  <c:v>43399</c:v>
                </c:pt>
                <c:pt idx="215">
                  <c:v>43402</c:v>
                </c:pt>
                <c:pt idx="216">
                  <c:v>43403</c:v>
                </c:pt>
                <c:pt idx="217">
                  <c:v>43404</c:v>
                </c:pt>
                <c:pt idx="218">
                  <c:v>43405</c:v>
                </c:pt>
                <c:pt idx="219">
                  <c:v>43406</c:v>
                </c:pt>
                <c:pt idx="220">
                  <c:v>43409</c:v>
                </c:pt>
                <c:pt idx="221">
                  <c:v>43410</c:v>
                </c:pt>
                <c:pt idx="222">
                  <c:v>43411</c:v>
                </c:pt>
                <c:pt idx="223">
                  <c:v>43412</c:v>
                </c:pt>
                <c:pt idx="224">
                  <c:v>43413</c:v>
                </c:pt>
                <c:pt idx="225">
                  <c:v>43416</c:v>
                </c:pt>
                <c:pt idx="226">
                  <c:v>43417</c:v>
                </c:pt>
                <c:pt idx="227">
                  <c:v>43418</c:v>
                </c:pt>
                <c:pt idx="228">
                  <c:v>43419</c:v>
                </c:pt>
                <c:pt idx="229">
                  <c:v>43420</c:v>
                </c:pt>
                <c:pt idx="230">
                  <c:v>43423</c:v>
                </c:pt>
                <c:pt idx="231">
                  <c:v>43424</c:v>
                </c:pt>
                <c:pt idx="232">
                  <c:v>43425</c:v>
                </c:pt>
                <c:pt idx="233">
                  <c:v>43426</c:v>
                </c:pt>
                <c:pt idx="234">
                  <c:v>43427</c:v>
                </c:pt>
                <c:pt idx="235">
                  <c:v>43430</c:v>
                </c:pt>
                <c:pt idx="236">
                  <c:v>43431</c:v>
                </c:pt>
                <c:pt idx="237">
                  <c:v>43432</c:v>
                </c:pt>
                <c:pt idx="238">
                  <c:v>43433</c:v>
                </c:pt>
                <c:pt idx="239">
                  <c:v>43434</c:v>
                </c:pt>
                <c:pt idx="240">
                  <c:v>43437</c:v>
                </c:pt>
                <c:pt idx="241">
                  <c:v>43438</c:v>
                </c:pt>
                <c:pt idx="242">
                  <c:v>43439</c:v>
                </c:pt>
                <c:pt idx="243">
                  <c:v>43440</c:v>
                </c:pt>
                <c:pt idx="244">
                  <c:v>43441</c:v>
                </c:pt>
                <c:pt idx="245">
                  <c:v>43444</c:v>
                </c:pt>
                <c:pt idx="246">
                  <c:v>43445</c:v>
                </c:pt>
                <c:pt idx="247">
                  <c:v>43446</c:v>
                </c:pt>
                <c:pt idx="248">
                  <c:v>43447</c:v>
                </c:pt>
                <c:pt idx="249">
                  <c:v>43448</c:v>
                </c:pt>
                <c:pt idx="250">
                  <c:v>43451</c:v>
                </c:pt>
                <c:pt idx="251">
                  <c:v>43452</c:v>
                </c:pt>
                <c:pt idx="252">
                  <c:v>43453</c:v>
                </c:pt>
                <c:pt idx="253">
                  <c:v>43454</c:v>
                </c:pt>
                <c:pt idx="254">
                  <c:v>43455</c:v>
                </c:pt>
                <c:pt idx="255">
                  <c:v>43458</c:v>
                </c:pt>
                <c:pt idx="256">
                  <c:v>43459</c:v>
                </c:pt>
                <c:pt idx="257">
                  <c:v>43460</c:v>
                </c:pt>
                <c:pt idx="258">
                  <c:v>43461</c:v>
                </c:pt>
                <c:pt idx="259">
                  <c:v>43462</c:v>
                </c:pt>
                <c:pt idx="260">
                  <c:v>43465</c:v>
                </c:pt>
                <c:pt idx="261">
                  <c:v>43466</c:v>
                </c:pt>
                <c:pt idx="262">
                  <c:v>43467</c:v>
                </c:pt>
                <c:pt idx="263">
                  <c:v>43468</c:v>
                </c:pt>
                <c:pt idx="264">
                  <c:v>43469</c:v>
                </c:pt>
                <c:pt idx="265">
                  <c:v>43472</c:v>
                </c:pt>
                <c:pt idx="266">
                  <c:v>43473</c:v>
                </c:pt>
                <c:pt idx="267">
                  <c:v>43474</c:v>
                </c:pt>
                <c:pt idx="268">
                  <c:v>43475</c:v>
                </c:pt>
                <c:pt idx="269">
                  <c:v>43476</c:v>
                </c:pt>
                <c:pt idx="270">
                  <c:v>43479</c:v>
                </c:pt>
                <c:pt idx="271">
                  <c:v>43480</c:v>
                </c:pt>
                <c:pt idx="272">
                  <c:v>43481</c:v>
                </c:pt>
                <c:pt idx="273">
                  <c:v>43482</c:v>
                </c:pt>
                <c:pt idx="274">
                  <c:v>43483</c:v>
                </c:pt>
                <c:pt idx="275">
                  <c:v>43486</c:v>
                </c:pt>
                <c:pt idx="276">
                  <c:v>43487</c:v>
                </c:pt>
                <c:pt idx="277">
                  <c:v>43488</c:v>
                </c:pt>
                <c:pt idx="278">
                  <c:v>43489</c:v>
                </c:pt>
                <c:pt idx="279">
                  <c:v>43490</c:v>
                </c:pt>
                <c:pt idx="280">
                  <c:v>43493</c:v>
                </c:pt>
                <c:pt idx="281">
                  <c:v>43494</c:v>
                </c:pt>
                <c:pt idx="282">
                  <c:v>43495</c:v>
                </c:pt>
                <c:pt idx="283">
                  <c:v>43496</c:v>
                </c:pt>
                <c:pt idx="284">
                  <c:v>43497</c:v>
                </c:pt>
                <c:pt idx="285">
                  <c:v>43500</c:v>
                </c:pt>
                <c:pt idx="286">
                  <c:v>43501</c:v>
                </c:pt>
                <c:pt idx="287">
                  <c:v>43502</c:v>
                </c:pt>
                <c:pt idx="288">
                  <c:v>43503</c:v>
                </c:pt>
                <c:pt idx="289">
                  <c:v>43504</c:v>
                </c:pt>
                <c:pt idx="290">
                  <c:v>43507</c:v>
                </c:pt>
                <c:pt idx="291">
                  <c:v>43508</c:v>
                </c:pt>
                <c:pt idx="292">
                  <c:v>43509</c:v>
                </c:pt>
                <c:pt idx="293">
                  <c:v>43510</c:v>
                </c:pt>
                <c:pt idx="294">
                  <c:v>43511</c:v>
                </c:pt>
                <c:pt idx="295">
                  <c:v>43514</c:v>
                </c:pt>
                <c:pt idx="296">
                  <c:v>43515</c:v>
                </c:pt>
                <c:pt idx="297">
                  <c:v>43516</c:v>
                </c:pt>
                <c:pt idx="298">
                  <c:v>43517</c:v>
                </c:pt>
                <c:pt idx="299">
                  <c:v>43518</c:v>
                </c:pt>
                <c:pt idx="300">
                  <c:v>43521</c:v>
                </c:pt>
                <c:pt idx="301">
                  <c:v>43522</c:v>
                </c:pt>
                <c:pt idx="302">
                  <c:v>43523</c:v>
                </c:pt>
                <c:pt idx="303">
                  <c:v>43524</c:v>
                </c:pt>
                <c:pt idx="304">
                  <c:v>43525</c:v>
                </c:pt>
                <c:pt idx="305">
                  <c:v>43528</c:v>
                </c:pt>
                <c:pt idx="306">
                  <c:v>43529</c:v>
                </c:pt>
                <c:pt idx="307">
                  <c:v>43530</c:v>
                </c:pt>
                <c:pt idx="308">
                  <c:v>43531</c:v>
                </c:pt>
                <c:pt idx="309">
                  <c:v>43532</c:v>
                </c:pt>
                <c:pt idx="310">
                  <c:v>43535</c:v>
                </c:pt>
                <c:pt idx="311">
                  <c:v>43536</c:v>
                </c:pt>
                <c:pt idx="312">
                  <c:v>43537</c:v>
                </c:pt>
                <c:pt idx="313">
                  <c:v>43538</c:v>
                </c:pt>
                <c:pt idx="314">
                  <c:v>43539</c:v>
                </c:pt>
                <c:pt idx="315">
                  <c:v>43542</c:v>
                </c:pt>
                <c:pt idx="316">
                  <c:v>43543</c:v>
                </c:pt>
                <c:pt idx="317">
                  <c:v>43544</c:v>
                </c:pt>
                <c:pt idx="318">
                  <c:v>43545</c:v>
                </c:pt>
                <c:pt idx="319">
                  <c:v>43546</c:v>
                </c:pt>
                <c:pt idx="320">
                  <c:v>43549</c:v>
                </c:pt>
                <c:pt idx="321">
                  <c:v>43550</c:v>
                </c:pt>
                <c:pt idx="322">
                  <c:v>43551</c:v>
                </c:pt>
                <c:pt idx="323">
                  <c:v>43552</c:v>
                </c:pt>
                <c:pt idx="324">
                  <c:v>43553</c:v>
                </c:pt>
                <c:pt idx="325">
                  <c:v>43556</c:v>
                </c:pt>
                <c:pt idx="326">
                  <c:v>43557</c:v>
                </c:pt>
                <c:pt idx="327">
                  <c:v>43558</c:v>
                </c:pt>
                <c:pt idx="328">
                  <c:v>43559</c:v>
                </c:pt>
                <c:pt idx="329">
                  <c:v>43560</c:v>
                </c:pt>
                <c:pt idx="330">
                  <c:v>43563</c:v>
                </c:pt>
                <c:pt idx="331">
                  <c:v>43564</c:v>
                </c:pt>
                <c:pt idx="332">
                  <c:v>43565</c:v>
                </c:pt>
                <c:pt idx="333">
                  <c:v>43566</c:v>
                </c:pt>
                <c:pt idx="334">
                  <c:v>43567</c:v>
                </c:pt>
                <c:pt idx="335">
                  <c:v>43570</c:v>
                </c:pt>
                <c:pt idx="336">
                  <c:v>43571</c:v>
                </c:pt>
                <c:pt idx="337">
                  <c:v>43572</c:v>
                </c:pt>
                <c:pt idx="338">
                  <c:v>43573</c:v>
                </c:pt>
                <c:pt idx="339">
                  <c:v>43574</c:v>
                </c:pt>
                <c:pt idx="340">
                  <c:v>43577</c:v>
                </c:pt>
                <c:pt idx="341">
                  <c:v>43578</c:v>
                </c:pt>
                <c:pt idx="342">
                  <c:v>43579</c:v>
                </c:pt>
                <c:pt idx="343">
                  <c:v>43580</c:v>
                </c:pt>
                <c:pt idx="344">
                  <c:v>43581</c:v>
                </c:pt>
                <c:pt idx="345">
                  <c:v>43584</c:v>
                </c:pt>
                <c:pt idx="346">
                  <c:v>43585</c:v>
                </c:pt>
                <c:pt idx="347">
                  <c:v>43586</c:v>
                </c:pt>
                <c:pt idx="348">
                  <c:v>43587</c:v>
                </c:pt>
                <c:pt idx="349">
                  <c:v>43588</c:v>
                </c:pt>
                <c:pt idx="350">
                  <c:v>43591</c:v>
                </c:pt>
                <c:pt idx="351">
                  <c:v>43592</c:v>
                </c:pt>
                <c:pt idx="352">
                  <c:v>43593</c:v>
                </c:pt>
                <c:pt idx="353">
                  <c:v>43594</c:v>
                </c:pt>
                <c:pt idx="354">
                  <c:v>43595</c:v>
                </c:pt>
                <c:pt idx="355">
                  <c:v>43598</c:v>
                </c:pt>
                <c:pt idx="356">
                  <c:v>43599</c:v>
                </c:pt>
                <c:pt idx="357">
                  <c:v>43600</c:v>
                </c:pt>
                <c:pt idx="358">
                  <c:v>43601</c:v>
                </c:pt>
                <c:pt idx="359">
                  <c:v>43602</c:v>
                </c:pt>
                <c:pt idx="360">
                  <c:v>43605</c:v>
                </c:pt>
                <c:pt idx="361">
                  <c:v>43606</c:v>
                </c:pt>
                <c:pt idx="362">
                  <c:v>43607</c:v>
                </c:pt>
                <c:pt idx="363">
                  <c:v>43608</c:v>
                </c:pt>
                <c:pt idx="364">
                  <c:v>43609</c:v>
                </c:pt>
                <c:pt idx="365">
                  <c:v>43612</c:v>
                </c:pt>
                <c:pt idx="366">
                  <c:v>43613</c:v>
                </c:pt>
                <c:pt idx="367">
                  <c:v>43614</c:v>
                </c:pt>
                <c:pt idx="368">
                  <c:v>43615</c:v>
                </c:pt>
                <c:pt idx="369">
                  <c:v>43616</c:v>
                </c:pt>
                <c:pt idx="370">
                  <c:v>43619</c:v>
                </c:pt>
                <c:pt idx="371">
                  <c:v>43620</c:v>
                </c:pt>
                <c:pt idx="372">
                  <c:v>43621</c:v>
                </c:pt>
                <c:pt idx="373">
                  <c:v>43622</c:v>
                </c:pt>
                <c:pt idx="374">
                  <c:v>43623</c:v>
                </c:pt>
                <c:pt idx="375">
                  <c:v>43626</c:v>
                </c:pt>
                <c:pt idx="376">
                  <c:v>43627</c:v>
                </c:pt>
                <c:pt idx="377">
                  <c:v>43628</c:v>
                </c:pt>
                <c:pt idx="378">
                  <c:v>43629</c:v>
                </c:pt>
                <c:pt idx="379">
                  <c:v>43630</c:v>
                </c:pt>
                <c:pt idx="380">
                  <c:v>43633</c:v>
                </c:pt>
                <c:pt idx="381">
                  <c:v>43634</c:v>
                </c:pt>
                <c:pt idx="382">
                  <c:v>43635</c:v>
                </c:pt>
                <c:pt idx="383">
                  <c:v>43636</c:v>
                </c:pt>
                <c:pt idx="384">
                  <c:v>43637</c:v>
                </c:pt>
                <c:pt idx="385">
                  <c:v>43640</c:v>
                </c:pt>
                <c:pt idx="386">
                  <c:v>43641</c:v>
                </c:pt>
                <c:pt idx="387">
                  <c:v>43642</c:v>
                </c:pt>
                <c:pt idx="388">
                  <c:v>43643</c:v>
                </c:pt>
                <c:pt idx="389">
                  <c:v>43644</c:v>
                </c:pt>
                <c:pt idx="390">
                  <c:v>43647</c:v>
                </c:pt>
                <c:pt idx="391">
                  <c:v>43648</c:v>
                </c:pt>
                <c:pt idx="392">
                  <c:v>43649</c:v>
                </c:pt>
                <c:pt idx="393">
                  <c:v>43650</c:v>
                </c:pt>
                <c:pt idx="394">
                  <c:v>43651</c:v>
                </c:pt>
                <c:pt idx="395">
                  <c:v>43654</c:v>
                </c:pt>
                <c:pt idx="396">
                  <c:v>43655</c:v>
                </c:pt>
                <c:pt idx="397">
                  <c:v>43656</c:v>
                </c:pt>
                <c:pt idx="398">
                  <c:v>43657</c:v>
                </c:pt>
                <c:pt idx="399">
                  <c:v>43658</c:v>
                </c:pt>
                <c:pt idx="400">
                  <c:v>43661</c:v>
                </c:pt>
                <c:pt idx="401">
                  <c:v>43662</c:v>
                </c:pt>
                <c:pt idx="402">
                  <c:v>43663</c:v>
                </c:pt>
                <c:pt idx="403">
                  <c:v>43664</c:v>
                </c:pt>
                <c:pt idx="404">
                  <c:v>43665</c:v>
                </c:pt>
                <c:pt idx="405">
                  <c:v>43668</c:v>
                </c:pt>
                <c:pt idx="406">
                  <c:v>43669</c:v>
                </c:pt>
                <c:pt idx="407">
                  <c:v>43670</c:v>
                </c:pt>
                <c:pt idx="408">
                  <c:v>43671</c:v>
                </c:pt>
                <c:pt idx="409">
                  <c:v>43672</c:v>
                </c:pt>
                <c:pt idx="410">
                  <c:v>43675</c:v>
                </c:pt>
                <c:pt idx="411">
                  <c:v>43676</c:v>
                </c:pt>
                <c:pt idx="412">
                  <c:v>43677</c:v>
                </c:pt>
                <c:pt idx="413">
                  <c:v>43678</c:v>
                </c:pt>
                <c:pt idx="414">
                  <c:v>43679</c:v>
                </c:pt>
                <c:pt idx="415">
                  <c:v>43682</c:v>
                </c:pt>
                <c:pt idx="416">
                  <c:v>43683</c:v>
                </c:pt>
                <c:pt idx="417">
                  <c:v>43684</c:v>
                </c:pt>
                <c:pt idx="418">
                  <c:v>43685</c:v>
                </c:pt>
                <c:pt idx="419">
                  <c:v>43686</c:v>
                </c:pt>
                <c:pt idx="420">
                  <c:v>43689</c:v>
                </c:pt>
                <c:pt idx="421">
                  <c:v>43690</c:v>
                </c:pt>
                <c:pt idx="422">
                  <c:v>43691</c:v>
                </c:pt>
                <c:pt idx="423">
                  <c:v>43692</c:v>
                </c:pt>
                <c:pt idx="424">
                  <c:v>43693</c:v>
                </c:pt>
                <c:pt idx="425">
                  <c:v>43696</c:v>
                </c:pt>
                <c:pt idx="426">
                  <c:v>43697</c:v>
                </c:pt>
                <c:pt idx="427">
                  <c:v>43698</c:v>
                </c:pt>
                <c:pt idx="428">
                  <c:v>43699</c:v>
                </c:pt>
                <c:pt idx="429">
                  <c:v>43700</c:v>
                </c:pt>
                <c:pt idx="430">
                  <c:v>43703</c:v>
                </c:pt>
                <c:pt idx="431">
                  <c:v>43704</c:v>
                </c:pt>
                <c:pt idx="432">
                  <c:v>43705</c:v>
                </c:pt>
                <c:pt idx="433">
                  <c:v>43706</c:v>
                </c:pt>
                <c:pt idx="434">
                  <c:v>43707</c:v>
                </c:pt>
                <c:pt idx="435">
                  <c:v>43710</c:v>
                </c:pt>
                <c:pt idx="436">
                  <c:v>43711</c:v>
                </c:pt>
                <c:pt idx="437">
                  <c:v>43712</c:v>
                </c:pt>
                <c:pt idx="438">
                  <c:v>43713</c:v>
                </c:pt>
                <c:pt idx="439">
                  <c:v>43714</c:v>
                </c:pt>
                <c:pt idx="440">
                  <c:v>43717</c:v>
                </c:pt>
                <c:pt idx="441">
                  <c:v>43718</c:v>
                </c:pt>
                <c:pt idx="442">
                  <c:v>43719</c:v>
                </c:pt>
                <c:pt idx="443">
                  <c:v>43720</c:v>
                </c:pt>
                <c:pt idx="444">
                  <c:v>43721</c:v>
                </c:pt>
                <c:pt idx="445">
                  <c:v>43724</c:v>
                </c:pt>
                <c:pt idx="446">
                  <c:v>43725</c:v>
                </c:pt>
                <c:pt idx="447">
                  <c:v>43726</c:v>
                </c:pt>
                <c:pt idx="448">
                  <c:v>43727</c:v>
                </c:pt>
                <c:pt idx="449">
                  <c:v>43728</c:v>
                </c:pt>
                <c:pt idx="450">
                  <c:v>43731</c:v>
                </c:pt>
                <c:pt idx="451">
                  <c:v>43732</c:v>
                </c:pt>
                <c:pt idx="452">
                  <c:v>43733</c:v>
                </c:pt>
                <c:pt idx="453">
                  <c:v>43734</c:v>
                </c:pt>
                <c:pt idx="454">
                  <c:v>43735</c:v>
                </c:pt>
                <c:pt idx="455">
                  <c:v>43738</c:v>
                </c:pt>
                <c:pt idx="456">
                  <c:v>43739</c:v>
                </c:pt>
                <c:pt idx="457">
                  <c:v>43740</c:v>
                </c:pt>
                <c:pt idx="458">
                  <c:v>43741</c:v>
                </c:pt>
                <c:pt idx="459">
                  <c:v>43742</c:v>
                </c:pt>
                <c:pt idx="460">
                  <c:v>43745</c:v>
                </c:pt>
                <c:pt idx="461">
                  <c:v>43746</c:v>
                </c:pt>
                <c:pt idx="462">
                  <c:v>43747</c:v>
                </c:pt>
                <c:pt idx="463">
                  <c:v>43748</c:v>
                </c:pt>
                <c:pt idx="464">
                  <c:v>43749</c:v>
                </c:pt>
                <c:pt idx="465">
                  <c:v>43752</c:v>
                </c:pt>
                <c:pt idx="466">
                  <c:v>43753</c:v>
                </c:pt>
                <c:pt idx="467">
                  <c:v>43754</c:v>
                </c:pt>
                <c:pt idx="468">
                  <c:v>43755</c:v>
                </c:pt>
                <c:pt idx="469">
                  <c:v>43756</c:v>
                </c:pt>
                <c:pt idx="470">
                  <c:v>43759</c:v>
                </c:pt>
                <c:pt idx="471">
                  <c:v>43760</c:v>
                </c:pt>
                <c:pt idx="472">
                  <c:v>43761</c:v>
                </c:pt>
                <c:pt idx="473">
                  <c:v>43762</c:v>
                </c:pt>
                <c:pt idx="474">
                  <c:v>43763</c:v>
                </c:pt>
                <c:pt idx="475">
                  <c:v>43766</c:v>
                </c:pt>
                <c:pt idx="476">
                  <c:v>43767</c:v>
                </c:pt>
                <c:pt idx="477">
                  <c:v>43768</c:v>
                </c:pt>
                <c:pt idx="478">
                  <c:v>43769</c:v>
                </c:pt>
                <c:pt idx="479">
                  <c:v>43770</c:v>
                </c:pt>
                <c:pt idx="480">
                  <c:v>43773</c:v>
                </c:pt>
                <c:pt idx="481">
                  <c:v>43774</c:v>
                </c:pt>
                <c:pt idx="482">
                  <c:v>43775</c:v>
                </c:pt>
                <c:pt idx="483">
                  <c:v>43776</c:v>
                </c:pt>
                <c:pt idx="484">
                  <c:v>43777</c:v>
                </c:pt>
                <c:pt idx="485">
                  <c:v>43780</c:v>
                </c:pt>
                <c:pt idx="486">
                  <c:v>43781</c:v>
                </c:pt>
                <c:pt idx="487">
                  <c:v>43782</c:v>
                </c:pt>
                <c:pt idx="488">
                  <c:v>43783</c:v>
                </c:pt>
                <c:pt idx="489">
                  <c:v>43784</c:v>
                </c:pt>
                <c:pt idx="490">
                  <c:v>43787</c:v>
                </c:pt>
                <c:pt idx="491">
                  <c:v>43788</c:v>
                </c:pt>
                <c:pt idx="492">
                  <c:v>43789</c:v>
                </c:pt>
                <c:pt idx="493">
                  <c:v>43790</c:v>
                </c:pt>
                <c:pt idx="494">
                  <c:v>43791</c:v>
                </c:pt>
                <c:pt idx="495">
                  <c:v>43794</c:v>
                </c:pt>
                <c:pt idx="496">
                  <c:v>43795</c:v>
                </c:pt>
                <c:pt idx="497">
                  <c:v>43796</c:v>
                </c:pt>
                <c:pt idx="498">
                  <c:v>43797</c:v>
                </c:pt>
                <c:pt idx="499">
                  <c:v>43798</c:v>
                </c:pt>
                <c:pt idx="500">
                  <c:v>43801</c:v>
                </c:pt>
                <c:pt idx="501">
                  <c:v>43802</c:v>
                </c:pt>
                <c:pt idx="502">
                  <c:v>43803</c:v>
                </c:pt>
                <c:pt idx="503">
                  <c:v>43804</c:v>
                </c:pt>
                <c:pt idx="504">
                  <c:v>43805</c:v>
                </c:pt>
                <c:pt idx="505">
                  <c:v>43808</c:v>
                </c:pt>
                <c:pt idx="506">
                  <c:v>43809</c:v>
                </c:pt>
                <c:pt idx="507">
                  <c:v>43810</c:v>
                </c:pt>
                <c:pt idx="508">
                  <c:v>43811</c:v>
                </c:pt>
                <c:pt idx="509">
                  <c:v>43812</c:v>
                </c:pt>
                <c:pt idx="510">
                  <c:v>43815</c:v>
                </c:pt>
                <c:pt idx="511">
                  <c:v>43816</c:v>
                </c:pt>
                <c:pt idx="512">
                  <c:v>43817</c:v>
                </c:pt>
                <c:pt idx="513">
                  <c:v>43818</c:v>
                </c:pt>
                <c:pt idx="514">
                  <c:v>43819</c:v>
                </c:pt>
                <c:pt idx="515">
                  <c:v>43822</c:v>
                </c:pt>
                <c:pt idx="516">
                  <c:v>43823</c:v>
                </c:pt>
                <c:pt idx="517">
                  <c:v>43824</c:v>
                </c:pt>
                <c:pt idx="518">
                  <c:v>43825</c:v>
                </c:pt>
                <c:pt idx="519">
                  <c:v>43826</c:v>
                </c:pt>
                <c:pt idx="520">
                  <c:v>43829</c:v>
                </c:pt>
                <c:pt idx="521">
                  <c:v>43830</c:v>
                </c:pt>
                <c:pt idx="522">
                  <c:v>43831</c:v>
                </c:pt>
                <c:pt idx="523">
                  <c:v>43832</c:v>
                </c:pt>
                <c:pt idx="524">
                  <c:v>43833</c:v>
                </c:pt>
                <c:pt idx="525">
                  <c:v>43836</c:v>
                </c:pt>
                <c:pt idx="526">
                  <c:v>43837</c:v>
                </c:pt>
                <c:pt idx="527">
                  <c:v>43838</c:v>
                </c:pt>
                <c:pt idx="528">
                  <c:v>43839</c:v>
                </c:pt>
                <c:pt idx="529">
                  <c:v>43840</c:v>
                </c:pt>
                <c:pt idx="530">
                  <c:v>43843</c:v>
                </c:pt>
                <c:pt idx="531">
                  <c:v>43844</c:v>
                </c:pt>
                <c:pt idx="532">
                  <c:v>43845</c:v>
                </c:pt>
                <c:pt idx="533">
                  <c:v>43846</c:v>
                </c:pt>
                <c:pt idx="534">
                  <c:v>43847</c:v>
                </c:pt>
                <c:pt idx="535">
                  <c:v>43850</c:v>
                </c:pt>
                <c:pt idx="536">
                  <c:v>43851</c:v>
                </c:pt>
                <c:pt idx="537">
                  <c:v>43852</c:v>
                </c:pt>
                <c:pt idx="538">
                  <c:v>43853</c:v>
                </c:pt>
                <c:pt idx="539">
                  <c:v>43854</c:v>
                </c:pt>
                <c:pt idx="540">
                  <c:v>43857</c:v>
                </c:pt>
                <c:pt idx="541">
                  <c:v>43858</c:v>
                </c:pt>
                <c:pt idx="542">
                  <c:v>43859</c:v>
                </c:pt>
                <c:pt idx="543">
                  <c:v>43860</c:v>
                </c:pt>
                <c:pt idx="544">
                  <c:v>43861</c:v>
                </c:pt>
                <c:pt idx="545">
                  <c:v>43864</c:v>
                </c:pt>
                <c:pt idx="546">
                  <c:v>43865</c:v>
                </c:pt>
                <c:pt idx="547">
                  <c:v>43866</c:v>
                </c:pt>
                <c:pt idx="548">
                  <c:v>43867</c:v>
                </c:pt>
                <c:pt idx="549">
                  <c:v>43868</c:v>
                </c:pt>
                <c:pt idx="550">
                  <c:v>43871</c:v>
                </c:pt>
                <c:pt idx="551">
                  <c:v>43872</c:v>
                </c:pt>
                <c:pt idx="552">
                  <c:v>43873</c:v>
                </c:pt>
                <c:pt idx="553">
                  <c:v>43874</c:v>
                </c:pt>
                <c:pt idx="554">
                  <c:v>43875</c:v>
                </c:pt>
                <c:pt idx="555">
                  <c:v>43878</c:v>
                </c:pt>
                <c:pt idx="556">
                  <c:v>43879</c:v>
                </c:pt>
                <c:pt idx="557">
                  <c:v>43880</c:v>
                </c:pt>
                <c:pt idx="558">
                  <c:v>43881</c:v>
                </c:pt>
                <c:pt idx="559">
                  <c:v>43882</c:v>
                </c:pt>
                <c:pt idx="560">
                  <c:v>43885</c:v>
                </c:pt>
                <c:pt idx="561">
                  <c:v>43886</c:v>
                </c:pt>
                <c:pt idx="562">
                  <c:v>43887</c:v>
                </c:pt>
                <c:pt idx="563">
                  <c:v>43888</c:v>
                </c:pt>
                <c:pt idx="564">
                  <c:v>43889</c:v>
                </c:pt>
                <c:pt idx="565">
                  <c:v>43892</c:v>
                </c:pt>
                <c:pt idx="566">
                  <c:v>43893</c:v>
                </c:pt>
                <c:pt idx="567">
                  <c:v>43894</c:v>
                </c:pt>
                <c:pt idx="568">
                  <c:v>43895</c:v>
                </c:pt>
                <c:pt idx="569">
                  <c:v>43896</c:v>
                </c:pt>
                <c:pt idx="570">
                  <c:v>43899</c:v>
                </c:pt>
                <c:pt idx="571">
                  <c:v>43900</c:v>
                </c:pt>
                <c:pt idx="572">
                  <c:v>43901</c:v>
                </c:pt>
                <c:pt idx="573">
                  <c:v>43902</c:v>
                </c:pt>
                <c:pt idx="574">
                  <c:v>43903</c:v>
                </c:pt>
                <c:pt idx="575">
                  <c:v>43906</c:v>
                </c:pt>
                <c:pt idx="576">
                  <c:v>43907</c:v>
                </c:pt>
                <c:pt idx="577">
                  <c:v>43908</c:v>
                </c:pt>
                <c:pt idx="578">
                  <c:v>43909</c:v>
                </c:pt>
                <c:pt idx="579">
                  <c:v>43910</c:v>
                </c:pt>
                <c:pt idx="580">
                  <c:v>43913</c:v>
                </c:pt>
                <c:pt idx="581">
                  <c:v>43914</c:v>
                </c:pt>
                <c:pt idx="582">
                  <c:v>43915</c:v>
                </c:pt>
                <c:pt idx="583">
                  <c:v>43916</c:v>
                </c:pt>
                <c:pt idx="584">
                  <c:v>43917</c:v>
                </c:pt>
                <c:pt idx="585">
                  <c:v>43920</c:v>
                </c:pt>
                <c:pt idx="586">
                  <c:v>43921</c:v>
                </c:pt>
                <c:pt idx="587">
                  <c:v>43922</c:v>
                </c:pt>
                <c:pt idx="588">
                  <c:v>43923</c:v>
                </c:pt>
                <c:pt idx="589">
                  <c:v>43924</c:v>
                </c:pt>
                <c:pt idx="590">
                  <c:v>43927</c:v>
                </c:pt>
                <c:pt idx="591">
                  <c:v>43928</c:v>
                </c:pt>
                <c:pt idx="592">
                  <c:v>43929</c:v>
                </c:pt>
                <c:pt idx="593">
                  <c:v>43930</c:v>
                </c:pt>
                <c:pt idx="594">
                  <c:v>43931</c:v>
                </c:pt>
                <c:pt idx="595">
                  <c:v>43934</c:v>
                </c:pt>
                <c:pt idx="596">
                  <c:v>43935</c:v>
                </c:pt>
                <c:pt idx="597">
                  <c:v>43936</c:v>
                </c:pt>
                <c:pt idx="598">
                  <c:v>43937</c:v>
                </c:pt>
                <c:pt idx="599">
                  <c:v>43938</c:v>
                </c:pt>
                <c:pt idx="600">
                  <c:v>43941</c:v>
                </c:pt>
                <c:pt idx="601">
                  <c:v>43942</c:v>
                </c:pt>
                <c:pt idx="602">
                  <c:v>43943</c:v>
                </c:pt>
                <c:pt idx="603">
                  <c:v>43944</c:v>
                </c:pt>
                <c:pt idx="604">
                  <c:v>43945</c:v>
                </c:pt>
                <c:pt idx="605">
                  <c:v>43948</c:v>
                </c:pt>
                <c:pt idx="606">
                  <c:v>43949</c:v>
                </c:pt>
                <c:pt idx="607">
                  <c:v>43950</c:v>
                </c:pt>
                <c:pt idx="608">
                  <c:v>43951</c:v>
                </c:pt>
                <c:pt idx="609">
                  <c:v>43952</c:v>
                </c:pt>
                <c:pt idx="610">
                  <c:v>43955</c:v>
                </c:pt>
                <c:pt idx="611">
                  <c:v>43956</c:v>
                </c:pt>
                <c:pt idx="612">
                  <c:v>43957</c:v>
                </c:pt>
                <c:pt idx="613">
                  <c:v>43958</c:v>
                </c:pt>
                <c:pt idx="614">
                  <c:v>43959</c:v>
                </c:pt>
                <c:pt idx="615">
                  <c:v>43962</c:v>
                </c:pt>
                <c:pt idx="616">
                  <c:v>43963</c:v>
                </c:pt>
                <c:pt idx="617">
                  <c:v>43964</c:v>
                </c:pt>
                <c:pt idx="618">
                  <c:v>43965</c:v>
                </c:pt>
                <c:pt idx="619">
                  <c:v>43966</c:v>
                </c:pt>
                <c:pt idx="620">
                  <c:v>43969</c:v>
                </c:pt>
                <c:pt idx="621">
                  <c:v>43970</c:v>
                </c:pt>
                <c:pt idx="622">
                  <c:v>43971</c:v>
                </c:pt>
                <c:pt idx="623">
                  <c:v>43972</c:v>
                </c:pt>
                <c:pt idx="624">
                  <c:v>43973</c:v>
                </c:pt>
                <c:pt idx="625">
                  <c:v>43976</c:v>
                </c:pt>
                <c:pt idx="626">
                  <c:v>43977</c:v>
                </c:pt>
                <c:pt idx="627">
                  <c:v>43978</c:v>
                </c:pt>
                <c:pt idx="628">
                  <c:v>43979</c:v>
                </c:pt>
                <c:pt idx="629">
                  <c:v>43980</c:v>
                </c:pt>
                <c:pt idx="630">
                  <c:v>43983</c:v>
                </c:pt>
                <c:pt idx="631">
                  <c:v>43984</c:v>
                </c:pt>
                <c:pt idx="632">
                  <c:v>43985</c:v>
                </c:pt>
                <c:pt idx="633">
                  <c:v>43986</c:v>
                </c:pt>
                <c:pt idx="634">
                  <c:v>43987</c:v>
                </c:pt>
                <c:pt idx="635">
                  <c:v>43990</c:v>
                </c:pt>
                <c:pt idx="636">
                  <c:v>43991</c:v>
                </c:pt>
                <c:pt idx="637">
                  <c:v>43992</c:v>
                </c:pt>
                <c:pt idx="638">
                  <c:v>43993</c:v>
                </c:pt>
                <c:pt idx="639">
                  <c:v>43994</c:v>
                </c:pt>
                <c:pt idx="640">
                  <c:v>43997</c:v>
                </c:pt>
                <c:pt idx="641">
                  <c:v>43998</c:v>
                </c:pt>
                <c:pt idx="642">
                  <c:v>43999</c:v>
                </c:pt>
                <c:pt idx="643">
                  <c:v>44000</c:v>
                </c:pt>
                <c:pt idx="644">
                  <c:v>44001</c:v>
                </c:pt>
                <c:pt idx="645">
                  <c:v>44004</c:v>
                </c:pt>
                <c:pt idx="646">
                  <c:v>44005</c:v>
                </c:pt>
                <c:pt idx="647">
                  <c:v>44006</c:v>
                </c:pt>
                <c:pt idx="648">
                  <c:v>44007</c:v>
                </c:pt>
                <c:pt idx="649">
                  <c:v>44008</c:v>
                </c:pt>
                <c:pt idx="650">
                  <c:v>44011</c:v>
                </c:pt>
                <c:pt idx="651">
                  <c:v>44012</c:v>
                </c:pt>
                <c:pt idx="652">
                  <c:v>44013</c:v>
                </c:pt>
                <c:pt idx="653">
                  <c:v>44014</c:v>
                </c:pt>
                <c:pt idx="654">
                  <c:v>44015</c:v>
                </c:pt>
                <c:pt idx="655">
                  <c:v>44018</c:v>
                </c:pt>
                <c:pt idx="656">
                  <c:v>44019</c:v>
                </c:pt>
                <c:pt idx="657">
                  <c:v>44020</c:v>
                </c:pt>
                <c:pt idx="658">
                  <c:v>44021</c:v>
                </c:pt>
                <c:pt idx="659">
                  <c:v>44022</c:v>
                </c:pt>
                <c:pt idx="660">
                  <c:v>44025</c:v>
                </c:pt>
                <c:pt idx="661">
                  <c:v>44026</c:v>
                </c:pt>
                <c:pt idx="662">
                  <c:v>44027</c:v>
                </c:pt>
                <c:pt idx="663">
                  <c:v>44028</c:v>
                </c:pt>
                <c:pt idx="664">
                  <c:v>44029</c:v>
                </c:pt>
                <c:pt idx="665">
                  <c:v>44032</c:v>
                </c:pt>
                <c:pt idx="666">
                  <c:v>44033</c:v>
                </c:pt>
                <c:pt idx="667">
                  <c:v>44034</c:v>
                </c:pt>
                <c:pt idx="668">
                  <c:v>44035</c:v>
                </c:pt>
                <c:pt idx="669">
                  <c:v>44036</c:v>
                </c:pt>
                <c:pt idx="670">
                  <c:v>44039</c:v>
                </c:pt>
                <c:pt idx="671">
                  <c:v>44040</c:v>
                </c:pt>
                <c:pt idx="672">
                  <c:v>44041</c:v>
                </c:pt>
                <c:pt idx="673">
                  <c:v>44042</c:v>
                </c:pt>
                <c:pt idx="674">
                  <c:v>44043</c:v>
                </c:pt>
                <c:pt idx="675">
                  <c:v>44046</c:v>
                </c:pt>
                <c:pt idx="676">
                  <c:v>44047</c:v>
                </c:pt>
                <c:pt idx="677">
                  <c:v>44048</c:v>
                </c:pt>
                <c:pt idx="678">
                  <c:v>44049</c:v>
                </c:pt>
                <c:pt idx="679">
                  <c:v>44050</c:v>
                </c:pt>
                <c:pt idx="680">
                  <c:v>44053</c:v>
                </c:pt>
                <c:pt idx="681">
                  <c:v>44054</c:v>
                </c:pt>
                <c:pt idx="682">
                  <c:v>44055</c:v>
                </c:pt>
                <c:pt idx="683">
                  <c:v>44056</c:v>
                </c:pt>
                <c:pt idx="684">
                  <c:v>44057</c:v>
                </c:pt>
                <c:pt idx="685">
                  <c:v>44060</c:v>
                </c:pt>
                <c:pt idx="686">
                  <c:v>44061</c:v>
                </c:pt>
                <c:pt idx="687">
                  <c:v>44062</c:v>
                </c:pt>
                <c:pt idx="688">
                  <c:v>44063</c:v>
                </c:pt>
                <c:pt idx="689">
                  <c:v>44064</c:v>
                </c:pt>
                <c:pt idx="690">
                  <c:v>44067</c:v>
                </c:pt>
                <c:pt idx="691">
                  <c:v>44068</c:v>
                </c:pt>
                <c:pt idx="692">
                  <c:v>44069</c:v>
                </c:pt>
                <c:pt idx="693">
                  <c:v>44070</c:v>
                </c:pt>
                <c:pt idx="694">
                  <c:v>44071</c:v>
                </c:pt>
                <c:pt idx="695">
                  <c:v>44074</c:v>
                </c:pt>
                <c:pt idx="696">
                  <c:v>44075</c:v>
                </c:pt>
                <c:pt idx="697">
                  <c:v>44076</c:v>
                </c:pt>
                <c:pt idx="698">
                  <c:v>44077</c:v>
                </c:pt>
                <c:pt idx="699">
                  <c:v>44078</c:v>
                </c:pt>
                <c:pt idx="700">
                  <c:v>44081</c:v>
                </c:pt>
                <c:pt idx="701">
                  <c:v>44082</c:v>
                </c:pt>
                <c:pt idx="702">
                  <c:v>44083</c:v>
                </c:pt>
                <c:pt idx="703">
                  <c:v>44084</c:v>
                </c:pt>
                <c:pt idx="704">
                  <c:v>44085</c:v>
                </c:pt>
                <c:pt idx="705">
                  <c:v>44088</c:v>
                </c:pt>
                <c:pt idx="706">
                  <c:v>44089</c:v>
                </c:pt>
                <c:pt idx="707">
                  <c:v>44090</c:v>
                </c:pt>
                <c:pt idx="708">
                  <c:v>44091</c:v>
                </c:pt>
                <c:pt idx="709">
                  <c:v>44092</c:v>
                </c:pt>
                <c:pt idx="710">
                  <c:v>44095</c:v>
                </c:pt>
                <c:pt idx="711">
                  <c:v>44096</c:v>
                </c:pt>
                <c:pt idx="712">
                  <c:v>44097</c:v>
                </c:pt>
                <c:pt idx="713">
                  <c:v>44098</c:v>
                </c:pt>
                <c:pt idx="714">
                  <c:v>44099</c:v>
                </c:pt>
                <c:pt idx="715">
                  <c:v>44102</c:v>
                </c:pt>
                <c:pt idx="716">
                  <c:v>44103</c:v>
                </c:pt>
                <c:pt idx="717">
                  <c:v>44104</c:v>
                </c:pt>
                <c:pt idx="718">
                  <c:v>44105</c:v>
                </c:pt>
                <c:pt idx="719">
                  <c:v>44106</c:v>
                </c:pt>
                <c:pt idx="720">
                  <c:v>44109</c:v>
                </c:pt>
                <c:pt idx="721">
                  <c:v>44110</c:v>
                </c:pt>
                <c:pt idx="722">
                  <c:v>44111</c:v>
                </c:pt>
                <c:pt idx="723">
                  <c:v>44112</c:v>
                </c:pt>
                <c:pt idx="724">
                  <c:v>44113</c:v>
                </c:pt>
                <c:pt idx="725">
                  <c:v>44116</c:v>
                </c:pt>
                <c:pt idx="726">
                  <c:v>44117</c:v>
                </c:pt>
                <c:pt idx="727">
                  <c:v>44118</c:v>
                </c:pt>
                <c:pt idx="728">
                  <c:v>44119</c:v>
                </c:pt>
                <c:pt idx="729">
                  <c:v>44120</c:v>
                </c:pt>
                <c:pt idx="730">
                  <c:v>44123</c:v>
                </c:pt>
                <c:pt idx="731">
                  <c:v>44124</c:v>
                </c:pt>
                <c:pt idx="732">
                  <c:v>44125</c:v>
                </c:pt>
                <c:pt idx="733">
                  <c:v>44126</c:v>
                </c:pt>
                <c:pt idx="734">
                  <c:v>44127</c:v>
                </c:pt>
                <c:pt idx="735">
                  <c:v>44130</c:v>
                </c:pt>
                <c:pt idx="736">
                  <c:v>44131</c:v>
                </c:pt>
                <c:pt idx="737">
                  <c:v>44132</c:v>
                </c:pt>
                <c:pt idx="738">
                  <c:v>44133</c:v>
                </c:pt>
                <c:pt idx="739">
                  <c:v>44134</c:v>
                </c:pt>
                <c:pt idx="740">
                  <c:v>44137</c:v>
                </c:pt>
                <c:pt idx="741">
                  <c:v>44138</c:v>
                </c:pt>
                <c:pt idx="742">
                  <c:v>44139</c:v>
                </c:pt>
                <c:pt idx="743">
                  <c:v>44140</c:v>
                </c:pt>
                <c:pt idx="744">
                  <c:v>44141</c:v>
                </c:pt>
                <c:pt idx="745">
                  <c:v>44144</c:v>
                </c:pt>
                <c:pt idx="746">
                  <c:v>44145</c:v>
                </c:pt>
                <c:pt idx="747">
                  <c:v>44146</c:v>
                </c:pt>
                <c:pt idx="748">
                  <c:v>44147</c:v>
                </c:pt>
                <c:pt idx="749">
                  <c:v>44148</c:v>
                </c:pt>
                <c:pt idx="750">
                  <c:v>44151</c:v>
                </c:pt>
                <c:pt idx="751">
                  <c:v>44152</c:v>
                </c:pt>
                <c:pt idx="752">
                  <c:v>44153</c:v>
                </c:pt>
                <c:pt idx="753">
                  <c:v>44154</c:v>
                </c:pt>
                <c:pt idx="754">
                  <c:v>44155</c:v>
                </c:pt>
                <c:pt idx="755">
                  <c:v>44158</c:v>
                </c:pt>
                <c:pt idx="756">
                  <c:v>44159</c:v>
                </c:pt>
                <c:pt idx="757">
                  <c:v>44160</c:v>
                </c:pt>
                <c:pt idx="758">
                  <c:v>44161</c:v>
                </c:pt>
                <c:pt idx="759">
                  <c:v>44162</c:v>
                </c:pt>
                <c:pt idx="760">
                  <c:v>44165</c:v>
                </c:pt>
                <c:pt idx="761">
                  <c:v>44166</c:v>
                </c:pt>
                <c:pt idx="762">
                  <c:v>44167</c:v>
                </c:pt>
                <c:pt idx="763">
                  <c:v>44168</c:v>
                </c:pt>
                <c:pt idx="764">
                  <c:v>44169</c:v>
                </c:pt>
                <c:pt idx="765">
                  <c:v>44172</c:v>
                </c:pt>
                <c:pt idx="766">
                  <c:v>44173</c:v>
                </c:pt>
                <c:pt idx="767">
                  <c:v>44174</c:v>
                </c:pt>
                <c:pt idx="768">
                  <c:v>44175</c:v>
                </c:pt>
                <c:pt idx="769">
                  <c:v>44176</c:v>
                </c:pt>
                <c:pt idx="770">
                  <c:v>44179</c:v>
                </c:pt>
                <c:pt idx="771">
                  <c:v>44180</c:v>
                </c:pt>
                <c:pt idx="772">
                  <c:v>44181</c:v>
                </c:pt>
                <c:pt idx="773">
                  <c:v>44182</c:v>
                </c:pt>
                <c:pt idx="774">
                  <c:v>44183</c:v>
                </c:pt>
                <c:pt idx="775">
                  <c:v>44186</c:v>
                </c:pt>
                <c:pt idx="776">
                  <c:v>44187</c:v>
                </c:pt>
                <c:pt idx="777">
                  <c:v>44188</c:v>
                </c:pt>
                <c:pt idx="778">
                  <c:v>44189</c:v>
                </c:pt>
                <c:pt idx="779">
                  <c:v>44190</c:v>
                </c:pt>
                <c:pt idx="780">
                  <c:v>44193</c:v>
                </c:pt>
                <c:pt idx="781">
                  <c:v>44194</c:v>
                </c:pt>
                <c:pt idx="782">
                  <c:v>44195</c:v>
                </c:pt>
                <c:pt idx="783">
                  <c:v>44196</c:v>
                </c:pt>
                <c:pt idx="784">
                  <c:v>44197</c:v>
                </c:pt>
                <c:pt idx="785">
                  <c:v>44200</c:v>
                </c:pt>
                <c:pt idx="786">
                  <c:v>44201</c:v>
                </c:pt>
                <c:pt idx="787">
                  <c:v>44202</c:v>
                </c:pt>
                <c:pt idx="788">
                  <c:v>44203</c:v>
                </c:pt>
                <c:pt idx="789">
                  <c:v>44204</c:v>
                </c:pt>
                <c:pt idx="790">
                  <c:v>44207</c:v>
                </c:pt>
                <c:pt idx="791">
                  <c:v>44208</c:v>
                </c:pt>
                <c:pt idx="792">
                  <c:v>44209</c:v>
                </c:pt>
                <c:pt idx="793">
                  <c:v>44210</c:v>
                </c:pt>
                <c:pt idx="794">
                  <c:v>44211</c:v>
                </c:pt>
                <c:pt idx="795">
                  <c:v>44214</c:v>
                </c:pt>
                <c:pt idx="796">
                  <c:v>44215</c:v>
                </c:pt>
                <c:pt idx="797">
                  <c:v>44216</c:v>
                </c:pt>
                <c:pt idx="798">
                  <c:v>44217</c:v>
                </c:pt>
                <c:pt idx="799">
                  <c:v>44218</c:v>
                </c:pt>
                <c:pt idx="800">
                  <c:v>44221</c:v>
                </c:pt>
                <c:pt idx="801">
                  <c:v>44222</c:v>
                </c:pt>
                <c:pt idx="802">
                  <c:v>44223</c:v>
                </c:pt>
                <c:pt idx="803">
                  <c:v>44224</c:v>
                </c:pt>
                <c:pt idx="804">
                  <c:v>44225</c:v>
                </c:pt>
                <c:pt idx="805">
                  <c:v>44228</c:v>
                </c:pt>
                <c:pt idx="806">
                  <c:v>44229</c:v>
                </c:pt>
                <c:pt idx="807">
                  <c:v>44230</c:v>
                </c:pt>
                <c:pt idx="808">
                  <c:v>44231</c:v>
                </c:pt>
                <c:pt idx="809">
                  <c:v>44232</c:v>
                </c:pt>
                <c:pt idx="810">
                  <c:v>44235</c:v>
                </c:pt>
                <c:pt idx="811">
                  <c:v>44236</c:v>
                </c:pt>
                <c:pt idx="812">
                  <c:v>44237</c:v>
                </c:pt>
                <c:pt idx="813">
                  <c:v>44238</c:v>
                </c:pt>
                <c:pt idx="814">
                  <c:v>44239</c:v>
                </c:pt>
                <c:pt idx="815">
                  <c:v>44242</c:v>
                </c:pt>
                <c:pt idx="816">
                  <c:v>44243</c:v>
                </c:pt>
                <c:pt idx="817">
                  <c:v>44244</c:v>
                </c:pt>
                <c:pt idx="818">
                  <c:v>44245</c:v>
                </c:pt>
                <c:pt idx="819">
                  <c:v>44246</c:v>
                </c:pt>
                <c:pt idx="820">
                  <c:v>44249</c:v>
                </c:pt>
                <c:pt idx="821">
                  <c:v>44250</c:v>
                </c:pt>
                <c:pt idx="822">
                  <c:v>44251</c:v>
                </c:pt>
                <c:pt idx="823">
                  <c:v>44252</c:v>
                </c:pt>
                <c:pt idx="824">
                  <c:v>44253</c:v>
                </c:pt>
                <c:pt idx="825">
                  <c:v>44256</c:v>
                </c:pt>
                <c:pt idx="826">
                  <c:v>44257</c:v>
                </c:pt>
                <c:pt idx="827">
                  <c:v>44258</c:v>
                </c:pt>
                <c:pt idx="828">
                  <c:v>44259</c:v>
                </c:pt>
                <c:pt idx="829">
                  <c:v>44260</c:v>
                </c:pt>
                <c:pt idx="830">
                  <c:v>44263</c:v>
                </c:pt>
                <c:pt idx="831">
                  <c:v>44264</c:v>
                </c:pt>
                <c:pt idx="832">
                  <c:v>44265</c:v>
                </c:pt>
                <c:pt idx="833">
                  <c:v>44266</c:v>
                </c:pt>
                <c:pt idx="834">
                  <c:v>44267</c:v>
                </c:pt>
                <c:pt idx="835">
                  <c:v>44270</c:v>
                </c:pt>
                <c:pt idx="836">
                  <c:v>44271</c:v>
                </c:pt>
                <c:pt idx="837">
                  <c:v>44272</c:v>
                </c:pt>
                <c:pt idx="838">
                  <c:v>44273</c:v>
                </c:pt>
                <c:pt idx="839">
                  <c:v>44274</c:v>
                </c:pt>
                <c:pt idx="840">
                  <c:v>44277</c:v>
                </c:pt>
                <c:pt idx="841">
                  <c:v>44278</c:v>
                </c:pt>
                <c:pt idx="842">
                  <c:v>44279</c:v>
                </c:pt>
                <c:pt idx="843">
                  <c:v>44280</c:v>
                </c:pt>
                <c:pt idx="844">
                  <c:v>44281</c:v>
                </c:pt>
                <c:pt idx="845">
                  <c:v>44284</c:v>
                </c:pt>
                <c:pt idx="846">
                  <c:v>44285</c:v>
                </c:pt>
                <c:pt idx="847">
                  <c:v>44286</c:v>
                </c:pt>
                <c:pt idx="848">
                  <c:v>44287</c:v>
                </c:pt>
                <c:pt idx="849">
                  <c:v>44288</c:v>
                </c:pt>
                <c:pt idx="850">
                  <c:v>44291</c:v>
                </c:pt>
                <c:pt idx="851">
                  <c:v>44292</c:v>
                </c:pt>
                <c:pt idx="852">
                  <c:v>44293</c:v>
                </c:pt>
                <c:pt idx="853">
                  <c:v>44294</c:v>
                </c:pt>
                <c:pt idx="854">
                  <c:v>44295</c:v>
                </c:pt>
                <c:pt idx="855">
                  <c:v>44298</c:v>
                </c:pt>
                <c:pt idx="856">
                  <c:v>44299</c:v>
                </c:pt>
                <c:pt idx="857">
                  <c:v>44300</c:v>
                </c:pt>
                <c:pt idx="858">
                  <c:v>44301</c:v>
                </c:pt>
                <c:pt idx="859">
                  <c:v>44302</c:v>
                </c:pt>
                <c:pt idx="860">
                  <c:v>44305</c:v>
                </c:pt>
                <c:pt idx="861">
                  <c:v>44306</c:v>
                </c:pt>
                <c:pt idx="862">
                  <c:v>44307</c:v>
                </c:pt>
                <c:pt idx="863">
                  <c:v>44308</c:v>
                </c:pt>
                <c:pt idx="864">
                  <c:v>44309</c:v>
                </c:pt>
                <c:pt idx="865">
                  <c:v>44312</c:v>
                </c:pt>
                <c:pt idx="866">
                  <c:v>44313</c:v>
                </c:pt>
                <c:pt idx="867">
                  <c:v>44314</c:v>
                </c:pt>
                <c:pt idx="868">
                  <c:v>44315</c:v>
                </c:pt>
                <c:pt idx="869">
                  <c:v>44316</c:v>
                </c:pt>
                <c:pt idx="870">
                  <c:v>44319</c:v>
                </c:pt>
                <c:pt idx="871">
                  <c:v>44320</c:v>
                </c:pt>
                <c:pt idx="872">
                  <c:v>44321</c:v>
                </c:pt>
                <c:pt idx="873">
                  <c:v>44322</c:v>
                </c:pt>
                <c:pt idx="874">
                  <c:v>44323</c:v>
                </c:pt>
                <c:pt idx="875">
                  <c:v>44326</c:v>
                </c:pt>
                <c:pt idx="876">
                  <c:v>44327</c:v>
                </c:pt>
                <c:pt idx="877">
                  <c:v>44328</c:v>
                </c:pt>
                <c:pt idx="878">
                  <c:v>44329</c:v>
                </c:pt>
                <c:pt idx="879">
                  <c:v>44330</c:v>
                </c:pt>
                <c:pt idx="880">
                  <c:v>44333</c:v>
                </c:pt>
                <c:pt idx="881">
                  <c:v>44334</c:v>
                </c:pt>
                <c:pt idx="882">
                  <c:v>44335</c:v>
                </c:pt>
                <c:pt idx="883">
                  <c:v>44336</c:v>
                </c:pt>
                <c:pt idx="884">
                  <c:v>44337</c:v>
                </c:pt>
                <c:pt idx="885">
                  <c:v>44340</c:v>
                </c:pt>
                <c:pt idx="886">
                  <c:v>44341</c:v>
                </c:pt>
                <c:pt idx="887">
                  <c:v>44342</c:v>
                </c:pt>
                <c:pt idx="888">
                  <c:v>44343</c:v>
                </c:pt>
                <c:pt idx="889">
                  <c:v>44344</c:v>
                </c:pt>
                <c:pt idx="890">
                  <c:v>44347</c:v>
                </c:pt>
                <c:pt idx="891">
                  <c:v>44348</c:v>
                </c:pt>
                <c:pt idx="892">
                  <c:v>44349</c:v>
                </c:pt>
                <c:pt idx="893">
                  <c:v>44350</c:v>
                </c:pt>
                <c:pt idx="894">
                  <c:v>44351</c:v>
                </c:pt>
                <c:pt idx="895">
                  <c:v>44354</c:v>
                </c:pt>
                <c:pt idx="896">
                  <c:v>44355</c:v>
                </c:pt>
                <c:pt idx="897">
                  <c:v>44356</c:v>
                </c:pt>
                <c:pt idx="898">
                  <c:v>44357</c:v>
                </c:pt>
                <c:pt idx="899">
                  <c:v>44358</c:v>
                </c:pt>
                <c:pt idx="900">
                  <c:v>44361</c:v>
                </c:pt>
                <c:pt idx="901">
                  <c:v>44362</c:v>
                </c:pt>
                <c:pt idx="902">
                  <c:v>44363</c:v>
                </c:pt>
                <c:pt idx="903">
                  <c:v>44364</c:v>
                </c:pt>
                <c:pt idx="904">
                  <c:v>44365</c:v>
                </c:pt>
                <c:pt idx="905">
                  <c:v>44368</c:v>
                </c:pt>
                <c:pt idx="906">
                  <c:v>44369</c:v>
                </c:pt>
              </c:numCache>
            </c:numRef>
          </c:cat>
          <c:val>
            <c:numRef>
              <c:f>'[Gráfico en Microsoft PowerPoint]precio petroleo y DXY'!$C$2351:$C$1048576</c:f>
              <c:numCache>
                <c:formatCode>General</c:formatCode>
                <c:ptCount val="1046226"/>
                <c:pt idx="0">
                  <c:v>66.78</c:v>
                </c:pt>
                <c:pt idx="1">
                  <c:v>66.69</c:v>
                </c:pt>
                <c:pt idx="2">
                  <c:v>68.260000000000005</c:v>
                </c:pt>
                <c:pt idx="3">
                  <c:v>68.349999999999994</c:v>
                </c:pt>
                <c:pt idx="4">
                  <c:v>68.08</c:v>
                </c:pt>
                <c:pt idx="5">
                  <c:v>68.209999999999994</c:v>
                </c:pt>
                <c:pt idx="6">
                  <c:v>69.45</c:v>
                </c:pt>
                <c:pt idx="7">
                  <c:v>69.3</c:v>
                </c:pt>
                <c:pt idx="8">
                  <c:v>69.36</c:v>
                </c:pt>
                <c:pt idx="9">
                  <c:v>70.03</c:v>
                </c:pt>
                <c:pt idx="10">
                  <c:v>70.38</c:v>
                </c:pt>
                <c:pt idx="11">
                  <c:v>69.33</c:v>
                </c:pt>
                <c:pt idx="12">
                  <c:v>69.42</c:v>
                </c:pt>
                <c:pt idx="13">
                  <c:v>69.13</c:v>
                </c:pt>
                <c:pt idx="14">
                  <c:v>68.680000000000007</c:v>
                </c:pt>
                <c:pt idx="15">
                  <c:v>69.06</c:v>
                </c:pt>
                <c:pt idx="16">
                  <c:v>69.61</c:v>
                </c:pt>
                <c:pt idx="17">
                  <c:v>70.42</c:v>
                </c:pt>
                <c:pt idx="18">
                  <c:v>69.86</c:v>
                </c:pt>
                <c:pt idx="19">
                  <c:v>70.17</c:v>
                </c:pt>
                <c:pt idx="20">
                  <c:v>69.2</c:v>
                </c:pt>
                <c:pt idx="21">
                  <c:v>68.09</c:v>
                </c:pt>
                <c:pt idx="22">
                  <c:v>68.83</c:v>
                </c:pt>
                <c:pt idx="23">
                  <c:v>69.819999999999993</c:v>
                </c:pt>
                <c:pt idx="24">
                  <c:v>68.05</c:v>
                </c:pt>
                <c:pt idx="25">
                  <c:v>66.89</c:v>
                </c:pt>
                <c:pt idx="26">
                  <c:v>67.19</c:v>
                </c:pt>
                <c:pt idx="27">
                  <c:v>65.48</c:v>
                </c:pt>
                <c:pt idx="28">
                  <c:v>64.099999999999994</c:v>
                </c:pt>
                <c:pt idx="29">
                  <c:v>62.42</c:v>
                </c:pt>
                <c:pt idx="30">
                  <c:v>62.4</c:v>
                </c:pt>
                <c:pt idx="31">
                  <c:v>62.33</c:v>
                </c:pt>
                <c:pt idx="32">
                  <c:v>64.209999999999994</c:v>
                </c:pt>
                <c:pt idx="33">
                  <c:v>64.3</c:v>
                </c:pt>
                <c:pt idx="34">
                  <c:v>64.8</c:v>
                </c:pt>
                <c:pt idx="35">
                  <c:v>65.39</c:v>
                </c:pt>
                <c:pt idx="36">
                  <c:v>64.86</c:v>
                </c:pt>
                <c:pt idx="37">
                  <c:v>64.92</c:v>
                </c:pt>
                <c:pt idx="38">
                  <c:v>66.05</c:v>
                </c:pt>
                <c:pt idx="39">
                  <c:v>67.099999999999994</c:v>
                </c:pt>
                <c:pt idx="40">
                  <c:v>67.31</c:v>
                </c:pt>
                <c:pt idx="41">
                  <c:v>66.36</c:v>
                </c:pt>
                <c:pt idx="42">
                  <c:v>64.459999999999994</c:v>
                </c:pt>
                <c:pt idx="43">
                  <c:v>64.02</c:v>
                </c:pt>
                <c:pt idx="44">
                  <c:v>64.42</c:v>
                </c:pt>
                <c:pt idx="45">
                  <c:v>65.430000000000007</c:v>
                </c:pt>
                <c:pt idx="46">
                  <c:v>65.41</c:v>
                </c:pt>
                <c:pt idx="47">
                  <c:v>64.39</c:v>
                </c:pt>
                <c:pt idx="48">
                  <c:v>63.59</c:v>
                </c:pt>
                <c:pt idx="49">
                  <c:v>65.28</c:v>
                </c:pt>
                <c:pt idx="50">
                  <c:v>64.739999999999995</c:v>
                </c:pt>
                <c:pt idx="51">
                  <c:v>64.5</c:v>
                </c:pt>
                <c:pt idx="52">
                  <c:v>64.5</c:v>
                </c:pt>
                <c:pt idx="53">
                  <c:v>64.52</c:v>
                </c:pt>
                <c:pt idx="54">
                  <c:v>65.48</c:v>
                </c:pt>
                <c:pt idx="55">
                  <c:v>65.489999999999995</c:v>
                </c:pt>
                <c:pt idx="56">
                  <c:v>66.89</c:v>
                </c:pt>
                <c:pt idx="57">
                  <c:v>69.239999999999995</c:v>
                </c:pt>
                <c:pt idx="58">
                  <c:v>68.41</c:v>
                </c:pt>
                <c:pt idx="59">
                  <c:v>69.86</c:v>
                </c:pt>
                <c:pt idx="60">
                  <c:v>69.540000000000006</c:v>
                </c:pt>
                <c:pt idx="61">
                  <c:v>68.91</c:v>
                </c:pt>
                <c:pt idx="62">
                  <c:v>68.83</c:v>
                </c:pt>
                <c:pt idx="63">
                  <c:v>69.22</c:v>
                </c:pt>
                <c:pt idx="64">
                  <c:v>69.13</c:v>
                </c:pt>
                <c:pt idx="65">
                  <c:v>67.14</c:v>
                </c:pt>
                <c:pt idx="66">
                  <c:v>67.97</c:v>
                </c:pt>
                <c:pt idx="67">
                  <c:v>67.97</c:v>
                </c:pt>
                <c:pt idx="68">
                  <c:v>68.36</c:v>
                </c:pt>
                <c:pt idx="69">
                  <c:v>66.78</c:v>
                </c:pt>
                <c:pt idx="70">
                  <c:v>68.53</c:v>
                </c:pt>
                <c:pt idx="71">
                  <c:v>71.010000000000005</c:v>
                </c:pt>
                <c:pt idx="72">
                  <c:v>72.040000000000006</c:v>
                </c:pt>
                <c:pt idx="73">
                  <c:v>72.33</c:v>
                </c:pt>
                <c:pt idx="74">
                  <c:v>72.849999999999994</c:v>
                </c:pt>
                <c:pt idx="75">
                  <c:v>71.819999999999993</c:v>
                </c:pt>
                <c:pt idx="76">
                  <c:v>71.849999999999994</c:v>
                </c:pt>
                <c:pt idx="77">
                  <c:v>73.91</c:v>
                </c:pt>
                <c:pt idx="78">
                  <c:v>73.67</c:v>
                </c:pt>
                <c:pt idx="79">
                  <c:v>73.63</c:v>
                </c:pt>
                <c:pt idx="80">
                  <c:v>74.58</c:v>
                </c:pt>
                <c:pt idx="81">
                  <c:v>73.45</c:v>
                </c:pt>
                <c:pt idx="82">
                  <c:v>73.47</c:v>
                </c:pt>
                <c:pt idx="83">
                  <c:v>74.099999999999994</c:v>
                </c:pt>
                <c:pt idx="84">
                  <c:v>73.849999999999994</c:v>
                </c:pt>
                <c:pt idx="85">
                  <c:v>74.87</c:v>
                </c:pt>
                <c:pt idx="86">
                  <c:v>73.47</c:v>
                </c:pt>
                <c:pt idx="87">
                  <c:v>73.069999999999993</c:v>
                </c:pt>
                <c:pt idx="88">
                  <c:v>73.62</c:v>
                </c:pt>
                <c:pt idx="89">
                  <c:v>74.900000000000006</c:v>
                </c:pt>
                <c:pt idx="90">
                  <c:v>75.47</c:v>
                </c:pt>
                <c:pt idx="91">
                  <c:v>75.86</c:v>
                </c:pt>
                <c:pt idx="92">
                  <c:v>77.010000000000005</c:v>
                </c:pt>
                <c:pt idx="93">
                  <c:v>77.040000000000006</c:v>
                </c:pt>
                <c:pt idx="94">
                  <c:v>76.53</c:v>
                </c:pt>
                <c:pt idx="95">
                  <c:v>77.77</c:v>
                </c:pt>
                <c:pt idx="96">
                  <c:v>77.61</c:v>
                </c:pt>
                <c:pt idx="97">
                  <c:v>78.510000000000005</c:v>
                </c:pt>
                <c:pt idx="98">
                  <c:v>78.87</c:v>
                </c:pt>
                <c:pt idx="99">
                  <c:v>78.09</c:v>
                </c:pt>
                <c:pt idx="100">
                  <c:v>78.95</c:v>
                </c:pt>
                <c:pt idx="101">
                  <c:v>78.87</c:v>
                </c:pt>
                <c:pt idx="102">
                  <c:v>79.180000000000007</c:v>
                </c:pt>
                <c:pt idx="103">
                  <c:v>78.31</c:v>
                </c:pt>
                <c:pt idx="104">
                  <c:v>75.849999999999994</c:v>
                </c:pt>
                <c:pt idx="105">
                  <c:v>74.69</c:v>
                </c:pt>
                <c:pt idx="106">
                  <c:v>74.959999999999994</c:v>
                </c:pt>
                <c:pt idx="107">
                  <c:v>77.12</c:v>
                </c:pt>
                <c:pt idx="108">
                  <c:v>77.13</c:v>
                </c:pt>
                <c:pt idx="109">
                  <c:v>76.209999999999994</c:v>
                </c:pt>
                <c:pt idx="110">
                  <c:v>74.67</c:v>
                </c:pt>
                <c:pt idx="111">
                  <c:v>74.349999999999994</c:v>
                </c:pt>
                <c:pt idx="112">
                  <c:v>75.02</c:v>
                </c:pt>
                <c:pt idx="113">
                  <c:v>76.739999999999995</c:v>
                </c:pt>
                <c:pt idx="114">
                  <c:v>75.77</c:v>
                </c:pt>
                <c:pt idx="115">
                  <c:v>75.650000000000006</c:v>
                </c:pt>
                <c:pt idx="116">
                  <c:v>74.790000000000006</c:v>
                </c:pt>
                <c:pt idx="117">
                  <c:v>75.75</c:v>
                </c:pt>
                <c:pt idx="118">
                  <c:v>75.209999999999994</c:v>
                </c:pt>
                <c:pt idx="119">
                  <c:v>72.53</c:v>
                </c:pt>
                <c:pt idx="120">
                  <c:v>74.680000000000007</c:v>
                </c:pt>
                <c:pt idx="121">
                  <c:v>74.290000000000006</c:v>
                </c:pt>
                <c:pt idx="122">
                  <c:v>73.569999999999993</c:v>
                </c:pt>
                <c:pt idx="123">
                  <c:v>72.489999999999995</c:v>
                </c:pt>
                <c:pt idx="124">
                  <c:v>75.03</c:v>
                </c:pt>
                <c:pt idx="125">
                  <c:v>74.25</c:v>
                </c:pt>
                <c:pt idx="126">
                  <c:v>75.900000000000006</c:v>
                </c:pt>
                <c:pt idx="127">
                  <c:v>76.569999999999993</c:v>
                </c:pt>
                <c:pt idx="128">
                  <c:v>76.95</c:v>
                </c:pt>
                <c:pt idx="129">
                  <c:v>78.599999999999994</c:v>
                </c:pt>
                <c:pt idx="130">
                  <c:v>76.94</c:v>
                </c:pt>
                <c:pt idx="131">
                  <c:v>77.34</c:v>
                </c:pt>
                <c:pt idx="132">
                  <c:v>77.63</c:v>
                </c:pt>
                <c:pt idx="133">
                  <c:v>76.92</c:v>
                </c:pt>
                <c:pt idx="134">
                  <c:v>76.52</c:v>
                </c:pt>
                <c:pt idx="135">
                  <c:v>77.489999999999995</c:v>
                </c:pt>
                <c:pt idx="136">
                  <c:v>78.209999999999994</c:v>
                </c:pt>
                <c:pt idx="137">
                  <c:v>73.42</c:v>
                </c:pt>
                <c:pt idx="138">
                  <c:v>73.760000000000005</c:v>
                </c:pt>
                <c:pt idx="139">
                  <c:v>74.25</c:v>
                </c:pt>
                <c:pt idx="140">
                  <c:v>71.430000000000007</c:v>
                </c:pt>
                <c:pt idx="141">
                  <c:v>71.17</c:v>
                </c:pt>
                <c:pt idx="142">
                  <c:v>72.47</c:v>
                </c:pt>
                <c:pt idx="143">
                  <c:v>72.11</c:v>
                </c:pt>
                <c:pt idx="144">
                  <c:v>72.709999999999994</c:v>
                </c:pt>
                <c:pt idx="145">
                  <c:v>72.7</c:v>
                </c:pt>
                <c:pt idx="146">
                  <c:v>73.150000000000006</c:v>
                </c:pt>
                <c:pt idx="147">
                  <c:v>74.03</c:v>
                </c:pt>
                <c:pt idx="148">
                  <c:v>74.03</c:v>
                </c:pt>
                <c:pt idx="149">
                  <c:v>73.77</c:v>
                </c:pt>
                <c:pt idx="150">
                  <c:v>74.510000000000005</c:v>
                </c:pt>
                <c:pt idx="151">
                  <c:v>73.069999999999993</c:v>
                </c:pt>
                <c:pt idx="152">
                  <c:v>71.8</c:v>
                </c:pt>
                <c:pt idx="153">
                  <c:v>72.650000000000006</c:v>
                </c:pt>
                <c:pt idx="154">
                  <c:v>72.819999999999993</c:v>
                </c:pt>
                <c:pt idx="155">
                  <c:v>72.819999999999993</c:v>
                </c:pt>
                <c:pt idx="156">
                  <c:v>73.489999999999995</c:v>
                </c:pt>
                <c:pt idx="157">
                  <c:v>71.290000000000006</c:v>
                </c:pt>
                <c:pt idx="158">
                  <c:v>71.02</c:v>
                </c:pt>
                <c:pt idx="159">
                  <c:v>72.06</c:v>
                </c:pt>
                <c:pt idx="160">
                  <c:v>71.92</c:v>
                </c:pt>
                <c:pt idx="161">
                  <c:v>71.37</c:v>
                </c:pt>
                <c:pt idx="162">
                  <c:v>69.900000000000006</c:v>
                </c:pt>
                <c:pt idx="163">
                  <c:v>70.290000000000006</c:v>
                </c:pt>
                <c:pt idx="164">
                  <c:v>70.97</c:v>
                </c:pt>
                <c:pt idx="165">
                  <c:v>71.48</c:v>
                </c:pt>
                <c:pt idx="166">
                  <c:v>72.05</c:v>
                </c:pt>
                <c:pt idx="167">
                  <c:v>74.28</c:v>
                </c:pt>
                <c:pt idx="168">
                  <c:v>74.209999999999994</c:v>
                </c:pt>
                <c:pt idx="169">
                  <c:v>75.010000000000005</c:v>
                </c:pt>
                <c:pt idx="170">
                  <c:v>75.69</c:v>
                </c:pt>
                <c:pt idx="171">
                  <c:v>75.56</c:v>
                </c:pt>
                <c:pt idx="172">
                  <c:v>77.03</c:v>
                </c:pt>
                <c:pt idx="173">
                  <c:v>77.099999999999994</c:v>
                </c:pt>
                <c:pt idx="174">
                  <c:v>77.150000000000006</c:v>
                </c:pt>
                <c:pt idx="175">
                  <c:v>77.47</c:v>
                </c:pt>
                <c:pt idx="176">
                  <c:v>77.5</c:v>
                </c:pt>
                <c:pt idx="177">
                  <c:v>76.569999999999993</c:v>
                </c:pt>
                <c:pt idx="178">
                  <c:v>76.34</c:v>
                </c:pt>
                <c:pt idx="179">
                  <c:v>76.69</c:v>
                </c:pt>
                <c:pt idx="180">
                  <c:v>77.03</c:v>
                </c:pt>
                <c:pt idx="181">
                  <c:v>79.12</c:v>
                </c:pt>
                <c:pt idx="182">
                  <c:v>79.81</c:v>
                </c:pt>
                <c:pt idx="183">
                  <c:v>78.44</c:v>
                </c:pt>
                <c:pt idx="184">
                  <c:v>78.16</c:v>
                </c:pt>
                <c:pt idx="185">
                  <c:v>77.87</c:v>
                </c:pt>
                <c:pt idx="186">
                  <c:v>78.709999999999994</c:v>
                </c:pt>
                <c:pt idx="187">
                  <c:v>79.209999999999994</c:v>
                </c:pt>
                <c:pt idx="188">
                  <c:v>78.45</c:v>
                </c:pt>
                <c:pt idx="189">
                  <c:v>78.17</c:v>
                </c:pt>
                <c:pt idx="190">
                  <c:v>80.760000000000005</c:v>
                </c:pt>
                <c:pt idx="191">
                  <c:v>81.209999999999994</c:v>
                </c:pt>
                <c:pt idx="192">
                  <c:v>81.28</c:v>
                </c:pt>
                <c:pt idx="193">
                  <c:v>81.459999999999994</c:v>
                </c:pt>
                <c:pt idx="194">
                  <c:v>82.95</c:v>
                </c:pt>
                <c:pt idx="195">
                  <c:v>85.1</c:v>
                </c:pt>
                <c:pt idx="196">
                  <c:v>84.73</c:v>
                </c:pt>
                <c:pt idx="197">
                  <c:v>86.09</c:v>
                </c:pt>
                <c:pt idx="198">
                  <c:v>85.07</c:v>
                </c:pt>
                <c:pt idx="199">
                  <c:v>84.2</c:v>
                </c:pt>
                <c:pt idx="200">
                  <c:v>83.8</c:v>
                </c:pt>
                <c:pt idx="201">
                  <c:v>85.01</c:v>
                </c:pt>
                <c:pt idx="202">
                  <c:v>82.82</c:v>
                </c:pt>
                <c:pt idx="203">
                  <c:v>80.510000000000005</c:v>
                </c:pt>
                <c:pt idx="204">
                  <c:v>80.87</c:v>
                </c:pt>
                <c:pt idx="205">
                  <c:v>81.05</c:v>
                </c:pt>
                <c:pt idx="206">
                  <c:v>81.67</c:v>
                </c:pt>
                <c:pt idx="207">
                  <c:v>80.430000000000007</c:v>
                </c:pt>
                <c:pt idx="208">
                  <c:v>79.37</c:v>
                </c:pt>
                <c:pt idx="209">
                  <c:v>80.12</c:v>
                </c:pt>
                <c:pt idx="210">
                  <c:v>79.52</c:v>
                </c:pt>
                <c:pt idx="211">
                  <c:v>75.680000000000007</c:v>
                </c:pt>
                <c:pt idx="212">
                  <c:v>75.510000000000005</c:v>
                </c:pt>
                <c:pt idx="213">
                  <c:v>76.14</c:v>
                </c:pt>
                <c:pt idx="214">
                  <c:v>77.260000000000005</c:v>
                </c:pt>
                <c:pt idx="215">
                  <c:v>76.31</c:v>
                </c:pt>
                <c:pt idx="216">
                  <c:v>75.7</c:v>
                </c:pt>
                <c:pt idx="217">
                  <c:v>73.86</c:v>
                </c:pt>
                <c:pt idx="218">
                  <c:v>72.069999999999993</c:v>
                </c:pt>
                <c:pt idx="219">
                  <c:v>71.97</c:v>
                </c:pt>
                <c:pt idx="220">
                  <c:v>72.14</c:v>
                </c:pt>
                <c:pt idx="221">
                  <c:v>71.13</c:v>
                </c:pt>
                <c:pt idx="222">
                  <c:v>71.319999999999993</c:v>
                </c:pt>
                <c:pt idx="223">
                  <c:v>70.12</c:v>
                </c:pt>
                <c:pt idx="224">
                  <c:v>68.73</c:v>
                </c:pt>
                <c:pt idx="225">
                  <c:v>68</c:v>
                </c:pt>
                <c:pt idx="226">
                  <c:v>64.180000000000007</c:v>
                </c:pt>
                <c:pt idx="227">
                  <c:v>64.66</c:v>
                </c:pt>
                <c:pt idx="228">
                  <c:v>65.78</c:v>
                </c:pt>
                <c:pt idx="229">
                  <c:v>66.319999999999993</c:v>
                </c:pt>
                <c:pt idx="230">
                  <c:v>66.319999999999993</c:v>
                </c:pt>
                <c:pt idx="231">
                  <c:v>61.81</c:v>
                </c:pt>
                <c:pt idx="232">
                  <c:v>62.94</c:v>
                </c:pt>
                <c:pt idx="233">
                  <c:v>61.93</c:v>
                </c:pt>
                <c:pt idx="234">
                  <c:v>58.57</c:v>
                </c:pt>
                <c:pt idx="235">
                  <c:v>60</c:v>
                </c:pt>
                <c:pt idx="236">
                  <c:v>60.4</c:v>
                </c:pt>
                <c:pt idx="237">
                  <c:v>58.05</c:v>
                </c:pt>
                <c:pt idx="238">
                  <c:v>58.94</c:v>
                </c:pt>
                <c:pt idx="239">
                  <c:v>58.44</c:v>
                </c:pt>
                <c:pt idx="240">
                  <c:v>61.09</c:v>
                </c:pt>
                <c:pt idx="241">
                  <c:v>60.38</c:v>
                </c:pt>
                <c:pt idx="242">
                  <c:v>60.58</c:v>
                </c:pt>
                <c:pt idx="243">
                  <c:v>59.22</c:v>
                </c:pt>
                <c:pt idx="244">
                  <c:v>60.27</c:v>
                </c:pt>
                <c:pt idx="245">
                  <c:v>58.78</c:v>
                </c:pt>
                <c:pt idx="246">
                  <c:v>59.54</c:v>
                </c:pt>
                <c:pt idx="247">
                  <c:v>59.15</c:v>
                </c:pt>
                <c:pt idx="248">
                  <c:v>60.66</c:v>
                </c:pt>
                <c:pt idx="249">
                  <c:v>59.32</c:v>
                </c:pt>
                <c:pt idx="250">
                  <c:v>57.83</c:v>
                </c:pt>
                <c:pt idx="251">
                  <c:v>55.15</c:v>
                </c:pt>
                <c:pt idx="252">
                  <c:v>55.74</c:v>
                </c:pt>
                <c:pt idx="253">
                  <c:v>53.98</c:v>
                </c:pt>
                <c:pt idx="254">
                  <c:v>52.66</c:v>
                </c:pt>
                <c:pt idx="255">
                  <c:v>49.73</c:v>
                </c:pt>
                <c:pt idx="256">
                  <c:v>49.79</c:v>
                </c:pt>
                <c:pt idx="257">
                  <c:v>54.17</c:v>
                </c:pt>
                <c:pt idx="258">
                  <c:v>52.64</c:v>
                </c:pt>
                <c:pt idx="259">
                  <c:v>51.89</c:v>
                </c:pt>
                <c:pt idx="260">
                  <c:v>53.17</c:v>
                </c:pt>
                <c:pt idx="261">
                  <c:v>52.82</c:v>
                </c:pt>
                <c:pt idx="262">
                  <c:v>53.83</c:v>
                </c:pt>
                <c:pt idx="263">
                  <c:v>54.61</c:v>
                </c:pt>
                <c:pt idx="264">
                  <c:v>56.58</c:v>
                </c:pt>
                <c:pt idx="265">
                  <c:v>56.93</c:v>
                </c:pt>
                <c:pt idx="266">
                  <c:v>57.76</c:v>
                </c:pt>
                <c:pt idx="267">
                  <c:v>60.54</c:v>
                </c:pt>
                <c:pt idx="268">
                  <c:v>60.45</c:v>
                </c:pt>
                <c:pt idx="269">
                  <c:v>59.81</c:v>
                </c:pt>
                <c:pt idx="270">
                  <c:v>58.47</c:v>
                </c:pt>
                <c:pt idx="271">
                  <c:v>59.72</c:v>
                </c:pt>
                <c:pt idx="272">
                  <c:v>60.56</c:v>
                </c:pt>
                <c:pt idx="273">
                  <c:v>60.52</c:v>
                </c:pt>
                <c:pt idx="274">
                  <c:v>62.07</c:v>
                </c:pt>
                <c:pt idx="275">
                  <c:v>62.37</c:v>
                </c:pt>
                <c:pt idx="276">
                  <c:v>61.03</c:v>
                </c:pt>
                <c:pt idx="277">
                  <c:v>60.57</c:v>
                </c:pt>
                <c:pt idx="278">
                  <c:v>60.92</c:v>
                </c:pt>
                <c:pt idx="279">
                  <c:v>61.16</c:v>
                </c:pt>
                <c:pt idx="280">
                  <c:v>59.47</c:v>
                </c:pt>
                <c:pt idx="281">
                  <c:v>60.84</c:v>
                </c:pt>
                <c:pt idx="282">
                  <c:v>61.33</c:v>
                </c:pt>
                <c:pt idx="283">
                  <c:v>60.91</c:v>
                </c:pt>
                <c:pt idx="284">
                  <c:v>62.54</c:v>
                </c:pt>
                <c:pt idx="285">
                  <c:v>62.58</c:v>
                </c:pt>
                <c:pt idx="286">
                  <c:v>61.72</c:v>
                </c:pt>
                <c:pt idx="287">
                  <c:v>62.14</c:v>
                </c:pt>
                <c:pt idx="288">
                  <c:v>61.55</c:v>
                </c:pt>
                <c:pt idx="289">
                  <c:v>61.86</c:v>
                </c:pt>
                <c:pt idx="290">
                  <c:v>61.46</c:v>
                </c:pt>
                <c:pt idx="291">
                  <c:v>62.34</c:v>
                </c:pt>
                <c:pt idx="292">
                  <c:v>63.4</c:v>
                </c:pt>
                <c:pt idx="293">
                  <c:v>64.260000000000005</c:v>
                </c:pt>
                <c:pt idx="294">
                  <c:v>66.010000000000005</c:v>
                </c:pt>
                <c:pt idx="295">
                  <c:v>65.989999999999995</c:v>
                </c:pt>
                <c:pt idx="296">
                  <c:v>65.97</c:v>
                </c:pt>
                <c:pt idx="297">
                  <c:v>66.66</c:v>
                </c:pt>
                <c:pt idx="298">
                  <c:v>66.569999999999993</c:v>
                </c:pt>
                <c:pt idx="299">
                  <c:v>66.52</c:v>
                </c:pt>
                <c:pt idx="300">
                  <c:v>64.31</c:v>
                </c:pt>
                <c:pt idx="301">
                  <c:v>65.13</c:v>
                </c:pt>
                <c:pt idx="302">
                  <c:v>65.88</c:v>
                </c:pt>
                <c:pt idx="303">
                  <c:v>65.790000000000006</c:v>
                </c:pt>
                <c:pt idx="304">
                  <c:v>64.290000000000006</c:v>
                </c:pt>
                <c:pt idx="305">
                  <c:v>64.819999999999993</c:v>
                </c:pt>
                <c:pt idx="306">
                  <c:v>64.83</c:v>
                </c:pt>
                <c:pt idx="307">
                  <c:v>65.25</c:v>
                </c:pt>
                <c:pt idx="308">
                  <c:v>65.540000000000006</c:v>
                </c:pt>
                <c:pt idx="309">
                  <c:v>65.16</c:v>
                </c:pt>
                <c:pt idx="310">
                  <c:v>66.08</c:v>
                </c:pt>
                <c:pt idx="311">
                  <c:v>66.319999999999993</c:v>
                </c:pt>
                <c:pt idx="312">
                  <c:v>67.150000000000006</c:v>
                </c:pt>
                <c:pt idx="313">
                  <c:v>66.739999999999995</c:v>
                </c:pt>
                <c:pt idx="314">
                  <c:v>66.5</c:v>
                </c:pt>
                <c:pt idx="315">
                  <c:v>66.91</c:v>
                </c:pt>
                <c:pt idx="316">
                  <c:v>67.319999999999993</c:v>
                </c:pt>
                <c:pt idx="317">
                  <c:v>68.05</c:v>
                </c:pt>
                <c:pt idx="318">
                  <c:v>67.540000000000006</c:v>
                </c:pt>
                <c:pt idx="319">
                  <c:v>66.45</c:v>
                </c:pt>
                <c:pt idx="320">
                  <c:v>66.599999999999994</c:v>
                </c:pt>
                <c:pt idx="321">
                  <c:v>67.260000000000005</c:v>
                </c:pt>
                <c:pt idx="322">
                  <c:v>67.150000000000006</c:v>
                </c:pt>
                <c:pt idx="323">
                  <c:v>67.16</c:v>
                </c:pt>
                <c:pt idx="324">
                  <c:v>67.510000000000005</c:v>
                </c:pt>
                <c:pt idx="325">
                  <c:v>68.989999999999995</c:v>
                </c:pt>
                <c:pt idx="326">
                  <c:v>69.239999999999995</c:v>
                </c:pt>
                <c:pt idx="327">
                  <c:v>69.17</c:v>
                </c:pt>
                <c:pt idx="328">
                  <c:v>68.86</c:v>
                </c:pt>
                <c:pt idx="329">
                  <c:v>69.959999999999994</c:v>
                </c:pt>
                <c:pt idx="330">
                  <c:v>70.8</c:v>
                </c:pt>
                <c:pt idx="331">
                  <c:v>70.55</c:v>
                </c:pt>
                <c:pt idx="332">
                  <c:v>71.23</c:v>
                </c:pt>
                <c:pt idx="333">
                  <c:v>70.63</c:v>
                </c:pt>
                <c:pt idx="334">
                  <c:v>71.040000000000006</c:v>
                </c:pt>
                <c:pt idx="335">
                  <c:v>70.92</c:v>
                </c:pt>
                <c:pt idx="336">
                  <c:v>71.34</c:v>
                </c:pt>
                <c:pt idx="337">
                  <c:v>71.08</c:v>
                </c:pt>
                <c:pt idx="338">
                  <c:v>71.39</c:v>
                </c:pt>
                <c:pt idx="339">
                  <c:v>71.45</c:v>
                </c:pt>
                <c:pt idx="340">
                  <c:v>73.36</c:v>
                </c:pt>
                <c:pt idx="341">
                  <c:v>73.84</c:v>
                </c:pt>
                <c:pt idx="342">
                  <c:v>73.87</c:v>
                </c:pt>
                <c:pt idx="343">
                  <c:v>73.81</c:v>
                </c:pt>
                <c:pt idx="344">
                  <c:v>71.349999999999994</c:v>
                </c:pt>
                <c:pt idx="345">
                  <c:v>71.599999999999994</c:v>
                </c:pt>
                <c:pt idx="346">
                  <c:v>71.849999999999994</c:v>
                </c:pt>
                <c:pt idx="347">
                  <c:v>72.33</c:v>
                </c:pt>
                <c:pt idx="348">
                  <c:v>70.650000000000006</c:v>
                </c:pt>
                <c:pt idx="349">
                  <c:v>71.22</c:v>
                </c:pt>
                <c:pt idx="350">
                  <c:v>71.25</c:v>
                </c:pt>
                <c:pt idx="351">
                  <c:v>70.27</c:v>
                </c:pt>
                <c:pt idx="352">
                  <c:v>70.599999999999994</c:v>
                </c:pt>
                <c:pt idx="353">
                  <c:v>70.66</c:v>
                </c:pt>
                <c:pt idx="354">
                  <c:v>71.599999999999994</c:v>
                </c:pt>
                <c:pt idx="355">
                  <c:v>71.02</c:v>
                </c:pt>
                <c:pt idx="356">
                  <c:v>71.62</c:v>
                </c:pt>
                <c:pt idx="357">
                  <c:v>72.91</c:v>
                </c:pt>
                <c:pt idx="358">
                  <c:v>73.89</c:v>
                </c:pt>
                <c:pt idx="359">
                  <c:v>73.260000000000005</c:v>
                </c:pt>
                <c:pt idx="360">
                  <c:v>72.510000000000005</c:v>
                </c:pt>
                <c:pt idx="361">
                  <c:v>72.03</c:v>
                </c:pt>
                <c:pt idx="362">
                  <c:v>70.84</c:v>
                </c:pt>
                <c:pt idx="363">
                  <c:v>67.709999999999994</c:v>
                </c:pt>
                <c:pt idx="364">
                  <c:v>69.33</c:v>
                </c:pt>
                <c:pt idx="365">
                  <c:v>70.010000000000005</c:v>
                </c:pt>
                <c:pt idx="366">
                  <c:v>69.92</c:v>
                </c:pt>
                <c:pt idx="367">
                  <c:v>69.31</c:v>
                </c:pt>
                <c:pt idx="368">
                  <c:v>66.239999999999995</c:v>
                </c:pt>
                <c:pt idx="369">
                  <c:v>62.93</c:v>
                </c:pt>
                <c:pt idx="370">
                  <c:v>62.06</c:v>
                </c:pt>
                <c:pt idx="371">
                  <c:v>62.31</c:v>
                </c:pt>
                <c:pt idx="372">
                  <c:v>61.46</c:v>
                </c:pt>
                <c:pt idx="373">
                  <c:v>63.23</c:v>
                </c:pt>
                <c:pt idx="374">
                  <c:v>64.23</c:v>
                </c:pt>
                <c:pt idx="375">
                  <c:v>63.3</c:v>
                </c:pt>
                <c:pt idx="376">
                  <c:v>62.87</c:v>
                </c:pt>
                <c:pt idx="377">
                  <c:v>60.66</c:v>
                </c:pt>
                <c:pt idx="378">
                  <c:v>62.34</c:v>
                </c:pt>
                <c:pt idx="379">
                  <c:v>62.89</c:v>
                </c:pt>
                <c:pt idx="380">
                  <c:v>61.17</c:v>
                </c:pt>
                <c:pt idx="381">
                  <c:v>62.53</c:v>
                </c:pt>
                <c:pt idx="382">
                  <c:v>62.38</c:v>
                </c:pt>
                <c:pt idx="383">
                  <c:v>64.72</c:v>
                </c:pt>
                <c:pt idx="384">
                  <c:v>64.83</c:v>
                </c:pt>
                <c:pt idx="385">
                  <c:v>64.39</c:v>
                </c:pt>
                <c:pt idx="386">
                  <c:v>65.040000000000006</c:v>
                </c:pt>
                <c:pt idx="387">
                  <c:v>65.62</c:v>
                </c:pt>
                <c:pt idx="388">
                  <c:v>65.459999999999994</c:v>
                </c:pt>
                <c:pt idx="389">
                  <c:v>64.430000000000007</c:v>
                </c:pt>
                <c:pt idx="390">
                  <c:v>65.25</c:v>
                </c:pt>
                <c:pt idx="391">
                  <c:v>62.12</c:v>
                </c:pt>
                <c:pt idx="392">
                  <c:v>63.53</c:v>
                </c:pt>
                <c:pt idx="393">
                  <c:v>63.08</c:v>
                </c:pt>
                <c:pt idx="394">
                  <c:v>64.45</c:v>
                </c:pt>
                <c:pt idx="395">
                  <c:v>63.86</c:v>
                </c:pt>
                <c:pt idx="396">
                  <c:v>64.239999999999995</c:v>
                </c:pt>
                <c:pt idx="397">
                  <c:v>66.510000000000005</c:v>
                </c:pt>
                <c:pt idx="398">
                  <c:v>66.7</c:v>
                </c:pt>
                <c:pt idx="399">
                  <c:v>67.239999999999995</c:v>
                </c:pt>
                <c:pt idx="400">
                  <c:v>66.06</c:v>
                </c:pt>
                <c:pt idx="401">
                  <c:v>64.239999999999995</c:v>
                </c:pt>
                <c:pt idx="402">
                  <c:v>63.29</c:v>
                </c:pt>
                <c:pt idx="403">
                  <c:v>62.05</c:v>
                </c:pt>
                <c:pt idx="404">
                  <c:v>62.31</c:v>
                </c:pt>
                <c:pt idx="405">
                  <c:v>62.77</c:v>
                </c:pt>
                <c:pt idx="406">
                  <c:v>63.82</c:v>
                </c:pt>
                <c:pt idx="407">
                  <c:v>62.59</c:v>
                </c:pt>
                <c:pt idx="408">
                  <c:v>62.71</c:v>
                </c:pt>
                <c:pt idx="409">
                  <c:v>62.87</c:v>
                </c:pt>
                <c:pt idx="410">
                  <c:v>63.46</c:v>
                </c:pt>
                <c:pt idx="411">
                  <c:v>64.72</c:v>
                </c:pt>
                <c:pt idx="412">
                  <c:v>64.13</c:v>
                </c:pt>
                <c:pt idx="413">
                  <c:v>61</c:v>
                </c:pt>
                <c:pt idx="414">
                  <c:v>61.23</c:v>
                </c:pt>
                <c:pt idx="415">
                  <c:v>60.1</c:v>
                </c:pt>
                <c:pt idx="416">
                  <c:v>58.43</c:v>
                </c:pt>
                <c:pt idx="417">
                  <c:v>57.08</c:v>
                </c:pt>
                <c:pt idx="418">
                  <c:v>57.51</c:v>
                </c:pt>
                <c:pt idx="419">
                  <c:v>58.03</c:v>
                </c:pt>
                <c:pt idx="420">
                  <c:v>58.23</c:v>
                </c:pt>
                <c:pt idx="421">
                  <c:v>60.78</c:v>
                </c:pt>
                <c:pt idx="422">
                  <c:v>58.81</c:v>
                </c:pt>
                <c:pt idx="423">
                  <c:v>58.16</c:v>
                </c:pt>
                <c:pt idx="424">
                  <c:v>58.7</c:v>
                </c:pt>
                <c:pt idx="425">
                  <c:v>59.49</c:v>
                </c:pt>
                <c:pt idx="426">
                  <c:v>59.89</c:v>
                </c:pt>
                <c:pt idx="427">
                  <c:v>60.3</c:v>
                </c:pt>
                <c:pt idx="428">
                  <c:v>59.62</c:v>
                </c:pt>
                <c:pt idx="429">
                  <c:v>58.31</c:v>
                </c:pt>
                <c:pt idx="430">
                  <c:v>58.29</c:v>
                </c:pt>
                <c:pt idx="431">
                  <c:v>59.75</c:v>
                </c:pt>
                <c:pt idx="432">
                  <c:v>60</c:v>
                </c:pt>
                <c:pt idx="433">
                  <c:v>60.53</c:v>
                </c:pt>
                <c:pt idx="434">
                  <c:v>59.2</c:v>
                </c:pt>
                <c:pt idx="435">
                  <c:v>58.89</c:v>
                </c:pt>
                <c:pt idx="436">
                  <c:v>58.42</c:v>
                </c:pt>
                <c:pt idx="437">
                  <c:v>60.69</c:v>
                </c:pt>
                <c:pt idx="438">
                  <c:v>61.24</c:v>
                </c:pt>
                <c:pt idx="439">
                  <c:v>62.15</c:v>
                </c:pt>
                <c:pt idx="440">
                  <c:v>63.34</c:v>
                </c:pt>
                <c:pt idx="441">
                  <c:v>63.38</c:v>
                </c:pt>
                <c:pt idx="442">
                  <c:v>61.56</c:v>
                </c:pt>
                <c:pt idx="443">
                  <c:v>60.74</c:v>
                </c:pt>
                <c:pt idx="444">
                  <c:v>60.63</c:v>
                </c:pt>
                <c:pt idx="445">
                  <c:v>68.38</c:v>
                </c:pt>
                <c:pt idx="446">
                  <c:v>64.459999999999994</c:v>
                </c:pt>
                <c:pt idx="447">
                  <c:v>64.05</c:v>
                </c:pt>
                <c:pt idx="448">
                  <c:v>64.760000000000005</c:v>
                </c:pt>
                <c:pt idx="449">
                  <c:v>64.62</c:v>
                </c:pt>
                <c:pt idx="450">
                  <c:v>63.95</c:v>
                </c:pt>
                <c:pt idx="451">
                  <c:v>61.99</c:v>
                </c:pt>
                <c:pt idx="452">
                  <c:v>62.07</c:v>
                </c:pt>
                <c:pt idx="453">
                  <c:v>62.11</c:v>
                </c:pt>
                <c:pt idx="454">
                  <c:v>61.65</c:v>
                </c:pt>
                <c:pt idx="455">
                  <c:v>59.85</c:v>
                </c:pt>
                <c:pt idx="456">
                  <c:v>59.48</c:v>
                </c:pt>
                <c:pt idx="457">
                  <c:v>57.77</c:v>
                </c:pt>
                <c:pt idx="458">
                  <c:v>57.93</c:v>
                </c:pt>
                <c:pt idx="459">
                  <c:v>58.8</c:v>
                </c:pt>
                <c:pt idx="460">
                  <c:v>58.61</c:v>
                </c:pt>
                <c:pt idx="461">
                  <c:v>58.08</c:v>
                </c:pt>
                <c:pt idx="462">
                  <c:v>58.27</c:v>
                </c:pt>
                <c:pt idx="463">
                  <c:v>59.39</c:v>
                </c:pt>
                <c:pt idx="464">
                  <c:v>60.49</c:v>
                </c:pt>
                <c:pt idx="465">
                  <c:v>59.22</c:v>
                </c:pt>
                <c:pt idx="466">
                  <c:v>58.39</c:v>
                </c:pt>
                <c:pt idx="467">
                  <c:v>58.56</c:v>
                </c:pt>
                <c:pt idx="468">
                  <c:v>59.5</c:v>
                </c:pt>
                <c:pt idx="469">
                  <c:v>58.96</c:v>
                </c:pt>
                <c:pt idx="470">
                  <c:v>58.53</c:v>
                </c:pt>
                <c:pt idx="471">
                  <c:v>59.05</c:v>
                </c:pt>
                <c:pt idx="472">
                  <c:v>60.51</c:v>
                </c:pt>
                <c:pt idx="473">
                  <c:v>60.93</c:v>
                </c:pt>
                <c:pt idx="474">
                  <c:v>61.48</c:v>
                </c:pt>
                <c:pt idx="475">
                  <c:v>60.99</c:v>
                </c:pt>
                <c:pt idx="476">
                  <c:v>60.92</c:v>
                </c:pt>
                <c:pt idx="477">
                  <c:v>60.1</c:v>
                </c:pt>
                <c:pt idx="478">
                  <c:v>59.55</c:v>
                </c:pt>
                <c:pt idx="479">
                  <c:v>61.69</c:v>
                </c:pt>
                <c:pt idx="480">
                  <c:v>62.37</c:v>
                </c:pt>
                <c:pt idx="481">
                  <c:v>63.13</c:v>
                </c:pt>
                <c:pt idx="482">
                  <c:v>62.01</c:v>
                </c:pt>
                <c:pt idx="483">
                  <c:v>62.7</c:v>
                </c:pt>
                <c:pt idx="484">
                  <c:v>62.97</c:v>
                </c:pt>
                <c:pt idx="485">
                  <c:v>62.41</c:v>
                </c:pt>
                <c:pt idx="486">
                  <c:v>62.6</c:v>
                </c:pt>
                <c:pt idx="487">
                  <c:v>63.12</c:v>
                </c:pt>
                <c:pt idx="488">
                  <c:v>62.99</c:v>
                </c:pt>
                <c:pt idx="489">
                  <c:v>63.93</c:v>
                </c:pt>
                <c:pt idx="490">
                  <c:v>62.44</c:v>
                </c:pt>
                <c:pt idx="491">
                  <c:v>60.99</c:v>
                </c:pt>
                <c:pt idx="492">
                  <c:v>62.61</c:v>
                </c:pt>
                <c:pt idx="493">
                  <c:v>63.07</c:v>
                </c:pt>
                <c:pt idx="494">
                  <c:v>62.98</c:v>
                </c:pt>
                <c:pt idx="495">
                  <c:v>63.05</c:v>
                </c:pt>
                <c:pt idx="496">
                  <c:v>63.7</c:v>
                </c:pt>
                <c:pt idx="497">
                  <c:v>63.66</c:v>
                </c:pt>
                <c:pt idx="498">
                  <c:v>63.87</c:v>
                </c:pt>
                <c:pt idx="499">
                  <c:v>61.34</c:v>
                </c:pt>
                <c:pt idx="500">
                  <c:v>60.77</c:v>
                </c:pt>
                <c:pt idx="501">
                  <c:v>60.94</c:v>
                </c:pt>
                <c:pt idx="502">
                  <c:v>62.86</c:v>
                </c:pt>
                <c:pt idx="503">
                  <c:v>64.17</c:v>
                </c:pt>
                <c:pt idx="504">
                  <c:v>65.459999999999994</c:v>
                </c:pt>
                <c:pt idx="505">
                  <c:v>65.42</c:v>
                </c:pt>
                <c:pt idx="506">
                  <c:v>65.290000000000006</c:v>
                </c:pt>
                <c:pt idx="507">
                  <c:v>65.16</c:v>
                </c:pt>
                <c:pt idx="508">
                  <c:v>66.28</c:v>
                </c:pt>
                <c:pt idx="509">
                  <c:v>66.900000000000006</c:v>
                </c:pt>
                <c:pt idx="510">
                  <c:v>67.11</c:v>
                </c:pt>
                <c:pt idx="511">
                  <c:v>67.540000000000006</c:v>
                </c:pt>
                <c:pt idx="512">
                  <c:v>67.790000000000006</c:v>
                </c:pt>
                <c:pt idx="513">
                  <c:v>67.73</c:v>
                </c:pt>
                <c:pt idx="514">
                  <c:v>66.569999999999993</c:v>
                </c:pt>
                <c:pt idx="515">
                  <c:v>66.260000000000005</c:v>
                </c:pt>
                <c:pt idx="516">
                  <c:v>66.989999999999995</c:v>
                </c:pt>
                <c:pt idx="517">
                  <c:v>66.94</c:v>
                </c:pt>
                <c:pt idx="518">
                  <c:v>67.56</c:v>
                </c:pt>
                <c:pt idx="519">
                  <c:v>67.510000000000005</c:v>
                </c:pt>
                <c:pt idx="520">
                  <c:v>67.13</c:v>
                </c:pt>
                <c:pt idx="521">
                  <c:v>66.42</c:v>
                </c:pt>
                <c:pt idx="522">
                  <c:v>66.31</c:v>
                </c:pt>
                <c:pt idx="523">
                  <c:v>66.62</c:v>
                </c:pt>
                <c:pt idx="524">
                  <c:v>68.959999999999994</c:v>
                </c:pt>
                <c:pt idx="525">
                  <c:v>69.02</c:v>
                </c:pt>
                <c:pt idx="526">
                  <c:v>68.47</c:v>
                </c:pt>
                <c:pt idx="527">
                  <c:v>65.89</c:v>
                </c:pt>
                <c:pt idx="528">
                  <c:v>65.540000000000006</c:v>
                </c:pt>
                <c:pt idx="529">
                  <c:v>65.290000000000006</c:v>
                </c:pt>
                <c:pt idx="530">
                  <c:v>64.459999999999994</c:v>
                </c:pt>
                <c:pt idx="531">
                  <c:v>64.88</c:v>
                </c:pt>
                <c:pt idx="532">
                  <c:v>64.400000000000006</c:v>
                </c:pt>
                <c:pt idx="533">
                  <c:v>64.819999999999993</c:v>
                </c:pt>
                <c:pt idx="534">
                  <c:v>65.180000000000007</c:v>
                </c:pt>
                <c:pt idx="535">
                  <c:v>64.69</c:v>
                </c:pt>
                <c:pt idx="536">
                  <c:v>63.92</c:v>
                </c:pt>
                <c:pt idx="537">
                  <c:v>62.17</c:v>
                </c:pt>
                <c:pt idx="538">
                  <c:v>61.59</c:v>
                </c:pt>
                <c:pt idx="539">
                  <c:v>60.01</c:v>
                </c:pt>
                <c:pt idx="540">
                  <c:v>58.21</c:v>
                </c:pt>
                <c:pt idx="541">
                  <c:v>59.33</c:v>
                </c:pt>
                <c:pt idx="542">
                  <c:v>58.79</c:v>
                </c:pt>
                <c:pt idx="543">
                  <c:v>57.97</c:v>
                </c:pt>
                <c:pt idx="544">
                  <c:v>56.33</c:v>
                </c:pt>
                <c:pt idx="545">
                  <c:v>53.24</c:v>
                </c:pt>
                <c:pt idx="546">
                  <c:v>53.05</c:v>
                </c:pt>
                <c:pt idx="547">
                  <c:v>55.02</c:v>
                </c:pt>
                <c:pt idx="548">
                  <c:v>54.48</c:v>
                </c:pt>
                <c:pt idx="549">
                  <c:v>53.86</c:v>
                </c:pt>
                <c:pt idx="550">
                  <c:v>52.97</c:v>
                </c:pt>
                <c:pt idx="551">
                  <c:v>54.03</c:v>
                </c:pt>
                <c:pt idx="552">
                  <c:v>56.2</c:v>
                </c:pt>
                <c:pt idx="553">
                  <c:v>56.38</c:v>
                </c:pt>
                <c:pt idx="554">
                  <c:v>57.22</c:v>
                </c:pt>
                <c:pt idx="555">
                  <c:v>57.35</c:v>
                </c:pt>
                <c:pt idx="556">
                  <c:v>57.3</c:v>
                </c:pt>
                <c:pt idx="557">
                  <c:v>59.07</c:v>
                </c:pt>
                <c:pt idx="558">
                  <c:v>58.5</c:v>
                </c:pt>
                <c:pt idx="559">
                  <c:v>57.86</c:v>
                </c:pt>
                <c:pt idx="560">
                  <c:v>55.61</c:v>
                </c:pt>
                <c:pt idx="561">
                  <c:v>54.34</c:v>
                </c:pt>
                <c:pt idx="562">
                  <c:v>52.74</c:v>
                </c:pt>
                <c:pt idx="563">
                  <c:v>50.83</c:v>
                </c:pt>
                <c:pt idx="564">
                  <c:v>50.02</c:v>
                </c:pt>
                <c:pt idx="565">
                  <c:v>52.73</c:v>
                </c:pt>
                <c:pt idx="566">
                  <c:v>51.66</c:v>
                </c:pt>
                <c:pt idx="567">
                  <c:v>51.6</c:v>
                </c:pt>
                <c:pt idx="568">
                  <c:v>49.99</c:v>
                </c:pt>
                <c:pt idx="569">
                  <c:v>45.25</c:v>
                </c:pt>
                <c:pt idx="570">
                  <c:v>32.340000000000003</c:v>
                </c:pt>
                <c:pt idx="571">
                  <c:v>36.549999999999997</c:v>
                </c:pt>
                <c:pt idx="572">
                  <c:v>34.51</c:v>
                </c:pt>
                <c:pt idx="573">
                  <c:v>31.23</c:v>
                </c:pt>
                <c:pt idx="574">
                  <c:v>33.549999999999997</c:v>
                </c:pt>
                <c:pt idx="575">
                  <c:v>27.93</c:v>
                </c:pt>
                <c:pt idx="576">
                  <c:v>27.37</c:v>
                </c:pt>
                <c:pt idx="577">
                  <c:v>24.56</c:v>
                </c:pt>
                <c:pt idx="578">
                  <c:v>26.22</c:v>
                </c:pt>
                <c:pt idx="579">
                  <c:v>25.72</c:v>
                </c:pt>
                <c:pt idx="580">
                  <c:v>26.4</c:v>
                </c:pt>
                <c:pt idx="581">
                  <c:v>27.04</c:v>
                </c:pt>
                <c:pt idx="582">
                  <c:v>26.69</c:v>
                </c:pt>
                <c:pt idx="583">
                  <c:v>26.21</c:v>
                </c:pt>
                <c:pt idx="584">
                  <c:v>24.54</c:v>
                </c:pt>
                <c:pt idx="585">
                  <c:v>22.04</c:v>
                </c:pt>
                <c:pt idx="586">
                  <c:v>21.47</c:v>
                </c:pt>
                <c:pt idx="587">
                  <c:v>20.440000000000001</c:v>
                </c:pt>
                <c:pt idx="588">
                  <c:v>24.91</c:v>
                </c:pt>
                <c:pt idx="589">
                  <c:v>29.86</c:v>
                </c:pt>
                <c:pt idx="590">
                  <c:v>28.05</c:v>
                </c:pt>
                <c:pt idx="591">
                  <c:v>26.78</c:v>
                </c:pt>
                <c:pt idx="592">
                  <c:v>27.81</c:v>
                </c:pt>
                <c:pt idx="593">
                  <c:v>26.59</c:v>
                </c:pt>
                <c:pt idx="594">
                  <c:v>26.29</c:v>
                </c:pt>
                <c:pt idx="595">
                  <c:v>27.05</c:v>
                </c:pt>
                <c:pt idx="596">
                  <c:v>24.62</c:v>
                </c:pt>
                <c:pt idx="597">
                  <c:v>22.14</c:v>
                </c:pt>
                <c:pt idx="598">
                  <c:v>23.24</c:v>
                </c:pt>
                <c:pt idx="599">
                  <c:v>24.01</c:v>
                </c:pt>
                <c:pt idx="600">
                  <c:v>22.81</c:v>
                </c:pt>
                <c:pt idx="601">
                  <c:v>17.32</c:v>
                </c:pt>
                <c:pt idx="602">
                  <c:v>19.420000000000002</c:v>
                </c:pt>
                <c:pt idx="603">
                  <c:v>20.079999999999998</c:v>
                </c:pt>
                <c:pt idx="604">
                  <c:v>20.63</c:v>
                </c:pt>
                <c:pt idx="605">
                  <c:v>18.260000000000002</c:v>
                </c:pt>
                <c:pt idx="606">
                  <c:v>18.75</c:v>
                </c:pt>
                <c:pt idx="607">
                  <c:v>20.66</c:v>
                </c:pt>
                <c:pt idx="608">
                  <c:v>23.7</c:v>
                </c:pt>
                <c:pt idx="609">
                  <c:v>23.46</c:v>
                </c:pt>
                <c:pt idx="610">
                  <c:v>24.75</c:v>
                </c:pt>
                <c:pt idx="611">
                  <c:v>28.27</c:v>
                </c:pt>
                <c:pt idx="612">
                  <c:v>27.5</c:v>
                </c:pt>
                <c:pt idx="613">
                  <c:v>27.15</c:v>
                </c:pt>
                <c:pt idx="614">
                  <c:v>28.62</c:v>
                </c:pt>
                <c:pt idx="615">
                  <c:v>27.77</c:v>
                </c:pt>
                <c:pt idx="616">
                  <c:v>27.17</c:v>
                </c:pt>
                <c:pt idx="617">
                  <c:v>27.85</c:v>
                </c:pt>
                <c:pt idx="618">
                  <c:v>30.14</c:v>
                </c:pt>
                <c:pt idx="619">
                  <c:v>31.51</c:v>
                </c:pt>
                <c:pt idx="620">
                  <c:v>34.340000000000003</c:v>
                </c:pt>
                <c:pt idx="621">
                  <c:v>33.4</c:v>
                </c:pt>
                <c:pt idx="622">
                  <c:v>34.64</c:v>
                </c:pt>
                <c:pt idx="623">
                  <c:v>35.06</c:v>
                </c:pt>
                <c:pt idx="624">
                  <c:v>34.520000000000003</c:v>
                </c:pt>
                <c:pt idx="625">
                  <c:v>34.99</c:v>
                </c:pt>
                <c:pt idx="626">
                  <c:v>35.549999999999997</c:v>
                </c:pt>
                <c:pt idx="627">
                  <c:v>33.22</c:v>
                </c:pt>
                <c:pt idx="628">
                  <c:v>34.979999999999997</c:v>
                </c:pt>
                <c:pt idx="629">
                  <c:v>36.630000000000003</c:v>
                </c:pt>
                <c:pt idx="630">
                  <c:v>37.25</c:v>
                </c:pt>
                <c:pt idx="631">
                  <c:v>38.270000000000003</c:v>
                </c:pt>
                <c:pt idx="632">
                  <c:v>38.26</c:v>
                </c:pt>
                <c:pt idx="633">
                  <c:v>38.979999999999997</c:v>
                </c:pt>
                <c:pt idx="634">
                  <c:v>41.13</c:v>
                </c:pt>
                <c:pt idx="635">
                  <c:v>39.94</c:v>
                </c:pt>
                <c:pt idx="636">
                  <c:v>39.869999999999997</c:v>
                </c:pt>
                <c:pt idx="637">
                  <c:v>40.39</c:v>
                </c:pt>
                <c:pt idx="638">
                  <c:v>37.85</c:v>
                </c:pt>
                <c:pt idx="639">
                  <c:v>38.46</c:v>
                </c:pt>
                <c:pt idx="640">
                  <c:v>39.42</c:v>
                </c:pt>
                <c:pt idx="641">
                  <c:v>40.22</c:v>
                </c:pt>
                <c:pt idx="642">
                  <c:v>39.950000000000003</c:v>
                </c:pt>
                <c:pt idx="643">
                  <c:v>41.08</c:v>
                </c:pt>
                <c:pt idx="644">
                  <c:v>41.45</c:v>
                </c:pt>
                <c:pt idx="645">
                  <c:v>42.23</c:v>
                </c:pt>
                <c:pt idx="646">
                  <c:v>41.72</c:v>
                </c:pt>
                <c:pt idx="647">
                  <c:v>39.46</c:v>
                </c:pt>
                <c:pt idx="648">
                  <c:v>40.39</c:v>
                </c:pt>
                <c:pt idx="649">
                  <c:v>40.020000000000003</c:v>
                </c:pt>
                <c:pt idx="650">
                  <c:v>41.17</c:v>
                </c:pt>
                <c:pt idx="651">
                  <c:v>40.89</c:v>
                </c:pt>
                <c:pt idx="652">
                  <c:v>41.59</c:v>
                </c:pt>
                <c:pt idx="653">
                  <c:v>42.39</c:v>
                </c:pt>
                <c:pt idx="654">
                  <c:v>42.37</c:v>
                </c:pt>
                <c:pt idx="655">
                  <c:v>42.48</c:v>
                </c:pt>
                <c:pt idx="656">
                  <c:v>42.46</c:v>
                </c:pt>
                <c:pt idx="657">
                  <c:v>43.07</c:v>
                </c:pt>
                <c:pt idx="658">
                  <c:v>42.04</c:v>
                </c:pt>
                <c:pt idx="659">
                  <c:v>42.94</c:v>
                </c:pt>
                <c:pt idx="660">
                  <c:v>41.98</c:v>
                </c:pt>
                <c:pt idx="661">
                  <c:v>43.01</c:v>
                </c:pt>
                <c:pt idx="662">
                  <c:v>43.7</c:v>
                </c:pt>
                <c:pt idx="663">
                  <c:v>43.47</c:v>
                </c:pt>
                <c:pt idx="664">
                  <c:v>43.12</c:v>
                </c:pt>
                <c:pt idx="665">
                  <c:v>42.88</c:v>
                </c:pt>
                <c:pt idx="666">
                  <c:v>43.67</c:v>
                </c:pt>
                <c:pt idx="667">
                  <c:v>43.63</c:v>
                </c:pt>
                <c:pt idx="668">
                  <c:v>42.81</c:v>
                </c:pt>
                <c:pt idx="669">
                  <c:v>42.94</c:v>
                </c:pt>
                <c:pt idx="670">
                  <c:v>43.11</c:v>
                </c:pt>
                <c:pt idx="671">
                  <c:v>42.47</c:v>
                </c:pt>
                <c:pt idx="672">
                  <c:v>43.13</c:v>
                </c:pt>
                <c:pt idx="673">
                  <c:v>42.64</c:v>
                </c:pt>
                <c:pt idx="674">
                  <c:v>42.81</c:v>
                </c:pt>
                <c:pt idx="675">
                  <c:v>43.13</c:v>
                </c:pt>
                <c:pt idx="676">
                  <c:v>43.56</c:v>
                </c:pt>
                <c:pt idx="677">
                  <c:v>44.39</c:v>
                </c:pt>
                <c:pt idx="678">
                  <c:v>44.23</c:v>
                </c:pt>
                <c:pt idx="679">
                  <c:v>44.04</c:v>
                </c:pt>
                <c:pt idx="680">
                  <c:v>44.26</c:v>
                </c:pt>
                <c:pt idx="681">
                  <c:v>43.8</c:v>
                </c:pt>
                <c:pt idx="682">
                  <c:v>44.49</c:v>
                </c:pt>
                <c:pt idx="683">
                  <c:v>44.18</c:v>
                </c:pt>
                <c:pt idx="684">
                  <c:v>43.93</c:v>
                </c:pt>
                <c:pt idx="685">
                  <c:v>44.35</c:v>
                </c:pt>
                <c:pt idx="686">
                  <c:v>44.27</c:v>
                </c:pt>
                <c:pt idx="687">
                  <c:v>44.32</c:v>
                </c:pt>
                <c:pt idx="688">
                  <c:v>44.13</c:v>
                </c:pt>
                <c:pt idx="689">
                  <c:v>43.51</c:v>
                </c:pt>
                <c:pt idx="690">
                  <c:v>44.31</c:v>
                </c:pt>
                <c:pt idx="691">
                  <c:v>45.56</c:v>
                </c:pt>
                <c:pt idx="692">
                  <c:v>45.25</c:v>
                </c:pt>
                <c:pt idx="693">
                  <c:v>44.63</c:v>
                </c:pt>
                <c:pt idx="694">
                  <c:v>44.67</c:v>
                </c:pt>
                <c:pt idx="695">
                  <c:v>44.39</c:v>
                </c:pt>
                <c:pt idx="696">
                  <c:v>44.64</c:v>
                </c:pt>
                <c:pt idx="697">
                  <c:v>43.2</c:v>
                </c:pt>
                <c:pt idx="698">
                  <c:v>42.9</c:v>
                </c:pt>
                <c:pt idx="699">
                  <c:v>41.33</c:v>
                </c:pt>
                <c:pt idx="700">
                  <c:v>41.08</c:v>
                </c:pt>
                <c:pt idx="701">
                  <c:v>39.119999999999997</c:v>
                </c:pt>
                <c:pt idx="702">
                  <c:v>40.020000000000003</c:v>
                </c:pt>
                <c:pt idx="703">
                  <c:v>39.049999999999997</c:v>
                </c:pt>
                <c:pt idx="704">
                  <c:v>39</c:v>
                </c:pt>
                <c:pt idx="705">
                  <c:v>38.880000000000003</c:v>
                </c:pt>
                <c:pt idx="706">
                  <c:v>39.950000000000003</c:v>
                </c:pt>
                <c:pt idx="707">
                  <c:v>41.56</c:v>
                </c:pt>
                <c:pt idx="708">
                  <c:v>42.53</c:v>
                </c:pt>
                <c:pt idx="709">
                  <c:v>42.35</c:v>
                </c:pt>
                <c:pt idx="710">
                  <c:v>41.02</c:v>
                </c:pt>
                <c:pt idx="711">
                  <c:v>41.06</c:v>
                </c:pt>
                <c:pt idx="712">
                  <c:v>40.92</c:v>
                </c:pt>
                <c:pt idx="713">
                  <c:v>41.1</c:v>
                </c:pt>
                <c:pt idx="714">
                  <c:v>41.14</c:v>
                </c:pt>
                <c:pt idx="715">
                  <c:v>41.8</c:v>
                </c:pt>
                <c:pt idx="716">
                  <c:v>40.28</c:v>
                </c:pt>
                <c:pt idx="717">
                  <c:v>40.950000000000003</c:v>
                </c:pt>
                <c:pt idx="718">
                  <c:v>39.46</c:v>
                </c:pt>
                <c:pt idx="719">
                  <c:v>37.96</c:v>
                </c:pt>
                <c:pt idx="720">
                  <c:v>40.25</c:v>
                </c:pt>
                <c:pt idx="721">
                  <c:v>40.659999999999997</c:v>
                </c:pt>
                <c:pt idx="722">
                  <c:v>40.96</c:v>
                </c:pt>
                <c:pt idx="723">
                  <c:v>42.27</c:v>
                </c:pt>
                <c:pt idx="724">
                  <c:v>41.54</c:v>
                </c:pt>
                <c:pt idx="725">
                  <c:v>40.39</c:v>
                </c:pt>
                <c:pt idx="726">
                  <c:v>41.17</c:v>
                </c:pt>
                <c:pt idx="727">
                  <c:v>42.31</c:v>
                </c:pt>
                <c:pt idx="728">
                  <c:v>41.88</c:v>
                </c:pt>
                <c:pt idx="729">
                  <c:v>41.66</c:v>
                </c:pt>
                <c:pt idx="730">
                  <c:v>41.66</c:v>
                </c:pt>
                <c:pt idx="731">
                  <c:v>41.96</c:v>
                </c:pt>
                <c:pt idx="732">
                  <c:v>40.96</c:v>
                </c:pt>
                <c:pt idx="733">
                  <c:v>41.78</c:v>
                </c:pt>
                <c:pt idx="734">
                  <c:v>41.07</c:v>
                </c:pt>
                <c:pt idx="735">
                  <c:v>39.81</c:v>
                </c:pt>
                <c:pt idx="736">
                  <c:v>40.119999999999997</c:v>
                </c:pt>
                <c:pt idx="737">
                  <c:v>38.44</c:v>
                </c:pt>
                <c:pt idx="738">
                  <c:v>37.130000000000003</c:v>
                </c:pt>
                <c:pt idx="739">
                  <c:v>36.9</c:v>
                </c:pt>
                <c:pt idx="740">
                  <c:v>38.07</c:v>
                </c:pt>
                <c:pt idx="741">
                  <c:v>39.17</c:v>
                </c:pt>
                <c:pt idx="742">
                  <c:v>40.33</c:v>
                </c:pt>
                <c:pt idx="743">
                  <c:v>39.9</c:v>
                </c:pt>
                <c:pt idx="744">
                  <c:v>38.82</c:v>
                </c:pt>
                <c:pt idx="745">
                  <c:v>41.23</c:v>
                </c:pt>
                <c:pt idx="746">
                  <c:v>43.2</c:v>
                </c:pt>
                <c:pt idx="747">
                  <c:v>43.04</c:v>
                </c:pt>
                <c:pt idx="748">
                  <c:v>42.57</c:v>
                </c:pt>
                <c:pt idx="749">
                  <c:v>41.98</c:v>
                </c:pt>
                <c:pt idx="750">
                  <c:v>43.21</c:v>
                </c:pt>
                <c:pt idx="751">
                  <c:v>42.87</c:v>
                </c:pt>
                <c:pt idx="752">
                  <c:v>43.25</c:v>
                </c:pt>
                <c:pt idx="753">
                  <c:v>43.31</c:v>
                </c:pt>
                <c:pt idx="754">
                  <c:v>44.32</c:v>
                </c:pt>
                <c:pt idx="755">
                  <c:v>45.18</c:v>
                </c:pt>
                <c:pt idx="756">
                  <c:v>47.16</c:v>
                </c:pt>
                <c:pt idx="757">
                  <c:v>48.13</c:v>
                </c:pt>
                <c:pt idx="758">
                  <c:v>47.14</c:v>
                </c:pt>
                <c:pt idx="759">
                  <c:v>47.66</c:v>
                </c:pt>
                <c:pt idx="760">
                  <c:v>47.17</c:v>
                </c:pt>
                <c:pt idx="761">
                  <c:v>46.91</c:v>
                </c:pt>
                <c:pt idx="762">
                  <c:v>47.41</c:v>
                </c:pt>
                <c:pt idx="763">
                  <c:v>48.56</c:v>
                </c:pt>
                <c:pt idx="764">
                  <c:v>48.71</c:v>
                </c:pt>
                <c:pt idx="765">
                  <c:v>48.19</c:v>
                </c:pt>
                <c:pt idx="766">
                  <c:v>48.35</c:v>
                </c:pt>
                <c:pt idx="767">
                  <c:v>48.73</c:v>
                </c:pt>
                <c:pt idx="768">
                  <c:v>50.14</c:v>
                </c:pt>
                <c:pt idx="769">
                  <c:v>49.76</c:v>
                </c:pt>
                <c:pt idx="770">
                  <c:v>50.02</c:v>
                </c:pt>
                <c:pt idx="771">
                  <c:v>50.41</c:v>
                </c:pt>
                <c:pt idx="772">
                  <c:v>50.89</c:v>
                </c:pt>
                <c:pt idx="773">
                  <c:v>51.14</c:v>
                </c:pt>
                <c:pt idx="774">
                  <c:v>52</c:v>
                </c:pt>
                <c:pt idx="775">
                  <c:v>50.5</c:v>
                </c:pt>
                <c:pt idx="776">
                  <c:v>49.4</c:v>
                </c:pt>
                <c:pt idx="777">
                  <c:v>50.82</c:v>
                </c:pt>
                <c:pt idx="778">
                  <c:v>50.85</c:v>
                </c:pt>
                <c:pt idx="779">
                  <c:v>50.82</c:v>
                </c:pt>
                <c:pt idx="780">
                  <c:v>50.51</c:v>
                </c:pt>
                <c:pt idx="781">
                  <c:v>50.71</c:v>
                </c:pt>
                <c:pt idx="782">
                  <c:v>50.91</c:v>
                </c:pt>
                <c:pt idx="783">
                  <c:v>51.17</c:v>
                </c:pt>
                <c:pt idx="784">
                  <c:v>51.22</c:v>
                </c:pt>
                <c:pt idx="785">
                  <c:v>50.02</c:v>
                </c:pt>
                <c:pt idx="786">
                  <c:v>52.79</c:v>
                </c:pt>
                <c:pt idx="787">
                  <c:v>53.57</c:v>
                </c:pt>
                <c:pt idx="788">
                  <c:v>53.83</c:v>
                </c:pt>
                <c:pt idx="789">
                  <c:v>55.88</c:v>
                </c:pt>
                <c:pt idx="790">
                  <c:v>54.98</c:v>
                </c:pt>
                <c:pt idx="791">
                  <c:v>56.28</c:v>
                </c:pt>
                <c:pt idx="792">
                  <c:v>55.54</c:v>
                </c:pt>
                <c:pt idx="793">
                  <c:v>56.02</c:v>
                </c:pt>
                <c:pt idx="794">
                  <c:v>54.5</c:v>
                </c:pt>
                <c:pt idx="795">
                  <c:v>54.18</c:v>
                </c:pt>
                <c:pt idx="796">
                  <c:v>55.39</c:v>
                </c:pt>
                <c:pt idx="797">
                  <c:v>55.27</c:v>
                </c:pt>
                <c:pt idx="798">
                  <c:v>55.79</c:v>
                </c:pt>
                <c:pt idx="799">
                  <c:v>54.76</c:v>
                </c:pt>
                <c:pt idx="800">
                  <c:v>55.46</c:v>
                </c:pt>
                <c:pt idx="801">
                  <c:v>55.53</c:v>
                </c:pt>
                <c:pt idx="802">
                  <c:v>54.95</c:v>
                </c:pt>
                <c:pt idx="803">
                  <c:v>54.77</c:v>
                </c:pt>
                <c:pt idx="804">
                  <c:v>54.85</c:v>
                </c:pt>
                <c:pt idx="805">
                  <c:v>56.09</c:v>
                </c:pt>
                <c:pt idx="806">
                  <c:v>57.48</c:v>
                </c:pt>
                <c:pt idx="807">
                  <c:v>58.46</c:v>
                </c:pt>
                <c:pt idx="808">
                  <c:v>58.76</c:v>
                </c:pt>
                <c:pt idx="809">
                  <c:v>59.34</c:v>
                </c:pt>
                <c:pt idx="810">
                  <c:v>60.37</c:v>
                </c:pt>
                <c:pt idx="811">
                  <c:v>61.16</c:v>
                </c:pt>
                <c:pt idx="812">
                  <c:v>61.11</c:v>
                </c:pt>
                <c:pt idx="813">
                  <c:v>60.97</c:v>
                </c:pt>
                <c:pt idx="814">
                  <c:v>62.85</c:v>
                </c:pt>
                <c:pt idx="815">
                  <c:v>63.44</c:v>
                </c:pt>
                <c:pt idx="816">
                  <c:v>63.43</c:v>
                </c:pt>
                <c:pt idx="817">
                  <c:v>64.67</c:v>
                </c:pt>
                <c:pt idx="818">
                  <c:v>63.4</c:v>
                </c:pt>
                <c:pt idx="819">
                  <c:v>62.11</c:v>
                </c:pt>
                <c:pt idx="820">
                  <c:v>64.69</c:v>
                </c:pt>
                <c:pt idx="821">
                  <c:v>64.069999999999993</c:v>
                </c:pt>
                <c:pt idx="822">
                  <c:v>66.39</c:v>
                </c:pt>
                <c:pt idx="823">
                  <c:v>66.05</c:v>
                </c:pt>
                <c:pt idx="824">
                  <c:v>64.430000000000007</c:v>
                </c:pt>
                <c:pt idx="825">
                  <c:v>63.41</c:v>
                </c:pt>
                <c:pt idx="826">
                  <c:v>62.33</c:v>
                </c:pt>
                <c:pt idx="827">
                  <c:v>63.66</c:v>
                </c:pt>
                <c:pt idx="828">
                  <c:v>66.94</c:v>
                </c:pt>
                <c:pt idx="829">
                  <c:v>69.39</c:v>
                </c:pt>
                <c:pt idx="830">
                  <c:v>67.83</c:v>
                </c:pt>
                <c:pt idx="831">
                  <c:v>66.92</c:v>
                </c:pt>
                <c:pt idx="832">
                  <c:v>67.87</c:v>
                </c:pt>
                <c:pt idx="833">
                  <c:v>69.349999999999994</c:v>
                </c:pt>
                <c:pt idx="834">
                  <c:v>68.87</c:v>
                </c:pt>
                <c:pt idx="835">
                  <c:v>68.39</c:v>
                </c:pt>
                <c:pt idx="836">
                  <c:v>68.17</c:v>
                </c:pt>
                <c:pt idx="837">
                  <c:v>67.55</c:v>
                </c:pt>
                <c:pt idx="838">
                  <c:v>62.72</c:v>
                </c:pt>
                <c:pt idx="839">
                  <c:v>64.12</c:v>
                </c:pt>
                <c:pt idx="840">
                  <c:v>63.69</c:v>
                </c:pt>
                <c:pt idx="841">
                  <c:v>59.75</c:v>
                </c:pt>
                <c:pt idx="842">
                  <c:v>63.46</c:v>
                </c:pt>
                <c:pt idx="843">
                  <c:v>61</c:v>
                </c:pt>
                <c:pt idx="844">
                  <c:v>63.69</c:v>
                </c:pt>
                <c:pt idx="845">
                  <c:v>64.400000000000006</c:v>
                </c:pt>
                <c:pt idx="846">
                  <c:v>63.38</c:v>
                </c:pt>
                <c:pt idx="847">
                  <c:v>62.41</c:v>
                </c:pt>
                <c:pt idx="848">
                  <c:v>64.069999999999993</c:v>
                </c:pt>
                <c:pt idx="849">
                  <c:v>64.209999999999994</c:v>
                </c:pt>
                <c:pt idx="850">
                  <c:v>61.43</c:v>
                </c:pt>
                <c:pt idx="851">
                  <c:v>61.81</c:v>
                </c:pt>
                <c:pt idx="852">
                  <c:v>62.43</c:v>
                </c:pt>
                <c:pt idx="853">
                  <c:v>62.86</c:v>
                </c:pt>
                <c:pt idx="854">
                  <c:v>62.63</c:v>
                </c:pt>
                <c:pt idx="855">
                  <c:v>62.72</c:v>
                </c:pt>
                <c:pt idx="856">
                  <c:v>63.64</c:v>
                </c:pt>
                <c:pt idx="857">
                  <c:v>66.08</c:v>
                </c:pt>
                <c:pt idx="858">
                  <c:v>66.599999999999994</c:v>
                </c:pt>
                <c:pt idx="859">
                  <c:v>66.53</c:v>
                </c:pt>
                <c:pt idx="860">
                  <c:v>66.94</c:v>
                </c:pt>
                <c:pt idx="861">
                  <c:v>65.900000000000006</c:v>
                </c:pt>
                <c:pt idx="862">
                  <c:v>64.540000000000006</c:v>
                </c:pt>
                <c:pt idx="863">
                  <c:v>65.09</c:v>
                </c:pt>
                <c:pt idx="864">
                  <c:v>65.42</c:v>
                </c:pt>
                <c:pt idx="865">
                  <c:v>65.14</c:v>
                </c:pt>
                <c:pt idx="866">
                  <c:v>65.91</c:v>
                </c:pt>
                <c:pt idx="867">
                  <c:v>66.47</c:v>
                </c:pt>
                <c:pt idx="868">
                  <c:v>67.989999999999995</c:v>
                </c:pt>
                <c:pt idx="869">
                  <c:v>66.53</c:v>
                </c:pt>
                <c:pt idx="870">
                  <c:v>67.64</c:v>
                </c:pt>
                <c:pt idx="871">
                  <c:v>69.459999999999994</c:v>
                </c:pt>
                <c:pt idx="872">
                  <c:v>68.83</c:v>
                </c:pt>
                <c:pt idx="873">
                  <c:v>68.27</c:v>
                </c:pt>
                <c:pt idx="874">
                  <c:v>68.260000000000005</c:v>
                </c:pt>
                <c:pt idx="875">
                  <c:v>68.19</c:v>
                </c:pt>
                <c:pt idx="876">
                  <c:v>68.56</c:v>
                </c:pt>
                <c:pt idx="877">
                  <c:v>68.959999999999994</c:v>
                </c:pt>
                <c:pt idx="878">
                  <c:v>66.959999999999994</c:v>
                </c:pt>
                <c:pt idx="879">
                  <c:v>68.77</c:v>
                </c:pt>
                <c:pt idx="880">
                  <c:v>69.569999999999993</c:v>
                </c:pt>
                <c:pt idx="881">
                  <c:v>68.31</c:v>
                </c:pt>
                <c:pt idx="882">
                  <c:v>66.42</c:v>
                </c:pt>
                <c:pt idx="883">
                  <c:v>64.489999999999995</c:v>
                </c:pt>
                <c:pt idx="884">
                  <c:v>66.38</c:v>
                </c:pt>
                <c:pt idx="885">
                  <c:v>67.900000000000006</c:v>
                </c:pt>
                <c:pt idx="886">
                  <c:v>67.959999999999994</c:v>
                </c:pt>
                <c:pt idx="887">
                  <c:v>68.17</c:v>
                </c:pt>
                <c:pt idx="888">
                  <c:v>68.650000000000006</c:v>
                </c:pt>
                <c:pt idx="889">
                  <c:v>68.430000000000007</c:v>
                </c:pt>
                <c:pt idx="890">
                  <c:v>68.73</c:v>
                </c:pt>
                <c:pt idx="891">
                  <c:v>70.09</c:v>
                </c:pt>
                <c:pt idx="892">
                  <c:v>70.8</c:v>
                </c:pt>
                <c:pt idx="893">
                  <c:v>70.91</c:v>
                </c:pt>
                <c:pt idx="894">
                  <c:v>71.19</c:v>
                </c:pt>
                <c:pt idx="895">
                  <c:v>70.98</c:v>
                </c:pt>
                <c:pt idx="896">
                  <c:v>71.64</c:v>
                </c:pt>
                <c:pt idx="897">
                  <c:v>71.52</c:v>
                </c:pt>
                <c:pt idx="898">
                  <c:v>71.8</c:v>
                </c:pt>
                <c:pt idx="899">
                  <c:v>72.319999999999993</c:v>
                </c:pt>
                <c:pt idx="900">
                  <c:v>72.7</c:v>
                </c:pt>
                <c:pt idx="901">
                  <c:v>73.87</c:v>
                </c:pt>
                <c:pt idx="902">
                  <c:v>73.64</c:v>
                </c:pt>
                <c:pt idx="903">
                  <c:v>73.06</c:v>
                </c:pt>
                <c:pt idx="904">
                  <c:v>73.180000000000007</c:v>
                </c:pt>
                <c:pt idx="905">
                  <c:v>74.45</c:v>
                </c:pt>
                <c:pt idx="906">
                  <c:v>74.38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12-48AB-94BE-1F246C22FF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3871327"/>
        <c:axId val="1453883391"/>
      </c:lineChart>
      <c:lineChart>
        <c:grouping val="standard"/>
        <c:varyColors val="0"/>
        <c:ser>
          <c:idx val="0"/>
          <c:order val="0"/>
          <c:tx>
            <c:strRef>
              <c:f>'[Gráfico en Microsoft PowerPoint]precio petroleo y DXY'!$B$3</c:f>
              <c:strCache>
                <c:ptCount val="1"/>
                <c:pt idx="0">
                  <c:v>DXY (eje der. ; inv.) 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'[Gráfico en Microsoft PowerPoint]precio petroleo y DXY'!$A$2351:$A$1048576</c:f>
              <c:numCache>
                <c:formatCode>dd\-mm\-yyyy</c:formatCode>
                <c:ptCount val="1046226"/>
                <c:pt idx="0">
                  <c:v>43101</c:v>
                </c:pt>
                <c:pt idx="1">
                  <c:v>43102</c:v>
                </c:pt>
                <c:pt idx="2">
                  <c:v>43103</c:v>
                </c:pt>
                <c:pt idx="3">
                  <c:v>43104</c:v>
                </c:pt>
                <c:pt idx="4">
                  <c:v>43105</c:v>
                </c:pt>
                <c:pt idx="5">
                  <c:v>43108</c:v>
                </c:pt>
                <c:pt idx="6">
                  <c:v>43109</c:v>
                </c:pt>
                <c:pt idx="7">
                  <c:v>43110</c:v>
                </c:pt>
                <c:pt idx="8">
                  <c:v>43111</c:v>
                </c:pt>
                <c:pt idx="9">
                  <c:v>43112</c:v>
                </c:pt>
                <c:pt idx="10">
                  <c:v>43115</c:v>
                </c:pt>
                <c:pt idx="11">
                  <c:v>43116</c:v>
                </c:pt>
                <c:pt idx="12">
                  <c:v>43117</c:v>
                </c:pt>
                <c:pt idx="13">
                  <c:v>43118</c:v>
                </c:pt>
                <c:pt idx="14">
                  <c:v>43119</c:v>
                </c:pt>
                <c:pt idx="15">
                  <c:v>43122</c:v>
                </c:pt>
                <c:pt idx="16">
                  <c:v>43123</c:v>
                </c:pt>
                <c:pt idx="17">
                  <c:v>43124</c:v>
                </c:pt>
                <c:pt idx="18">
                  <c:v>43125</c:v>
                </c:pt>
                <c:pt idx="19">
                  <c:v>43126</c:v>
                </c:pt>
                <c:pt idx="20">
                  <c:v>43129</c:v>
                </c:pt>
                <c:pt idx="21">
                  <c:v>43130</c:v>
                </c:pt>
                <c:pt idx="22">
                  <c:v>43131</c:v>
                </c:pt>
                <c:pt idx="23">
                  <c:v>43132</c:v>
                </c:pt>
                <c:pt idx="24">
                  <c:v>43133</c:v>
                </c:pt>
                <c:pt idx="25">
                  <c:v>43136</c:v>
                </c:pt>
                <c:pt idx="26">
                  <c:v>43137</c:v>
                </c:pt>
                <c:pt idx="27">
                  <c:v>43138</c:v>
                </c:pt>
                <c:pt idx="28">
                  <c:v>43139</c:v>
                </c:pt>
                <c:pt idx="29">
                  <c:v>43140</c:v>
                </c:pt>
                <c:pt idx="30">
                  <c:v>43143</c:v>
                </c:pt>
                <c:pt idx="31">
                  <c:v>43144</c:v>
                </c:pt>
                <c:pt idx="32">
                  <c:v>43145</c:v>
                </c:pt>
                <c:pt idx="33">
                  <c:v>43146</c:v>
                </c:pt>
                <c:pt idx="34">
                  <c:v>43147</c:v>
                </c:pt>
                <c:pt idx="35">
                  <c:v>43150</c:v>
                </c:pt>
                <c:pt idx="36">
                  <c:v>43151</c:v>
                </c:pt>
                <c:pt idx="37">
                  <c:v>43152</c:v>
                </c:pt>
                <c:pt idx="38">
                  <c:v>43153</c:v>
                </c:pt>
                <c:pt idx="39">
                  <c:v>43154</c:v>
                </c:pt>
                <c:pt idx="40">
                  <c:v>43157</c:v>
                </c:pt>
                <c:pt idx="41">
                  <c:v>43158</c:v>
                </c:pt>
                <c:pt idx="42">
                  <c:v>43159</c:v>
                </c:pt>
                <c:pt idx="43">
                  <c:v>43160</c:v>
                </c:pt>
                <c:pt idx="44">
                  <c:v>43161</c:v>
                </c:pt>
                <c:pt idx="45">
                  <c:v>43164</c:v>
                </c:pt>
                <c:pt idx="46">
                  <c:v>43165</c:v>
                </c:pt>
                <c:pt idx="47">
                  <c:v>43166</c:v>
                </c:pt>
                <c:pt idx="48">
                  <c:v>43167</c:v>
                </c:pt>
                <c:pt idx="49">
                  <c:v>43168</c:v>
                </c:pt>
                <c:pt idx="50">
                  <c:v>43171</c:v>
                </c:pt>
                <c:pt idx="51">
                  <c:v>43172</c:v>
                </c:pt>
                <c:pt idx="52">
                  <c:v>43173</c:v>
                </c:pt>
                <c:pt idx="53">
                  <c:v>43174</c:v>
                </c:pt>
                <c:pt idx="54">
                  <c:v>43175</c:v>
                </c:pt>
                <c:pt idx="55">
                  <c:v>43178</c:v>
                </c:pt>
                <c:pt idx="56">
                  <c:v>43179</c:v>
                </c:pt>
                <c:pt idx="57">
                  <c:v>43180</c:v>
                </c:pt>
                <c:pt idx="58">
                  <c:v>43181</c:v>
                </c:pt>
                <c:pt idx="59">
                  <c:v>43182</c:v>
                </c:pt>
                <c:pt idx="60">
                  <c:v>43185</c:v>
                </c:pt>
                <c:pt idx="61">
                  <c:v>43186</c:v>
                </c:pt>
                <c:pt idx="62">
                  <c:v>43187</c:v>
                </c:pt>
                <c:pt idx="63">
                  <c:v>43188</c:v>
                </c:pt>
                <c:pt idx="64">
                  <c:v>43189</c:v>
                </c:pt>
                <c:pt idx="65">
                  <c:v>43192</c:v>
                </c:pt>
                <c:pt idx="66">
                  <c:v>43193</c:v>
                </c:pt>
                <c:pt idx="67">
                  <c:v>43194</c:v>
                </c:pt>
                <c:pt idx="68">
                  <c:v>43195</c:v>
                </c:pt>
                <c:pt idx="69">
                  <c:v>43196</c:v>
                </c:pt>
                <c:pt idx="70">
                  <c:v>43199</c:v>
                </c:pt>
                <c:pt idx="71">
                  <c:v>43200</c:v>
                </c:pt>
                <c:pt idx="72">
                  <c:v>43201</c:v>
                </c:pt>
                <c:pt idx="73">
                  <c:v>43202</c:v>
                </c:pt>
                <c:pt idx="74">
                  <c:v>43203</c:v>
                </c:pt>
                <c:pt idx="75">
                  <c:v>43206</c:v>
                </c:pt>
                <c:pt idx="76">
                  <c:v>43207</c:v>
                </c:pt>
                <c:pt idx="77">
                  <c:v>43208</c:v>
                </c:pt>
                <c:pt idx="78">
                  <c:v>43209</c:v>
                </c:pt>
                <c:pt idx="79">
                  <c:v>43210</c:v>
                </c:pt>
                <c:pt idx="80">
                  <c:v>43213</c:v>
                </c:pt>
                <c:pt idx="81">
                  <c:v>43214</c:v>
                </c:pt>
                <c:pt idx="82">
                  <c:v>43215</c:v>
                </c:pt>
                <c:pt idx="83">
                  <c:v>43216</c:v>
                </c:pt>
                <c:pt idx="84">
                  <c:v>43217</c:v>
                </c:pt>
                <c:pt idx="85">
                  <c:v>43220</c:v>
                </c:pt>
                <c:pt idx="86">
                  <c:v>43221</c:v>
                </c:pt>
                <c:pt idx="87">
                  <c:v>43222</c:v>
                </c:pt>
                <c:pt idx="88">
                  <c:v>43223</c:v>
                </c:pt>
                <c:pt idx="89">
                  <c:v>43224</c:v>
                </c:pt>
                <c:pt idx="90">
                  <c:v>43227</c:v>
                </c:pt>
                <c:pt idx="91">
                  <c:v>43228</c:v>
                </c:pt>
                <c:pt idx="92">
                  <c:v>43229</c:v>
                </c:pt>
                <c:pt idx="93">
                  <c:v>43230</c:v>
                </c:pt>
                <c:pt idx="94">
                  <c:v>43231</c:v>
                </c:pt>
                <c:pt idx="95">
                  <c:v>43234</c:v>
                </c:pt>
                <c:pt idx="96">
                  <c:v>43235</c:v>
                </c:pt>
                <c:pt idx="97">
                  <c:v>43236</c:v>
                </c:pt>
                <c:pt idx="98">
                  <c:v>43237</c:v>
                </c:pt>
                <c:pt idx="99">
                  <c:v>43238</c:v>
                </c:pt>
                <c:pt idx="100">
                  <c:v>43241</c:v>
                </c:pt>
                <c:pt idx="101">
                  <c:v>43242</c:v>
                </c:pt>
                <c:pt idx="102">
                  <c:v>43243</c:v>
                </c:pt>
                <c:pt idx="103">
                  <c:v>43244</c:v>
                </c:pt>
                <c:pt idx="104">
                  <c:v>43245</c:v>
                </c:pt>
                <c:pt idx="105">
                  <c:v>43248</c:v>
                </c:pt>
                <c:pt idx="106">
                  <c:v>43249</c:v>
                </c:pt>
                <c:pt idx="107">
                  <c:v>43250</c:v>
                </c:pt>
                <c:pt idx="108">
                  <c:v>43251</c:v>
                </c:pt>
                <c:pt idx="109">
                  <c:v>43252</c:v>
                </c:pt>
                <c:pt idx="110">
                  <c:v>43255</c:v>
                </c:pt>
                <c:pt idx="111">
                  <c:v>43256</c:v>
                </c:pt>
                <c:pt idx="112">
                  <c:v>43257</c:v>
                </c:pt>
                <c:pt idx="113">
                  <c:v>43258</c:v>
                </c:pt>
                <c:pt idx="114">
                  <c:v>43259</c:v>
                </c:pt>
                <c:pt idx="115">
                  <c:v>43262</c:v>
                </c:pt>
                <c:pt idx="116">
                  <c:v>43263</c:v>
                </c:pt>
                <c:pt idx="117">
                  <c:v>43264</c:v>
                </c:pt>
                <c:pt idx="118">
                  <c:v>43265</c:v>
                </c:pt>
                <c:pt idx="119">
                  <c:v>43266</c:v>
                </c:pt>
                <c:pt idx="120">
                  <c:v>43269</c:v>
                </c:pt>
                <c:pt idx="121">
                  <c:v>43270</c:v>
                </c:pt>
                <c:pt idx="122">
                  <c:v>43271</c:v>
                </c:pt>
                <c:pt idx="123">
                  <c:v>43272</c:v>
                </c:pt>
                <c:pt idx="124">
                  <c:v>43273</c:v>
                </c:pt>
                <c:pt idx="125">
                  <c:v>43276</c:v>
                </c:pt>
                <c:pt idx="126">
                  <c:v>43277</c:v>
                </c:pt>
                <c:pt idx="127">
                  <c:v>43278</c:v>
                </c:pt>
                <c:pt idx="128">
                  <c:v>43279</c:v>
                </c:pt>
                <c:pt idx="129">
                  <c:v>43280</c:v>
                </c:pt>
                <c:pt idx="130">
                  <c:v>43283</c:v>
                </c:pt>
                <c:pt idx="131">
                  <c:v>43284</c:v>
                </c:pt>
                <c:pt idx="132">
                  <c:v>43285</c:v>
                </c:pt>
                <c:pt idx="133">
                  <c:v>43286</c:v>
                </c:pt>
                <c:pt idx="134">
                  <c:v>43287</c:v>
                </c:pt>
                <c:pt idx="135">
                  <c:v>43290</c:v>
                </c:pt>
                <c:pt idx="136">
                  <c:v>43291</c:v>
                </c:pt>
                <c:pt idx="137">
                  <c:v>43292</c:v>
                </c:pt>
                <c:pt idx="138">
                  <c:v>43293</c:v>
                </c:pt>
                <c:pt idx="139">
                  <c:v>43294</c:v>
                </c:pt>
                <c:pt idx="140">
                  <c:v>43297</c:v>
                </c:pt>
                <c:pt idx="141">
                  <c:v>43298</c:v>
                </c:pt>
                <c:pt idx="142">
                  <c:v>43299</c:v>
                </c:pt>
                <c:pt idx="143">
                  <c:v>43300</c:v>
                </c:pt>
                <c:pt idx="144">
                  <c:v>43301</c:v>
                </c:pt>
                <c:pt idx="145">
                  <c:v>43304</c:v>
                </c:pt>
                <c:pt idx="146">
                  <c:v>43305</c:v>
                </c:pt>
                <c:pt idx="147">
                  <c:v>43306</c:v>
                </c:pt>
                <c:pt idx="148">
                  <c:v>43307</c:v>
                </c:pt>
                <c:pt idx="149">
                  <c:v>43308</c:v>
                </c:pt>
                <c:pt idx="150">
                  <c:v>43311</c:v>
                </c:pt>
                <c:pt idx="151">
                  <c:v>43312</c:v>
                </c:pt>
                <c:pt idx="152">
                  <c:v>43313</c:v>
                </c:pt>
                <c:pt idx="153">
                  <c:v>43314</c:v>
                </c:pt>
                <c:pt idx="154">
                  <c:v>43315</c:v>
                </c:pt>
                <c:pt idx="155">
                  <c:v>43318</c:v>
                </c:pt>
                <c:pt idx="156">
                  <c:v>43319</c:v>
                </c:pt>
                <c:pt idx="157">
                  <c:v>43320</c:v>
                </c:pt>
                <c:pt idx="158">
                  <c:v>43321</c:v>
                </c:pt>
                <c:pt idx="159">
                  <c:v>43322</c:v>
                </c:pt>
                <c:pt idx="160">
                  <c:v>43325</c:v>
                </c:pt>
                <c:pt idx="161">
                  <c:v>43326</c:v>
                </c:pt>
                <c:pt idx="162">
                  <c:v>43327</c:v>
                </c:pt>
                <c:pt idx="163">
                  <c:v>43328</c:v>
                </c:pt>
                <c:pt idx="164">
                  <c:v>43329</c:v>
                </c:pt>
                <c:pt idx="165">
                  <c:v>43332</c:v>
                </c:pt>
                <c:pt idx="166">
                  <c:v>43333</c:v>
                </c:pt>
                <c:pt idx="167">
                  <c:v>43334</c:v>
                </c:pt>
                <c:pt idx="168">
                  <c:v>43335</c:v>
                </c:pt>
                <c:pt idx="169">
                  <c:v>43336</c:v>
                </c:pt>
                <c:pt idx="170">
                  <c:v>43339</c:v>
                </c:pt>
                <c:pt idx="171">
                  <c:v>43340</c:v>
                </c:pt>
                <c:pt idx="172">
                  <c:v>43341</c:v>
                </c:pt>
                <c:pt idx="173">
                  <c:v>43342</c:v>
                </c:pt>
                <c:pt idx="174">
                  <c:v>43343</c:v>
                </c:pt>
                <c:pt idx="175">
                  <c:v>43346</c:v>
                </c:pt>
                <c:pt idx="176">
                  <c:v>43347</c:v>
                </c:pt>
                <c:pt idx="177">
                  <c:v>43348</c:v>
                </c:pt>
                <c:pt idx="178">
                  <c:v>43349</c:v>
                </c:pt>
                <c:pt idx="179">
                  <c:v>43350</c:v>
                </c:pt>
                <c:pt idx="180">
                  <c:v>43353</c:v>
                </c:pt>
                <c:pt idx="181">
                  <c:v>43354</c:v>
                </c:pt>
                <c:pt idx="182">
                  <c:v>43355</c:v>
                </c:pt>
                <c:pt idx="183">
                  <c:v>43356</c:v>
                </c:pt>
                <c:pt idx="184">
                  <c:v>43357</c:v>
                </c:pt>
                <c:pt idx="185">
                  <c:v>43360</c:v>
                </c:pt>
                <c:pt idx="186">
                  <c:v>43361</c:v>
                </c:pt>
                <c:pt idx="187">
                  <c:v>43362</c:v>
                </c:pt>
                <c:pt idx="188">
                  <c:v>43363</c:v>
                </c:pt>
                <c:pt idx="189">
                  <c:v>43364</c:v>
                </c:pt>
                <c:pt idx="190">
                  <c:v>43367</c:v>
                </c:pt>
                <c:pt idx="191">
                  <c:v>43368</c:v>
                </c:pt>
                <c:pt idx="192">
                  <c:v>43369</c:v>
                </c:pt>
                <c:pt idx="193">
                  <c:v>43370</c:v>
                </c:pt>
                <c:pt idx="194">
                  <c:v>43371</c:v>
                </c:pt>
                <c:pt idx="195">
                  <c:v>43374</c:v>
                </c:pt>
                <c:pt idx="196">
                  <c:v>43375</c:v>
                </c:pt>
                <c:pt idx="197">
                  <c:v>43376</c:v>
                </c:pt>
                <c:pt idx="198">
                  <c:v>43377</c:v>
                </c:pt>
                <c:pt idx="199">
                  <c:v>43378</c:v>
                </c:pt>
                <c:pt idx="200">
                  <c:v>43381</c:v>
                </c:pt>
                <c:pt idx="201">
                  <c:v>43382</c:v>
                </c:pt>
                <c:pt idx="202">
                  <c:v>43383</c:v>
                </c:pt>
                <c:pt idx="203">
                  <c:v>43384</c:v>
                </c:pt>
                <c:pt idx="204">
                  <c:v>43385</c:v>
                </c:pt>
                <c:pt idx="205">
                  <c:v>43388</c:v>
                </c:pt>
                <c:pt idx="206">
                  <c:v>43389</c:v>
                </c:pt>
                <c:pt idx="207">
                  <c:v>43390</c:v>
                </c:pt>
                <c:pt idx="208">
                  <c:v>43391</c:v>
                </c:pt>
                <c:pt idx="209">
                  <c:v>43392</c:v>
                </c:pt>
                <c:pt idx="210">
                  <c:v>43395</c:v>
                </c:pt>
                <c:pt idx="211">
                  <c:v>43396</c:v>
                </c:pt>
                <c:pt idx="212">
                  <c:v>43397</c:v>
                </c:pt>
                <c:pt idx="213">
                  <c:v>43398</c:v>
                </c:pt>
                <c:pt idx="214">
                  <c:v>43399</c:v>
                </c:pt>
                <c:pt idx="215">
                  <c:v>43402</c:v>
                </c:pt>
                <c:pt idx="216">
                  <c:v>43403</c:v>
                </c:pt>
                <c:pt idx="217">
                  <c:v>43404</c:v>
                </c:pt>
                <c:pt idx="218">
                  <c:v>43405</c:v>
                </c:pt>
                <c:pt idx="219">
                  <c:v>43406</c:v>
                </c:pt>
                <c:pt idx="220">
                  <c:v>43409</c:v>
                </c:pt>
                <c:pt idx="221">
                  <c:v>43410</c:v>
                </c:pt>
                <c:pt idx="222">
                  <c:v>43411</c:v>
                </c:pt>
                <c:pt idx="223">
                  <c:v>43412</c:v>
                </c:pt>
                <c:pt idx="224">
                  <c:v>43413</c:v>
                </c:pt>
                <c:pt idx="225">
                  <c:v>43416</c:v>
                </c:pt>
                <c:pt idx="226">
                  <c:v>43417</c:v>
                </c:pt>
                <c:pt idx="227">
                  <c:v>43418</c:v>
                </c:pt>
                <c:pt idx="228">
                  <c:v>43419</c:v>
                </c:pt>
                <c:pt idx="229">
                  <c:v>43420</c:v>
                </c:pt>
                <c:pt idx="230">
                  <c:v>43423</c:v>
                </c:pt>
                <c:pt idx="231">
                  <c:v>43424</c:v>
                </c:pt>
                <c:pt idx="232">
                  <c:v>43425</c:v>
                </c:pt>
                <c:pt idx="233">
                  <c:v>43426</c:v>
                </c:pt>
                <c:pt idx="234">
                  <c:v>43427</c:v>
                </c:pt>
                <c:pt idx="235">
                  <c:v>43430</c:v>
                </c:pt>
                <c:pt idx="236">
                  <c:v>43431</c:v>
                </c:pt>
                <c:pt idx="237">
                  <c:v>43432</c:v>
                </c:pt>
                <c:pt idx="238">
                  <c:v>43433</c:v>
                </c:pt>
                <c:pt idx="239">
                  <c:v>43434</c:v>
                </c:pt>
                <c:pt idx="240">
                  <c:v>43437</c:v>
                </c:pt>
                <c:pt idx="241">
                  <c:v>43438</c:v>
                </c:pt>
                <c:pt idx="242">
                  <c:v>43439</c:v>
                </c:pt>
                <c:pt idx="243">
                  <c:v>43440</c:v>
                </c:pt>
                <c:pt idx="244">
                  <c:v>43441</c:v>
                </c:pt>
                <c:pt idx="245">
                  <c:v>43444</c:v>
                </c:pt>
                <c:pt idx="246">
                  <c:v>43445</c:v>
                </c:pt>
                <c:pt idx="247">
                  <c:v>43446</c:v>
                </c:pt>
                <c:pt idx="248">
                  <c:v>43447</c:v>
                </c:pt>
                <c:pt idx="249">
                  <c:v>43448</c:v>
                </c:pt>
                <c:pt idx="250">
                  <c:v>43451</c:v>
                </c:pt>
                <c:pt idx="251">
                  <c:v>43452</c:v>
                </c:pt>
                <c:pt idx="252">
                  <c:v>43453</c:v>
                </c:pt>
                <c:pt idx="253">
                  <c:v>43454</c:v>
                </c:pt>
                <c:pt idx="254">
                  <c:v>43455</c:v>
                </c:pt>
                <c:pt idx="255">
                  <c:v>43458</c:v>
                </c:pt>
                <c:pt idx="256">
                  <c:v>43459</c:v>
                </c:pt>
                <c:pt idx="257">
                  <c:v>43460</c:v>
                </c:pt>
                <c:pt idx="258">
                  <c:v>43461</c:v>
                </c:pt>
                <c:pt idx="259">
                  <c:v>43462</c:v>
                </c:pt>
                <c:pt idx="260">
                  <c:v>43465</c:v>
                </c:pt>
                <c:pt idx="261">
                  <c:v>43466</c:v>
                </c:pt>
                <c:pt idx="262">
                  <c:v>43467</c:v>
                </c:pt>
                <c:pt idx="263">
                  <c:v>43468</c:v>
                </c:pt>
                <c:pt idx="264">
                  <c:v>43469</c:v>
                </c:pt>
                <c:pt idx="265">
                  <c:v>43472</c:v>
                </c:pt>
                <c:pt idx="266">
                  <c:v>43473</c:v>
                </c:pt>
                <c:pt idx="267">
                  <c:v>43474</c:v>
                </c:pt>
                <c:pt idx="268">
                  <c:v>43475</c:v>
                </c:pt>
                <c:pt idx="269">
                  <c:v>43476</c:v>
                </c:pt>
                <c:pt idx="270">
                  <c:v>43479</c:v>
                </c:pt>
                <c:pt idx="271">
                  <c:v>43480</c:v>
                </c:pt>
                <c:pt idx="272">
                  <c:v>43481</c:v>
                </c:pt>
                <c:pt idx="273">
                  <c:v>43482</c:v>
                </c:pt>
                <c:pt idx="274">
                  <c:v>43483</c:v>
                </c:pt>
                <c:pt idx="275">
                  <c:v>43486</c:v>
                </c:pt>
                <c:pt idx="276">
                  <c:v>43487</c:v>
                </c:pt>
                <c:pt idx="277">
                  <c:v>43488</c:v>
                </c:pt>
                <c:pt idx="278">
                  <c:v>43489</c:v>
                </c:pt>
                <c:pt idx="279">
                  <c:v>43490</c:v>
                </c:pt>
                <c:pt idx="280">
                  <c:v>43493</c:v>
                </c:pt>
                <c:pt idx="281">
                  <c:v>43494</c:v>
                </c:pt>
                <c:pt idx="282">
                  <c:v>43495</c:v>
                </c:pt>
                <c:pt idx="283">
                  <c:v>43496</c:v>
                </c:pt>
                <c:pt idx="284">
                  <c:v>43497</c:v>
                </c:pt>
                <c:pt idx="285">
                  <c:v>43500</c:v>
                </c:pt>
                <c:pt idx="286">
                  <c:v>43501</c:v>
                </c:pt>
                <c:pt idx="287">
                  <c:v>43502</c:v>
                </c:pt>
                <c:pt idx="288">
                  <c:v>43503</c:v>
                </c:pt>
                <c:pt idx="289">
                  <c:v>43504</c:v>
                </c:pt>
                <c:pt idx="290">
                  <c:v>43507</c:v>
                </c:pt>
                <c:pt idx="291">
                  <c:v>43508</c:v>
                </c:pt>
                <c:pt idx="292">
                  <c:v>43509</c:v>
                </c:pt>
                <c:pt idx="293">
                  <c:v>43510</c:v>
                </c:pt>
                <c:pt idx="294">
                  <c:v>43511</c:v>
                </c:pt>
                <c:pt idx="295">
                  <c:v>43514</c:v>
                </c:pt>
                <c:pt idx="296">
                  <c:v>43515</c:v>
                </c:pt>
                <c:pt idx="297">
                  <c:v>43516</c:v>
                </c:pt>
                <c:pt idx="298">
                  <c:v>43517</c:v>
                </c:pt>
                <c:pt idx="299">
                  <c:v>43518</c:v>
                </c:pt>
                <c:pt idx="300">
                  <c:v>43521</c:v>
                </c:pt>
                <c:pt idx="301">
                  <c:v>43522</c:v>
                </c:pt>
                <c:pt idx="302">
                  <c:v>43523</c:v>
                </c:pt>
                <c:pt idx="303">
                  <c:v>43524</c:v>
                </c:pt>
                <c:pt idx="304">
                  <c:v>43525</c:v>
                </c:pt>
                <c:pt idx="305">
                  <c:v>43528</c:v>
                </c:pt>
                <c:pt idx="306">
                  <c:v>43529</c:v>
                </c:pt>
                <c:pt idx="307">
                  <c:v>43530</c:v>
                </c:pt>
                <c:pt idx="308">
                  <c:v>43531</c:v>
                </c:pt>
                <c:pt idx="309">
                  <c:v>43532</c:v>
                </c:pt>
                <c:pt idx="310">
                  <c:v>43535</c:v>
                </c:pt>
                <c:pt idx="311">
                  <c:v>43536</c:v>
                </c:pt>
                <c:pt idx="312">
                  <c:v>43537</c:v>
                </c:pt>
                <c:pt idx="313">
                  <c:v>43538</c:v>
                </c:pt>
                <c:pt idx="314">
                  <c:v>43539</c:v>
                </c:pt>
                <c:pt idx="315">
                  <c:v>43542</c:v>
                </c:pt>
                <c:pt idx="316">
                  <c:v>43543</c:v>
                </c:pt>
                <c:pt idx="317">
                  <c:v>43544</c:v>
                </c:pt>
                <c:pt idx="318">
                  <c:v>43545</c:v>
                </c:pt>
                <c:pt idx="319">
                  <c:v>43546</c:v>
                </c:pt>
                <c:pt idx="320">
                  <c:v>43549</c:v>
                </c:pt>
                <c:pt idx="321">
                  <c:v>43550</c:v>
                </c:pt>
                <c:pt idx="322">
                  <c:v>43551</c:v>
                </c:pt>
                <c:pt idx="323">
                  <c:v>43552</c:v>
                </c:pt>
                <c:pt idx="324">
                  <c:v>43553</c:v>
                </c:pt>
                <c:pt idx="325">
                  <c:v>43556</c:v>
                </c:pt>
                <c:pt idx="326">
                  <c:v>43557</c:v>
                </c:pt>
                <c:pt idx="327">
                  <c:v>43558</c:v>
                </c:pt>
                <c:pt idx="328">
                  <c:v>43559</c:v>
                </c:pt>
                <c:pt idx="329">
                  <c:v>43560</c:v>
                </c:pt>
                <c:pt idx="330">
                  <c:v>43563</c:v>
                </c:pt>
                <c:pt idx="331">
                  <c:v>43564</c:v>
                </c:pt>
                <c:pt idx="332">
                  <c:v>43565</c:v>
                </c:pt>
                <c:pt idx="333">
                  <c:v>43566</c:v>
                </c:pt>
                <c:pt idx="334">
                  <c:v>43567</c:v>
                </c:pt>
                <c:pt idx="335">
                  <c:v>43570</c:v>
                </c:pt>
                <c:pt idx="336">
                  <c:v>43571</c:v>
                </c:pt>
                <c:pt idx="337">
                  <c:v>43572</c:v>
                </c:pt>
                <c:pt idx="338">
                  <c:v>43573</c:v>
                </c:pt>
                <c:pt idx="339">
                  <c:v>43574</c:v>
                </c:pt>
                <c:pt idx="340">
                  <c:v>43577</c:v>
                </c:pt>
                <c:pt idx="341">
                  <c:v>43578</c:v>
                </c:pt>
                <c:pt idx="342">
                  <c:v>43579</c:v>
                </c:pt>
                <c:pt idx="343">
                  <c:v>43580</c:v>
                </c:pt>
                <c:pt idx="344">
                  <c:v>43581</c:v>
                </c:pt>
                <c:pt idx="345">
                  <c:v>43584</c:v>
                </c:pt>
                <c:pt idx="346">
                  <c:v>43585</c:v>
                </c:pt>
                <c:pt idx="347">
                  <c:v>43586</c:v>
                </c:pt>
                <c:pt idx="348">
                  <c:v>43587</c:v>
                </c:pt>
                <c:pt idx="349">
                  <c:v>43588</c:v>
                </c:pt>
                <c:pt idx="350">
                  <c:v>43591</c:v>
                </c:pt>
                <c:pt idx="351">
                  <c:v>43592</c:v>
                </c:pt>
                <c:pt idx="352">
                  <c:v>43593</c:v>
                </c:pt>
                <c:pt idx="353">
                  <c:v>43594</c:v>
                </c:pt>
                <c:pt idx="354">
                  <c:v>43595</c:v>
                </c:pt>
                <c:pt idx="355">
                  <c:v>43598</c:v>
                </c:pt>
                <c:pt idx="356">
                  <c:v>43599</c:v>
                </c:pt>
                <c:pt idx="357">
                  <c:v>43600</c:v>
                </c:pt>
                <c:pt idx="358">
                  <c:v>43601</c:v>
                </c:pt>
                <c:pt idx="359">
                  <c:v>43602</c:v>
                </c:pt>
                <c:pt idx="360">
                  <c:v>43605</c:v>
                </c:pt>
                <c:pt idx="361">
                  <c:v>43606</c:v>
                </c:pt>
                <c:pt idx="362">
                  <c:v>43607</c:v>
                </c:pt>
                <c:pt idx="363">
                  <c:v>43608</c:v>
                </c:pt>
                <c:pt idx="364">
                  <c:v>43609</c:v>
                </c:pt>
                <c:pt idx="365">
                  <c:v>43612</c:v>
                </c:pt>
                <c:pt idx="366">
                  <c:v>43613</c:v>
                </c:pt>
                <c:pt idx="367">
                  <c:v>43614</c:v>
                </c:pt>
                <c:pt idx="368">
                  <c:v>43615</c:v>
                </c:pt>
                <c:pt idx="369">
                  <c:v>43616</c:v>
                </c:pt>
                <c:pt idx="370">
                  <c:v>43619</c:v>
                </c:pt>
                <c:pt idx="371">
                  <c:v>43620</c:v>
                </c:pt>
                <c:pt idx="372">
                  <c:v>43621</c:v>
                </c:pt>
                <c:pt idx="373">
                  <c:v>43622</c:v>
                </c:pt>
                <c:pt idx="374">
                  <c:v>43623</c:v>
                </c:pt>
                <c:pt idx="375">
                  <c:v>43626</c:v>
                </c:pt>
                <c:pt idx="376">
                  <c:v>43627</c:v>
                </c:pt>
                <c:pt idx="377">
                  <c:v>43628</c:v>
                </c:pt>
                <c:pt idx="378">
                  <c:v>43629</c:v>
                </c:pt>
                <c:pt idx="379">
                  <c:v>43630</c:v>
                </c:pt>
                <c:pt idx="380">
                  <c:v>43633</c:v>
                </c:pt>
                <c:pt idx="381">
                  <c:v>43634</c:v>
                </c:pt>
                <c:pt idx="382">
                  <c:v>43635</c:v>
                </c:pt>
                <c:pt idx="383">
                  <c:v>43636</c:v>
                </c:pt>
                <c:pt idx="384">
                  <c:v>43637</c:v>
                </c:pt>
                <c:pt idx="385">
                  <c:v>43640</c:v>
                </c:pt>
                <c:pt idx="386">
                  <c:v>43641</c:v>
                </c:pt>
                <c:pt idx="387">
                  <c:v>43642</c:v>
                </c:pt>
                <c:pt idx="388">
                  <c:v>43643</c:v>
                </c:pt>
                <c:pt idx="389">
                  <c:v>43644</c:v>
                </c:pt>
                <c:pt idx="390">
                  <c:v>43647</c:v>
                </c:pt>
                <c:pt idx="391">
                  <c:v>43648</c:v>
                </c:pt>
                <c:pt idx="392">
                  <c:v>43649</c:v>
                </c:pt>
                <c:pt idx="393">
                  <c:v>43650</c:v>
                </c:pt>
                <c:pt idx="394">
                  <c:v>43651</c:v>
                </c:pt>
                <c:pt idx="395">
                  <c:v>43654</c:v>
                </c:pt>
                <c:pt idx="396">
                  <c:v>43655</c:v>
                </c:pt>
                <c:pt idx="397">
                  <c:v>43656</c:v>
                </c:pt>
                <c:pt idx="398">
                  <c:v>43657</c:v>
                </c:pt>
                <c:pt idx="399">
                  <c:v>43658</c:v>
                </c:pt>
                <c:pt idx="400">
                  <c:v>43661</c:v>
                </c:pt>
                <c:pt idx="401">
                  <c:v>43662</c:v>
                </c:pt>
                <c:pt idx="402">
                  <c:v>43663</c:v>
                </c:pt>
                <c:pt idx="403">
                  <c:v>43664</c:v>
                </c:pt>
                <c:pt idx="404">
                  <c:v>43665</c:v>
                </c:pt>
                <c:pt idx="405">
                  <c:v>43668</c:v>
                </c:pt>
                <c:pt idx="406">
                  <c:v>43669</c:v>
                </c:pt>
                <c:pt idx="407">
                  <c:v>43670</c:v>
                </c:pt>
                <c:pt idx="408">
                  <c:v>43671</c:v>
                </c:pt>
                <c:pt idx="409">
                  <c:v>43672</c:v>
                </c:pt>
                <c:pt idx="410">
                  <c:v>43675</c:v>
                </c:pt>
                <c:pt idx="411">
                  <c:v>43676</c:v>
                </c:pt>
                <c:pt idx="412">
                  <c:v>43677</c:v>
                </c:pt>
                <c:pt idx="413">
                  <c:v>43678</c:v>
                </c:pt>
                <c:pt idx="414">
                  <c:v>43679</c:v>
                </c:pt>
                <c:pt idx="415">
                  <c:v>43682</c:v>
                </c:pt>
                <c:pt idx="416">
                  <c:v>43683</c:v>
                </c:pt>
                <c:pt idx="417">
                  <c:v>43684</c:v>
                </c:pt>
                <c:pt idx="418">
                  <c:v>43685</c:v>
                </c:pt>
                <c:pt idx="419">
                  <c:v>43686</c:v>
                </c:pt>
                <c:pt idx="420">
                  <c:v>43689</c:v>
                </c:pt>
                <c:pt idx="421">
                  <c:v>43690</c:v>
                </c:pt>
                <c:pt idx="422">
                  <c:v>43691</c:v>
                </c:pt>
                <c:pt idx="423">
                  <c:v>43692</c:v>
                </c:pt>
                <c:pt idx="424">
                  <c:v>43693</c:v>
                </c:pt>
                <c:pt idx="425">
                  <c:v>43696</c:v>
                </c:pt>
                <c:pt idx="426">
                  <c:v>43697</c:v>
                </c:pt>
                <c:pt idx="427">
                  <c:v>43698</c:v>
                </c:pt>
                <c:pt idx="428">
                  <c:v>43699</c:v>
                </c:pt>
                <c:pt idx="429">
                  <c:v>43700</c:v>
                </c:pt>
                <c:pt idx="430">
                  <c:v>43703</c:v>
                </c:pt>
                <c:pt idx="431">
                  <c:v>43704</c:v>
                </c:pt>
                <c:pt idx="432">
                  <c:v>43705</c:v>
                </c:pt>
                <c:pt idx="433">
                  <c:v>43706</c:v>
                </c:pt>
                <c:pt idx="434">
                  <c:v>43707</c:v>
                </c:pt>
                <c:pt idx="435">
                  <c:v>43710</c:v>
                </c:pt>
                <c:pt idx="436">
                  <c:v>43711</c:v>
                </c:pt>
                <c:pt idx="437">
                  <c:v>43712</c:v>
                </c:pt>
                <c:pt idx="438">
                  <c:v>43713</c:v>
                </c:pt>
                <c:pt idx="439">
                  <c:v>43714</c:v>
                </c:pt>
                <c:pt idx="440">
                  <c:v>43717</c:v>
                </c:pt>
                <c:pt idx="441">
                  <c:v>43718</c:v>
                </c:pt>
                <c:pt idx="442">
                  <c:v>43719</c:v>
                </c:pt>
                <c:pt idx="443">
                  <c:v>43720</c:v>
                </c:pt>
                <c:pt idx="444">
                  <c:v>43721</c:v>
                </c:pt>
                <c:pt idx="445">
                  <c:v>43724</c:v>
                </c:pt>
                <c:pt idx="446">
                  <c:v>43725</c:v>
                </c:pt>
                <c:pt idx="447">
                  <c:v>43726</c:v>
                </c:pt>
                <c:pt idx="448">
                  <c:v>43727</c:v>
                </c:pt>
                <c:pt idx="449">
                  <c:v>43728</c:v>
                </c:pt>
                <c:pt idx="450">
                  <c:v>43731</c:v>
                </c:pt>
                <c:pt idx="451">
                  <c:v>43732</c:v>
                </c:pt>
                <c:pt idx="452">
                  <c:v>43733</c:v>
                </c:pt>
                <c:pt idx="453">
                  <c:v>43734</c:v>
                </c:pt>
                <c:pt idx="454">
                  <c:v>43735</c:v>
                </c:pt>
                <c:pt idx="455">
                  <c:v>43738</c:v>
                </c:pt>
                <c:pt idx="456">
                  <c:v>43739</c:v>
                </c:pt>
                <c:pt idx="457">
                  <c:v>43740</c:v>
                </c:pt>
                <c:pt idx="458">
                  <c:v>43741</c:v>
                </c:pt>
                <c:pt idx="459">
                  <c:v>43742</c:v>
                </c:pt>
                <c:pt idx="460">
                  <c:v>43745</c:v>
                </c:pt>
                <c:pt idx="461">
                  <c:v>43746</c:v>
                </c:pt>
                <c:pt idx="462">
                  <c:v>43747</c:v>
                </c:pt>
                <c:pt idx="463">
                  <c:v>43748</c:v>
                </c:pt>
                <c:pt idx="464">
                  <c:v>43749</c:v>
                </c:pt>
                <c:pt idx="465">
                  <c:v>43752</c:v>
                </c:pt>
                <c:pt idx="466">
                  <c:v>43753</c:v>
                </c:pt>
                <c:pt idx="467">
                  <c:v>43754</c:v>
                </c:pt>
                <c:pt idx="468">
                  <c:v>43755</c:v>
                </c:pt>
                <c:pt idx="469">
                  <c:v>43756</c:v>
                </c:pt>
                <c:pt idx="470">
                  <c:v>43759</c:v>
                </c:pt>
                <c:pt idx="471">
                  <c:v>43760</c:v>
                </c:pt>
                <c:pt idx="472">
                  <c:v>43761</c:v>
                </c:pt>
                <c:pt idx="473">
                  <c:v>43762</c:v>
                </c:pt>
                <c:pt idx="474">
                  <c:v>43763</c:v>
                </c:pt>
                <c:pt idx="475">
                  <c:v>43766</c:v>
                </c:pt>
                <c:pt idx="476">
                  <c:v>43767</c:v>
                </c:pt>
                <c:pt idx="477">
                  <c:v>43768</c:v>
                </c:pt>
                <c:pt idx="478">
                  <c:v>43769</c:v>
                </c:pt>
                <c:pt idx="479">
                  <c:v>43770</c:v>
                </c:pt>
                <c:pt idx="480">
                  <c:v>43773</c:v>
                </c:pt>
                <c:pt idx="481">
                  <c:v>43774</c:v>
                </c:pt>
                <c:pt idx="482">
                  <c:v>43775</c:v>
                </c:pt>
                <c:pt idx="483">
                  <c:v>43776</c:v>
                </c:pt>
                <c:pt idx="484">
                  <c:v>43777</c:v>
                </c:pt>
                <c:pt idx="485">
                  <c:v>43780</c:v>
                </c:pt>
                <c:pt idx="486">
                  <c:v>43781</c:v>
                </c:pt>
                <c:pt idx="487">
                  <c:v>43782</c:v>
                </c:pt>
                <c:pt idx="488">
                  <c:v>43783</c:v>
                </c:pt>
                <c:pt idx="489">
                  <c:v>43784</c:v>
                </c:pt>
                <c:pt idx="490">
                  <c:v>43787</c:v>
                </c:pt>
                <c:pt idx="491">
                  <c:v>43788</c:v>
                </c:pt>
                <c:pt idx="492">
                  <c:v>43789</c:v>
                </c:pt>
                <c:pt idx="493">
                  <c:v>43790</c:v>
                </c:pt>
                <c:pt idx="494">
                  <c:v>43791</c:v>
                </c:pt>
                <c:pt idx="495">
                  <c:v>43794</c:v>
                </c:pt>
                <c:pt idx="496">
                  <c:v>43795</c:v>
                </c:pt>
                <c:pt idx="497">
                  <c:v>43796</c:v>
                </c:pt>
                <c:pt idx="498">
                  <c:v>43797</c:v>
                </c:pt>
                <c:pt idx="499">
                  <c:v>43798</c:v>
                </c:pt>
                <c:pt idx="500">
                  <c:v>43801</c:v>
                </c:pt>
                <c:pt idx="501">
                  <c:v>43802</c:v>
                </c:pt>
                <c:pt idx="502">
                  <c:v>43803</c:v>
                </c:pt>
                <c:pt idx="503">
                  <c:v>43804</c:v>
                </c:pt>
                <c:pt idx="504">
                  <c:v>43805</c:v>
                </c:pt>
                <c:pt idx="505">
                  <c:v>43808</c:v>
                </c:pt>
                <c:pt idx="506">
                  <c:v>43809</c:v>
                </c:pt>
                <c:pt idx="507">
                  <c:v>43810</c:v>
                </c:pt>
                <c:pt idx="508">
                  <c:v>43811</c:v>
                </c:pt>
                <c:pt idx="509">
                  <c:v>43812</c:v>
                </c:pt>
                <c:pt idx="510">
                  <c:v>43815</c:v>
                </c:pt>
                <c:pt idx="511">
                  <c:v>43816</c:v>
                </c:pt>
                <c:pt idx="512">
                  <c:v>43817</c:v>
                </c:pt>
                <c:pt idx="513">
                  <c:v>43818</c:v>
                </c:pt>
                <c:pt idx="514">
                  <c:v>43819</c:v>
                </c:pt>
                <c:pt idx="515">
                  <c:v>43822</c:v>
                </c:pt>
                <c:pt idx="516">
                  <c:v>43823</c:v>
                </c:pt>
                <c:pt idx="517">
                  <c:v>43824</c:v>
                </c:pt>
                <c:pt idx="518">
                  <c:v>43825</c:v>
                </c:pt>
                <c:pt idx="519">
                  <c:v>43826</c:v>
                </c:pt>
                <c:pt idx="520">
                  <c:v>43829</c:v>
                </c:pt>
                <c:pt idx="521">
                  <c:v>43830</c:v>
                </c:pt>
                <c:pt idx="522">
                  <c:v>43831</c:v>
                </c:pt>
                <c:pt idx="523">
                  <c:v>43832</c:v>
                </c:pt>
                <c:pt idx="524">
                  <c:v>43833</c:v>
                </c:pt>
                <c:pt idx="525">
                  <c:v>43836</c:v>
                </c:pt>
                <c:pt idx="526">
                  <c:v>43837</c:v>
                </c:pt>
                <c:pt idx="527">
                  <c:v>43838</c:v>
                </c:pt>
                <c:pt idx="528">
                  <c:v>43839</c:v>
                </c:pt>
                <c:pt idx="529">
                  <c:v>43840</c:v>
                </c:pt>
                <c:pt idx="530">
                  <c:v>43843</c:v>
                </c:pt>
                <c:pt idx="531">
                  <c:v>43844</c:v>
                </c:pt>
                <c:pt idx="532">
                  <c:v>43845</c:v>
                </c:pt>
                <c:pt idx="533">
                  <c:v>43846</c:v>
                </c:pt>
                <c:pt idx="534">
                  <c:v>43847</c:v>
                </c:pt>
                <c:pt idx="535">
                  <c:v>43850</c:v>
                </c:pt>
                <c:pt idx="536">
                  <c:v>43851</c:v>
                </c:pt>
                <c:pt idx="537">
                  <c:v>43852</c:v>
                </c:pt>
                <c:pt idx="538">
                  <c:v>43853</c:v>
                </c:pt>
                <c:pt idx="539">
                  <c:v>43854</c:v>
                </c:pt>
                <c:pt idx="540">
                  <c:v>43857</c:v>
                </c:pt>
                <c:pt idx="541">
                  <c:v>43858</c:v>
                </c:pt>
                <c:pt idx="542">
                  <c:v>43859</c:v>
                </c:pt>
                <c:pt idx="543">
                  <c:v>43860</c:v>
                </c:pt>
                <c:pt idx="544">
                  <c:v>43861</c:v>
                </c:pt>
                <c:pt idx="545">
                  <c:v>43864</c:v>
                </c:pt>
                <c:pt idx="546">
                  <c:v>43865</c:v>
                </c:pt>
                <c:pt idx="547">
                  <c:v>43866</c:v>
                </c:pt>
                <c:pt idx="548">
                  <c:v>43867</c:v>
                </c:pt>
                <c:pt idx="549">
                  <c:v>43868</c:v>
                </c:pt>
                <c:pt idx="550">
                  <c:v>43871</c:v>
                </c:pt>
                <c:pt idx="551">
                  <c:v>43872</c:v>
                </c:pt>
                <c:pt idx="552">
                  <c:v>43873</c:v>
                </c:pt>
                <c:pt idx="553">
                  <c:v>43874</c:v>
                </c:pt>
                <c:pt idx="554">
                  <c:v>43875</c:v>
                </c:pt>
                <c:pt idx="555">
                  <c:v>43878</c:v>
                </c:pt>
                <c:pt idx="556">
                  <c:v>43879</c:v>
                </c:pt>
                <c:pt idx="557">
                  <c:v>43880</c:v>
                </c:pt>
                <c:pt idx="558">
                  <c:v>43881</c:v>
                </c:pt>
                <c:pt idx="559">
                  <c:v>43882</c:v>
                </c:pt>
                <c:pt idx="560">
                  <c:v>43885</c:v>
                </c:pt>
                <c:pt idx="561">
                  <c:v>43886</c:v>
                </c:pt>
                <c:pt idx="562">
                  <c:v>43887</c:v>
                </c:pt>
                <c:pt idx="563">
                  <c:v>43888</c:v>
                </c:pt>
                <c:pt idx="564">
                  <c:v>43889</c:v>
                </c:pt>
                <c:pt idx="565">
                  <c:v>43892</c:v>
                </c:pt>
                <c:pt idx="566">
                  <c:v>43893</c:v>
                </c:pt>
                <c:pt idx="567">
                  <c:v>43894</c:v>
                </c:pt>
                <c:pt idx="568">
                  <c:v>43895</c:v>
                </c:pt>
                <c:pt idx="569">
                  <c:v>43896</c:v>
                </c:pt>
                <c:pt idx="570">
                  <c:v>43899</c:v>
                </c:pt>
                <c:pt idx="571">
                  <c:v>43900</c:v>
                </c:pt>
                <c:pt idx="572">
                  <c:v>43901</c:v>
                </c:pt>
                <c:pt idx="573">
                  <c:v>43902</c:v>
                </c:pt>
                <c:pt idx="574">
                  <c:v>43903</c:v>
                </c:pt>
                <c:pt idx="575">
                  <c:v>43906</c:v>
                </c:pt>
                <c:pt idx="576">
                  <c:v>43907</c:v>
                </c:pt>
                <c:pt idx="577">
                  <c:v>43908</c:v>
                </c:pt>
                <c:pt idx="578">
                  <c:v>43909</c:v>
                </c:pt>
                <c:pt idx="579">
                  <c:v>43910</c:v>
                </c:pt>
                <c:pt idx="580">
                  <c:v>43913</c:v>
                </c:pt>
                <c:pt idx="581">
                  <c:v>43914</c:v>
                </c:pt>
                <c:pt idx="582">
                  <c:v>43915</c:v>
                </c:pt>
                <c:pt idx="583">
                  <c:v>43916</c:v>
                </c:pt>
                <c:pt idx="584">
                  <c:v>43917</c:v>
                </c:pt>
                <c:pt idx="585">
                  <c:v>43920</c:v>
                </c:pt>
                <c:pt idx="586">
                  <c:v>43921</c:v>
                </c:pt>
                <c:pt idx="587">
                  <c:v>43922</c:v>
                </c:pt>
                <c:pt idx="588">
                  <c:v>43923</c:v>
                </c:pt>
                <c:pt idx="589">
                  <c:v>43924</c:v>
                </c:pt>
                <c:pt idx="590">
                  <c:v>43927</c:v>
                </c:pt>
                <c:pt idx="591">
                  <c:v>43928</c:v>
                </c:pt>
                <c:pt idx="592">
                  <c:v>43929</c:v>
                </c:pt>
                <c:pt idx="593">
                  <c:v>43930</c:v>
                </c:pt>
                <c:pt idx="594">
                  <c:v>43931</c:v>
                </c:pt>
                <c:pt idx="595">
                  <c:v>43934</c:v>
                </c:pt>
                <c:pt idx="596">
                  <c:v>43935</c:v>
                </c:pt>
                <c:pt idx="597">
                  <c:v>43936</c:v>
                </c:pt>
                <c:pt idx="598">
                  <c:v>43937</c:v>
                </c:pt>
                <c:pt idx="599">
                  <c:v>43938</c:v>
                </c:pt>
                <c:pt idx="600">
                  <c:v>43941</c:v>
                </c:pt>
                <c:pt idx="601">
                  <c:v>43942</c:v>
                </c:pt>
                <c:pt idx="602">
                  <c:v>43943</c:v>
                </c:pt>
                <c:pt idx="603">
                  <c:v>43944</c:v>
                </c:pt>
                <c:pt idx="604">
                  <c:v>43945</c:v>
                </c:pt>
                <c:pt idx="605">
                  <c:v>43948</c:v>
                </c:pt>
                <c:pt idx="606">
                  <c:v>43949</c:v>
                </c:pt>
                <c:pt idx="607">
                  <c:v>43950</c:v>
                </c:pt>
                <c:pt idx="608">
                  <c:v>43951</c:v>
                </c:pt>
                <c:pt idx="609">
                  <c:v>43952</c:v>
                </c:pt>
                <c:pt idx="610">
                  <c:v>43955</c:v>
                </c:pt>
                <c:pt idx="611">
                  <c:v>43956</c:v>
                </c:pt>
                <c:pt idx="612">
                  <c:v>43957</c:v>
                </c:pt>
                <c:pt idx="613">
                  <c:v>43958</c:v>
                </c:pt>
                <c:pt idx="614">
                  <c:v>43959</c:v>
                </c:pt>
                <c:pt idx="615">
                  <c:v>43962</c:v>
                </c:pt>
                <c:pt idx="616">
                  <c:v>43963</c:v>
                </c:pt>
                <c:pt idx="617">
                  <c:v>43964</c:v>
                </c:pt>
                <c:pt idx="618">
                  <c:v>43965</c:v>
                </c:pt>
                <c:pt idx="619">
                  <c:v>43966</c:v>
                </c:pt>
                <c:pt idx="620">
                  <c:v>43969</c:v>
                </c:pt>
                <c:pt idx="621">
                  <c:v>43970</c:v>
                </c:pt>
                <c:pt idx="622">
                  <c:v>43971</c:v>
                </c:pt>
                <c:pt idx="623">
                  <c:v>43972</c:v>
                </c:pt>
                <c:pt idx="624">
                  <c:v>43973</c:v>
                </c:pt>
                <c:pt idx="625">
                  <c:v>43976</c:v>
                </c:pt>
                <c:pt idx="626">
                  <c:v>43977</c:v>
                </c:pt>
                <c:pt idx="627">
                  <c:v>43978</c:v>
                </c:pt>
                <c:pt idx="628">
                  <c:v>43979</c:v>
                </c:pt>
                <c:pt idx="629">
                  <c:v>43980</c:v>
                </c:pt>
                <c:pt idx="630">
                  <c:v>43983</c:v>
                </c:pt>
                <c:pt idx="631">
                  <c:v>43984</c:v>
                </c:pt>
                <c:pt idx="632">
                  <c:v>43985</c:v>
                </c:pt>
                <c:pt idx="633">
                  <c:v>43986</c:v>
                </c:pt>
                <c:pt idx="634">
                  <c:v>43987</c:v>
                </c:pt>
                <c:pt idx="635">
                  <c:v>43990</c:v>
                </c:pt>
                <c:pt idx="636">
                  <c:v>43991</c:v>
                </c:pt>
                <c:pt idx="637">
                  <c:v>43992</c:v>
                </c:pt>
                <c:pt idx="638">
                  <c:v>43993</c:v>
                </c:pt>
                <c:pt idx="639">
                  <c:v>43994</c:v>
                </c:pt>
                <c:pt idx="640">
                  <c:v>43997</c:v>
                </c:pt>
                <c:pt idx="641">
                  <c:v>43998</c:v>
                </c:pt>
                <c:pt idx="642">
                  <c:v>43999</c:v>
                </c:pt>
                <c:pt idx="643">
                  <c:v>44000</c:v>
                </c:pt>
                <c:pt idx="644">
                  <c:v>44001</c:v>
                </c:pt>
                <c:pt idx="645">
                  <c:v>44004</c:v>
                </c:pt>
                <c:pt idx="646">
                  <c:v>44005</c:v>
                </c:pt>
                <c:pt idx="647">
                  <c:v>44006</c:v>
                </c:pt>
                <c:pt idx="648">
                  <c:v>44007</c:v>
                </c:pt>
                <c:pt idx="649">
                  <c:v>44008</c:v>
                </c:pt>
                <c:pt idx="650">
                  <c:v>44011</c:v>
                </c:pt>
                <c:pt idx="651">
                  <c:v>44012</c:v>
                </c:pt>
                <c:pt idx="652">
                  <c:v>44013</c:v>
                </c:pt>
                <c:pt idx="653">
                  <c:v>44014</c:v>
                </c:pt>
                <c:pt idx="654">
                  <c:v>44015</c:v>
                </c:pt>
                <c:pt idx="655">
                  <c:v>44018</c:v>
                </c:pt>
                <c:pt idx="656">
                  <c:v>44019</c:v>
                </c:pt>
                <c:pt idx="657">
                  <c:v>44020</c:v>
                </c:pt>
                <c:pt idx="658">
                  <c:v>44021</c:v>
                </c:pt>
                <c:pt idx="659">
                  <c:v>44022</c:v>
                </c:pt>
                <c:pt idx="660">
                  <c:v>44025</c:v>
                </c:pt>
                <c:pt idx="661">
                  <c:v>44026</c:v>
                </c:pt>
                <c:pt idx="662">
                  <c:v>44027</c:v>
                </c:pt>
                <c:pt idx="663">
                  <c:v>44028</c:v>
                </c:pt>
                <c:pt idx="664">
                  <c:v>44029</c:v>
                </c:pt>
                <c:pt idx="665">
                  <c:v>44032</c:v>
                </c:pt>
                <c:pt idx="666">
                  <c:v>44033</c:v>
                </c:pt>
                <c:pt idx="667">
                  <c:v>44034</c:v>
                </c:pt>
                <c:pt idx="668">
                  <c:v>44035</c:v>
                </c:pt>
                <c:pt idx="669">
                  <c:v>44036</c:v>
                </c:pt>
                <c:pt idx="670">
                  <c:v>44039</c:v>
                </c:pt>
                <c:pt idx="671">
                  <c:v>44040</c:v>
                </c:pt>
                <c:pt idx="672">
                  <c:v>44041</c:v>
                </c:pt>
                <c:pt idx="673">
                  <c:v>44042</c:v>
                </c:pt>
                <c:pt idx="674">
                  <c:v>44043</c:v>
                </c:pt>
                <c:pt idx="675">
                  <c:v>44046</c:v>
                </c:pt>
                <c:pt idx="676">
                  <c:v>44047</c:v>
                </c:pt>
                <c:pt idx="677">
                  <c:v>44048</c:v>
                </c:pt>
                <c:pt idx="678">
                  <c:v>44049</c:v>
                </c:pt>
                <c:pt idx="679">
                  <c:v>44050</c:v>
                </c:pt>
                <c:pt idx="680">
                  <c:v>44053</c:v>
                </c:pt>
                <c:pt idx="681">
                  <c:v>44054</c:v>
                </c:pt>
                <c:pt idx="682">
                  <c:v>44055</c:v>
                </c:pt>
                <c:pt idx="683">
                  <c:v>44056</c:v>
                </c:pt>
                <c:pt idx="684">
                  <c:v>44057</c:v>
                </c:pt>
                <c:pt idx="685">
                  <c:v>44060</c:v>
                </c:pt>
                <c:pt idx="686">
                  <c:v>44061</c:v>
                </c:pt>
                <c:pt idx="687">
                  <c:v>44062</c:v>
                </c:pt>
                <c:pt idx="688">
                  <c:v>44063</c:v>
                </c:pt>
                <c:pt idx="689">
                  <c:v>44064</c:v>
                </c:pt>
                <c:pt idx="690">
                  <c:v>44067</c:v>
                </c:pt>
                <c:pt idx="691">
                  <c:v>44068</c:v>
                </c:pt>
                <c:pt idx="692">
                  <c:v>44069</c:v>
                </c:pt>
                <c:pt idx="693">
                  <c:v>44070</c:v>
                </c:pt>
                <c:pt idx="694">
                  <c:v>44071</c:v>
                </c:pt>
                <c:pt idx="695">
                  <c:v>44074</c:v>
                </c:pt>
                <c:pt idx="696">
                  <c:v>44075</c:v>
                </c:pt>
                <c:pt idx="697">
                  <c:v>44076</c:v>
                </c:pt>
                <c:pt idx="698">
                  <c:v>44077</c:v>
                </c:pt>
                <c:pt idx="699">
                  <c:v>44078</c:v>
                </c:pt>
                <c:pt idx="700">
                  <c:v>44081</c:v>
                </c:pt>
                <c:pt idx="701">
                  <c:v>44082</c:v>
                </c:pt>
                <c:pt idx="702">
                  <c:v>44083</c:v>
                </c:pt>
                <c:pt idx="703">
                  <c:v>44084</c:v>
                </c:pt>
                <c:pt idx="704">
                  <c:v>44085</c:v>
                </c:pt>
                <c:pt idx="705">
                  <c:v>44088</c:v>
                </c:pt>
                <c:pt idx="706">
                  <c:v>44089</c:v>
                </c:pt>
                <c:pt idx="707">
                  <c:v>44090</c:v>
                </c:pt>
                <c:pt idx="708">
                  <c:v>44091</c:v>
                </c:pt>
                <c:pt idx="709">
                  <c:v>44092</c:v>
                </c:pt>
                <c:pt idx="710">
                  <c:v>44095</c:v>
                </c:pt>
                <c:pt idx="711">
                  <c:v>44096</c:v>
                </c:pt>
                <c:pt idx="712">
                  <c:v>44097</c:v>
                </c:pt>
                <c:pt idx="713">
                  <c:v>44098</c:v>
                </c:pt>
                <c:pt idx="714">
                  <c:v>44099</c:v>
                </c:pt>
                <c:pt idx="715">
                  <c:v>44102</c:v>
                </c:pt>
                <c:pt idx="716">
                  <c:v>44103</c:v>
                </c:pt>
                <c:pt idx="717">
                  <c:v>44104</c:v>
                </c:pt>
                <c:pt idx="718">
                  <c:v>44105</c:v>
                </c:pt>
                <c:pt idx="719">
                  <c:v>44106</c:v>
                </c:pt>
                <c:pt idx="720">
                  <c:v>44109</c:v>
                </c:pt>
                <c:pt idx="721">
                  <c:v>44110</c:v>
                </c:pt>
                <c:pt idx="722">
                  <c:v>44111</c:v>
                </c:pt>
                <c:pt idx="723">
                  <c:v>44112</c:v>
                </c:pt>
                <c:pt idx="724">
                  <c:v>44113</c:v>
                </c:pt>
                <c:pt idx="725">
                  <c:v>44116</c:v>
                </c:pt>
                <c:pt idx="726">
                  <c:v>44117</c:v>
                </c:pt>
                <c:pt idx="727">
                  <c:v>44118</c:v>
                </c:pt>
                <c:pt idx="728">
                  <c:v>44119</c:v>
                </c:pt>
                <c:pt idx="729">
                  <c:v>44120</c:v>
                </c:pt>
                <c:pt idx="730">
                  <c:v>44123</c:v>
                </c:pt>
                <c:pt idx="731">
                  <c:v>44124</c:v>
                </c:pt>
                <c:pt idx="732">
                  <c:v>44125</c:v>
                </c:pt>
                <c:pt idx="733">
                  <c:v>44126</c:v>
                </c:pt>
                <c:pt idx="734">
                  <c:v>44127</c:v>
                </c:pt>
                <c:pt idx="735">
                  <c:v>44130</c:v>
                </c:pt>
                <c:pt idx="736">
                  <c:v>44131</c:v>
                </c:pt>
                <c:pt idx="737">
                  <c:v>44132</c:v>
                </c:pt>
                <c:pt idx="738">
                  <c:v>44133</c:v>
                </c:pt>
                <c:pt idx="739">
                  <c:v>44134</c:v>
                </c:pt>
                <c:pt idx="740">
                  <c:v>44137</c:v>
                </c:pt>
                <c:pt idx="741">
                  <c:v>44138</c:v>
                </c:pt>
                <c:pt idx="742">
                  <c:v>44139</c:v>
                </c:pt>
                <c:pt idx="743">
                  <c:v>44140</c:v>
                </c:pt>
                <c:pt idx="744">
                  <c:v>44141</c:v>
                </c:pt>
                <c:pt idx="745">
                  <c:v>44144</c:v>
                </c:pt>
                <c:pt idx="746">
                  <c:v>44145</c:v>
                </c:pt>
                <c:pt idx="747">
                  <c:v>44146</c:v>
                </c:pt>
                <c:pt idx="748">
                  <c:v>44147</c:v>
                </c:pt>
                <c:pt idx="749">
                  <c:v>44148</c:v>
                </c:pt>
                <c:pt idx="750">
                  <c:v>44151</c:v>
                </c:pt>
                <c:pt idx="751">
                  <c:v>44152</c:v>
                </c:pt>
                <c:pt idx="752">
                  <c:v>44153</c:v>
                </c:pt>
                <c:pt idx="753">
                  <c:v>44154</c:v>
                </c:pt>
                <c:pt idx="754">
                  <c:v>44155</c:v>
                </c:pt>
                <c:pt idx="755">
                  <c:v>44158</c:v>
                </c:pt>
                <c:pt idx="756">
                  <c:v>44159</c:v>
                </c:pt>
                <c:pt idx="757">
                  <c:v>44160</c:v>
                </c:pt>
                <c:pt idx="758">
                  <c:v>44161</c:v>
                </c:pt>
                <c:pt idx="759">
                  <c:v>44162</c:v>
                </c:pt>
                <c:pt idx="760">
                  <c:v>44165</c:v>
                </c:pt>
                <c:pt idx="761">
                  <c:v>44166</c:v>
                </c:pt>
                <c:pt idx="762">
                  <c:v>44167</c:v>
                </c:pt>
                <c:pt idx="763">
                  <c:v>44168</c:v>
                </c:pt>
                <c:pt idx="764">
                  <c:v>44169</c:v>
                </c:pt>
                <c:pt idx="765">
                  <c:v>44172</c:v>
                </c:pt>
                <c:pt idx="766">
                  <c:v>44173</c:v>
                </c:pt>
                <c:pt idx="767">
                  <c:v>44174</c:v>
                </c:pt>
                <c:pt idx="768">
                  <c:v>44175</c:v>
                </c:pt>
                <c:pt idx="769">
                  <c:v>44176</c:v>
                </c:pt>
                <c:pt idx="770">
                  <c:v>44179</c:v>
                </c:pt>
                <c:pt idx="771">
                  <c:v>44180</c:v>
                </c:pt>
                <c:pt idx="772">
                  <c:v>44181</c:v>
                </c:pt>
                <c:pt idx="773">
                  <c:v>44182</c:v>
                </c:pt>
                <c:pt idx="774">
                  <c:v>44183</c:v>
                </c:pt>
                <c:pt idx="775">
                  <c:v>44186</c:v>
                </c:pt>
                <c:pt idx="776">
                  <c:v>44187</c:v>
                </c:pt>
                <c:pt idx="777">
                  <c:v>44188</c:v>
                </c:pt>
                <c:pt idx="778">
                  <c:v>44189</c:v>
                </c:pt>
                <c:pt idx="779">
                  <c:v>44190</c:v>
                </c:pt>
                <c:pt idx="780">
                  <c:v>44193</c:v>
                </c:pt>
                <c:pt idx="781">
                  <c:v>44194</c:v>
                </c:pt>
                <c:pt idx="782">
                  <c:v>44195</c:v>
                </c:pt>
                <c:pt idx="783">
                  <c:v>44196</c:v>
                </c:pt>
                <c:pt idx="784">
                  <c:v>44197</c:v>
                </c:pt>
                <c:pt idx="785">
                  <c:v>44200</c:v>
                </c:pt>
                <c:pt idx="786">
                  <c:v>44201</c:v>
                </c:pt>
                <c:pt idx="787">
                  <c:v>44202</c:v>
                </c:pt>
                <c:pt idx="788">
                  <c:v>44203</c:v>
                </c:pt>
                <c:pt idx="789">
                  <c:v>44204</c:v>
                </c:pt>
                <c:pt idx="790">
                  <c:v>44207</c:v>
                </c:pt>
                <c:pt idx="791">
                  <c:v>44208</c:v>
                </c:pt>
                <c:pt idx="792">
                  <c:v>44209</c:v>
                </c:pt>
                <c:pt idx="793">
                  <c:v>44210</c:v>
                </c:pt>
                <c:pt idx="794">
                  <c:v>44211</c:v>
                </c:pt>
                <c:pt idx="795">
                  <c:v>44214</c:v>
                </c:pt>
                <c:pt idx="796">
                  <c:v>44215</c:v>
                </c:pt>
                <c:pt idx="797">
                  <c:v>44216</c:v>
                </c:pt>
                <c:pt idx="798">
                  <c:v>44217</c:v>
                </c:pt>
                <c:pt idx="799">
                  <c:v>44218</c:v>
                </c:pt>
                <c:pt idx="800">
                  <c:v>44221</c:v>
                </c:pt>
                <c:pt idx="801">
                  <c:v>44222</c:v>
                </c:pt>
                <c:pt idx="802">
                  <c:v>44223</c:v>
                </c:pt>
                <c:pt idx="803">
                  <c:v>44224</c:v>
                </c:pt>
                <c:pt idx="804">
                  <c:v>44225</c:v>
                </c:pt>
                <c:pt idx="805">
                  <c:v>44228</c:v>
                </c:pt>
                <c:pt idx="806">
                  <c:v>44229</c:v>
                </c:pt>
                <c:pt idx="807">
                  <c:v>44230</c:v>
                </c:pt>
                <c:pt idx="808">
                  <c:v>44231</c:v>
                </c:pt>
                <c:pt idx="809">
                  <c:v>44232</c:v>
                </c:pt>
                <c:pt idx="810">
                  <c:v>44235</c:v>
                </c:pt>
                <c:pt idx="811">
                  <c:v>44236</c:v>
                </c:pt>
                <c:pt idx="812">
                  <c:v>44237</c:v>
                </c:pt>
                <c:pt idx="813">
                  <c:v>44238</c:v>
                </c:pt>
                <c:pt idx="814">
                  <c:v>44239</c:v>
                </c:pt>
                <c:pt idx="815">
                  <c:v>44242</c:v>
                </c:pt>
                <c:pt idx="816">
                  <c:v>44243</c:v>
                </c:pt>
                <c:pt idx="817">
                  <c:v>44244</c:v>
                </c:pt>
                <c:pt idx="818">
                  <c:v>44245</c:v>
                </c:pt>
                <c:pt idx="819">
                  <c:v>44246</c:v>
                </c:pt>
                <c:pt idx="820">
                  <c:v>44249</c:v>
                </c:pt>
                <c:pt idx="821">
                  <c:v>44250</c:v>
                </c:pt>
                <c:pt idx="822">
                  <c:v>44251</c:v>
                </c:pt>
                <c:pt idx="823">
                  <c:v>44252</c:v>
                </c:pt>
                <c:pt idx="824">
                  <c:v>44253</c:v>
                </c:pt>
                <c:pt idx="825">
                  <c:v>44256</c:v>
                </c:pt>
                <c:pt idx="826">
                  <c:v>44257</c:v>
                </c:pt>
                <c:pt idx="827">
                  <c:v>44258</c:v>
                </c:pt>
                <c:pt idx="828">
                  <c:v>44259</c:v>
                </c:pt>
                <c:pt idx="829">
                  <c:v>44260</c:v>
                </c:pt>
                <c:pt idx="830">
                  <c:v>44263</c:v>
                </c:pt>
                <c:pt idx="831">
                  <c:v>44264</c:v>
                </c:pt>
                <c:pt idx="832">
                  <c:v>44265</c:v>
                </c:pt>
                <c:pt idx="833">
                  <c:v>44266</c:v>
                </c:pt>
                <c:pt idx="834">
                  <c:v>44267</c:v>
                </c:pt>
                <c:pt idx="835">
                  <c:v>44270</c:v>
                </c:pt>
                <c:pt idx="836">
                  <c:v>44271</c:v>
                </c:pt>
                <c:pt idx="837">
                  <c:v>44272</c:v>
                </c:pt>
                <c:pt idx="838">
                  <c:v>44273</c:v>
                </c:pt>
                <c:pt idx="839">
                  <c:v>44274</c:v>
                </c:pt>
                <c:pt idx="840">
                  <c:v>44277</c:v>
                </c:pt>
                <c:pt idx="841">
                  <c:v>44278</c:v>
                </c:pt>
                <c:pt idx="842">
                  <c:v>44279</c:v>
                </c:pt>
                <c:pt idx="843">
                  <c:v>44280</c:v>
                </c:pt>
                <c:pt idx="844">
                  <c:v>44281</c:v>
                </c:pt>
                <c:pt idx="845">
                  <c:v>44284</c:v>
                </c:pt>
                <c:pt idx="846">
                  <c:v>44285</c:v>
                </c:pt>
                <c:pt idx="847">
                  <c:v>44286</c:v>
                </c:pt>
                <c:pt idx="848">
                  <c:v>44287</c:v>
                </c:pt>
                <c:pt idx="849">
                  <c:v>44288</c:v>
                </c:pt>
                <c:pt idx="850">
                  <c:v>44291</c:v>
                </c:pt>
                <c:pt idx="851">
                  <c:v>44292</c:v>
                </c:pt>
                <c:pt idx="852">
                  <c:v>44293</c:v>
                </c:pt>
                <c:pt idx="853">
                  <c:v>44294</c:v>
                </c:pt>
                <c:pt idx="854">
                  <c:v>44295</c:v>
                </c:pt>
                <c:pt idx="855">
                  <c:v>44298</c:v>
                </c:pt>
                <c:pt idx="856">
                  <c:v>44299</c:v>
                </c:pt>
                <c:pt idx="857">
                  <c:v>44300</c:v>
                </c:pt>
                <c:pt idx="858">
                  <c:v>44301</c:v>
                </c:pt>
                <c:pt idx="859">
                  <c:v>44302</c:v>
                </c:pt>
                <c:pt idx="860">
                  <c:v>44305</c:v>
                </c:pt>
                <c:pt idx="861">
                  <c:v>44306</c:v>
                </c:pt>
                <c:pt idx="862">
                  <c:v>44307</c:v>
                </c:pt>
                <c:pt idx="863">
                  <c:v>44308</c:v>
                </c:pt>
                <c:pt idx="864">
                  <c:v>44309</c:v>
                </c:pt>
                <c:pt idx="865">
                  <c:v>44312</c:v>
                </c:pt>
                <c:pt idx="866">
                  <c:v>44313</c:v>
                </c:pt>
                <c:pt idx="867">
                  <c:v>44314</c:v>
                </c:pt>
                <c:pt idx="868">
                  <c:v>44315</c:v>
                </c:pt>
                <c:pt idx="869">
                  <c:v>44316</c:v>
                </c:pt>
                <c:pt idx="870">
                  <c:v>44319</c:v>
                </c:pt>
                <c:pt idx="871">
                  <c:v>44320</c:v>
                </c:pt>
                <c:pt idx="872">
                  <c:v>44321</c:v>
                </c:pt>
                <c:pt idx="873">
                  <c:v>44322</c:v>
                </c:pt>
                <c:pt idx="874">
                  <c:v>44323</c:v>
                </c:pt>
                <c:pt idx="875">
                  <c:v>44326</c:v>
                </c:pt>
                <c:pt idx="876">
                  <c:v>44327</c:v>
                </c:pt>
                <c:pt idx="877">
                  <c:v>44328</c:v>
                </c:pt>
                <c:pt idx="878">
                  <c:v>44329</c:v>
                </c:pt>
                <c:pt idx="879">
                  <c:v>44330</c:v>
                </c:pt>
                <c:pt idx="880">
                  <c:v>44333</c:v>
                </c:pt>
                <c:pt idx="881">
                  <c:v>44334</c:v>
                </c:pt>
                <c:pt idx="882">
                  <c:v>44335</c:v>
                </c:pt>
                <c:pt idx="883">
                  <c:v>44336</c:v>
                </c:pt>
                <c:pt idx="884">
                  <c:v>44337</c:v>
                </c:pt>
                <c:pt idx="885">
                  <c:v>44340</c:v>
                </c:pt>
                <c:pt idx="886">
                  <c:v>44341</c:v>
                </c:pt>
                <c:pt idx="887">
                  <c:v>44342</c:v>
                </c:pt>
                <c:pt idx="888">
                  <c:v>44343</c:v>
                </c:pt>
                <c:pt idx="889">
                  <c:v>44344</c:v>
                </c:pt>
                <c:pt idx="890">
                  <c:v>44347</c:v>
                </c:pt>
                <c:pt idx="891">
                  <c:v>44348</c:v>
                </c:pt>
                <c:pt idx="892">
                  <c:v>44349</c:v>
                </c:pt>
                <c:pt idx="893">
                  <c:v>44350</c:v>
                </c:pt>
                <c:pt idx="894">
                  <c:v>44351</c:v>
                </c:pt>
                <c:pt idx="895">
                  <c:v>44354</c:v>
                </c:pt>
                <c:pt idx="896">
                  <c:v>44355</c:v>
                </c:pt>
                <c:pt idx="897">
                  <c:v>44356</c:v>
                </c:pt>
                <c:pt idx="898">
                  <c:v>44357</c:v>
                </c:pt>
                <c:pt idx="899">
                  <c:v>44358</c:v>
                </c:pt>
                <c:pt idx="900">
                  <c:v>44361</c:v>
                </c:pt>
                <c:pt idx="901">
                  <c:v>44362</c:v>
                </c:pt>
                <c:pt idx="902">
                  <c:v>44363</c:v>
                </c:pt>
                <c:pt idx="903">
                  <c:v>44364</c:v>
                </c:pt>
                <c:pt idx="904">
                  <c:v>44365</c:v>
                </c:pt>
                <c:pt idx="905">
                  <c:v>44368</c:v>
                </c:pt>
                <c:pt idx="906">
                  <c:v>44369</c:v>
                </c:pt>
              </c:numCache>
            </c:numRef>
          </c:cat>
          <c:val>
            <c:numRef>
              <c:f>'[Gráfico en Microsoft PowerPoint]precio petroleo y DXY'!$B$2351:$B$1048576</c:f>
              <c:numCache>
                <c:formatCode>General</c:formatCode>
                <c:ptCount val="1046226"/>
                <c:pt idx="0">
                  <c:v>92.24</c:v>
                </c:pt>
                <c:pt idx="1">
                  <c:v>91.872</c:v>
                </c:pt>
                <c:pt idx="2">
                  <c:v>92.162000000000006</c:v>
                </c:pt>
                <c:pt idx="3">
                  <c:v>91.852999999999994</c:v>
                </c:pt>
                <c:pt idx="4">
                  <c:v>91.948999999999998</c:v>
                </c:pt>
                <c:pt idx="5">
                  <c:v>92.358000000000004</c:v>
                </c:pt>
                <c:pt idx="6">
                  <c:v>92.528000000000006</c:v>
                </c:pt>
                <c:pt idx="7">
                  <c:v>92.331999999999994</c:v>
                </c:pt>
                <c:pt idx="8">
                  <c:v>91.852000000000004</c:v>
                </c:pt>
                <c:pt idx="9">
                  <c:v>90.974000000000004</c:v>
                </c:pt>
                <c:pt idx="10">
                  <c:v>90.974000000000004</c:v>
                </c:pt>
                <c:pt idx="11">
                  <c:v>90.393000000000001</c:v>
                </c:pt>
                <c:pt idx="12">
                  <c:v>90.540999999999997</c:v>
                </c:pt>
                <c:pt idx="13">
                  <c:v>90.498000000000005</c:v>
                </c:pt>
                <c:pt idx="14">
                  <c:v>90.572000000000003</c:v>
                </c:pt>
                <c:pt idx="15">
                  <c:v>90.400999999999996</c:v>
                </c:pt>
                <c:pt idx="16">
                  <c:v>90.123999999999995</c:v>
                </c:pt>
                <c:pt idx="17">
                  <c:v>89.206000000000003</c:v>
                </c:pt>
                <c:pt idx="18">
                  <c:v>89.391000000000005</c:v>
                </c:pt>
                <c:pt idx="19">
                  <c:v>89.066999999999993</c:v>
                </c:pt>
                <c:pt idx="20">
                  <c:v>89.308000000000007</c:v>
                </c:pt>
                <c:pt idx="21">
                  <c:v>89.16</c:v>
                </c:pt>
                <c:pt idx="22">
                  <c:v>89.132999999999996</c:v>
                </c:pt>
                <c:pt idx="23">
                  <c:v>88.671000000000006</c:v>
                </c:pt>
                <c:pt idx="24">
                  <c:v>89.194999999999993</c:v>
                </c:pt>
                <c:pt idx="25">
                  <c:v>89.554000000000002</c:v>
                </c:pt>
                <c:pt idx="26">
                  <c:v>89.584999999999994</c:v>
                </c:pt>
                <c:pt idx="27">
                  <c:v>90.254999999999995</c:v>
                </c:pt>
                <c:pt idx="28">
                  <c:v>90.228999999999999</c:v>
                </c:pt>
                <c:pt idx="29">
                  <c:v>90.441999999999993</c:v>
                </c:pt>
                <c:pt idx="30">
                  <c:v>90.207999999999998</c:v>
                </c:pt>
                <c:pt idx="31">
                  <c:v>89.703000000000003</c:v>
                </c:pt>
                <c:pt idx="32">
                  <c:v>89.120999999999995</c:v>
                </c:pt>
                <c:pt idx="33">
                  <c:v>88.593000000000004</c:v>
                </c:pt>
                <c:pt idx="34">
                  <c:v>89.1</c:v>
                </c:pt>
                <c:pt idx="35">
                  <c:v>89.1</c:v>
                </c:pt>
                <c:pt idx="36">
                  <c:v>89.715999999999994</c:v>
                </c:pt>
                <c:pt idx="37">
                  <c:v>90</c:v>
                </c:pt>
                <c:pt idx="38">
                  <c:v>89.736000000000004</c:v>
                </c:pt>
                <c:pt idx="39">
                  <c:v>89.882999999999996</c:v>
                </c:pt>
                <c:pt idx="40">
                  <c:v>89.852999999999994</c:v>
                </c:pt>
                <c:pt idx="41">
                  <c:v>90.355000000000004</c:v>
                </c:pt>
                <c:pt idx="42">
                  <c:v>90.613</c:v>
                </c:pt>
                <c:pt idx="43">
                  <c:v>90.323999999999998</c:v>
                </c:pt>
                <c:pt idx="44">
                  <c:v>89.935000000000002</c:v>
                </c:pt>
                <c:pt idx="45">
                  <c:v>90.08</c:v>
                </c:pt>
                <c:pt idx="46">
                  <c:v>89.617999999999995</c:v>
                </c:pt>
                <c:pt idx="47">
                  <c:v>89.637</c:v>
                </c:pt>
                <c:pt idx="48">
                  <c:v>90.179000000000002</c:v>
                </c:pt>
                <c:pt idx="49">
                  <c:v>90.093000000000004</c:v>
                </c:pt>
                <c:pt idx="50">
                  <c:v>89.894999999999996</c:v>
                </c:pt>
                <c:pt idx="51">
                  <c:v>89.664000000000001</c:v>
                </c:pt>
                <c:pt idx="52">
                  <c:v>89.703999999999994</c:v>
                </c:pt>
                <c:pt idx="53">
                  <c:v>90.138999999999996</c:v>
                </c:pt>
                <c:pt idx="54">
                  <c:v>90.233000000000004</c:v>
                </c:pt>
                <c:pt idx="55">
                  <c:v>89.765000000000001</c:v>
                </c:pt>
                <c:pt idx="56">
                  <c:v>90.370999999999995</c:v>
                </c:pt>
                <c:pt idx="57">
                  <c:v>89.783000000000001</c:v>
                </c:pt>
                <c:pt idx="58">
                  <c:v>89.856999999999999</c:v>
                </c:pt>
                <c:pt idx="59">
                  <c:v>89.436000000000007</c:v>
                </c:pt>
                <c:pt idx="60">
                  <c:v>89.027000000000001</c:v>
                </c:pt>
                <c:pt idx="61">
                  <c:v>89.372</c:v>
                </c:pt>
                <c:pt idx="62">
                  <c:v>90.058000000000007</c:v>
                </c:pt>
                <c:pt idx="63">
                  <c:v>90.150999999999996</c:v>
                </c:pt>
                <c:pt idx="64">
                  <c:v>89.974000000000004</c:v>
                </c:pt>
                <c:pt idx="65">
                  <c:v>90.052000000000007</c:v>
                </c:pt>
                <c:pt idx="66">
                  <c:v>90.2</c:v>
                </c:pt>
                <c:pt idx="67">
                  <c:v>90.141999999999996</c:v>
                </c:pt>
                <c:pt idx="68">
                  <c:v>90.46</c:v>
                </c:pt>
                <c:pt idx="69">
                  <c:v>90.108000000000004</c:v>
                </c:pt>
                <c:pt idx="70">
                  <c:v>89.837999999999994</c:v>
                </c:pt>
                <c:pt idx="71">
                  <c:v>89.587000000000003</c:v>
                </c:pt>
                <c:pt idx="72">
                  <c:v>89.567999999999998</c:v>
                </c:pt>
                <c:pt idx="73">
                  <c:v>89.751000000000005</c:v>
                </c:pt>
                <c:pt idx="74">
                  <c:v>89.8</c:v>
                </c:pt>
                <c:pt idx="75">
                  <c:v>89.424999999999997</c:v>
                </c:pt>
                <c:pt idx="76">
                  <c:v>89.516000000000005</c:v>
                </c:pt>
                <c:pt idx="77">
                  <c:v>89.623000000000005</c:v>
                </c:pt>
                <c:pt idx="78">
                  <c:v>89.94</c:v>
                </c:pt>
                <c:pt idx="79">
                  <c:v>90.316000000000003</c:v>
                </c:pt>
                <c:pt idx="80">
                  <c:v>90.945999999999998</c:v>
                </c:pt>
                <c:pt idx="81">
                  <c:v>90.766000000000005</c:v>
                </c:pt>
                <c:pt idx="82">
                  <c:v>91.171999999999997</c:v>
                </c:pt>
                <c:pt idx="83">
                  <c:v>91.561000000000007</c:v>
                </c:pt>
                <c:pt idx="84">
                  <c:v>91.542000000000002</c:v>
                </c:pt>
                <c:pt idx="85">
                  <c:v>91.840999999999994</c:v>
                </c:pt>
                <c:pt idx="86">
                  <c:v>92.448999999999998</c:v>
                </c:pt>
                <c:pt idx="87">
                  <c:v>92.512</c:v>
                </c:pt>
                <c:pt idx="88">
                  <c:v>92.414000000000001</c:v>
                </c:pt>
                <c:pt idx="89">
                  <c:v>92.566000000000003</c:v>
                </c:pt>
                <c:pt idx="90">
                  <c:v>92.748999999999995</c:v>
                </c:pt>
                <c:pt idx="91">
                  <c:v>93.12</c:v>
                </c:pt>
                <c:pt idx="92">
                  <c:v>93.04</c:v>
                </c:pt>
                <c:pt idx="93">
                  <c:v>92.65</c:v>
                </c:pt>
                <c:pt idx="94">
                  <c:v>92.537000000000006</c:v>
                </c:pt>
                <c:pt idx="95">
                  <c:v>92.587000000000003</c:v>
                </c:pt>
                <c:pt idx="96">
                  <c:v>93.218999999999994</c:v>
                </c:pt>
                <c:pt idx="97">
                  <c:v>93.391999999999996</c:v>
                </c:pt>
                <c:pt idx="98">
                  <c:v>93.468999999999994</c:v>
                </c:pt>
                <c:pt idx="99">
                  <c:v>93.637</c:v>
                </c:pt>
                <c:pt idx="100">
                  <c:v>93.677000000000007</c:v>
                </c:pt>
                <c:pt idx="101">
                  <c:v>93.608999999999995</c:v>
                </c:pt>
                <c:pt idx="102">
                  <c:v>94.003</c:v>
                </c:pt>
                <c:pt idx="103">
                  <c:v>93.775000000000006</c:v>
                </c:pt>
                <c:pt idx="104">
                  <c:v>94.253</c:v>
                </c:pt>
                <c:pt idx="105">
                  <c:v>94.418000000000006</c:v>
                </c:pt>
                <c:pt idx="106">
                  <c:v>94.82</c:v>
                </c:pt>
                <c:pt idx="107">
                  <c:v>94.069000000000003</c:v>
                </c:pt>
                <c:pt idx="108">
                  <c:v>93.978999999999999</c:v>
                </c:pt>
                <c:pt idx="109">
                  <c:v>94.156000000000006</c:v>
                </c:pt>
                <c:pt idx="110">
                  <c:v>94.037999999999997</c:v>
                </c:pt>
                <c:pt idx="111">
                  <c:v>93.876000000000005</c:v>
                </c:pt>
                <c:pt idx="112">
                  <c:v>93.614000000000004</c:v>
                </c:pt>
                <c:pt idx="113">
                  <c:v>93.435000000000002</c:v>
                </c:pt>
                <c:pt idx="114">
                  <c:v>93.534999999999997</c:v>
                </c:pt>
                <c:pt idx="115">
                  <c:v>93.608000000000004</c:v>
                </c:pt>
                <c:pt idx="116">
                  <c:v>93.817999999999998</c:v>
                </c:pt>
                <c:pt idx="117">
                  <c:v>93.543999999999997</c:v>
                </c:pt>
                <c:pt idx="118">
                  <c:v>94.879000000000005</c:v>
                </c:pt>
                <c:pt idx="119">
                  <c:v>94.787999999999997</c:v>
                </c:pt>
                <c:pt idx="120">
                  <c:v>94.756</c:v>
                </c:pt>
                <c:pt idx="121">
                  <c:v>95.013000000000005</c:v>
                </c:pt>
                <c:pt idx="122">
                  <c:v>95.123999999999995</c:v>
                </c:pt>
                <c:pt idx="123">
                  <c:v>94.861999999999995</c:v>
                </c:pt>
                <c:pt idx="124">
                  <c:v>94.52</c:v>
                </c:pt>
                <c:pt idx="125">
                  <c:v>94.289000000000001</c:v>
                </c:pt>
                <c:pt idx="126">
                  <c:v>94.676000000000002</c:v>
                </c:pt>
                <c:pt idx="127">
                  <c:v>95.29</c:v>
                </c:pt>
                <c:pt idx="128">
                  <c:v>95.311999999999998</c:v>
                </c:pt>
                <c:pt idx="129">
                  <c:v>94.47</c:v>
                </c:pt>
                <c:pt idx="130">
                  <c:v>94.870999999999995</c:v>
                </c:pt>
                <c:pt idx="131">
                  <c:v>94.590999999999994</c:v>
                </c:pt>
                <c:pt idx="132">
                  <c:v>94.531000000000006</c:v>
                </c:pt>
                <c:pt idx="133">
                  <c:v>94.394999999999996</c:v>
                </c:pt>
                <c:pt idx="134">
                  <c:v>93.962999999999994</c:v>
                </c:pt>
                <c:pt idx="135">
                  <c:v>94.076999999999998</c:v>
                </c:pt>
                <c:pt idx="136">
                  <c:v>94.158000000000001</c:v>
                </c:pt>
                <c:pt idx="137">
                  <c:v>94.718999999999994</c:v>
                </c:pt>
                <c:pt idx="138">
                  <c:v>94.826999999999998</c:v>
                </c:pt>
                <c:pt idx="139">
                  <c:v>94.677000000000007</c:v>
                </c:pt>
                <c:pt idx="140">
                  <c:v>94.510999999999996</c:v>
                </c:pt>
                <c:pt idx="141">
                  <c:v>94.984999999999999</c:v>
                </c:pt>
                <c:pt idx="142">
                  <c:v>95.084999999999994</c:v>
                </c:pt>
                <c:pt idx="143">
                  <c:v>95.164000000000001</c:v>
                </c:pt>
                <c:pt idx="144">
                  <c:v>94.475999999999999</c:v>
                </c:pt>
                <c:pt idx="145">
                  <c:v>94.632000000000005</c:v>
                </c:pt>
                <c:pt idx="146">
                  <c:v>94.613</c:v>
                </c:pt>
                <c:pt idx="147">
                  <c:v>94.233000000000004</c:v>
                </c:pt>
                <c:pt idx="148">
                  <c:v>94.784999999999997</c:v>
                </c:pt>
                <c:pt idx="149">
                  <c:v>94.668999999999997</c:v>
                </c:pt>
                <c:pt idx="150">
                  <c:v>94.347999999999999</c:v>
                </c:pt>
                <c:pt idx="151">
                  <c:v>94.554000000000002</c:v>
                </c:pt>
                <c:pt idx="152">
                  <c:v>94.661000000000001</c:v>
                </c:pt>
                <c:pt idx="153">
                  <c:v>95.17</c:v>
                </c:pt>
                <c:pt idx="154">
                  <c:v>95.161000000000001</c:v>
                </c:pt>
                <c:pt idx="155">
                  <c:v>95.358000000000004</c:v>
                </c:pt>
                <c:pt idx="156">
                  <c:v>95.186000000000007</c:v>
                </c:pt>
                <c:pt idx="157">
                  <c:v>95.091999999999999</c:v>
                </c:pt>
                <c:pt idx="158">
                  <c:v>95.504000000000005</c:v>
                </c:pt>
                <c:pt idx="159">
                  <c:v>96.356999999999999</c:v>
                </c:pt>
                <c:pt idx="160">
                  <c:v>96.391000000000005</c:v>
                </c:pt>
                <c:pt idx="161">
                  <c:v>96.730999999999995</c:v>
                </c:pt>
                <c:pt idx="162">
                  <c:v>96.695999999999998</c:v>
                </c:pt>
                <c:pt idx="163">
                  <c:v>96.644999999999996</c:v>
                </c:pt>
                <c:pt idx="164">
                  <c:v>96.100999999999999</c:v>
                </c:pt>
                <c:pt idx="165">
                  <c:v>95.9</c:v>
                </c:pt>
                <c:pt idx="166">
                  <c:v>95.256</c:v>
                </c:pt>
                <c:pt idx="167">
                  <c:v>95.146000000000001</c:v>
                </c:pt>
                <c:pt idx="168">
                  <c:v>95.665999999999997</c:v>
                </c:pt>
                <c:pt idx="169">
                  <c:v>95.146000000000001</c:v>
                </c:pt>
                <c:pt idx="170">
                  <c:v>94.778999999999996</c:v>
                </c:pt>
                <c:pt idx="171">
                  <c:v>94.72</c:v>
                </c:pt>
                <c:pt idx="172">
                  <c:v>94.6</c:v>
                </c:pt>
                <c:pt idx="173">
                  <c:v>94.722999999999999</c:v>
                </c:pt>
                <c:pt idx="174">
                  <c:v>95.14</c:v>
                </c:pt>
                <c:pt idx="175">
                  <c:v>95.14</c:v>
                </c:pt>
                <c:pt idx="176">
                  <c:v>95.438999999999993</c:v>
                </c:pt>
                <c:pt idx="177">
                  <c:v>95.183999999999997</c:v>
                </c:pt>
                <c:pt idx="178">
                  <c:v>95.021000000000001</c:v>
                </c:pt>
                <c:pt idx="179">
                  <c:v>95.364999999999995</c:v>
                </c:pt>
                <c:pt idx="180">
                  <c:v>95.15</c:v>
                </c:pt>
                <c:pt idx="181">
                  <c:v>95.248999999999995</c:v>
                </c:pt>
                <c:pt idx="182">
                  <c:v>94.799000000000007</c:v>
                </c:pt>
                <c:pt idx="183">
                  <c:v>94.518000000000001</c:v>
                </c:pt>
                <c:pt idx="184">
                  <c:v>94.927000000000007</c:v>
                </c:pt>
                <c:pt idx="185">
                  <c:v>94.495999999999995</c:v>
                </c:pt>
                <c:pt idx="186">
                  <c:v>94.64</c:v>
                </c:pt>
                <c:pt idx="187">
                  <c:v>94.537000000000006</c:v>
                </c:pt>
                <c:pt idx="188">
                  <c:v>93.912000000000006</c:v>
                </c:pt>
                <c:pt idx="189">
                  <c:v>94.22</c:v>
                </c:pt>
                <c:pt idx="190">
                  <c:v>94.185000000000002</c:v>
                </c:pt>
                <c:pt idx="191">
                  <c:v>94.132999999999996</c:v>
                </c:pt>
                <c:pt idx="192">
                  <c:v>94.192999999999998</c:v>
                </c:pt>
                <c:pt idx="193">
                  <c:v>94.894000000000005</c:v>
                </c:pt>
                <c:pt idx="194">
                  <c:v>95.132000000000005</c:v>
                </c:pt>
                <c:pt idx="195">
                  <c:v>95.298000000000002</c:v>
                </c:pt>
                <c:pt idx="196">
                  <c:v>95.507000000000005</c:v>
                </c:pt>
                <c:pt idx="197">
                  <c:v>95.762</c:v>
                </c:pt>
                <c:pt idx="198">
                  <c:v>95.751000000000005</c:v>
                </c:pt>
                <c:pt idx="199">
                  <c:v>95.623999999999995</c:v>
                </c:pt>
                <c:pt idx="200">
                  <c:v>95.760999999999996</c:v>
                </c:pt>
                <c:pt idx="201">
                  <c:v>95.668000000000006</c:v>
                </c:pt>
                <c:pt idx="202">
                  <c:v>95.507999999999996</c:v>
                </c:pt>
                <c:pt idx="203">
                  <c:v>95.016999999999996</c:v>
                </c:pt>
                <c:pt idx="204">
                  <c:v>95.221000000000004</c:v>
                </c:pt>
                <c:pt idx="205">
                  <c:v>95.058999999999997</c:v>
                </c:pt>
                <c:pt idx="206">
                  <c:v>95.048000000000002</c:v>
                </c:pt>
                <c:pt idx="207">
                  <c:v>95.575000000000003</c:v>
                </c:pt>
                <c:pt idx="208">
                  <c:v>95.9</c:v>
                </c:pt>
                <c:pt idx="209">
                  <c:v>95.712999999999994</c:v>
                </c:pt>
                <c:pt idx="210">
                  <c:v>96.013000000000005</c:v>
                </c:pt>
                <c:pt idx="211">
                  <c:v>95.960999999999999</c:v>
                </c:pt>
                <c:pt idx="212">
                  <c:v>96.433999999999997</c:v>
                </c:pt>
                <c:pt idx="213">
                  <c:v>96.679000000000002</c:v>
                </c:pt>
                <c:pt idx="214">
                  <c:v>96.358999999999995</c:v>
                </c:pt>
                <c:pt idx="215">
                  <c:v>96.578999999999994</c:v>
                </c:pt>
                <c:pt idx="216">
                  <c:v>97.010999999999996</c:v>
                </c:pt>
                <c:pt idx="217">
                  <c:v>97.126999999999995</c:v>
                </c:pt>
                <c:pt idx="218">
                  <c:v>96.277000000000001</c:v>
                </c:pt>
                <c:pt idx="219">
                  <c:v>96.542000000000002</c:v>
                </c:pt>
                <c:pt idx="220">
                  <c:v>96.278999999999996</c:v>
                </c:pt>
                <c:pt idx="221">
                  <c:v>96.316999999999993</c:v>
                </c:pt>
                <c:pt idx="222">
                  <c:v>95.997</c:v>
                </c:pt>
                <c:pt idx="223">
                  <c:v>96.724000000000004</c:v>
                </c:pt>
                <c:pt idx="224">
                  <c:v>96.905000000000001</c:v>
                </c:pt>
                <c:pt idx="225">
                  <c:v>97.542000000000002</c:v>
                </c:pt>
                <c:pt idx="226">
                  <c:v>97.302999999999997</c:v>
                </c:pt>
                <c:pt idx="227">
                  <c:v>96.802999999999997</c:v>
                </c:pt>
                <c:pt idx="228">
                  <c:v>96.927000000000007</c:v>
                </c:pt>
                <c:pt idx="229">
                  <c:v>96.465000000000003</c:v>
                </c:pt>
                <c:pt idx="230">
                  <c:v>96.192999999999998</c:v>
                </c:pt>
                <c:pt idx="231">
                  <c:v>96.835999999999999</c:v>
                </c:pt>
                <c:pt idx="232">
                  <c:v>96.712000000000003</c:v>
                </c:pt>
                <c:pt idx="233">
                  <c:v>96.712000000000003</c:v>
                </c:pt>
                <c:pt idx="234">
                  <c:v>96.915999999999997</c:v>
                </c:pt>
                <c:pt idx="235">
                  <c:v>97.073999999999998</c:v>
                </c:pt>
                <c:pt idx="236">
                  <c:v>97.369</c:v>
                </c:pt>
                <c:pt idx="237">
                  <c:v>96.786000000000001</c:v>
                </c:pt>
                <c:pt idx="238">
                  <c:v>96.778000000000006</c:v>
                </c:pt>
                <c:pt idx="239">
                  <c:v>97.272000000000006</c:v>
                </c:pt>
                <c:pt idx="240">
                  <c:v>97.04</c:v>
                </c:pt>
                <c:pt idx="241">
                  <c:v>96.965000000000003</c:v>
                </c:pt>
                <c:pt idx="242">
                  <c:v>97.07</c:v>
                </c:pt>
                <c:pt idx="243">
                  <c:v>96.81</c:v>
                </c:pt>
                <c:pt idx="244">
                  <c:v>96.513999999999996</c:v>
                </c:pt>
                <c:pt idx="245">
                  <c:v>97.218999999999994</c:v>
                </c:pt>
                <c:pt idx="246">
                  <c:v>97.388000000000005</c:v>
                </c:pt>
                <c:pt idx="247">
                  <c:v>97.043999999999997</c:v>
                </c:pt>
                <c:pt idx="248">
                  <c:v>97.063999999999993</c:v>
                </c:pt>
                <c:pt idx="249">
                  <c:v>97.442999999999998</c:v>
                </c:pt>
                <c:pt idx="250">
                  <c:v>97.1</c:v>
                </c:pt>
                <c:pt idx="251">
                  <c:v>97.103999999999999</c:v>
                </c:pt>
                <c:pt idx="252">
                  <c:v>97.034999999999997</c:v>
                </c:pt>
                <c:pt idx="253">
                  <c:v>96.275999999999996</c:v>
                </c:pt>
                <c:pt idx="254">
                  <c:v>96.956000000000003</c:v>
                </c:pt>
                <c:pt idx="255">
                  <c:v>96.552999999999997</c:v>
                </c:pt>
                <c:pt idx="256">
                  <c:v>96.581000000000003</c:v>
                </c:pt>
                <c:pt idx="257">
                  <c:v>97.05</c:v>
                </c:pt>
                <c:pt idx="258">
                  <c:v>96.480999999999995</c:v>
                </c:pt>
                <c:pt idx="259">
                  <c:v>96.402000000000001</c:v>
                </c:pt>
                <c:pt idx="260">
                  <c:v>96.173000000000002</c:v>
                </c:pt>
                <c:pt idx="261">
                  <c:v>96.084999999999994</c:v>
                </c:pt>
                <c:pt idx="262">
                  <c:v>96.819000000000003</c:v>
                </c:pt>
                <c:pt idx="263">
                  <c:v>96.305000000000007</c:v>
                </c:pt>
                <c:pt idx="264">
                  <c:v>96.179000000000002</c:v>
                </c:pt>
                <c:pt idx="265">
                  <c:v>95.665999999999997</c:v>
                </c:pt>
                <c:pt idx="266">
                  <c:v>95.903000000000006</c:v>
                </c:pt>
                <c:pt idx="267">
                  <c:v>95.218999999999994</c:v>
                </c:pt>
                <c:pt idx="268">
                  <c:v>95.539000000000001</c:v>
                </c:pt>
                <c:pt idx="269">
                  <c:v>95.67</c:v>
                </c:pt>
                <c:pt idx="270">
                  <c:v>95.61</c:v>
                </c:pt>
                <c:pt idx="271">
                  <c:v>96.039000000000001</c:v>
                </c:pt>
                <c:pt idx="272">
                  <c:v>96.058999999999997</c:v>
                </c:pt>
                <c:pt idx="273">
                  <c:v>96.064999999999998</c:v>
                </c:pt>
                <c:pt idx="274">
                  <c:v>96.335999999999999</c:v>
                </c:pt>
                <c:pt idx="275">
                  <c:v>96.335999999999999</c:v>
                </c:pt>
                <c:pt idx="276">
                  <c:v>96.302999999999997</c:v>
                </c:pt>
                <c:pt idx="277">
                  <c:v>96.123000000000005</c:v>
                </c:pt>
                <c:pt idx="278">
                  <c:v>96.600999999999999</c:v>
                </c:pt>
                <c:pt idx="279">
                  <c:v>95.793999999999997</c:v>
                </c:pt>
                <c:pt idx="280">
                  <c:v>95.745999999999995</c:v>
                </c:pt>
                <c:pt idx="281">
                  <c:v>95.820999999999998</c:v>
                </c:pt>
                <c:pt idx="282">
                  <c:v>95.34</c:v>
                </c:pt>
                <c:pt idx="283">
                  <c:v>95.578000000000003</c:v>
                </c:pt>
                <c:pt idx="284">
                  <c:v>95.578999999999994</c:v>
                </c:pt>
                <c:pt idx="285">
                  <c:v>95.852000000000004</c:v>
                </c:pt>
                <c:pt idx="286">
                  <c:v>96.066999999999993</c:v>
                </c:pt>
                <c:pt idx="287">
                  <c:v>96.39</c:v>
                </c:pt>
                <c:pt idx="288">
                  <c:v>96.507000000000005</c:v>
                </c:pt>
                <c:pt idx="289">
                  <c:v>96.637</c:v>
                </c:pt>
                <c:pt idx="290">
                  <c:v>97.057000000000002</c:v>
                </c:pt>
                <c:pt idx="291">
                  <c:v>96.709000000000003</c:v>
                </c:pt>
                <c:pt idx="292">
                  <c:v>97.129000000000005</c:v>
                </c:pt>
                <c:pt idx="293">
                  <c:v>96.977999999999994</c:v>
                </c:pt>
                <c:pt idx="294">
                  <c:v>96.903999999999996</c:v>
                </c:pt>
                <c:pt idx="295">
                  <c:v>96.903999999999996</c:v>
                </c:pt>
                <c:pt idx="296">
                  <c:v>96.52</c:v>
                </c:pt>
                <c:pt idx="297">
                  <c:v>96.453999999999994</c:v>
                </c:pt>
                <c:pt idx="298">
                  <c:v>96.605000000000004</c:v>
                </c:pt>
                <c:pt idx="299">
                  <c:v>96.507000000000005</c:v>
                </c:pt>
                <c:pt idx="300">
                  <c:v>96.412999999999997</c:v>
                </c:pt>
                <c:pt idx="301">
                  <c:v>96.003</c:v>
                </c:pt>
                <c:pt idx="302">
                  <c:v>96.153999999999996</c:v>
                </c:pt>
                <c:pt idx="303">
                  <c:v>96.156999999999996</c:v>
                </c:pt>
                <c:pt idx="304">
                  <c:v>96.527000000000001</c:v>
                </c:pt>
                <c:pt idx="305">
                  <c:v>96.682000000000002</c:v>
                </c:pt>
                <c:pt idx="306">
                  <c:v>96.866</c:v>
                </c:pt>
                <c:pt idx="307">
                  <c:v>96.873000000000005</c:v>
                </c:pt>
                <c:pt idx="308">
                  <c:v>97.667000000000002</c:v>
                </c:pt>
                <c:pt idx="309">
                  <c:v>97.305999999999997</c:v>
                </c:pt>
                <c:pt idx="310">
                  <c:v>97.215000000000003</c:v>
                </c:pt>
                <c:pt idx="311">
                  <c:v>96.935000000000002</c:v>
                </c:pt>
                <c:pt idx="312">
                  <c:v>96.55</c:v>
                </c:pt>
                <c:pt idx="313">
                  <c:v>96.784999999999997</c:v>
                </c:pt>
                <c:pt idx="314">
                  <c:v>96.594999999999999</c:v>
                </c:pt>
                <c:pt idx="315">
                  <c:v>96.524000000000001</c:v>
                </c:pt>
                <c:pt idx="316">
                  <c:v>96.382999999999996</c:v>
                </c:pt>
                <c:pt idx="317">
                  <c:v>95.760999999999996</c:v>
                </c:pt>
                <c:pt idx="318">
                  <c:v>96.495000000000005</c:v>
                </c:pt>
                <c:pt idx="319">
                  <c:v>96.650999999999996</c:v>
                </c:pt>
                <c:pt idx="320">
                  <c:v>96.566000000000003</c:v>
                </c:pt>
                <c:pt idx="321">
                  <c:v>96.736000000000004</c:v>
                </c:pt>
                <c:pt idx="322">
                  <c:v>96.774000000000001</c:v>
                </c:pt>
                <c:pt idx="323">
                  <c:v>97.201999999999998</c:v>
                </c:pt>
                <c:pt idx="324">
                  <c:v>97.284000000000006</c:v>
                </c:pt>
                <c:pt idx="325">
                  <c:v>97.231999999999999</c:v>
                </c:pt>
                <c:pt idx="326">
                  <c:v>97.361000000000004</c:v>
                </c:pt>
                <c:pt idx="327">
                  <c:v>97.090999999999994</c:v>
                </c:pt>
                <c:pt idx="328">
                  <c:v>97.308000000000007</c:v>
                </c:pt>
                <c:pt idx="329">
                  <c:v>97.394999999999996</c:v>
                </c:pt>
                <c:pt idx="330">
                  <c:v>97.05</c:v>
                </c:pt>
                <c:pt idx="331">
                  <c:v>97.006</c:v>
                </c:pt>
                <c:pt idx="332">
                  <c:v>96.945999999999998</c:v>
                </c:pt>
                <c:pt idx="333">
                  <c:v>97.177000000000007</c:v>
                </c:pt>
                <c:pt idx="334">
                  <c:v>96.971999999999994</c:v>
                </c:pt>
                <c:pt idx="335">
                  <c:v>96.941999999999993</c:v>
                </c:pt>
                <c:pt idx="336">
                  <c:v>97.043000000000006</c:v>
                </c:pt>
                <c:pt idx="337">
                  <c:v>97.009</c:v>
                </c:pt>
                <c:pt idx="338">
                  <c:v>97.474000000000004</c:v>
                </c:pt>
                <c:pt idx="339">
                  <c:v>97.378</c:v>
                </c:pt>
                <c:pt idx="340">
                  <c:v>97.287000000000006</c:v>
                </c:pt>
                <c:pt idx="341">
                  <c:v>97.635999999999996</c:v>
                </c:pt>
                <c:pt idx="342">
                  <c:v>98.173000000000002</c:v>
                </c:pt>
                <c:pt idx="343">
                  <c:v>98.203000000000003</c:v>
                </c:pt>
                <c:pt idx="344">
                  <c:v>98.006</c:v>
                </c:pt>
                <c:pt idx="345">
                  <c:v>97.856999999999999</c:v>
                </c:pt>
                <c:pt idx="346">
                  <c:v>97.478999999999999</c:v>
                </c:pt>
                <c:pt idx="347">
                  <c:v>97.686000000000007</c:v>
                </c:pt>
                <c:pt idx="348">
                  <c:v>97.831999999999994</c:v>
                </c:pt>
                <c:pt idx="349">
                  <c:v>97.52</c:v>
                </c:pt>
                <c:pt idx="350">
                  <c:v>97.515000000000001</c:v>
                </c:pt>
                <c:pt idx="351">
                  <c:v>97.628</c:v>
                </c:pt>
                <c:pt idx="352">
                  <c:v>97.623000000000005</c:v>
                </c:pt>
                <c:pt idx="353">
                  <c:v>97.373000000000005</c:v>
                </c:pt>
                <c:pt idx="354">
                  <c:v>97.33</c:v>
                </c:pt>
                <c:pt idx="355">
                  <c:v>97.319000000000003</c:v>
                </c:pt>
                <c:pt idx="356">
                  <c:v>97.525999999999996</c:v>
                </c:pt>
                <c:pt idx="357">
                  <c:v>97.569000000000003</c:v>
                </c:pt>
                <c:pt idx="358">
                  <c:v>97.855000000000004</c:v>
                </c:pt>
                <c:pt idx="359">
                  <c:v>97.995000000000005</c:v>
                </c:pt>
                <c:pt idx="360">
                  <c:v>97.933000000000007</c:v>
                </c:pt>
                <c:pt idx="361">
                  <c:v>98.061999999999998</c:v>
                </c:pt>
                <c:pt idx="362">
                  <c:v>98.040999999999997</c:v>
                </c:pt>
                <c:pt idx="363">
                  <c:v>97.855999999999995</c:v>
                </c:pt>
                <c:pt idx="364">
                  <c:v>97.613</c:v>
                </c:pt>
                <c:pt idx="365">
                  <c:v>97.613</c:v>
                </c:pt>
                <c:pt idx="366">
                  <c:v>97.951999999999998</c:v>
                </c:pt>
                <c:pt idx="367">
                  <c:v>98.144000000000005</c:v>
                </c:pt>
                <c:pt idx="368">
                  <c:v>98.141999999999996</c:v>
                </c:pt>
                <c:pt idx="369">
                  <c:v>97.75</c:v>
                </c:pt>
                <c:pt idx="370">
                  <c:v>97.141999999999996</c:v>
                </c:pt>
                <c:pt idx="371">
                  <c:v>97.072000000000003</c:v>
                </c:pt>
                <c:pt idx="372">
                  <c:v>97.32</c:v>
                </c:pt>
                <c:pt idx="373">
                  <c:v>97.043999999999997</c:v>
                </c:pt>
                <c:pt idx="374">
                  <c:v>96.543999999999997</c:v>
                </c:pt>
                <c:pt idx="375">
                  <c:v>96.760999999999996</c:v>
                </c:pt>
                <c:pt idx="376">
                  <c:v>96.686000000000007</c:v>
                </c:pt>
                <c:pt idx="377">
                  <c:v>97</c:v>
                </c:pt>
                <c:pt idx="378">
                  <c:v>97.013000000000005</c:v>
                </c:pt>
                <c:pt idx="379">
                  <c:v>97.572000000000003</c:v>
                </c:pt>
                <c:pt idx="380">
                  <c:v>97.558000000000007</c:v>
                </c:pt>
                <c:pt idx="381">
                  <c:v>97.644000000000005</c:v>
                </c:pt>
                <c:pt idx="382">
                  <c:v>97.117000000000004</c:v>
                </c:pt>
                <c:pt idx="383">
                  <c:v>96.629000000000005</c:v>
                </c:pt>
                <c:pt idx="384">
                  <c:v>96.22</c:v>
                </c:pt>
                <c:pt idx="385">
                  <c:v>95.98</c:v>
                </c:pt>
                <c:pt idx="386">
                  <c:v>96.14</c:v>
                </c:pt>
                <c:pt idx="387">
                  <c:v>96.213999999999999</c:v>
                </c:pt>
                <c:pt idx="388">
                  <c:v>96.194000000000003</c:v>
                </c:pt>
                <c:pt idx="389">
                  <c:v>96.13</c:v>
                </c:pt>
                <c:pt idx="390">
                  <c:v>96.843999999999994</c:v>
                </c:pt>
                <c:pt idx="391">
                  <c:v>96.725999999999999</c:v>
                </c:pt>
                <c:pt idx="392">
                  <c:v>96.768000000000001</c:v>
                </c:pt>
                <c:pt idx="393">
                  <c:v>96.768000000000001</c:v>
                </c:pt>
                <c:pt idx="394">
                  <c:v>97.286000000000001</c:v>
                </c:pt>
                <c:pt idx="395">
                  <c:v>97.384</c:v>
                </c:pt>
                <c:pt idx="396">
                  <c:v>97.489000000000004</c:v>
                </c:pt>
                <c:pt idx="397">
                  <c:v>97.103999999999999</c:v>
                </c:pt>
                <c:pt idx="398">
                  <c:v>97.05</c:v>
                </c:pt>
                <c:pt idx="399">
                  <c:v>96.81</c:v>
                </c:pt>
                <c:pt idx="400">
                  <c:v>96.933000000000007</c:v>
                </c:pt>
                <c:pt idx="401">
                  <c:v>97.394999999999996</c:v>
                </c:pt>
                <c:pt idx="402">
                  <c:v>97.222999999999999</c:v>
                </c:pt>
                <c:pt idx="403">
                  <c:v>96.793999999999997</c:v>
                </c:pt>
                <c:pt idx="404">
                  <c:v>97.150999999999996</c:v>
                </c:pt>
                <c:pt idx="405">
                  <c:v>97.257000000000005</c:v>
                </c:pt>
                <c:pt idx="406">
                  <c:v>97.704999999999998</c:v>
                </c:pt>
                <c:pt idx="407">
                  <c:v>97.728999999999999</c:v>
                </c:pt>
                <c:pt idx="408">
                  <c:v>97.817999999999998</c:v>
                </c:pt>
                <c:pt idx="409">
                  <c:v>98.01</c:v>
                </c:pt>
                <c:pt idx="410">
                  <c:v>98.043999999999997</c:v>
                </c:pt>
                <c:pt idx="411">
                  <c:v>98.05</c:v>
                </c:pt>
                <c:pt idx="412">
                  <c:v>98.516000000000005</c:v>
                </c:pt>
                <c:pt idx="413">
                  <c:v>98.369</c:v>
                </c:pt>
                <c:pt idx="414">
                  <c:v>98.073999999999998</c:v>
                </c:pt>
                <c:pt idx="415">
                  <c:v>97.522000000000006</c:v>
                </c:pt>
                <c:pt idx="416">
                  <c:v>97.63</c:v>
                </c:pt>
                <c:pt idx="417">
                  <c:v>97.543999999999997</c:v>
                </c:pt>
                <c:pt idx="418">
                  <c:v>97.617999999999995</c:v>
                </c:pt>
                <c:pt idx="419">
                  <c:v>97.491</c:v>
                </c:pt>
                <c:pt idx="420">
                  <c:v>97.38</c:v>
                </c:pt>
                <c:pt idx="421">
                  <c:v>97.811999999999998</c:v>
                </c:pt>
                <c:pt idx="422">
                  <c:v>97.986999999999995</c:v>
                </c:pt>
                <c:pt idx="423">
                  <c:v>98.144000000000005</c:v>
                </c:pt>
                <c:pt idx="424">
                  <c:v>98.141999999999996</c:v>
                </c:pt>
                <c:pt idx="425">
                  <c:v>98.346999999999994</c:v>
                </c:pt>
                <c:pt idx="426">
                  <c:v>98.19</c:v>
                </c:pt>
                <c:pt idx="427">
                  <c:v>98.295000000000002</c:v>
                </c:pt>
                <c:pt idx="428">
                  <c:v>98.17</c:v>
                </c:pt>
                <c:pt idx="429">
                  <c:v>97.64</c:v>
                </c:pt>
                <c:pt idx="430">
                  <c:v>98.081000000000003</c:v>
                </c:pt>
                <c:pt idx="431">
                  <c:v>97.998999999999995</c:v>
                </c:pt>
                <c:pt idx="432">
                  <c:v>98.21</c:v>
                </c:pt>
                <c:pt idx="433">
                  <c:v>98.507000000000005</c:v>
                </c:pt>
                <c:pt idx="434">
                  <c:v>98.915999999999997</c:v>
                </c:pt>
                <c:pt idx="435">
                  <c:v>98.915999999999997</c:v>
                </c:pt>
                <c:pt idx="436">
                  <c:v>99</c:v>
                </c:pt>
                <c:pt idx="437">
                  <c:v>98.450999999999993</c:v>
                </c:pt>
                <c:pt idx="438">
                  <c:v>98.414000000000001</c:v>
                </c:pt>
                <c:pt idx="439">
                  <c:v>98.394000000000005</c:v>
                </c:pt>
                <c:pt idx="440">
                  <c:v>98.281000000000006</c:v>
                </c:pt>
                <c:pt idx="441">
                  <c:v>98.325999999999993</c:v>
                </c:pt>
                <c:pt idx="442">
                  <c:v>98.644999999999996</c:v>
                </c:pt>
                <c:pt idx="443">
                  <c:v>98.308999999999997</c:v>
                </c:pt>
                <c:pt idx="444">
                  <c:v>98.257000000000005</c:v>
                </c:pt>
                <c:pt idx="445">
                  <c:v>98.61</c:v>
                </c:pt>
                <c:pt idx="446">
                  <c:v>98.260999999999996</c:v>
                </c:pt>
                <c:pt idx="447">
                  <c:v>98.561000000000007</c:v>
                </c:pt>
                <c:pt idx="448">
                  <c:v>98.272000000000006</c:v>
                </c:pt>
                <c:pt idx="449">
                  <c:v>98.513000000000005</c:v>
                </c:pt>
                <c:pt idx="450">
                  <c:v>98.599000000000004</c:v>
                </c:pt>
                <c:pt idx="451">
                  <c:v>98.337000000000003</c:v>
                </c:pt>
                <c:pt idx="452">
                  <c:v>99.037000000000006</c:v>
                </c:pt>
                <c:pt idx="453">
                  <c:v>99.132000000000005</c:v>
                </c:pt>
                <c:pt idx="454">
                  <c:v>99.108999999999995</c:v>
                </c:pt>
                <c:pt idx="455">
                  <c:v>99.376999999999995</c:v>
                </c:pt>
                <c:pt idx="456">
                  <c:v>99.128</c:v>
                </c:pt>
                <c:pt idx="457">
                  <c:v>99.019000000000005</c:v>
                </c:pt>
                <c:pt idx="458">
                  <c:v>98.864000000000004</c:v>
                </c:pt>
                <c:pt idx="459">
                  <c:v>98.808000000000007</c:v>
                </c:pt>
                <c:pt idx="460">
                  <c:v>98.966999999999999</c:v>
                </c:pt>
                <c:pt idx="461">
                  <c:v>99.132999999999996</c:v>
                </c:pt>
                <c:pt idx="462">
                  <c:v>99.117999999999995</c:v>
                </c:pt>
                <c:pt idx="463">
                  <c:v>98.700999999999993</c:v>
                </c:pt>
                <c:pt idx="464">
                  <c:v>98.301000000000002</c:v>
                </c:pt>
                <c:pt idx="465">
                  <c:v>98.453999999999994</c:v>
                </c:pt>
                <c:pt idx="466">
                  <c:v>98.287999999999997</c:v>
                </c:pt>
                <c:pt idx="467">
                  <c:v>98.001999999999995</c:v>
                </c:pt>
                <c:pt idx="468">
                  <c:v>97.606999999999999</c:v>
                </c:pt>
                <c:pt idx="469">
                  <c:v>97.281999999999996</c:v>
                </c:pt>
                <c:pt idx="470">
                  <c:v>97.328000000000003</c:v>
                </c:pt>
                <c:pt idx="471">
                  <c:v>97.525999999999996</c:v>
                </c:pt>
                <c:pt idx="472">
                  <c:v>97.491</c:v>
                </c:pt>
                <c:pt idx="473">
                  <c:v>97.631</c:v>
                </c:pt>
                <c:pt idx="474">
                  <c:v>97.831000000000003</c:v>
                </c:pt>
                <c:pt idx="475">
                  <c:v>97.763999999999996</c:v>
                </c:pt>
                <c:pt idx="476">
                  <c:v>97.69</c:v>
                </c:pt>
                <c:pt idx="477">
                  <c:v>97.646000000000001</c:v>
                </c:pt>
                <c:pt idx="478">
                  <c:v>97.352000000000004</c:v>
                </c:pt>
                <c:pt idx="479">
                  <c:v>97.239000000000004</c:v>
                </c:pt>
                <c:pt idx="480">
                  <c:v>97.504999999999995</c:v>
                </c:pt>
                <c:pt idx="481">
                  <c:v>97.983000000000004</c:v>
                </c:pt>
                <c:pt idx="482">
                  <c:v>97.951999999999998</c:v>
                </c:pt>
                <c:pt idx="483">
                  <c:v>98.143000000000001</c:v>
                </c:pt>
                <c:pt idx="484">
                  <c:v>98.352999999999994</c:v>
                </c:pt>
                <c:pt idx="485">
                  <c:v>98.2</c:v>
                </c:pt>
                <c:pt idx="486">
                  <c:v>98.308999999999997</c:v>
                </c:pt>
                <c:pt idx="487">
                  <c:v>98.373000000000005</c:v>
                </c:pt>
                <c:pt idx="488">
                  <c:v>98.162999999999997</c:v>
                </c:pt>
                <c:pt idx="489">
                  <c:v>97.998999999999995</c:v>
                </c:pt>
                <c:pt idx="490">
                  <c:v>97.793999999999997</c:v>
                </c:pt>
                <c:pt idx="491">
                  <c:v>97.855999999999995</c:v>
                </c:pt>
                <c:pt idx="492">
                  <c:v>97.933999999999997</c:v>
                </c:pt>
                <c:pt idx="493">
                  <c:v>97.992999999999995</c:v>
                </c:pt>
                <c:pt idx="494">
                  <c:v>98.27</c:v>
                </c:pt>
                <c:pt idx="495">
                  <c:v>98.322999999999993</c:v>
                </c:pt>
                <c:pt idx="496">
                  <c:v>98.251999999999995</c:v>
                </c:pt>
                <c:pt idx="497">
                  <c:v>98.37</c:v>
                </c:pt>
                <c:pt idx="498">
                  <c:v>98.37</c:v>
                </c:pt>
                <c:pt idx="499">
                  <c:v>98.272999999999996</c:v>
                </c:pt>
                <c:pt idx="500">
                  <c:v>97.855999999999995</c:v>
                </c:pt>
                <c:pt idx="501">
                  <c:v>97.736999999999995</c:v>
                </c:pt>
                <c:pt idx="502">
                  <c:v>97.647999999999996</c:v>
                </c:pt>
                <c:pt idx="503">
                  <c:v>97.41</c:v>
                </c:pt>
                <c:pt idx="504">
                  <c:v>97.7</c:v>
                </c:pt>
                <c:pt idx="505">
                  <c:v>97.644000000000005</c:v>
                </c:pt>
                <c:pt idx="506">
                  <c:v>97.412999999999997</c:v>
                </c:pt>
                <c:pt idx="507">
                  <c:v>97.078000000000003</c:v>
                </c:pt>
                <c:pt idx="508">
                  <c:v>97.397000000000006</c:v>
                </c:pt>
                <c:pt idx="509">
                  <c:v>97.171999999999997</c:v>
                </c:pt>
                <c:pt idx="510">
                  <c:v>97.019000000000005</c:v>
                </c:pt>
                <c:pt idx="511">
                  <c:v>97.221999999999994</c:v>
                </c:pt>
                <c:pt idx="512">
                  <c:v>97.4</c:v>
                </c:pt>
                <c:pt idx="513">
                  <c:v>97.379000000000005</c:v>
                </c:pt>
                <c:pt idx="514">
                  <c:v>97.69</c:v>
                </c:pt>
                <c:pt idx="515">
                  <c:v>97.658000000000001</c:v>
                </c:pt>
                <c:pt idx="516">
                  <c:v>97.653999999999996</c:v>
                </c:pt>
                <c:pt idx="517">
                  <c:v>97.632000000000005</c:v>
                </c:pt>
                <c:pt idx="518">
                  <c:v>97.534000000000006</c:v>
                </c:pt>
                <c:pt idx="519">
                  <c:v>96.918999999999997</c:v>
                </c:pt>
                <c:pt idx="520">
                  <c:v>96.74</c:v>
                </c:pt>
                <c:pt idx="521">
                  <c:v>96.388999999999996</c:v>
                </c:pt>
                <c:pt idx="522">
                  <c:v>96.444999999999993</c:v>
                </c:pt>
                <c:pt idx="523">
                  <c:v>96.846000000000004</c:v>
                </c:pt>
                <c:pt idx="524">
                  <c:v>96.837999999999994</c:v>
                </c:pt>
                <c:pt idx="525">
                  <c:v>96.671000000000006</c:v>
                </c:pt>
                <c:pt idx="526">
                  <c:v>97.004999999999995</c:v>
                </c:pt>
                <c:pt idx="527">
                  <c:v>97.299000000000007</c:v>
                </c:pt>
                <c:pt idx="528">
                  <c:v>97.45</c:v>
                </c:pt>
                <c:pt idx="529">
                  <c:v>97.355999999999995</c:v>
                </c:pt>
                <c:pt idx="530">
                  <c:v>97.344999999999999</c:v>
                </c:pt>
                <c:pt idx="531">
                  <c:v>97.372</c:v>
                </c:pt>
                <c:pt idx="532">
                  <c:v>97.228999999999999</c:v>
                </c:pt>
                <c:pt idx="533">
                  <c:v>97.32</c:v>
                </c:pt>
                <c:pt idx="534">
                  <c:v>97.605999999999995</c:v>
                </c:pt>
                <c:pt idx="535">
                  <c:v>97.605999999999995</c:v>
                </c:pt>
                <c:pt idx="536">
                  <c:v>97.531000000000006</c:v>
                </c:pt>
                <c:pt idx="537">
                  <c:v>97.527000000000001</c:v>
                </c:pt>
                <c:pt idx="538">
                  <c:v>97.692999999999998</c:v>
                </c:pt>
                <c:pt idx="539">
                  <c:v>97.852999999999994</c:v>
                </c:pt>
                <c:pt idx="540">
                  <c:v>97.956000000000003</c:v>
                </c:pt>
                <c:pt idx="541">
                  <c:v>98.018000000000001</c:v>
                </c:pt>
                <c:pt idx="542">
                  <c:v>97.991</c:v>
                </c:pt>
                <c:pt idx="543">
                  <c:v>97.867000000000004</c:v>
                </c:pt>
                <c:pt idx="544">
                  <c:v>97.39</c:v>
                </c:pt>
                <c:pt idx="545">
                  <c:v>97.8</c:v>
                </c:pt>
                <c:pt idx="546">
                  <c:v>97.960999999999999</c:v>
                </c:pt>
                <c:pt idx="547">
                  <c:v>98.301000000000002</c:v>
                </c:pt>
                <c:pt idx="548">
                  <c:v>98.495999999999995</c:v>
                </c:pt>
                <c:pt idx="549">
                  <c:v>98.683999999999997</c:v>
                </c:pt>
                <c:pt idx="550">
                  <c:v>98.831999999999994</c:v>
                </c:pt>
                <c:pt idx="551">
                  <c:v>98.721000000000004</c:v>
                </c:pt>
                <c:pt idx="552">
                  <c:v>99.049000000000007</c:v>
                </c:pt>
                <c:pt idx="553">
                  <c:v>99.066999999999993</c:v>
                </c:pt>
                <c:pt idx="554">
                  <c:v>99.123999999999995</c:v>
                </c:pt>
                <c:pt idx="555">
                  <c:v>99.003</c:v>
                </c:pt>
                <c:pt idx="556">
                  <c:v>99.44</c:v>
                </c:pt>
                <c:pt idx="557">
                  <c:v>99.704999999999998</c:v>
                </c:pt>
                <c:pt idx="558">
                  <c:v>99.864999999999995</c:v>
                </c:pt>
                <c:pt idx="559">
                  <c:v>99.262</c:v>
                </c:pt>
                <c:pt idx="560">
                  <c:v>99.358999999999995</c:v>
                </c:pt>
                <c:pt idx="561">
                  <c:v>98.968000000000004</c:v>
                </c:pt>
                <c:pt idx="562">
                  <c:v>98.995999999999995</c:v>
                </c:pt>
                <c:pt idx="563">
                  <c:v>98.507999999999996</c:v>
                </c:pt>
                <c:pt idx="564">
                  <c:v>98.132000000000005</c:v>
                </c:pt>
                <c:pt idx="565">
                  <c:v>97.36</c:v>
                </c:pt>
                <c:pt idx="566">
                  <c:v>97.153000000000006</c:v>
                </c:pt>
                <c:pt idx="567">
                  <c:v>97.335999999999999</c:v>
                </c:pt>
                <c:pt idx="568">
                  <c:v>96.82</c:v>
                </c:pt>
                <c:pt idx="569">
                  <c:v>95.950999999999993</c:v>
                </c:pt>
                <c:pt idx="570">
                  <c:v>94.894999999999996</c:v>
                </c:pt>
                <c:pt idx="571">
                  <c:v>96.414000000000001</c:v>
                </c:pt>
                <c:pt idx="572">
                  <c:v>96.507000000000005</c:v>
                </c:pt>
                <c:pt idx="573">
                  <c:v>97.468000000000004</c:v>
                </c:pt>
                <c:pt idx="574">
                  <c:v>98.748999999999995</c:v>
                </c:pt>
                <c:pt idx="575">
                  <c:v>98.069000000000003</c:v>
                </c:pt>
                <c:pt idx="576">
                  <c:v>99.575000000000003</c:v>
                </c:pt>
                <c:pt idx="577">
                  <c:v>101.16</c:v>
                </c:pt>
                <c:pt idx="578">
                  <c:v>102.755</c:v>
                </c:pt>
                <c:pt idx="579">
                  <c:v>102.81699999999999</c:v>
                </c:pt>
                <c:pt idx="580">
                  <c:v>102.48699999999999</c:v>
                </c:pt>
                <c:pt idx="581">
                  <c:v>102.039</c:v>
                </c:pt>
                <c:pt idx="582">
                  <c:v>101.05</c:v>
                </c:pt>
                <c:pt idx="583">
                  <c:v>99.352000000000004</c:v>
                </c:pt>
                <c:pt idx="584">
                  <c:v>98.364999999999995</c:v>
                </c:pt>
                <c:pt idx="585">
                  <c:v>99.180999999999997</c:v>
                </c:pt>
                <c:pt idx="586">
                  <c:v>99.048000000000002</c:v>
                </c:pt>
                <c:pt idx="587">
                  <c:v>99.673000000000002</c:v>
                </c:pt>
                <c:pt idx="588">
                  <c:v>100.18</c:v>
                </c:pt>
                <c:pt idx="589">
                  <c:v>100.57599999999999</c:v>
                </c:pt>
                <c:pt idx="590">
                  <c:v>100.685</c:v>
                </c:pt>
                <c:pt idx="591">
                  <c:v>99.9</c:v>
                </c:pt>
                <c:pt idx="592">
                  <c:v>100.119</c:v>
                </c:pt>
                <c:pt idx="593">
                  <c:v>99.516999999999996</c:v>
                </c:pt>
                <c:pt idx="594">
                  <c:v>99.481999999999999</c:v>
                </c:pt>
                <c:pt idx="595">
                  <c:v>99.347999999999999</c:v>
                </c:pt>
                <c:pt idx="596">
                  <c:v>98.887</c:v>
                </c:pt>
                <c:pt idx="597">
                  <c:v>99.460999999999999</c:v>
                </c:pt>
                <c:pt idx="598">
                  <c:v>100.02500000000001</c:v>
                </c:pt>
                <c:pt idx="599">
                  <c:v>99.781999999999996</c:v>
                </c:pt>
                <c:pt idx="600">
                  <c:v>99.954999999999998</c:v>
                </c:pt>
                <c:pt idx="601">
                  <c:v>100.258</c:v>
                </c:pt>
                <c:pt idx="602">
                  <c:v>100.38800000000001</c:v>
                </c:pt>
                <c:pt idx="603">
                  <c:v>100.43300000000001</c:v>
                </c:pt>
                <c:pt idx="604">
                  <c:v>100.38</c:v>
                </c:pt>
                <c:pt idx="605">
                  <c:v>100.041</c:v>
                </c:pt>
                <c:pt idx="606">
                  <c:v>99.864999999999995</c:v>
                </c:pt>
                <c:pt idx="607">
                  <c:v>99.564999999999998</c:v>
                </c:pt>
                <c:pt idx="608">
                  <c:v>99.016000000000005</c:v>
                </c:pt>
                <c:pt idx="609">
                  <c:v>99.078999999999994</c:v>
                </c:pt>
                <c:pt idx="610">
                  <c:v>99.483999999999995</c:v>
                </c:pt>
                <c:pt idx="611">
                  <c:v>99.709000000000003</c:v>
                </c:pt>
                <c:pt idx="612">
                  <c:v>100.09099999999999</c:v>
                </c:pt>
                <c:pt idx="613">
                  <c:v>99.888999999999996</c:v>
                </c:pt>
                <c:pt idx="614">
                  <c:v>99.733999999999995</c:v>
                </c:pt>
                <c:pt idx="615">
                  <c:v>100.236</c:v>
                </c:pt>
                <c:pt idx="616">
                  <c:v>99.933000000000007</c:v>
                </c:pt>
                <c:pt idx="617">
                  <c:v>100.242</c:v>
                </c:pt>
                <c:pt idx="618">
                  <c:v>100.46599999999999</c:v>
                </c:pt>
                <c:pt idx="619">
                  <c:v>100.402</c:v>
                </c:pt>
                <c:pt idx="620">
                  <c:v>99.665000000000006</c:v>
                </c:pt>
                <c:pt idx="621">
                  <c:v>99.370999999999995</c:v>
                </c:pt>
                <c:pt idx="622">
                  <c:v>99.123999999999995</c:v>
                </c:pt>
                <c:pt idx="623">
                  <c:v>99.37</c:v>
                </c:pt>
                <c:pt idx="624">
                  <c:v>99.863</c:v>
                </c:pt>
                <c:pt idx="625">
                  <c:v>99.863</c:v>
                </c:pt>
                <c:pt idx="626">
                  <c:v>98.908000000000001</c:v>
                </c:pt>
                <c:pt idx="627">
                  <c:v>99.061999999999998</c:v>
                </c:pt>
                <c:pt idx="628">
                  <c:v>98.382999999999996</c:v>
                </c:pt>
                <c:pt idx="629">
                  <c:v>98.343999999999994</c:v>
                </c:pt>
                <c:pt idx="630">
                  <c:v>97.83</c:v>
                </c:pt>
                <c:pt idx="631">
                  <c:v>97.673000000000002</c:v>
                </c:pt>
                <c:pt idx="632">
                  <c:v>97.275999999999996</c:v>
                </c:pt>
                <c:pt idx="633">
                  <c:v>96.677000000000007</c:v>
                </c:pt>
                <c:pt idx="634">
                  <c:v>96.936999999999998</c:v>
                </c:pt>
                <c:pt idx="635">
                  <c:v>96.617999999999995</c:v>
                </c:pt>
                <c:pt idx="636">
                  <c:v>96.323999999999998</c:v>
                </c:pt>
                <c:pt idx="637">
                  <c:v>95.959000000000003</c:v>
                </c:pt>
                <c:pt idx="638">
                  <c:v>96.733000000000004</c:v>
                </c:pt>
                <c:pt idx="639">
                  <c:v>97.319000000000003</c:v>
                </c:pt>
                <c:pt idx="640">
                  <c:v>96.706000000000003</c:v>
                </c:pt>
                <c:pt idx="641">
                  <c:v>96.957999999999998</c:v>
                </c:pt>
                <c:pt idx="642">
                  <c:v>97.158000000000001</c:v>
                </c:pt>
                <c:pt idx="643">
                  <c:v>97.421000000000006</c:v>
                </c:pt>
                <c:pt idx="644">
                  <c:v>97.623000000000005</c:v>
                </c:pt>
                <c:pt idx="645">
                  <c:v>97.039000000000001</c:v>
                </c:pt>
                <c:pt idx="646">
                  <c:v>96.646000000000001</c:v>
                </c:pt>
                <c:pt idx="647">
                  <c:v>97.147999999999996</c:v>
                </c:pt>
                <c:pt idx="648">
                  <c:v>97.429000000000002</c:v>
                </c:pt>
                <c:pt idx="649">
                  <c:v>97.433000000000007</c:v>
                </c:pt>
                <c:pt idx="650">
                  <c:v>97.536000000000001</c:v>
                </c:pt>
                <c:pt idx="651">
                  <c:v>97.391000000000005</c:v>
                </c:pt>
                <c:pt idx="652">
                  <c:v>97.195999999999998</c:v>
                </c:pt>
                <c:pt idx="653">
                  <c:v>97.316999999999993</c:v>
                </c:pt>
                <c:pt idx="654">
                  <c:v>97.171999999999997</c:v>
                </c:pt>
                <c:pt idx="655">
                  <c:v>96.724999999999994</c:v>
                </c:pt>
                <c:pt idx="656">
                  <c:v>96.881</c:v>
                </c:pt>
                <c:pt idx="657">
                  <c:v>96.427999999999997</c:v>
                </c:pt>
                <c:pt idx="658">
                  <c:v>96.7</c:v>
                </c:pt>
                <c:pt idx="659">
                  <c:v>96.652000000000001</c:v>
                </c:pt>
                <c:pt idx="660">
                  <c:v>96.463999999999999</c:v>
                </c:pt>
                <c:pt idx="661">
                  <c:v>96.259</c:v>
                </c:pt>
                <c:pt idx="662">
                  <c:v>96.081000000000003</c:v>
                </c:pt>
                <c:pt idx="663">
                  <c:v>96.346000000000004</c:v>
                </c:pt>
                <c:pt idx="664">
                  <c:v>95.941999999999993</c:v>
                </c:pt>
                <c:pt idx="665">
                  <c:v>95.831999999999994</c:v>
                </c:pt>
                <c:pt idx="666">
                  <c:v>95.117000000000004</c:v>
                </c:pt>
                <c:pt idx="667">
                  <c:v>94.988</c:v>
                </c:pt>
                <c:pt idx="668">
                  <c:v>94.691999999999993</c:v>
                </c:pt>
                <c:pt idx="669">
                  <c:v>94.435000000000002</c:v>
                </c:pt>
                <c:pt idx="670">
                  <c:v>93.668000000000006</c:v>
                </c:pt>
                <c:pt idx="671">
                  <c:v>93.695999999999998</c:v>
                </c:pt>
                <c:pt idx="672">
                  <c:v>93.453000000000003</c:v>
                </c:pt>
                <c:pt idx="673">
                  <c:v>93.021000000000001</c:v>
                </c:pt>
                <c:pt idx="674">
                  <c:v>93.349000000000004</c:v>
                </c:pt>
                <c:pt idx="675">
                  <c:v>93.542000000000002</c:v>
                </c:pt>
                <c:pt idx="676">
                  <c:v>93.382000000000005</c:v>
                </c:pt>
                <c:pt idx="677">
                  <c:v>92.867999999999995</c:v>
                </c:pt>
                <c:pt idx="678">
                  <c:v>92.787999999999997</c:v>
                </c:pt>
                <c:pt idx="679">
                  <c:v>93.435000000000002</c:v>
                </c:pt>
                <c:pt idx="680">
                  <c:v>93.581999999999994</c:v>
                </c:pt>
                <c:pt idx="681">
                  <c:v>93.628</c:v>
                </c:pt>
                <c:pt idx="682">
                  <c:v>93.442999999999998</c:v>
                </c:pt>
                <c:pt idx="683">
                  <c:v>93.334999999999994</c:v>
                </c:pt>
                <c:pt idx="684">
                  <c:v>93.096000000000004</c:v>
                </c:pt>
                <c:pt idx="685">
                  <c:v>92.850999999999999</c:v>
                </c:pt>
                <c:pt idx="686">
                  <c:v>92.271000000000001</c:v>
                </c:pt>
                <c:pt idx="687">
                  <c:v>92.887</c:v>
                </c:pt>
                <c:pt idx="688">
                  <c:v>92.793000000000006</c:v>
                </c:pt>
                <c:pt idx="689">
                  <c:v>93.247</c:v>
                </c:pt>
                <c:pt idx="690">
                  <c:v>93.298000000000002</c:v>
                </c:pt>
                <c:pt idx="691">
                  <c:v>93.019000000000005</c:v>
                </c:pt>
                <c:pt idx="692">
                  <c:v>93.006</c:v>
                </c:pt>
                <c:pt idx="693">
                  <c:v>93.001000000000005</c:v>
                </c:pt>
                <c:pt idx="694">
                  <c:v>92.370999999999995</c:v>
                </c:pt>
                <c:pt idx="695">
                  <c:v>92.144000000000005</c:v>
                </c:pt>
                <c:pt idx="696">
                  <c:v>92.337999999999994</c:v>
                </c:pt>
                <c:pt idx="697">
                  <c:v>92.846999999999994</c:v>
                </c:pt>
                <c:pt idx="698">
                  <c:v>92.739000000000004</c:v>
                </c:pt>
                <c:pt idx="699">
                  <c:v>92.718999999999994</c:v>
                </c:pt>
                <c:pt idx="700">
                  <c:v>92.718999999999994</c:v>
                </c:pt>
                <c:pt idx="701">
                  <c:v>93.444999999999993</c:v>
                </c:pt>
                <c:pt idx="702">
                  <c:v>93.254999999999995</c:v>
                </c:pt>
                <c:pt idx="703">
                  <c:v>93.335999999999999</c:v>
                </c:pt>
                <c:pt idx="704">
                  <c:v>93.332999999999998</c:v>
                </c:pt>
                <c:pt idx="705">
                  <c:v>93.052000000000007</c:v>
                </c:pt>
                <c:pt idx="706">
                  <c:v>93.05</c:v>
                </c:pt>
                <c:pt idx="707">
                  <c:v>93.213999999999999</c:v>
                </c:pt>
                <c:pt idx="708">
                  <c:v>92.97</c:v>
                </c:pt>
                <c:pt idx="709">
                  <c:v>92.926000000000002</c:v>
                </c:pt>
                <c:pt idx="710">
                  <c:v>93.656000000000006</c:v>
                </c:pt>
                <c:pt idx="711">
                  <c:v>93.988</c:v>
                </c:pt>
                <c:pt idx="712">
                  <c:v>94.388999999999996</c:v>
                </c:pt>
                <c:pt idx="713">
                  <c:v>94.353999999999999</c:v>
                </c:pt>
                <c:pt idx="714">
                  <c:v>94.641999999999996</c:v>
                </c:pt>
                <c:pt idx="715">
                  <c:v>94.278000000000006</c:v>
                </c:pt>
                <c:pt idx="716">
                  <c:v>93.891000000000005</c:v>
                </c:pt>
                <c:pt idx="717">
                  <c:v>93.885999999999996</c:v>
                </c:pt>
                <c:pt idx="718">
                  <c:v>93.710999999999999</c:v>
                </c:pt>
                <c:pt idx="719">
                  <c:v>93.843999999999994</c:v>
                </c:pt>
                <c:pt idx="720">
                  <c:v>93.513000000000005</c:v>
                </c:pt>
                <c:pt idx="721">
                  <c:v>93.686000000000007</c:v>
                </c:pt>
                <c:pt idx="722">
                  <c:v>93.63</c:v>
                </c:pt>
                <c:pt idx="723">
                  <c:v>93.605000000000004</c:v>
                </c:pt>
                <c:pt idx="724">
                  <c:v>93.057000000000002</c:v>
                </c:pt>
                <c:pt idx="725">
                  <c:v>93.064999999999998</c:v>
                </c:pt>
                <c:pt idx="726">
                  <c:v>93.531000000000006</c:v>
                </c:pt>
                <c:pt idx="727">
                  <c:v>93.382000000000005</c:v>
                </c:pt>
                <c:pt idx="728">
                  <c:v>93.855999999999995</c:v>
                </c:pt>
                <c:pt idx="729">
                  <c:v>93.682000000000002</c:v>
                </c:pt>
                <c:pt idx="730">
                  <c:v>93.427000000000007</c:v>
                </c:pt>
                <c:pt idx="731">
                  <c:v>93.066999999999993</c:v>
                </c:pt>
                <c:pt idx="732">
                  <c:v>92.611000000000004</c:v>
                </c:pt>
                <c:pt idx="733">
                  <c:v>92.950999999999993</c:v>
                </c:pt>
                <c:pt idx="734">
                  <c:v>92.768000000000001</c:v>
                </c:pt>
                <c:pt idx="735">
                  <c:v>93.045000000000002</c:v>
                </c:pt>
                <c:pt idx="736">
                  <c:v>92.94</c:v>
                </c:pt>
                <c:pt idx="737">
                  <c:v>93.405000000000001</c:v>
                </c:pt>
                <c:pt idx="738">
                  <c:v>93.954999999999998</c:v>
                </c:pt>
                <c:pt idx="739">
                  <c:v>94.037999999999997</c:v>
                </c:pt>
                <c:pt idx="740">
                  <c:v>94.129000000000005</c:v>
                </c:pt>
                <c:pt idx="741">
                  <c:v>93.552999999999997</c:v>
                </c:pt>
                <c:pt idx="742">
                  <c:v>93.406999999999996</c:v>
                </c:pt>
                <c:pt idx="743">
                  <c:v>92.525000000000006</c:v>
                </c:pt>
                <c:pt idx="744">
                  <c:v>92.228999999999999</c:v>
                </c:pt>
                <c:pt idx="745">
                  <c:v>92.724999999999994</c:v>
                </c:pt>
                <c:pt idx="746">
                  <c:v>92.748999999999995</c:v>
                </c:pt>
                <c:pt idx="747">
                  <c:v>93.043000000000006</c:v>
                </c:pt>
                <c:pt idx="748">
                  <c:v>92.962999999999994</c:v>
                </c:pt>
                <c:pt idx="749">
                  <c:v>92.754999999999995</c:v>
                </c:pt>
                <c:pt idx="750">
                  <c:v>92.641999999999996</c:v>
                </c:pt>
                <c:pt idx="751">
                  <c:v>92.415999999999997</c:v>
                </c:pt>
                <c:pt idx="752">
                  <c:v>92.316000000000003</c:v>
                </c:pt>
                <c:pt idx="753">
                  <c:v>92.293999999999997</c:v>
                </c:pt>
                <c:pt idx="754">
                  <c:v>92.391999999999996</c:v>
                </c:pt>
                <c:pt idx="755">
                  <c:v>92.504999999999995</c:v>
                </c:pt>
                <c:pt idx="756">
                  <c:v>92.225999999999999</c:v>
                </c:pt>
                <c:pt idx="757">
                  <c:v>91.994</c:v>
                </c:pt>
                <c:pt idx="758">
                  <c:v>91.994</c:v>
                </c:pt>
                <c:pt idx="759">
                  <c:v>91.79</c:v>
                </c:pt>
                <c:pt idx="760">
                  <c:v>91.869</c:v>
                </c:pt>
                <c:pt idx="761">
                  <c:v>91.313000000000002</c:v>
                </c:pt>
                <c:pt idx="762">
                  <c:v>91.117999999999995</c:v>
                </c:pt>
                <c:pt idx="763">
                  <c:v>90.713999999999999</c:v>
                </c:pt>
                <c:pt idx="764">
                  <c:v>90.700999999999993</c:v>
                </c:pt>
                <c:pt idx="765">
                  <c:v>90.792000000000002</c:v>
                </c:pt>
                <c:pt idx="766">
                  <c:v>90.965000000000003</c:v>
                </c:pt>
                <c:pt idx="767">
                  <c:v>91.087000000000003</c:v>
                </c:pt>
                <c:pt idx="768">
                  <c:v>90.823999999999998</c:v>
                </c:pt>
                <c:pt idx="769">
                  <c:v>90.975999999999999</c:v>
                </c:pt>
                <c:pt idx="770">
                  <c:v>90.710999999999999</c:v>
                </c:pt>
                <c:pt idx="771">
                  <c:v>90.472999999999999</c:v>
                </c:pt>
                <c:pt idx="772">
                  <c:v>90.45</c:v>
                </c:pt>
                <c:pt idx="773">
                  <c:v>89.822000000000003</c:v>
                </c:pt>
                <c:pt idx="774">
                  <c:v>90.016000000000005</c:v>
                </c:pt>
                <c:pt idx="775">
                  <c:v>90.043000000000006</c:v>
                </c:pt>
                <c:pt idx="776">
                  <c:v>90.653999999999996</c:v>
                </c:pt>
                <c:pt idx="777">
                  <c:v>90.412999999999997</c:v>
                </c:pt>
                <c:pt idx="778">
                  <c:v>90.322999999999993</c:v>
                </c:pt>
                <c:pt idx="779">
                  <c:v>90.222999999999999</c:v>
                </c:pt>
                <c:pt idx="780">
                  <c:v>90.337000000000003</c:v>
                </c:pt>
                <c:pt idx="781">
                  <c:v>89.994</c:v>
                </c:pt>
                <c:pt idx="782">
                  <c:v>89.68</c:v>
                </c:pt>
                <c:pt idx="783">
                  <c:v>89.936999999999998</c:v>
                </c:pt>
                <c:pt idx="784">
                  <c:v>89.936999999999998</c:v>
                </c:pt>
                <c:pt idx="785">
                  <c:v>89.869</c:v>
                </c:pt>
                <c:pt idx="786">
                  <c:v>89.436000000000007</c:v>
                </c:pt>
                <c:pt idx="787">
                  <c:v>89.53</c:v>
                </c:pt>
                <c:pt idx="788">
                  <c:v>89.825999999999993</c:v>
                </c:pt>
                <c:pt idx="789">
                  <c:v>90.097999999999999</c:v>
                </c:pt>
                <c:pt idx="790">
                  <c:v>90.465000000000003</c:v>
                </c:pt>
                <c:pt idx="791">
                  <c:v>90.093000000000004</c:v>
                </c:pt>
                <c:pt idx="792">
                  <c:v>90.355000000000004</c:v>
                </c:pt>
                <c:pt idx="793">
                  <c:v>90.239000000000004</c:v>
                </c:pt>
                <c:pt idx="794">
                  <c:v>90.772000000000006</c:v>
                </c:pt>
                <c:pt idx="795">
                  <c:v>90.765000000000001</c:v>
                </c:pt>
                <c:pt idx="796">
                  <c:v>90.498000000000005</c:v>
                </c:pt>
                <c:pt idx="797">
                  <c:v>90.474999999999994</c:v>
                </c:pt>
                <c:pt idx="798">
                  <c:v>90.131</c:v>
                </c:pt>
                <c:pt idx="799">
                  <c:v>90.238</c:v>
                </c:pt>
                <c:pt idx="800">
                  <c:v>90.391000000000005</c:v>
                </c:pt>
                <c:pt idx="801">
                  <c:v>90.17</c:v>
                </c:pt>
                <c:pt idx="802">
                  <c:v>90.647000000000006</c:v>
                </c:pt>
                <c:pt idx="803">
                  <c:v>90.454999999999998</c:v>
                </c:pt>
                <c:pt idx="804">
                  <c:v>90.584000000000003</c:v>
                </c:pt>
                <c:pt idx="805">
                  <c:v>90.98</c:v>
                </c:pt>
                <c:pt idx="806">
                  <c:v>91.197000000000003</c:v>
                </c:pt>
                <c:pt idx="807">
                  <c:v>91.171000000000006</c:v>
                </c:pt>
                <c:pt idx="808">
                  <c:v>91.528999999999996</c:v>
                </c:pt>
                <c:pt idx="809">
                  <c:v>91.042000000000002</c:v>
                </c:pt>
                <c:pt idx="810">
                  <c:v>90.933999999999997</c:v>
                </c:pt>
                <c:pt idx="811">
                  <c:v>90.438999999999993</c:v>
                </c:pt>
                <c:pt idx="812">
                  <c:v>90.370999999999995</c:v>
                </c:pt>
                <c:pt idx="813">
                  <c:v>90.417000000000002</c:v>
                </c:pt>
                <c:pt idx="814">
                  <c:v>90.48</c:v>
                </c:pt>
                <c:pt idx="815">
                  <c:v>90.48</c:v>
                </c:pt>
                <c:pt idx="816">
                  <c:v>90.509</c:v>
                </c:pt>
                <c:pt idx="817">
                  <c:v>90.950999999999993</c:v>
                </c:pt>
                <c:pt idx="818">
                  <c:v>90.591999999999999</c:v>
                </c:pt>
                <c:pt idx="819">
                  <c:v>90.364000000000004</c:v>
                </c:pt>
                <c:pt idx="820">
                  <c:v>90.01</c:v>
                </c:pt>
                <c:pt idx="821">
                  <c:v>90.168999999999997</c:v>
                </c:pt>
                <c:pt idx="822">
                  <c:v>90.176000000000002</c:v>
                </c:pt>
                <c:pt idx="823">
                  <c:v>90.134</c:v>
                </c:pt>
                <c:pt idx="824">
                  <c:v>90.879000000000005</c:v>
                </c:pt>
                <c:pt idx="825">
                  <c:v>91.039000000000001</c:v>
                </c:pt>
                <c:pt idx="826">
                  <c:v>90.784999999999997</c:v>
                </c:pt>
                <c:pt idx="827">
                  <c:v>90.947000000000003</c:v>
                </c:pt>
                <c:pt idx="828">
                  <c:v>91.631</c:v>
                </c:pt>
                <c:pt idx="829">
                  <c:v>91.977000000000004</c:v>
                </c:pt>
                <c:pt idx="830">
                  <c:v>92.313000000000002</c:v>
                </c:pt>
                <c:pt idx="831">
                  <c:v>91.957999999999998</c:v>
                </c:pt>
                <c:pt idx="832">
                  <c:v>91.822999999999993</c:v>
                </c:pt>
                <c:pt idx="833">
                  <c:v>91.42</c:v>
                </c:pt>
                <c:pt idx="834">
                  <c:v>91.679000000000002</c:v>
                </c:pt>
                <c:pt idx="835">
                  <c:v>91.832999999999998</c:v>
                </c:pt>
                <c:pt idx="836">
                  <c:v>91.864999999999995</c:v>
                </c:pt>
                <c:pt idx="837">
                  <c:v>91.441999999999993</c:v>
                </c:pt>
                <c:pt idx="838">
                  <c:v>91.861999999999995</c:v>
                </c:pt>
                <c:pt idx="839">
                  <c:v>91.918999999999997</c:v>
                </c:pt>
                <c:pt idx="840">
                  <c:v>91.742000000000004</c:v>
                </c:pt>
                <c:pt idx="841">
                  <c:v>92.335999999999999</c:v>
                </c:pt>
                <c:pt idx="842">
                  <c:v>92.528000000000006</c:v>
                </c:pt>
                <c:pt idx="843">
                  <c:v>92.847999999999999</c:v>
                </c:pt>
                <c:pt idx="844">
                  <c:v>92.766000000000005</c:v>
                </c:pt>
                <c:pt idx="845">
                  <c:v>92.944000000000003</c:v>
                </c:pt>
                <c:pt idx="846">
                  <c:v>93.296999999999997</c:v>
                </c:pt>
                <c:pt idx="847">
                  <c:v>93.231999999999999</c:v>
                </c:pt>
                <c:pt idx="848">
                  <c:v>92.929000000000002</c:v>
                </c:pt>
                <c:pt idx="849">
                  <c:v>93.022000000000006</c:v>
                </c:pt>
                <c:pt idx="850">
                  <c:v>92.594999999999999</c:v>
                </c:pt>
                <c:pt idx="851">
                  <c:v>92.334999999999994</c:v>
                </c:pt>
                <c:pt idx="852">
                  <c:v>92.454999999999998</c:v>
                </c:pt>
                <c:pt idx="853">
                  <c:v>92.058999999999997</c:v>
                </c:pt>
                <c:pt idx="854">
                  <c:v>92.162999999999997</c:v>
                </c:pt>
                <c:pt idx="855">
                  <c:v>92.138000000000005</c:v>
                </c:pt>
                <c:pt idx="856">
                  <c:v>91.852000000000004</c:v>
                </c:pt>
                <c:pt idx="857">
                  <c:v>91.69</c:v>
                </c:pt>
                <c:pt idx="858">
                  <c:v>91.671000000000006</c:v>
                </c:pt>
                <c:pt idx="859">
                  <c:v>91.555999999999997</c:v>
                </c:pt>
                <c:pt idx="860">
                  <c:v>91.069000000000003</c:v>
                </c:pt>
                <c:pt idx="861">
                  <c:v>91.241</c:v>
                </c:pt>
                <c:pt idx="862">
                  <c:v>91.155000000000001</c:v>
                </c:pt>
                <c:pt idx="863">
                  <c:v>91.332999999999998</c:v>
                </c:pt>
                <c:pt idx="864">
                  <c:v>90.858999999999995</c:v>
                </c:pt>
                <c:pt idx="865">
                  <c:v>90.807000000000002</c:v>
                </c:pt>
                <c:pt idx="866">
                  <c:v>90.909000000000006</c:v>
                </c:pt>
                <c:pt idx="867">
                  <c:v>90.608999999999995</c:v>
                </c:pt>
                <c:pt idx="868">
                  <c:v>90.614000000000004</c:v>
                </c:pt>
                <c:pt idx="869">
                  <c:v>91.28</c:v>
                </c:pt>
                <c:pt idx="870">
                  <c:v>90.944999999999993</c:v>
                </c:pt>
                <c:pt idx="871">
                  <c:v>91.287999999999997</c:v>
                </c:pt>
                <c:pt idx="872">
                  <c:v>91.308000000000007</c:v>
                </c:pt>
                <c:pt idx="873">
                  <c:v>90.950999999999993</c:v>
                </c:pt>
                <c:pt idx="874">
                  <c:v>90.233000000000004</c:v>
                </c:pt>
                <c:pt idx="875">
                  <c:v>90.212000000000003</c:v>
                </c:pt>
                <c:pt idx="876">
                  <c:v>90.141000000000005</c:v>
                </c:pt>
                <c:pt idx="877">
                  <c:v>90.712999999999994</c:v>
                </c:pt>
                <c:pt idx="878">
                  <c:v>90.751999999999995</c:v>
                </c:pt>
                <c:pt idx="879">
                  <c:v>90.320999999999998</c:v>
                </c:pt>
                <c:pt idx="880">
                  <c:v>90.164000000000001</c:v>
                </c:pt>
                <c:pt idx="881">
                  <c:v>89.75</c:v>
                </c:pt>
                <c:pt idx="882">
                  <c:v>90.191000000000003</c:v>
                </c:pt>
                <c:pt idx="883">
                  <c:v>89.808000000000007</c:v>
                </c:pt>
                <c:pt idx="884">
                  <c:v>90.016999999999996</c:v>
                </c:pt>
                <c:pt idx="885">
                  <c:v>89.843999999999994</c:v>
                </c:pt>
                <c:pt idx="886">
                  <c:v>89.638999999999996</c:v>
                </c:pt>
                <c:pt idx="887">
                  <c:v>90.042000000000002</c:v>
                </c:pt>
                <c:pt idx="888">
                  <c:v>89.971000000000004</c:v>
                </c:pt>
                <c:pt idx="889">
                  <c:v>90.031000000000006</c:v>
                </c:pt>
                <c:pt idx="890">
                  <c:v>89.828999999999994</c:v>
                </c:pt>
                <c:pt idx="891">
                  <c:v>89.831000000000003</c:v>
                </c:pt>
                <c:pt idx="892">
                  <c:v>89.909000000000006</c:v>
                </c:pt>
                <c:pt idx="893">
                  <c:v>90.512</c:v>
                </c:pt>
                <c:pt idx="894">
                  <c:v>90.135999999999996</c:v>
                </c:pt>
                <c:pt idx="895">
                  <c:v>89.95</c:v>
                </c:pt>
                <c:pt idx="896">
                  <c:v>90.075999999999993</c:v>
                </c:pt>
                <c:pt idx="897">
                  <c:v>90.12</c:v>
                </c:pt>
                <c:pt idx="898">
                  <c:v>90.075000000000003</c:v>
                </c:pt>
                <c:pt idx="899">
                  <c:v>90.555000000000007</c:v>
                </c:pt>
                <c:pt idx="900">
                  <c:v>90.522000000000006</c:v>
                </c:pt>
                <c:pt idx="901">
                  <c:v>90.536000000000001</c:v>
                </c:pt>
                <c:pt idx="902">
                  <c:v>91.129000000000005</c:v>
                </c:pt>
                <c:pt idx="903">
                  <c:v>91.888999999999996</c:v>
                </c:pt>
                <c:pt idx="904">
                  <c:v>92.224999999999994</c:v>
                </c:pt>
                <c:pt idx="905">
                  <c:v>91.899000000000001</c:v>
                </c:pt>
                <c:pt idx="906">
                  <c:v>91.947999999999993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12-48AB-94BE-1F246C22FF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5230175"/>
        <c:axId val="955222687"/>
      </c:lineChart>
      <c:dateAx>
        <c:axId val="1453871327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453883391"/>
        <c:crosses val="autoZero"/>
        <c:auto val="1"/>
        <c:lblOffset val="100"/>
        <c:baseTimeUnit val="days"/>
      </c:dateAx>
      <c:valAx>
        <c:axId val="1453883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453871327"/>
        <c:crosses val="autoZero"/>
        <c:crossBetween val="between"/>
      </c:valAx>
      <c:valAx>
        <c:axId val="955222687"/>
        <c:scaling>
          <c:orientation val="maxMin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955230175"/>
        <c:crosses val="max"/>
        <c:crossBetween val="between"/>
      </c:valAx>
      <c:dateAx>
        <c:axId val="955230175"/>
        <c:scaling>
          <c:orientation val="minMax"/>
        </c:scaling>
        <c:delete val="1"/>
        <c:axPos val="t"/>
        <c:numFmt formatCode="dd\-mm\-yyyy" sourceLinked="1"/>
        <c:majorTickMark val="out"/>
        <c:minorTickMark val="none"/>
        <c:tickLblPos val="nextTo"/>
        <c:crossAx val="955222687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/>
              <a:t>Precio FOB</a:t>
            </a:r>
            <a:br>
              <a:rPr lang="es-CL"/>
            </a:br>
            <a:r>
              <a:rPr lang="es-CL" sz="1200" b="0"/>
              <a:t>(US$/barril)</a:t>
            </a:r>
            <a:endParaRPr lang="es-CL" b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Gasolina 93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Hoja1!$B$2:$B$1687</c:f>
              <c:numCache>
                <c:formatCode>d\-mmm\-yy</c:formatCode>
                <c:ptCount val="1686"/>
                <c:pt idx="0">
                  <c:v>42006</c:v>
                </c:pt>
                <c:pt idx="1">
                  <c:v>42009</c:v>
                </c:pt>
                <c:pt idx="2">
                  <c:v>42010</c:v>
                </c:pt>
                <c:pt idx="3">
                  <c:v>42011</c:v>
                </c:pt>
                <c:pt idx="4">
                  <c:v>42012</c:v>
                </c:pt>
                <c:pt idx="5">
                  <c:v>42013</c:v>
                </c:pt>
                <c:pt idx="6">
                  <c:v>42016</c:v>
                </c:pt>
                <c:pt idx="7">
                  <c:v>42017</c:v>
                </c:pt>
                <c:pt idx="8">
                  <c:v>42018</c:v>
                </c:pt>
                <c:pt idx="9">
                  <c:v>42019</c:v>
                </c:pt>
                <c:pt idx="10">
                  <c:v>42020</c:v>
                </c:pt>
                <c:pt idx="11">
                  <c:v>42023</c:v>
                </c:pt>
                <c:pt idx="12">
                  <c:v>42024</c:v>
                </c:pt>
                <c:pt idx="13">
                  <c:v>42025</c:v>
                </c:pt>
                <c:pt idx="14">
                  <c:v>42026</c:v>
                </c:pt>
                <c:pt idx="15">
                  <c:v>42027</c:v>
                </c:pt>
                <c:pt idx="16">
                  <c:v>42030</c:v>
                </c:pt>
                <c:pt idx="17">
                  <c:v>42031</c:v>
                </c:pt>
                <c:pt idx="18">
                  <c:v>42032</c:v>
                </c:pt>
                <c:pt idx="19">
                  <c:v>42033</c:v>
                </c:pt>
                <c:pt idx="20">
                  <c:v>42034</c:v>
                </c:pt>
                <c:pt idx="21">
                  <c:v>42037</c:v>
                </c:pt>
                <c:pt idx="22">
                  <c:v>42038</c:v>
                </c:pt>
                <c:pt idx="23">
                  <c:v>42039</c:v>
                </c:pt>
                <c:pt idx="24">
                  <c:v>42040</c:v>
                </c:pt>
                <c:pt idx="25">
                  <c:v>42041</c:v>
                </c:pt>
                <c:pt idx="26">
                  <c:v>42044</c:v>
                </c:pt>
                <c:pt idx="27">
                  <c:v>42045</c:v>
                </c:pt>
                <c:pt idx="28">
                  <c:v>42046</c:v>
                </c:pt>
                <c:pt idx="29">
                  <c:v>42047</c:v>
                </c:pt>
                <c:pt idx="30">
                  <c:v>42048</c:v>
                </c:pt>
                <c:pt idx="31">
                  <c:v>42051</c:v>
                </c:pt>
                <c:pt idx="32">
                  <c:v>42052</c:v>
                </c:pt>
                <c:pt idx="33">
                  <c:v>42053</c:v>
                </c:pt>
                <c:pt idx="34">
                  <c:v>42054</c:v>
                </c:pt>
                <c:pt idx="35">
                  <c:v>42055</c:v>
                </c:pt>
                <c:pt idx="36">
                  <c:v>42058</c:v>
                </c:pt>
                <c:pt idx="37">
                  <c:v>42059</c:v>
                </c:pt>
                <c:pt idx="38">
                  <c:v>42060</c:v>
                </c:pt>
                <c:pt idx="39">
                  <c:v>42061</c:v>
                </c:pt>
                <c:pt idx="40">
                  <c:v>42062</c:v>
                </c:pt>
                <c:pt idx="41">
                  <c:v>42065</c:v>
                </c:pt>
                <c:pt idx="42">
                  <c:v>42066</c:v>
                </c:pt>
                <c:pt idx="43">
                  <c:v>42067</c:v>
                </c:pt>
                <c:pt idx="44">
                  <c:v>42068</c:v>
                </c:pt>
                <c:pt idx="45">
                  <c:v>42069</c:v>
                </c:pt>
                <c:pt idx="46">
                  <c:v>42072</c:v>
                </c:pt>
                <c:pt idx="47">
                  <c:v>42073</c:v>
                </c:pt>
                <c:pt idx="48">
                  <c:v>42074</c:v>
                </c:pt>
                <c:pt idx="49">
                  <c:v>42075</c:v>
                </c:pt>
                <c:pt idx="50">
                  <c:v>42076</c:v>
                </c:pt>
                <c:pt idx="51">
                  <c:v>42079</c:v>
                </c:pt>
                <c:pt idx="52">
                  <c:v>42080</c:v>
                </c:pt>
                <c:pt idx="53">
                  <c:v>42081</c:v>
                </c:pt>
                <c:pt idx="54">
                  <c:v>42082</c:v>
                </c:pt>
                <c:pt idx="55">
                  <c:v>42083</c:v>
                </c:pt>
                <c:pt idx="56">
                  <c:v>42086</c:v>
                </c:pt>
                <c:pt idx="57">
                  <c:v>42087</c:v>
                </c:pt>
                <c:pt idx="58">
                  <c:v>42088</c:v>
                </c:pt>
                <c:pt idx="59">
                  <c:v>42089</c:v>
                </c:pt>
                <c:pt idx="60">
                  <c:v>42090</c:v>
                </c:pt>
                <c:pt idx="61">
                  <c:v>42093</c:v>
                </c:pt>
                <c:pt idx="62">
                  <c:v>42094</c:v>
                </c:pt>
                <c:pt idx="63">
                  <c:v>42095</c:v>
                </c:pt>
                <c:pt idx="64">
                  <c:v>42096</c:v>
                </c:pt>
                <c:pt idx="65">
                  <c:v>42097</c:v>
                </c:pt>
                <c:pt idx="66">
                  <c:v>42100</c:v>
                </c:pt>
                <c:pt idx="67">
                  <c:v>42101</c:v>
                </c:pt>
                <c:pt idx="68">
                  <c:v>42102</c:v>
                </c:pt>
                <c:pt idx="69">
                  <c:v>42103</c:v>
                </c:pt>
                <c:pt idx="70">
                  <c:v>42104</c:v>
                </c:pt>
                <c:pt idx="71">
                  <c:v>42107</c:v>
                </c:pt>
                <c:pt idx="72">
                  <c:v>42108</c:v>
                </c:pt>
                <c:pt idx="73">
                  <c:v>42109</c:v>
                </c:pt>
                <c:pt idx="74">
                  <c:v>42110</c:v>
                </c:pt>
                <c:pt idx="75">
                  <c:v>42111</c:v>
                </c:pt>
                <c:pt idx="76">
                  <c:v>42114</c:v>
                </c:pt>
                <c:pt idx="77">
                  <c:v>42115</c:v>
                </c:pt>
                <c:pt idx="78">
                  <c:v>42116</c:v>
                </c:pt>
                <c:pt idx="79">
                  <c:v>42117</c:v>
                </c:pt>
                <c:pt idx="80">
                  <c:v>42118</c:v>
                </c:pt>
                <c:pt idx="81">
                  <c:v>42121</c:v>
                </c:pt>
                <c:pt idx="82">
                  <c:v>42122</c:v>
                </c:pt>
                <c:pt idx="83">
                  <c:v>42123</c:v>
                </c:pt>
                <c:pt idx="84">
                  <c:v>42124</c:v>
                </c:pt>
                <c:pt idx="85">
                  <c:v>42125</c:v>
                </c:pt>
                <c:pt idx="86">
                  <c:v>42128</c:v>
                </c:pt>
                <c:pt idx="87">
                  <c:v>42129</c:v>
                </c:pt>
                <c:pt idx="88">
                  <c:v>42130</c:v>
                </c:pt>
                <c:pt idx="89">
                  <c:v>42131</c:v>
                </c:pt>
                <c:pt idx="90">
                  <c:v>42132</c:v>
                </c:pt>
                <c:pt idx="91">
                  <c:v>42135</c:v>
                </c:pt>
                <c:pt idx="92">
                  <c:v>42136</c:v>
                </c:pt>
                <c:pt idx="93">
                  <c:v>42137</c:v>
                </c:pt>
                <c:pt idx="94">
                  <c:v>42138</c:v>
                </c:pt>
                <c:pt idx="95">
                  <c:v>42139</c:v>
                </c:pt>
                <c:pt idx="96">
                  <c:v>42142</c:v>
                </c:pt>
                <c:pt idx="97">
                  <c:v>42143</c:v>
                </c:pt>
                <c:pt idx="98">
                  <c:v>42144</c:v>
                </c:pt>
                <c:pt idx="99">
                  <c:v>42145</c:v>
                </c:pt>
                <c:pt idx="100">
                  <c:v>42146</c:v>
                </c:pt>
                <c:pt idx="101">
                  <c:v>42149</c:v>
                </c:pt>
                <c:pt idx="102">
                  <c:v>42150</c:v>
                </c:pt>
                <c:pt idx="103">
                  <c:v>42151</c:v>
                </c:pt>
                <c:pt idx="104">
                  <c:v>42152</c:v>
                </c:pt>
                <c:pt idx="105">
                  <c:v>42153</c:v>
                </c:pt>
                <c:pt idx="106">
                  <c:v>42156</c:v>
                </c:pt>
                <c:pt idx="107">
                  <c:v>42157</c:v>
                </c:pt>
                <c:pt idx="108">
                  <c:v>42158</c:v>
                </c:pt>
                <c:pt idx="109">
                  <c:v>42159</c:v>
                </c:pt>
                <c:pt idx="110">
                  <c:v>42160</c:v>
                </c:pt>
                <c:pt idx="111">
                  <c:v>42163</c:v>
                </c:pt>
                <c:pt idx="112">
                  <c:v>42164</c:v>
                </c:pt>
                <c:pt idx="113">
                  <c:v>42165</c:v>
                </c:pt>
                <c:pt idx="114">
                  <c:v>42166</c:v>
                </c:pt>
                <c:pt idx="115">
                  <c:v>42167</c:v>
                </c:pt>
                <c:pt idx="116">
                  <c:v>42170</c:v>
                </c:pt>
                <c:pt idx="117">
                  <c:v>42171</c:v>
                </c:pt>
                <c:pt idx="118">
                  <c:v>42172</c:v>
                </c:pt>
                <c:pt idx="119">
                  <c:v>42173</c:v>
                </c:pt>
                <c:pt idx="120">
                  <c:v>42174</c:v>
                </c:pt>
                <c:pt idx="121">
                  <c:v>42177</c:v>
                </c:pt>
                <c:pt idx="122">
                  <c:v>42178</c:v>
                </c:pt>
                <c:pt idx="123">
                  <c:v>42179</c:v>
                </c:pt>
                <c:pt idx="124">
                  <c:v>42180</c:v>
                </c:pt>
                <c:pt idx="125">
                  <c:v>42181</c:v>
                </c:pt>
                <c:pt idx="126">
                  <c:v>42184</c:v>
                </c:pt>
                <c:pt idx="127">
                  <c:v>42185</c:v>
                </c:pt>
                <c:pt idx="128">
                  <c:v>42186</c:v>
                </c:pt>
                <c:pt idx="129">
                  <c:v>42187</c:v>
                </c:pt>
                <c:pt idx="130">
                  <c:v>42188</c:v>
                </c:pt>
                <c:pt idx="131">
                  <c:v>42191</c:v>
                </c:pt>
                <c:pt idx="132">
                  <c:v>42192</c:v>
                </c:pt>
                <c:pt idx="133">
                  <c:v>42193</c:v>
                </c:pt>
                <c:pt idx="134">
                  <c:v>42194</c:v>
                </c:pt>
                <c:pt idx="135">
                  <c:v>42195</c:v>
                </c:pt>
                <c:pt idx="136">
                  <c:v>42198</c:v>
                </c:pt>
                <c:pt idx="137">
                  <c:v>42199</c:v>
                </c:pt>
                <c:pt idx="138">
                  <c:v>42200</c:v>
                </c:pt>
                <c:pt idx="139">
                  <c:v>42201</c:v>
                </c:pt>
                <c:pt idx="140">
                  <c:v>42202</c:v>
                </c:pt>
                <c:pt idx="141">
                  <c:v>42205</c:v>
                </c:pt>
                <c:pt idx="142">
                  <c:v>42206</c:v>
                </c:pt>
                <c:pt idx="143">
                  <c:v>42207</c:v>
                </c:pt>
                <c:pt idx="144">
                  <c:v>42208</c:v>
                </c:pt>
                <c:pt idx="145">
                  <c:v>42209</c:v>
                </c:pt>
                <c:pt idx="146">
                  <c:v>42212</c:v>
                </c:pt>
                <c:pt idx="147">
                  <c:v>42213</c:v>
                </c:pt>
                <c:pt idx="148">
                  <c:v>42214</c:v>
                </c:pt>
                <c:pt idx="149">
                  <c:v>42215</c:v>
                </c:pt>
                <c:pt idx="150">
                  <c:v>42216</c:v>
                </c:pt>
                <c:pt idx="151">
                  <c:v>42219</c:v>
                </c:pt>
                <c:pt idx="152">
                  <c:v>42220</c:v>
                </c:pt>
                <c:pt idx="153">
                  <c:v>42221</c:v>
                </c:pt>
                <c:pt idx="154">
                  <c:v>42222</c:v>
                </c:pt>
                <c:pt idx="155">
                  <c:v>42223</c:v>
                </c:pt>
                <c:pt idx="156">
                  <c:v>42226</c:v>
                </c:pt>
                <c:pt idx="157">
                  <c:v>42227</c:v>
                </c:pt>
                <c:pt idx="158">
                  <c:v>42228</c:v>
                </c:pt>
                <c:pt idx="159">
                  <c:v>42229</c:v>
                </c:pt>
                <c:pt idx="160">
                  <c:v>42230</c:v>
                </c:pt>
                <c:pt idx="161">
                  <c:v>42233</c:v>
                </c:pt>
                <c:pt idx="162">
                  <c:v>42234</c:v>
                </c:pt>
                <c:pt idx="163">
                  <c:v>42235</c:v>
                </c:pt>
                <c:pt idx="164">
                  <c:v>42236</c:v>
                </c:pt>
                <c:pt idx="165">
                  <c:v>42237</c:v>
                </c:pt>
                <c:pt idx="166">
                  <c:v>42240</c:v>
                </c:pt>
                <c:pt idx="167">
                  <c:v>42241</c:v>
                </c:pt>
                <c:pt idx="168">
                  <c:v>42242</c:v>
                </c:pt>
                <c:pt idx="169">
                  <c:v>42243</c:v>
                </c:pt>
                <c:pt idx="170">
                  <c:v>42244</c:v>
                </c:pt>
                <c:pt idx="171">
                  <c:v>42247</c:v>
                </c:pt>
                <c:pt idx="172">
                  <c:v>42248</c:v>
                </c:pt>
                <c:pt idx="173">
                  <c:v>42249</c:v>
                </c:pt>
                <c:pt idx="174">
                  <c:v>42250</c:v>
                </c:pt>
                <c:pt idx="175">
                  <c:v>42251</c:v>
                </c:pt>
                <c:pt idx="176">
                  <c:v>42254</c:v>
                </c:pt>
                <c:pt idx="177">
                  <c:v>42255</c:v>
                </c:pt>
                <c:pt idx="178">
                  <c:v>42256</c:v>
                </c:pt>
                <c:pt idx="179">
                  <c:v>42257</c:v>
                </c:pt>
                <c:pt idx="180">
                  <c:v>42258</c:v>
                </c:pt>
                <c:pt idx="181">
                  <c:v>42261</c:v>
                </c:pt>
                <c:pt idx="182">
                  <c:v>42262</c:v>
                </c:pt>
                <c:pt idx="183">
                  <c:v>42263</c:v>
                </c:pt>
                <c:pt idx="184">
                  <c:v>42264</c:v>
                </c:pt>
                <c:pt idx="185">
                  <c:v>42265</c:v>
                </c:pt>
                <c:pt idx="186">
                  <c:v>42268</c:v>
                </c:pt>
                <c:pt idx="187">
                  <c:v>42269</c:v>
                </c:pt>
                <c:pt idx="188">
                  <c:v>42270</c:v>
                </c:pt>
                <c:pt idx="189">
                  <c:v>42271</c:v>
                </c:pt>
                <c:pt idx="190">
                  <c:v>42272</c:v>
                </c:pt>
                <c:pt idx="191">
                  <c:v>42275</c:v>
                </c:pt>
                <c:pt idx="192">
                  <c:v>42276</c:v>
                </c:pt>
                <c:pt idx="193">
                  <c:v>42277</c:v>
                </c:pt>
                <c:pt idx="194">
                  <c:v>42278</c:v>
                </c:pt>
                <c:pt idx="195">
                  <c:v>42279</c:v>
                </c:pt>
                <c:pt idx="196">
                  <c:v>42282</c:v>
                </c:pt>
                <c:pt idx="197">
                  <c:v>42283</c:v>
                </c:pt>
                <c:pt idx="198">
                  <c:v>42284</c:v>
                </c:pt>
                <c:pt idx="199">
                  <c:v>42285</c:v>
                </c:pt>
                <c:pt idx="200">
                  <c:v>42286</c:v>
                </c:pt>
                <c:pt idx="201">
                  <c:v>42289</c:v>
                </c:pt>
                <c:pt idx="202">
                  <c:v>42290</c:v>
                </c:pt>
                <c:pt idx="203">
                  <c:v>42291</c:v>
                </c:pt>
                <c:pt idx="204">
                  <c:v>42292</c:v>
                </c:pt>
                <c:pt idx="205">
                  <c:v>42293</c:v>
                </c:pt>
                <c:pt idx="206">
                  <c:v>42296</c:v>
                </c:pt>
                <c:pt idx="207">
                  <c:v>42297</c:v>
                </c:pt>
                <c:pt idx="208">
                  <c:v>42298</c:v>
                </c:pt>
                <c:pt idx="209">
                  <c:v>42299</c:v>
                </c:pt>
                <c:pt idx="210">
                  <c:v>42300</c:v>
                </c:pt>
                <c:pt idx="211">
                  <c:v>42303</c:v>
                </c:pt>
                <c:pt idx="212">
                  <c:v>42304</c:v>
                </c:pt>
                <c:pt idx="213">
                  <c:v>42305</c:v>
                </c:pt>
                <c:pt idx="214">
                  <c:v>42306</c:v>
                </c:pt>
                <c:pt idx="215">
                  <c:v>42307</c:v>
                </c:pt>
                <c:pt idx="216">
                  <c:v>42310</c:v>
                </c:pt>
                <c:pt idx="217">
                  <c:v>42311</c:v>
                </c:pt>
                <c:pt idx="218">
                  <c:v>42312</c:v>
                </c:pt>
                <c:pt idx="219">
                  <c:v>42313</c:v>
                </c:pt>
                <c:pt idx="220">
                  <c:v>42314</c:v>
                </c:pt>
                <c:pt idx="221">
                  <c:v>42317</c:v>
                </c:pt>
                <c:pt idx="222">
                  <c:v>42318</c:v>
                </c:pt>
                <c:pt idx="223">
                  <c:v>42319</c:v>
                </c:pt>
                <c:pt idx="224">
                  <c:v>42320</c:v>
                </c:pt>
                <c:pt idx="225">
                  <c:v>42321</c:v>
                </c:pt>
                <c:pt idx="226">
                  <c:v>42324</c:v>
                </c:pt>
                <c:pt idx="227">
                  <c:v>42325</c:v>
                </c:pt>
                <c:pt idx="228">
                  <c:v>42326</c:v>
                </c:pt>
                <c:pt idx="229">
                  <c:v>42327</c:v>
                </c:pt>
                <c:pt idx="230">
                  <c:v>42328</c:v>
                </c:pt>
                <c:pt idx="231">
                  <c:v>42331</c:v>
                </c:pt>
                <c:pt idx="232">
                  <c:v>42332</c:v>
                </c:pt>
                <c:pt idx="233">
                  <c:v>42333</c:v>
                </c:pt>
                <c:pt idx="234">
                  <c:v>42334</c:v>
                </c:pt>
                <c:pt idx="235">
                  <c:v>42335</c:v>
                </c:pt>
                <c:pt idx="236">
                  <c:v>42338</c:v>
                </c:pt>
                <c:pt idx="237">
                  <c:v>42339</c:v>
                </c:pt>
                <c:pt idx="238">
                  <c:v>42340</c:v>
                </c:pt>
                <c:pt idx="239">
                  <c:v>42341</c:v>
                </c:pt>
                <c:pt idx="240">
                  <c:v>42342</c:v>
                </c:pt>
                <c:pt idx="241">
                  <c:v>42345</c:v>
                </c:pt>
                <c:pt idx="242">
                  <c:v>42346</c:v>
                </c:pt>
                <c:pt idx="243">
                  <c:v>42347</c:v>
                </c:pt>
                <c:pt idx="244">
                  <c:v>42348</c:v>
                </c:pt>
                <c:pt idx="245">
                  <c:v>42349</c:v>
                </c:pt>
                <c:pt idx="246">
                  <c:v>42352</c:v>
                </c:pt>
                <c:pt idx="247">
                  <c:v>42353</c:v>
                </c:pt>
                <c:pt idx="248">
                  <c:v>42354</c:v>
                </c:pt>
                <c:pt idx="249">
                  <c:v>42355</c:v>
                </c:pt>
                <c:pt idx="250">
                  <c:v>42356</c:v>
                </c:pt>
                <c:pt idx="251">
                  <c:v>42359</c:v>
                </c:pt>
                <c:pt idx="252">
                  <c:v>42360</c:v>
                </c:pt>
                <c:pt idx="253">
                  <c:v>42361</c:v>
                </c:pt>
                <c:pt idx="254">
                  <c:v>42362</c:v>
                </c:pt>
                <c:pt idx="255">
                  <c:v>42363</c:v>
                </c:pt>
                <c:pt idx="256">
                  <c:v>42366</c:v>
                </c:pt>
                <c:pt idx="257">
                  <c:v>42367</c:v>
                </c:pt>
                <c:pt idx="258">
                  <c:v>42368</c:v>
                </c:pt>
                <c:pt idx="259">
                  <c:v>42369</c:v>
                </c:pt>
                <c:pt idx="260">
                  <c:v>42370</c:v>
                </c:pt>
                <c:pt idx="261">
                  <c:v>42373</c:v>
                </c:pt>
                <c:pt idx="262">
                  <c:v>42374</c:v>
                </c:pt>
                <c:pt idx="263">
                  <c:v>42375</c:v>
                </c:pt>
                <c:pt idx="264">
                  <c:v>42376</c:v>
                </c:pt>
                <c:pt idx="265">
                  <c:v>42377</c:v>
                </c:pt>
                <c:pt idx="266">
                  <c:v>42380</c:v>
                </c:pt>
                <c:pt idx="267">
                  <c:v>42381</c:v>
                </c:pt>
                <c:pt idx="268">
                  <c:v>42382</c:v>
                </c:pt>
                <c:pt idx="269">
                  <c:v>42383</c:v>
                </c:pt>
                <c:pt idx="270">
                  <c:v>42384</c:v>
                </c:pt>
                <c:pt idx="271">
                  <c:v>42387</c:v>
                </c:pt>
                <c:pt idx="272">
                  <c:v>42388</c:v>
                </c:pt>
                <c:pt idx="273">
                  <c:v>42389</c:v>
                </c:pt>
                <c:pt idx="274">
                  <c:v>42390</c:v>
                </c:pt>
                <c:pt idx="275">
                  <c:v>42391</c:v>
                </c:pt>
                <c:pt idx="276">
                  <c:v>42394</c:v>
                </c:pt>
                <c:pt idx="277">
                  <c:v>42395</c:v>
                </c:pt>
                <c:pt idx="278">
                  <c:v>42396</c:v>
                </c:pt>
                <c:pt idx="279">
                  <c:v>42397</c:v>
                </c:pt>
                <c:pt idx="280">
                  <c:v>42398</c:v>
                </c:pt>
                <c:pt idx="281">
                  <c:v>42401</c:v>
                </c:pt>
                <c:pt idx="282">
                  <c:v>42402</c:v>
                </c:pt>
                <c:pt idx="283">
                  <c:v>42403</c:v>
                </c:pt>
                <c:pt idx="284">
                  <c:v>42404</c:v>
                </c:pt>
                <c:pt idx="285">
                  <c:v>42405</c:v>
                </c:pt>
                <c:pt idx="286">
                  <c:v>42408</c:v>
                </c:pt>
                <c:pt idx="287">
                  <c:v>42409</c:v>
                </c:pt>
                <c:pt idx="288">
                  <c:v>42410</c:v>
                </c:pt>
                <c:pt idx="289">
                  <c:v>42411</c:v>
                </c:pt>
                <c:pt idx="290">
                  <c:v>42412</c:v>
                </c:pt>
                <c:pt idx="291">
                  <c:v>42415</c:v>
                </c:pt>
                <c:pt idx="292">
                  <c:v>42416</c:v>
                </c:pt>
                <c:pt idx="293">
                  <c:v>42417</c:v>
                </c:pt>
                <c:pt idx="294">
                  <c:v>42418</c:v>
                </c:pt>
                <c:pt idx="295">
                  <c:v>42419</c:v>
                </c:pt>
                <c:pt idx="296">
                  <c:v>42422</c:v>
                </c:pt>
                <c:pt idx="297">
                  <c:v>42423</c:v>
                </c:pt>
                <c:pt idx="298">
                  <c:v>42424</c:v>
                </c:pt>
                <c:pt idx="299">
                  <c:v>42425</c:v>
                </c:pt>
                <c:pt idx="300">
                  <c:v>42426</c:v>
                </c:pt>
                <c:pt idx="301">
                  <c:v>42429</c:v>
                </c:pt>
                <c:pt idx="302">
                  <c:v>42430</c:v>
                </c:pt>
                <c:pt idx="303">
                  <c:v>42431</c:v>
                </c:pt>
                <c:pt idx="304">
                  <c:v>42432</c:v>
                </c:pt>
                <c:pt idx="305">
                  <c:v>42433</c:v>
                </c:pt>
                <c:pt idx="306">
                  <c:v>42436</c:v>
                </c:pt>
                <c:pt idx="307">
                  <c:v>42437</c:v>
                </c:pt>
                <c:pt idx="308">
                  <c:v>42438</c:v>
                </c:pt>
                <c:pt idx="309">
                  <c:v>42439</c:v>
                </c:pt>
                <c:pt idx="310">
                  <c:v>42440</c:v>
                </c:pt>
                <c:pt idx="311">
                  <c:v>42443</c:v>
                </c:pt>
                <c:pt idx="312">
                  <c:v>42444</c:v>
                </c:pt>
                <c:pt idx="313">
                  <c:v>42445</c:v>
                </c:pt>
                <c:pt idx="314">
                  <c:v>42446</c:v>
                </c:pt>
                <c:pt idx="315">
                  <c:v>42447</c:v>
                </c:pt>
                <c:pt idx="316">
                  <c:v>42450</c:v>
                </c:pt>
                <c:pt idx="317">
                  <c:v>42451</c:v>
                </c:pt>
                <c:pt idx="318">
                  <c:v>42452</c:v>
                </c:pt>
                <c:pt idx="319">
                  <c:v>42453</c:v>
                </c:pt>
                <c:pt idx="320">
                  <c:v>42454</c:v>
                </c:pt>
                <c:pt idx="321">
                  <c:v>42457</c:v>
                </c:pt>
                <c:pt idx="322">
                  <c:v>42458</c:v>
                </c:pt>
                <c:pt idx="323">
                  <c:v>42459</c:v>
                </c:pt>
                <c:pt idx="324">
                  <c:v>42460</c:v>
                </c:pt>
                <c:pt idx="325">
                  <c:v>42461</c:v>
                </c:pt>
                <c:pt idx="326">
                  <c:v>42464</c:v>
                </c:pt>
                <c:pt idx="327">
                  <c:v>42465</c:v>
                </c:pt>
                <c:pt idx="328">
                  <c:v>42466</c:v>
                </c:pt>
                <c:pt idx="329">
                  <c:v>42467</c:v>
                </c:pt>
                <c:pt idx="330">
                  <c:v>42468</c:v>
                </c:pt>
                <c:pt idx="331">
                  <c:v>42471</c:v>
                </c:pt>
                <c:pt idx="332">
                  <c:v>42472</c:v>
                </c:pt>
                <c:pt idx="333">
                  <c:v>42473</c:v>
                </c:pt>
                <c:pt idx="334">
                  <c:v>42474</c:v>
                </c:pt>
                <c:pt idx="335">
                  <c:v>42475</c:v>
                </c:pt>
                <c:pt idx="336">
                  <c:v>42478</c:v>
                </c:pt>
                <c:pt idx="337">
                  <c:v>42479</c:v>
                </c:pt>
                <c:pt idx="338">
                  <c:v>42480</c:v>
                </c:pt>
                <c:pt idx="339">
                  <c:v>42481</c:v>
                </c:pt>
                <c:pt idx="340">
                  <c:v>42482</c:v>
                </c:pt>
                <c:pt idx="341">
                  <c:v>42485</c:v>
                </c:pt>
                <c:pt idx="342">
                  <c:v>42486</c:v>
                </c:pt>
                <c:pt idx="343">
                  <c:v>42487</c:v>
                </c:pt>
                <c:pt idx="344">
                  <c:v>42488</c:v>
                </c:pt>
                <c:pt idx="345">
                  <c:v>42489</c:v>
                </c:pt>
                <c:pt idx="346">
                  <c:v>42492</c:v>
                </c:pt>
                <c:pt idx="347">
                  <c:v>42493</c:v>
                </c:pt>
                <c:pt idx="348">
                  <c:v>42494</c:v>
                </c:pt>
                <c:pt idx="349">
                  <c:v>42495</c:v>
                </c:pt>
                <c:pt idx="350">
                  <c:v>42496</c:v>
                </c:pt>
                <c:pt idx="351">
                  <c:v>42499</c:v>
                </c:pt>
                <c:pt idx="352">
                  <c:v>42500</c:v>
                </c:pt>
                <c:pt idx="353">
                  <c:v>42501</c:v>
                </c:pt>
                <c:pt idx="354">
                  <c:v>42502</c:v>
                </c:pt>
                <c:pt idx="355">
                  <c:v>42503</c:v>
                </c:pt>
                <c:pt idx="356">
                  <c:v>42506</c:v>
                </c:pt>
                <c:pt idx="357">
                  <c:v>42507</c:v>
                </c:pt>
                <c:pt idx="358">
                  <c:v>42508</c:v>
                </c:pt>
                <c:pt idx="359">
                  <c:v>42509</c:v>
                </c:pt>
                <c:pt idx="360">
                  <c:v>42510</c:v>
                </c:pt>
                <c:pt idx="361">
                  <c:v>42513</c:v>
                </c:pt>
                <c:pt idx="362">
                  <c:v>42514</c:v>
                </c:pt>
                <c:pt idx="363">
                  <c:v>42515</c:v>
                </c:pt>
                <c:pt idx="364">
                  <c:v>42516</c:v>
                </c:pt>
                <c:pt idx="365">
                  <c:v>42517</c:v>
                </c:pt>
                <c:pt idx="366">
                  <c:v>42520</c:v>
                </c:pt>
                <c:pt idx="367">
                  <c:v>42521</c:v>
                </c:pt>
                <c:pt idx="368">
                  <c:v>42522</c:v>
                </c:pt>
                <c:pt idx="369">
                  <c:v>42523</c:v>
                </c:pt>
                <c:pt idx="370">
                  <c:v>42524</c:v>
                </c:pt>
                <c:pt idx="371">
                  <c:v>42527</c:v>
                </c:pt>
                <c:pt idx="372">
                  <c:v>42528</c:v>
                </c:pt>
                <c:pt idx="373">
                  <c:v>42529</c:v>
                </c:pt>
                <c:pt idx="374">
                  <c:v>42530</c:v>
                </c:pt>
                <c:pt idx="375">
                  <c:v>42531</c:v>
                </c:pt>
                <c:pt idx="376">
                  <c:v>42534</c:v>
                </c:pt>
                <c:pt idx="377">
                  <c:v>42535</c:v>
                </c:pt>
                <c:pt idx="378">
                  <c:v>42536</c:v>
                </c:pt>
                <c:pt idx="379">
                  <c:v>42537</c:v>
                </c:pt>
                <c:pt idx="380">
                  <c:v>42538</c:v>
                </c:pt>
                <c:pt idx="381">
                  <c:v>42541</c:v>
                </c:pt>
                <c:pt idx="382">
                  <c:v>42542</c:v>
                </c:pt>
                <c:pt idx="383">
                  <c:v>42543</c:v>
                </c:pt>
                <c:pt idx="384">
                  <c:v>42544</c:v>
                </c:pt>
                <c:pt idx="385">
                  <c:v>42545</c:v>
                </c:pt>
                <c:pt idx="386">
                  <c:v>42548</c:v>
                </c:pt>
                <c:pt idx="387">
                  <c:v>42549</c:v>
                </c:pt>
                <c:pt idx="388">
                  <c:v>42550</c:v>
                </c:pt>
                <c:pt idx="389">
                  <c:v>42551</c:v>
                </c:pt>
                <c:pt idx="390">
                  <c:v>42552</c:v>
                </c:pt>
                <c:pt idx="391">
                  <c:v>42555</c:v>
                </c:pt>
                <c:pt idx="392">
                  <c:v>42556</c:v>
                </c:pt>
                <c:pt idx="393">
                  <c:v>42557</c:v>
                </c:pt>
                <c:pt idx="394">
                  <c:v>42558</c:v>
                </c:pt>
                <c:pt idx="395">
                  <c:v>42559</c:v>
                </c:pt>
                <c:pt idx="396">
                  <c:v>42562</c:v>
                </c:pt>
                <c:pt idx="397">
                  <c:v>42563</c:v>
                </c:pt>
                <c:pt idx="398">
                  <c:v>42564</c:v>
                </c:pt>
                <c:pt idx="399">
                  <c:v>42565</c:v>
                </c:pt>
                <c:pt idx="400">
                  <c:v>42566</c:v>
                </c:pt>
                <c:pt idx="401">
                  <c:v>42569</c:v>
                </c:pt>
                <c:pt idx="402">
                  <c:v>42570</c:v>
                </c:pt>
                <c:pt idx="403">
                  <c:v>42571</c:v>
                </c:pt>
                <c:pt idx="404">
                  <c:v>42572</c:v>
                </c:pt>
                <c:pt idx="405">
                  <c:v>42573</c:v>
                </c:pt>
                <c:pt idx="406">
                  <c:v>42576</c:v>
                </c:pt>
                <c:pt idx="407">
                  <c:v>42577</c:v>
                </c:pt>
                <c:pt idx="408">
                  <c:v>42578</c:v>
                </c:pt>
                <c:pt idx="409">
                  <c:v>42579</c:v>
                </c:pt>
                <c:pt idx="410">
                  <c:v>42580</c:v>
                </c:pt>
                <c:pt idx="411">
                  <c:v>42583</c:v>
                </c:pt>
                <c:pt idx="412">
                  <c:v>42584</c:v>
                </c:pt>
                <c:pt idx="413">
                  <c:v>42585</c:v>
                </c:pt>
                <c:pt idx="414">
                  <c:v>42586</c:v>
                </c:pt>
                <c:pt idx="415">
                  <c:v>42587</c:v>
                </c:pt>
                <c:pt idx="416">
                  <c:v>42590</c:v>
                </c:pt>
                <c:pt idx="417">
                  <c:v>42591</c:v>
                </c:pt>
                <c:pt idx="418">
                  <c:v>42592</c:v>
                </c:pt>
                <c:pt idx="419">
                  <c:v>42593</c:v>
                </c:pt>
                <c:pt idx="420">
                  <c:v>42594</c:v>
                </c:pt>
                <c:pt idx="421">
                  <c:v>42597</c:v>
                </c:pt>
                <c:pt idx="422">
                  <c:v>42598</c:v>
                </c:pt>
                <c:pt idx="423">
                  <c:v>42599</c:v>
                </c:pt>
                <c:pt idx="424">
                  <c:v>42600</c:v>
                </c:pt>
                <c:pt idx="425">
                  <c:v>42601</c:v>
                </c:pt>
                <c:pt idx="426">
                  <c:v>42604</c:v>
                </c:pt>
                <c:pt idx="427">
                  <c:v>42605</c:v>
                </c:pt>
                <c:pt idx="428">
                  <c:v>42606</c:v>
                </c:pt>
                <c:pt idx="429">
                  <c:v>42607</c:v>
                </c:pt>
                <c:pt idx="430">
                  <c:v>42608</c:v>
                </c:pt>
                <c:pt idx="431">
                  <c:v>42611</c:v>
                </c:pt>
                <c:pt idx="432">
                  <c:v>42612</c:v>
                </c:pt>
                <c:pt idx="433">
                  <c:v>42613</c:v>
                </c:pt>
                <c:pt idx="434">
                  <c:v>42614</c:v>
                </c:pt>
                <c:pt idx="435">
                  <c:v>42615</c:v>
                </c:pt>
                <c:pt idx="436">
                  <c:v>42618</c:v>
                </c:pt>
                <c:pt idx="437">
                  <c:v>42619</c:v>
                </c:pt>
                <c:pt idx="438">
                  <c:v>42620</c:v>
                </c:pt>
                <c:pt idx="439">
                  <c:v>42621</c:v>
                </c:pt>
                <c:pt idx="440">
                  <c:v>42622</c:v>
                </c:pt>
                <c:pt idx="441">
                  <c:v>42625</c:v>
                </c:pt>
                <c:pt idx="442">
                  <c:v>42626</c:v>
                </c:pt>
                <c:pt idx="443">
                  <c:v>42627</c:v>
                </c:pt>
                <c:pt idx="444">
                  <c:v>42628</c:v>
                </c:pt>
                <c:pt idx="445">
                  <c:v>42629</c:v>
                </c:pt>
                <c:pt idx="446">
                  <c:v>42632</c:v>
                </c:pt>
                <c:pt idx="447">
                  <c:v>42633</c:v>
                </c:pt>
                <c:pt idx="448">
                  <c:v>42634</c:v>
                </c:pt>
                <c:pt idx="449">
                  <c:v>42635</c:v>
                </c:pt>
                <c:pt idx="450">
                  <c:v>42636</c:v>
                </c:pt>
                <c:pt idx="451">
                  <c:v>42639</c:v>
                </c:pt>
                <c:pt idx="452">
                  <c:v>42640</c:v>
                </c:pt>
                <c:pt idx="453">
                  <c:v>42641</c:v>
                </c:pt>
                <c:pt idx="454">
                  <c:v>42642</c:v>
                </c:pt>
                <c:pt idx="455">
                  <c:v>42643</c:v>
                </c:pt>
                <c:pt idx="456">
                  <c:v>42646</c:v>
                </c:pt>
                <c:pt idx="457">
                  <c:v>42647</c:v>
                </c:pt>
                <c:pt idx="458">
                  <c:v>42648</c:v>
                </c:pt>
                <c:pt idx="459">
                  <c:v>42649</c:v>
                </c:pt>
                <c:pt idx="460">
                  <c:v>42650</c:v>
                </c:pt>
                <c:pt idx="461">
                  <c:v>42653</c:v>
                </c:pt>
                <c:pt idx="462">
                  <c:v>42654</c:v>
                </c:pt>
                <c:pt idx="463">
                  <c:v>42655</c:v>
                </c:pt>
                <c:pt idx="464">
                  <c:v>42656</c:v>
                </c:pt>
                <c:pt idx="465">
                  <c:v>42657</c:v>
                </c:pt>
                <c:pt idx="466">
                  <c:v>42660</c:v>
                </c:pt>
                <c:pt idx="467">
                  <c:v>42661</c:v>
                </c:pt>
                <c:pt idx="468">
                  <c:v>42662</c:v>
                </c:pt>
                <c:pt idx="469">
                  <c:v>42663</c:v>
                </c:pt>
                <c:pt idx="470">
                  <c:v>42664</c:v>
                </c:pt>
                <c:pt idx="471">
                  <c:v>42667</c:v>
                </c:pt>
                <c:pt idx="472">
                  <c:v>42668</c:v>
                </c:pt>
                <c:pt idx="473">
                  <c:v>42669</c:v>
                </c:pt>
                <c:pt idx="474">
                  <c:v>42670</c:v>
                </c:pt>
                <c:pt idx="475">
                  <c:v>42671</c:v>
                </c:pt>
                <c:pt idx="476">
                  <c:v>42674</c:v>
                </c:pt>
                <c:pt idx="477">
                  <c:v>42675</c:v>
                </c:pt>
                <c:pt idx="478">
                  <c:v>42676</c:v>
                </c:pt>
                <c:pt idx="479">
                  <c:v>42677</c:v>
                </c:pt>
                <c:pt idx="480">
                  <c:v>42678</c:v>
                </c:pt>
                <c:pt idx="481">
                  <c:v>42681</c:v>
                </c:pt>
                <c:pt idx="482">
                  <c:v>42682</c:v>
                </c:pt>
                <c:pt idx="483">
                  <c:v>42683</c:v>
                </c:pt>
                <c:pt idx="484">
                  <c:v>42684</c:v>
                </c:pt>
                <c:pt idx="485">
                  <c:v>42685</c:v>
                </c:pt>
                <c:pt idx="486">
                  <c:v>42688</c:v>
                </c:pt>
                <c:pt idx="487">
                  <c:v>42689</c:v>
                </c:pt>
                <c:pt idx="488">
                  <c:v>42690</c:v>
                </c:pt>
                <c:pt idx="489">
                  <c:v>42691</c:v>
                </c:pt>
                <c:pt idx="490">
                  <c:v>42692</c:v>
                </c:pt>
                <c:pt idx="491">
                  <c:v>42695</c:v>
                </c:pt>
                <c:pt idx="492">
                  <c:v>42696</c:v>
                </c:pt>
                <c:pt idx="493">
                  <c:v>42697</c:v>
                </c:pt>
                <c:pt idx="494">
                  <c:v>42698</c:v>
                </c:pt>
                <c:pt idx="495">
                  <c:v>42699</c:v>
                </c:pt>
                <c:pt idx="496">
                  <c:v>42702</c:v>
                </c:pt>
                <c:pt idx="497">
                  <c:v>42703</c:v>
                </c:pt>
                <c:pt idx="498">
                  <c:v>42704</c:v>
                </c:pt>
                <c:pt idx="499">
                  <c:v>42705</c:v>
                </c:pt>
                <c:pt idx="500">
                  <c:v>42706</c:v>
                </c:pt>
                <c:pt idx="501">
                  <c:v>42709</c:v>
                </c:pt>
                <c:pt idx="502">
                  <c:v>42710</c:v>
                </c:pt>
                <c:pt idx="503">
                  <c:v>42711</c:v>
                </c:pt>
                <c:pt idx="504">
                  <c:v>42712</c:v>
                </c:pt>
                <c:pt idx="505">
                  <c:v>42713</c:v>
                </c:pt>
                <c:pt idx="506">
                  <c:v>42716</c:v>
                </c:pt>
                <c:pt idx="507">
                  <c:v>42717</c:v>
                </c:pt>
                <c:pt idx="508">
                  <c:v>42718</c:v>
                </c:pt>
                <c:pt idx="509">
                  <c:v>42719</c:v>
                </c:pt>
                <c:pt idx="510">
                  <c:v>42720</c:v>
                </c:pt>
                <c:pt idx="511">
                  <c:v>42723</c:v>
                </c:pt>
                <c:pt idx="512">
                  <c:v>42724</c:v>
                </c:pt>
                <c:pt idx="513">
                  <c:v>42725</c:v>
                </c:pt>
                <c:pt idx="514">
                  <c:v>42726</c:v>
                </c:pt>
                <c:pt idx="515">
                  <c:v>42727</c:v>
                </c:pt>
                <c:pt idx="516">
                  <c:v>42730</c:v>
                </c:pt>
                <c:pt idx="517">
                  <c:v>42731</c:v>
                </c:pt>
                <c:pt idx="518">
                  <c:v>42732</c:v>
                </c:pt>
                <c:pt idx="519">
                  <c:v>42733</c:v>
                </c:pt>
                <c:pt idx="520">
                  <c:v>42734</c:v>
                </c:pt>
                <c:pt idx="521">
                  <c:v>42737</c:v>
                </c:pt>
                <c:pt idx="522">
                  <c:v>42738</c:v>
                </c:pt>
                <c:pt idx="523">
                  <c:v>42739</c:v>
                </c:pt>
                <c:pt idx="524">
                  <c:v>42740</c:v>
                </c:pt>
                <c:pt idx="525">
                  <c:v>42741</c:v>
                </c:pt>
                <c:pt idx="526">
                  <c:v>42744</c:v>
                </c:pt>
                <c:pt idx="527">
                  <c:v>42745</c:v>
                </c:pt>
                <c:pt idx="528">
                  <c:v>42746</c:v>
                </c:pt>
                <c:pt idx="529">
                  <c:v>42747</c:v>
                </c:pt>
                <c:pt idx="530">
                  <c:v>42748</c:v>
                </c:pt>
                <c:pt idx="531">
                  <c:v>42751</c:v>
                </c:pt>
                <c:pt idx="532">
                  <c:v>42752</c:v>
                </c:pt>
                <c:pt idx="533">
                  <c:v>42753</c:v>
                </c:pt>
                <c:pt idx="534">
                  <c:v>42754</c:v>
                </c:pt>
                <c:pt idx="535">
                  <c:v>42755</c:v>
                </c:pt>
                <c:pt idx="536">
                  <c:v>42758</c:v>
                </c:pt>
                <c:pt idx="537">
                  <c:v>42759</c:v>
                </c:pt>
                <c:pt idx="538">
                  <c:v>42760</c:v>
                </c:pt>
                <c:pt idx="539">
                  <c:v>42761</c:v>
                </c:pt>
                <c:pt idx="540">
                  <c:v>42762</c:v>
                </c:pt>
                <c:pt idx="541">
                  <c:v>42765</c:v>
                </c:pt>
                <c:pt idx="542">
                  <c:v>42766</c:v>
                </c:pt>
                <c:pt idx="543">
                  <c:v>42767</c:v>
                </c:pt>
                <c:pt idx="544">
                  <c:v>42768</c:v>
                </c:pt>
                <c:pt idx="545">
                  <c:v>42769</c:v>
                </c:pt>
                <c:pt idx="546">
                  <c:v>42772</c:v>
                </c:pt>
                <c:pt idx="547">
                  <c:v>42773</c:v>
                </c:pt>
                <c:pt idx="548">
                  <c:v>42774</c:v>
                </c:pt>
                <c:pt idx="549">
                  <c:v>42775</c:v>
                </c:pt>
                <c:pt idx="550">
                  <c:v>42776</c:v>
                </c:pt>
                <c:pt idx="551">
                  <c:v>42779</c:v>
                </c:pt>
                <c:pt idx="552">
                  <c:v>42780</c:v>
                </c:pt>
                <c:pt idx="553">
                  <c:v>42781</c:v>
                </c:pt>
                <c:pt idx="554">
                  <c:v>42782</c:v>
                </c:pt>
                <c:pt idx="555">
                  <c:v>42783</c:v>
                </c:pt>
                <c:pt idx="556">
                  <c:v>42786</c:v>
                </c:pt>
                <c:pt idx="557">
                  <c:v>42787</c:v>
                </c:pt>
                <c:pt idx="558">
                  <c:v>42788</c:v>
                </c:pt>
                <c:pt idx="559">
                  <c:v>42789</c:v>
                </c:pt>
                <c:pt idx="560">
                  <c:v>42790</c:v>
                </c:pt>
                <c:pt idx="561">
                  <c:v>42793</c:v>
                </c:pt>
                <c:pt idx="562">
                  <c:v>42794</c:v>
                </c:pt>
                <c:pt idx="563">
                  <c:v>42795</c:v>
                </c:pt>
                <c:pt idx="564">
                  <c:v>42796</c:v>
                </c:pt>
                <c:pt idx="565">
                  <c:v>42797</c:v>
                </c:pt>
                <c:pt idx="566">
                  <c:v>42800</c:v>
                </c:pt>
                <c:pt idx="567">
                  <c:v>42801</c:v>
                </c:pt>
                <c:pt idx="568">
                  <c:v>42802</c:v>
                </c:pt>
                <c:pt idx="569">
                  <c:v>42803</c:v>
                </c:pt>
                <c:pt idx="570">
                  <c:v>42804</c:v>
                </c:pt>
                <c:pt idx="571">
                  <c:v>42807</c:v>
                </c:pt>
                <c:pt idx="572">
                  <c:v>42808</c:v>
                </c:pt>
                <c:pt idx="573">
                  <c:v>42809</c:v>
                </c:pt>
                <c:pt idx="574">
                  <c:v>42810</c:v>
                </c:pt>
                <c:pt idx="575">
                  <c:v>42811</c:v>
                </c:pt>
                <c:pt idx="576">
                  <c:v>42814</c:v>
                </c:pt>
                <c:pt idx="577">
                  <c:v>42815</c:v>
                </c:pt>
                <c:pt idx="578">
                  <c:v>42816</c:v>
                </c:pt>
                <c:pt idx="579">
                  <c:v>42817</c:v>
                </c:pt>
                <c:pt idx="580">
                  <c:v>42818</c:v>
                </c:pt>
                <c:pt idx="581">
                  <c:v>42821</c:v>
                </c:pt>
                <c:pt idx="582">
                  <c:v>42822</c:v>
                </c:pt>
                <c:pt idx="583">
                  <c:v>42823</c:v>
                </c:pt>
                <c:pt idx="584">
                  <c:v>42824</c:v>
                </c:pt>
                <c:pt idx="585">
                  <c:v>42825</c:v>
                </c:pt>
                <c:pt idx="586">
                  <c:v>42828</c:v>
                </c:pt>
                <c:pt idx="587">
                  <c:v>42829</c:v>
                </c:pt>
                <c:pt idx="588">
                  <c:v>42830</c:v>
                </c:pt>
                <c:pt idx="589">
                  <c:v>42831</c:v>
                </c:pt>
                <c:pt idx="590">
                  <c:v>42832</c:v>
                </c:pt>
                <c:pt idx="591">
                  <c:v>42835</c:v>
                </c:pt>
                <c:pt idx="592">
                  <c:v>42836</c:v>
                </c:pt>
                <c:pt idx="593">
                  <c:v>42837</c:v>
                </c:pt>
                <c:pt idx="594">
                  <c:v>42838</c:v>
                </c:pt>
                <c:pt idx="595">
                  <c:v>42839</c:v>
                </c:pt>
                <c:pt idx="596">
                  <c:v>42842</c:v>
                </c:pt>
                <c:pt idx="597">
                  <c:v>42843</c:v>
                </c:pt>
                <c:pt idx="598">
                  <c:v>42844</c:v>
                </c:pt>
                <c:pt idx="599">
                  <c:v>42845</c:v>
                </c:pt>
                <c:pt idx="600">
                  <c:v>42846</c:v>
                </c:pt>
                <c:pt idx="601">
                  <c:v>42849</c:v>
                </c:pt>
                <c:pt idx="602">
                  <c:v>42850</c:v>
                </c:pt>
                <c:pt idx="603">
                  <c:v>42851</c:v>
                </c:pt>
                <c:pt idx="604">
                  <c:v>42852</c:v>
                </c:pt>
                <c:pt idx="605">
                  <c:v>42853</c:v>
                </c:pt>
                <c:pt idx="606">
                  <c:v>42856</c:v>
                </c:pt>
                <c:pt idx="607">
                  <c:v>42857</c:v>
                </c:pt>
                <c:pt idx="608">
                  <c:v>42858</c:v>
                </c:pt>
                <c:pt idx="609">
                  <c:v>42859</c:v>
                </c:pt>
                <c:pt idx="610">
                  <c:v>42860</c:v>
                </c:pt>
                <c:pt idx="611">
                  <c:v>42863</c:v>
                </c:pt>
                <c:pt idx="612">
                  <c:v>42864</c:v>
                </c:pt>
                <c:pt idx="613">
                  <c:v>42865</c:v>
                </c:pt>
                <c:pt idx="614">
                  <c:v>42866</c:v>
                </c:pt>
                <c:pt idx="615">
                  <c:v>42867</c:v>
                </c:pt>
                <c:pt idx="616">
                  <c:v>42870</c:v>
                </c:pt>
                <c:pt idx="617">
                  <c:v>42871</c:v>
                </c:pt>
                <c:pt idx="618">
                  <c:v>42872</c:v>
                </c:pt>
                <c:pt idx="619">
                  <c:v>42873</c:v>
                </c:pt>
                <c:pt idx="620">
                  <c:v>42874</c:v>
                </c:pt>
                <c:pt idx="621">
                  <c:v>42877</c:v>
                </c:pt>
                <c:pt idx="622">
                  <c:v>42878</c:v>
                </c:pt>
                <c:pt idx="623">
                  <c:v>42879</c:v>
                </c:pt>
                <c:pt idx="624">
                  <c:v>42880</c:v>
                </c:pt>
                <c:pt idx="625">
                  <c:v>42881</c:v>
                </c:pt>
                <c:pt idx="626">
                  <c:v>42884</c:v>
                </c:pt>
                <c:pt idx="627">
                  <c:v>42885</c:v>
                </c:pt>
                <c:pt idx="628">
                  <c:v>42886</c:v>
                </c:pt>
                <c:pt idx="629">
                  <c:v>42887</c:v>
                </c:pt>
                <c:pt idx="630">
                  <c:v>42888</c:v>
                </c:pt>
                <c:pt idx="631">
                  <c:v>42891</c:v>
                </c:pt>
                <c:pt idx="632">
                  <c:v>42892</c:v>
                </c:pt>
                <c:pt idx="633">
                  <c:v>42893</c:v>
                </c:pt>
                <c:pt idx="634">
                  <c:v>42894</c:v>
                </c:pt>
                <c:pt idx="635">
                  <c:v>42895</c:v>
                </c:pt>
                <c:pt idx="636">
                  <c:v>42898</c:v>
                </c:pt>
                <c:pt idx="637">
                  <c:v>42899</c:v>
                </c:pt>
                <c:pt idx="638">
                  <c:v>42900</c:v>
                </c:pt>
                <c:pt idx="639">
                  <c:v>42901</c:v>
                </c:pt>
                <c:pt idx="640">
                  <c:v>42902</c:v>
                </c:pt>
                <c:pt idx="641">
                  <c:v>42905</c:v>
                </c:pt>
                <c:pt idx="642">
                  <c:v>42906</c:v>
                </c:pt>
                <c:pt idx="643">
                  <c:v>42907</c:v>
                </c:pt>
                <c:pt idx="644">
                  <c:v>42908</c:v>
                </c:pt>
                <c:pt idx="645">
                  <c:v>42909</c:v>
                </c:pt>
                <c:pt idx="646">
                  <c:v>42912</c:v>
                </c:pt>
                <c:pt idx="647">
                  <c:v>42913</c:v>
                </c:pt>
                <c:pt idx="648">
                  <c:v>42914</c:v>
                </c:pt>
                <c:pt idx="649">
                  <c:v>42915</c:v>
                </c:pt>
                <c:pt idx="650">
                  <c:v>42916</c:v>
                </c:pt>
                <c:pt idx="651">
                  <c:v>42919</c:v>
                </c:pt>
                <c:pt idx="652">
                  <c:v>42920</c:v>
                </c:pt>
                <c:pt idx="653">
                  <c:v>42921</c:v>
                </c:pt>
                <c:pt idx="654">
                  <c:v>42922</c:v>
                </c:pt>
                <c:pt idx="655">
                  <c:v>42923</c:v>
                </c:pt>
                <c:pt idx="656">
                  <c:v>42926</c:v>
                </c:pt>
                <c:pt idx="657">
                  <c:v>42927</c:v>
                </c:pt>
                <c:pt idx="658">
                  <c:v>42928</c:v>
                </c:pt>
                <c:pt idx="659">
                  <c:v>42929</c:v>
                </c:pt>
                <c:pt idx="660">
                  <c:v>42930</c:v>
                </c:pt>
                <c:pt idx="661">
                  <c:v>42933</c:v>
                </c:pt>
                <c:pt idx="662">
                  <c:v>42934</c:v>
                </c:pt>
                <c:pt idx="663">
                  <c:v>42935</c:v>
                </c:pt>
                <c:pt idx="664">
                  <c:v>42936</c:v>
                </c:pt>
                <c:pt idx="665">
                  <c:v>42937</c:v>
                </c:pt>
                <c:pt idx="666">
                  <c:v>42940</c:v>
                </c:pt>
                <c:pt idx="667">
                  <c:v>42941</c:v>
                </c:pt>
                <c:pt idx="668">
                  <c:v>42942</c:v>
                </c:pt>
                <c:pt idx="669">
                  <c:v>42943</c:v>
                </c:pt>
                <c:pt idx="670">
                  <c:v>42944</c:v>
                </c:pt>
                <c:pt idx="671">
                  <c:v>42947</c:v>
                </c:pt>
                <c:pt idx="672">
                  <c:v>42948</c:v>
                </c:pt>
                <c:pt idx="673">
                  <c:v>42949</c:v>
                </c:pt>
                <c:pt idx="674">
                  <c:v>42950</c:v>
                </c:pt>
                <c:pt idx="675">
                  <c:v>42951</c:v>
                </c:pt>
                <c:pt idx="676">
                  <c:v>42954</c:v>
                </c:pt>
                <c:pt idx="677">
                  <c:v>42955</c:v>
                </c:pt>
                <c:pt idx="678">
                  <c:v>42956</c:v>
                </c:pt>
                <c:pt idx="679">
                  <c:v>42957</c:v>
                </c:pt>
                <c:pt idx="680">
                  <c:v>42958</c:v>
                </c:pt>
                <c:pt idx="681">
                  <c:v>42961</c:v>
                </c:pt>
                <c:pt idx="682">
                  <c:v>42962</c:v>
                </c:pt>
                <c:pt idx="683">
                  <c:v>42963</c:v>
                </c:pt>
                <c:pt idx="684">
                  <c:v>42964</c:v>
                </c:pt>
                <c:pt idx="685">
                  <c:v>42965</c:v>
                </c:pt>
                <c:pt idx="686">
                  <c:v>42968</c:v>
                </c:pt>
                <c:pt idx="687">
                  <c:v>42969</c:v>
                </c:pt>
                <c:pt idx="688">
                  <c:v>42970</c:v>
                </c:pt>
                <c:pt idx="689">
                  <c:v>42971</c:v>
                </c:pt>
                <c:pt idx="690">
                  <c:v>42972</c:v>
                </c:pt>
                <c:pt idx="691">
                  <c:v>42975</c:v>
                </c:pt>
                <c:pt idx="692">
                  <c:v>42976</c:v>
                </c:pt>
                <c:pt idx="693">
                  <c:v>42977</c:v>
                </c:pt>
                <c:pt idx="694">
                  <c:v>42978</c:v>
                </c:pt>
                <c:pt idx="695">
                  <c:v>42979</c:v>
                </c:pt>
                <c:pt idx="696">
                  <c:v>42982</c:v>
                </c:pt>
                <c:pt idx="697">
                  <c:v>42983</c:v>
                </c:pt>
                <c:pt idx="698">
                  <c:v>42984</c:v>
                </c:pt>
                <c:pt idx="699">
                  <c:v>42985</c:v>
                </c:pt>
                <c:pt idx="700">
                  <c:v>42986</c:v>
                </c:pt>
                <c:pt idx="701">
                  <c:v>42989</c:v>
                </c:pt>
                <c:pt idx="702">
                  <c:v>42990</c:v>
                </c:pt>
                <c:pt idx="703">
                  <c:v>42991</c:v>
                </c:pt>
                <c:pt idx="704">
                  <c:v>42992</c:v>
                </c:pt>
                <c:pt idx="705">
                  <c:v>42993</c:v>
                </c:pt>
                <c:pt idx="706">
                  <c:v>42996</c:v>
                </c:pt>
                <c:pt idx="707">
                  <c:v>42997</c:v>
                </c:pt>
                <c:pt idx="708">
                  <c:v>42998</c:v>
                </c:pt>
                <c:pt idx="709">
                  <c:v>42999</c:v>
                </c:pt>
                <c:pt idx="710">
                  <c:v>43000</c:v>
                </c:pt>
                <c:pt idx="711">
                  <c:v>43003</c:v>
                </c:pt>
                <c:pt idx="712">
                  <c:v>43004</c:v>
                </c:pt>
                <c:pt idx="713">
                  <c:v>43005</c:v>
                </c:pt>
                <c:pt idx="714">
                  <c:v>43006</c:v>
                </c:pt>
                <c:pt idx="715">
                  <c:v>43007</c:v>
                </c:pt>
                <c:pt idx="716">
                  <c:v>43010</c:v>
                </c:pt>
                <c:pt idx="717">
                  <c:v>43011</c:v>
                </c:pt>
                <c:pt idx="718">
                  <c:v>43012</c:v>
                </c:pt>
                <c:pt idx="719">
                  <c:v>43013</c:v>
                </c:pt>
                <c:pt idx="720">
                  <c:v>43014</c:v>
                </c:pt>
                <c:pt idx="721">
                  <c:v>43017</c:v>
                </c:pt>
                <c:pt idx="722">
                  <c:v>43018</c:v>
                </c:pt>
                <c:pt idx="723">
                  <c:v>43019</c:v>
                </c:pt>
                <c:pt idx="724">
                  <c:v>43020</c:v>
                </c:pt>
                <c:pt idx="725">
                  <c:v>43021</c:v>
                </c:pt>
                <c:pt idx="726">
                  <c:v>43024</c:v>
                </c:pt>
                <c:pt idx="727">
                  <c:v>43025</c:v>
                </c:pt>
                <c:pt idx="728">
                  <c:v>43026</c:v>
                </c:pt>
                <c:pt idx="729">
                  <c:v>43027</c:v>
                </c:pt>
                <c:pt idx="730">
                  <c:v>43028</c:v>
                </c:pt>
                <c:pt idx="731">
                  <c:v>43031</c:v>
                </c:pt>
                <c:pt idx="732">
                  <c:v>43032</c:v>
                </c:pt>
                <c:pt idx="733">
                  <c:v>43033</c:v>
                </c:pt>
                <c:pt idx="734">
                  <c:v>43034</c:v>
                </c:pt>
                <c:pt idx="735">
                  <c:v>43035</c:v>
                </c:pt>
                <c:pt idx="736">
                  <c:v>43038</c:v>
                </c:pt>
                <c:pt idx="737">
                  <c:v>43039</c:v>
                </c:pt>
                <c:pt idx="738">
                  <c:v>43040</c:v>
                </c:pt>
                <c:pt idx="739">
                  <c:v>43041</c:v>
                </c:pt>
                <c:pt idx="740">
                  <c:v>43042</c:v>
                </c:pt>
                <c:pt idx="741">
                  <c:v>43045</c:v>
                </c:pt>
                <c:pt idx="742">
                  <c:v>43046</c:v>
                </c:pt>
                <c:pt idx="743">
                  <c:v>43047</c:v>
                </c:pt>
                <c:pt idx="744">
                  <c:v>43048</c:v>
                </c:pt>
                <c:pt idx="745">
                  <c:v>43049</c:v>
                </c:pt>
                <c:pt idx="746">
                  <c:v>43052</c:v>
                </c:pt>
                <c:pt idx="747">
                  <c:v>43053</c:v>
                </c:pt>
                <c:pt idx="748">
                  <c:v>43054</c:v>
                </c:pt>
                <c:pt idx="749">
                  <c:v>43055</c:v>
                </c:pt>
                <c:pt idx="750">
                  <c:v>43056</c:v>
                </c:pt>
                <c:pt idx="751">
                  <c:v>43059</c:v>
                </c:pt>
                <c:pt idx="752">
                  <c:v>43060</c:v>
                </c:pt>
                <c:pt idx="753">
                  <c:v>43061</c:v>
                </c:pt>
                <c:pt idx="754">
                  <c:v>43062</c:v>
                </c:pt>
                <c:pt idx="755">
                  <c:v>43063</c:v>
                </c:pt>
                <c:pt idx="756">
                  <c:v>43066</c:v>
                </c:pt>
                <c:pt idx="757">
                  <c:v>43067</c:v>
                </c:pt>
                <c:pt idx="758">
                  <c:v>43068</c:v>
                </c:pt>
                <c:pt idx="759">
                  <c:v>43069</c:v>
                </c:pt>
                <c:pt idx="760">
                  <c:v>43070</c:v>
                </c:pt>
                <c:pt idx="761">
                  <c:v>43073</c:v>
                </c:pt>
                <c:pt idx="762">
                  <c:v>43074</c:v>
                </c:pt>
                <c:pt idx="763">
                  <c:v>43075</c:v>
                </c:pt>
                <c:pt idx="764">
                  <c:v>43076</c:v>
                </c:pt>
                <c:pt idx="765">
                  <c:v>43077</c:v>
                </c:pt>
                <c:pt idx="766">
                  <c:v>43080</c:v>
                </c:pt>
                <c:pt idx="767">
                  <c:v>43081</c:v>
                </c:pt>
                <c:pt idx="768">
                  <c:v>43082</c:v>
                </c:pt>
                <c:pt idx="769">
                  <c:v>43083</c:v>
                </c:pt>
                <c:pt idx="770">
                  <c:v>43084</c:v>
                </c:pt>
                <c:pt idx="771">
                  <c:v>43087</c:v>
                </c:pt>
                <c:pt idx="772">
                  <c:v>43088</c:v>
                </c:pt>
                <c:pt idx="773">
                  <c:v>43089</c:v>
                </c:pt>
                <c:pt idx="774">
                  <c:v>43090</c:v>
                </c:pt>
                <c:pt idx="775">
                  <c:v>43091</c:v>
                </c:pt>
                <c:pt idx="776">
                  <c:v>43094</c:v>
                </c:pt>
                <c:pt idx="777">
                  <c:v>43095</c:v>
                </c:pt>
                <c:pt idx="778">
                  <c:v>43096</c:v>
                </c:pt>
                <c:pt idx="779">
                  <c:v>43097</c:v>
                </c:pt>
                <c:pt idx="780">
                  <c:v>43098</c:v>
                </c:pt>
                <c:pt idx="781">
                  <c:v>43101</c:v>
                </c:pt>
                <c:pt idx="782">
                  <c:v>43102</c:v>
                </c:pt>
                <c:pt idx="783">
                  <c:v>43103</c:v>
                </c:pt>
                <c:pt idx="784">
                  <c:v>43104</c:v>
                </c:pt>
                <c:pt idx="785">
                  <c:v>43105</c:v>
                </c:pt>
                <c:pt idx="786">
                  <c:v>43108</c:v>
                </c:pt>
                <c:pt idx="787">
                  <c:v>43109</c:v>
                </c:pt>
                <c:pt idx="788">
                  <c:v>43110</c:v>
                </c:pt>
                <c:pt idx="789">
                  <c:v>43111</c:v>
                </c:pt>
                <c:pt idx="790">
                  <c:v>43112</c:v>
                </c:pt>
                <c:pt idx="791">
                  <c:v>43115</c:v>
                </c:pt>
                <c:pt idx="792">
                  <c:v>43116</c:v>
                </c:pt>
                <c:pt idx="793">
                  <c:v>43117</c:v>
                </c:pt>
                <c:pt idx="794">
                  <c:v>43118</c:v>
                </c:pt>
                <c:pt idx="795">
                  <c:v>43119</c:v>
                </c:pt>
                <c:pt idx="796">
                  <c:v>43122</c:v>
                </c:pt>
                <c:pt idx="797">
                  <c:v>43123</c:v>
                </c:pt>
                <c:pt idx="798">
                  <c:v>43124</c:v>
                </c:pt>
                <c:pt idx="799">
                  <c:v>43125</c:v>
                </c:pt>
                <c:pt idx="800">
                  <c:v>43126</c:v>
                </c:pt>
                <c:pt idx="801">
                  <c:v>43129</c:v>
                </c:pt>
                <c:pt idx="802">
                  <c:v>43130</c:v>
                </c:pt>
                <c:pt idx="803">
                  <c:v>43131</c:v>
                </c:pt>
                <c:pt idx="804">
                  <c:v>43132</c:v>
                </c:pt>
                <c:pt idx="805">
                  <c:v>43133</c:v>
                </c:pt>
                <c:pt idx="806">
                  <c:v>43136</c:v>
                </c:pt>
                <c:pt idx="807">
                  <c:v>43137</c:v>
                </c:pt>
                <c:pt idx="808">
                  <c:v>43138</c:v>
                </c:pt>
                <c:pt idx="809">
                  <c:v>43139</c:v>
                </c:pt>
                <c:pt idx="810">
                  <c:v>43140</c:v>
                </c:pt>
                <c:pt idx="811">
                  <c:v>43143</c:v>
                </c:pt>
                <c:pt idx="812">
                  <c:v>43144</c:v>
                </c:pt>
                <c:pt idx="813">
                  <c:v>43145</c:v>
                </c:pt>
                <c:pt idx="814">
                  <c:v>43146</c:v>
                </c:pt>
                <c:pt idx="815">
                  <c:v>43147</c:v>
                </c:pt>
                <c:pt idx="816">
                  <c:v>43150</c:v>
                </c:pt>
                <c:pt idx="817">
                  <c:v>43151</c:v>
                </c:pt>
                <c:pt idx="818">
                  <c:v>43152</c:v>
                </c:pt>
                <c:pt idx="819">
                  <c:v>43153</c:v>
                </c:pt>
                <c:pt idx="820">
                  <c:v>43154</c:v>
                </c:pt>
                <c:pt idx="821">
                  <c:v>43157</c:v>
                </c:pt>
                <c:pt idx="822">
                  <c:v>43158</c:v>
                </c:pt>
                <c:pt idx="823">
                  <c:v>43159</c:v>
                </c:pt>
                <c:pt idx="824">
                  <c:v>43160</c:v>
                </c:pt>
                <c:pt idx="825">
                  <c:v>43161</c:v>
                </c:pt>
                <c:pt idx="826">
                  <c:v>43164</c:v>
                </c:pt>
                <c:pt idx="827">
                  <c:v>43165</c:v>
                </c:pt>
                <c:pt idx="828">
                  <c:v>43166</c:v>
                </c:pt>
                <c:pt idx="829">
                  <c:v>43167</c:v>
                </c:pt>
                <c:pt idx="830">
                  <c:v>43168</c:v>
                </c:pt>
                <c:pt idx="831">
                  <c:v>43171</c:v>
                </c:pt>
                <c:pt idx="832">
                  <c:v>43172</c:v>
                </c:pt>
                <c:pt idx="833">
                  <c:v>43173</c:v>
                </c:pt>
                <c:pt idx="834">
                  <c:v>43174</c:v>
                </c:pt>
                <c:pt idx="835">
                  <c:v>43175</c:v>
                </c:pt>
                <c:pt idx="836">
                  <c:v>43178</c:v>
                </c:pt>
                <c:pt idx="837">
                  <c:v>43179</c:v>
                </c:pt>
                <c:pt idx="838">
                  <c:v>43180</c:v>
                </c:pt>
                <c:pt idx="839">
                  <c:v>43181</c:v>
                </c:pt>
                <c:pt idx="840">
                  <c:v>43182</c:v>
                </c:pt>
                <c:pt idx="841">
                  <c:v>43185</c:v>
                </c:pt>
                <c:pt idx="842">
                  <c:v>43186</c:v>
                </c:pt>
                <c:pt idx="843">
                  <c:v>43187</c:v>
                </c:pt>
                <c:pt idx="844">
                  <c:v>43188</c:v>
                </c:pt>
                <c:pt idx="845">
                  <c:v>43189</c:v>
                </c:pt>
                <c:pt idx="846">
                  <c:v>43192</c:v>
                </c:pt>
                <c:pt idx="847">
                  <c:v>43193</c:v>
                </c:pt>
                <c:pt idx="848">
                  <c:v>43194</c:v>
                </c:pt>
                <c:pt idx="849">
                  <c:v>43195</c:v>
                </c:pt>
                <c:pt idx="850">
                  <c:v>43196</c:v>
                </c:pt>
                <c:pt idx="851">
                  <c:v>43199</c:v>
                </c:pt>
                <c:pt idx="852">
                  <c:v>43200</c:v>
                </c:pt>
                <c:pt idx="853">
                  <c:v>43201</c:v>
                </c:pt>
                <c:pt idx="854">
                  <c:v>43202</c:v>
                </c:pt>
                <c:pt idx="855">
                  <c:v>43203</c:v>
                </c:pt>
                <c:pt idx="856">
                  <c:v>43206</c:v>
                </c:pt>
                <c:pt idx="857">
                  <c:v>43207</c:v>
                </c:pt>
                <c:pt idx="858">
                  <c:v>43208</c:v>
                </c:pt>
                <c:pt idx="859">
                  <c:v>43209</c:v>
                </c:pt>
                <c:pt idx="860">
                  <c:v>43210</c:v>
                </c:pt>
                <c:pt idx="861">
                  <c:v>43213</c:v>
                </c:pt>
                <c:pt idx="862">
                  <c:v>43214</c:v>
                </c:pt>
                <c:pt idx="863">
                  <c:v>43215</c:v>
                </c:pt>
                <c:pt idx="864">
                  <c:v>43216</c:v>
                </c:pt>
                <c:pt idx="865">
                  <c:v>43217</c:v>
                </c:pt>
                <c:pt idx="866">
                  <c:v>43220</c:v>
                </c:pt>
                <c:pt idx="867">
                  <c:v>43221</c:v>
                </c:pt>
                <c:pt idx="868">
                  <c:v>43222</c:v>
                </c:pt>
                <c:pt idx="869">
                  <c:v>43223</c:v>
                </c:pt>
                <c:pt idx="870">
                  <c:v>43224</c:v>
                </c:pt>
                <c:pt idx="871">
                  <c:v>43227</c:v>
                </c:pt>
                <c:pt idx="872">
                  <c:v>43228</c:v>
                </c:pt>
                <c:pt idx="873">
                  <c:v>43229</c:v>
                </c:pt>
                <c:pt idx="874">
                  <c:v>43230</c:v>
                </c:pt>
                <c:pt idx="875">
                  <c:v>43231</c:v>
                </c:pt>
                <c:pt idx="876">
                  <c:v>43234</c:v>
                </c:pt>
                <c:pt idx="877">
                  <c:v>43235</c:v>
                </c:pt>
                <c:pt idx="878">
                  <c:v>43236</c:v>
                </c:pt>
                <c:pt idx="879">
                  <c:v>43237</c:v>
                </c:pt>
                <c:pt idx="880">
                  <c:v>43238</c:v>
                </c:pt>
                <c:pt idx="881">
                  <c:v>43241</c:v>
                </c:pt>
                <c:pt idx="882">
                  <c:v>43242</c:v>
                </c:pt>
                <c:pt idx="883">
                  <c:v>43243</c:v>
                </c:pt>
                <c:pt idx="884">
                  <c:v>43244</c:v>
                </c:pt>
                <c:pt idx="885">
                  <c:v>43245</c:v>
                </c:pt>
                <c:pt idx="886">
                  <c:v>43248</c:v>
                </c:pt>
                <c:pt idx="887">
                  <c:v>43249</c:v>
                </c:pt>
                <c:pt idx="888">
                  <c:v>43250</c:v>
                </c:pt>
                <c:pt idx="889">
                  <c:v>43251</c:v>
                </c:pt>
                <c:pt idx="890">
                  <c:v>43252</c:v>
                </c:pt>
                <c:pt idx="891">
                  <c:v>43255</c:v>
                </c:pt>
                <c:pt idx="892">
                  <c:v>43256</c:v>
                </c:pt>
                <c:pt idx="893">
                  <c:v>43257</c:v>
                </c:pt>
                <c:pt idx="894">
                  <c:v>43258</c:v>
                </c:pt>
                <c:pt idx="895">
                  <c:v>43259</c:v>
                </c:pt>
                <c:pt idx="896">
                  <c:v>43262</c:v>
                </c:pt>
                <c:pt idx="897">
                  <c:v>43263</c:v>
                </c:pt>
                <c:pt idx="898">
                  <c:v>43264</c:v>
                </c:pt>
                <c:pt idx="899">
                  <c:v>43265</c:v>
                </c:pt>
                <c:pt idx="900">
                  <c:v>43266</c:v>
                </c:pt>
                <c:pt idx="901">
                  <c:v>43269</c:v>
                </c:pt>
                <c:pt idx="902">
                  <c:v>43270</c:v>
                </c:pt>
                <c:pt idx="903">
                  <c:v>43271</c:v>
                </c:pt>
                <c:pt idx="904">
                  <c:v>43272</c:v>
                </c:pt>
                <c:pt idx="905">
                  <c:v>43273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43283</c:v>
                </c:pt>
                <c:pt idx="912">
                  <c:v>43284</c:v>
                </c:pt>
                <c:pt idx="913">
                  <c:v>43285</c:v>
                </c:pt>
                <c:pt idx="914">
                  <c:v>43286</c:v>
                </c:pt>
                <c:pt idx="915">
                  <c:v>43287</c:v>
                </c:pt>
                <c:pt idx="916">
                  <c:v>43290</c:v>
                </c:pt>
                <c:pt idx="917">
                  <c:v>43291</c:v>
                </c:pt>
                <c:pt idx="918">
                  <c:v>43292</c:v>
                </c:pt>
                <c:pt idx="919">
                  <c:v>43293</c:v>
                </c:pt>
                <c:pt idx="920">
                  <c:v>43294</c:v>
                </c:pt>
                <c:pt idx="921">
                  <c:v>43297</c:v>
                </c:pt>
                <c:pt idx="922">
                  <c:v>43298</c:v>
                </c:pt>
                <c:pt idx="923">
                  <c:v>43299</c:v>
                </c:pt>
                <c:pt idx="924">
                  <c:v>43300</c:v>
                </c:pt>
                <c:pt idx="925">
                  <c:v>43301</c:v>
                </c:pt>
                <c:pt idx="926">
                  <c:v>43304</c:v>
                </c:pt>
                <c:pt idx="927">
                  <c:v>43305</c:v>
                </c:pt>
                <c:pt idx="928">
                  <c:v>43306</c:v>
                </c:pt>
                <c:pt idx="929">
                  <c:v>43307</c:v>
                </c:pt>
                <c:pt idx="930">
                  <c:v>43308</c:v>
                </c:pt>
                <c:pt idx="931">
                  <c:v>43311</c:v>
                </c:pt>
                <c:pt idx="932">
                  <c:v>43312</c:v>
                </c:pt>
                <c:pt idx="933">
                  <c:v>43313</c:v>
                </c:pt>
                <c:pt idx="934">
                  <c:v>43314</c:v>
                </c:pt>
                <c:pt idx="935">
                  <c:v>43315</c:v>
                </c:pt>
                <c:pt idx="936">
                  <c:v>43318</c:v>
                </c:pt>
                <c:pt idx="937">
                  <c:v>43319</c:v>
                </c:pt>
                <c:pt idx="938">
                  <c:v>43320</c:v>
                </c:pt>
                <c:pt idx="939">
                  <c:v>43321</c:v>
                </c:pt>
                <c:pt idx="940">
                  <c:v>43322</c:v>
                </c:pt>
                <c:pt idx="941">
                  <c:v>43325</c:v>
                </c:pt>
                <c:pt idx="942">
                  <c:v>43326</c:v>
                </c:pt>
                <c:pt idx="943">
                  <c:v>43327</c:v>
                </c:pt>
                <c:pt idx="944">
                  <c:v>43328</c:v>
                </c:pt>
                <c:pt idx="945">
                  <c:v>43329</c:v>
                </c:pt>
                <c:pt idx="946">
                  <c:v>43332</c:v>
                </c:pt>
                <c:pt idx="947">
                  <c:v>43333</c:v>
                </c:pt>
                <c:pt idx="948">
                  <c:v>43334</c:v>
                </c:pt>
                <c:pt idx="949">
                  <c:v>43335</c:v>
                </c:pt>
                <c:pt idx="950">
                  <c:v>43336</c:v>
                </c:pt>
                <c:pt idx="951">
                  <c:v>43339</c:v>
                </c:pt>
                <c:pt idx="952">
                  <c:v>43340</c:v>
                </c:pt>
                <c:pt idx="953">
                  <c:v>43341</c:v>
                </c:pt>
                <c:pt idx="954">
                  <c:v>43342</c:v>
                </c:pt>
                <c:pt idx="955">
                  <c:v>43343</c:v>
                </c:pt>
                <c:pt idx="956">
                  <c:v>43346</c:v>
                </c:pt>
                <c:pt idx="957">
                  <c:v>43347</c:v>
                </c:pt>
                <c:pt idx="958">
                  <c:v>43348</c:v>
                </c:pt>
                <c:pt idx="959">
                  <c:v>43349</c:v>
                </c:pt>
                <c:pt idx="960">
                  <c:v>43350</c:v>
                </c:pt>
                <c:pt idx="961">
                  <c:v>43353</c:v>
                </c:pt>
                <c:pt idx="962">
                  <c:v>43354</c:v>
                </c:pt>
                <c:pt idx="963">
                  <c:v>43355</c:v>
                </c:pt>
                <c:pt idx="964">
                  <c:v>43356</c:v>
                </c:pt>
                <c:pt idx="965">
                  <c:v>43357</c:v>
                </c:pt>
                <c:pt idx="966">
                  <c:v>43360</c:v>
                </c:pt>
                <c:pt idx="967">
                  <c:v>43361</c:v>
                </c:pt>
                <c:pt idx="968">
                  <c:v>43362</c:v>
                </c:pt>
                <c:pt idx="969">
                  <c:v>43363</c:v>
                </c:pt>
                <c:pt idx="970">
                  <c:v>43364</c:v>
                </c:pt>
                <c:pt idx="971">
                  <c:v>43367</c:v>
                </c:pt>
                <c:pt idx="972">
                  <c:v>43368</c:v>
                </c:pt>
                <c:pt idx="973">
                  <c:v>43369</c:v>
                </c:pt>
                <c:pt idx="974">
                  <c:v>43370</c:v>
                </c:pt>
                <c:pt idx="975">
                  <c:v>43371</c:v>
                </c:pt>
                <c:pt idx="976">
                  <c:v>43374</c:v>
                </c:pt>
                <c:pt idx="977">
                  <c:v>43375</c:v>
                </c:pt>
                <c:pt idx="978">
                  <c:v>43376</c:v>
                </c:pt>
                <c:pt idx="979">
                  <c:v>43377</c:v>
                </c:pt>
                <c:pt idx="980">
                  <c:v>43378</c:v>
                </c:pt>
                <c:pt idx="981">
                  <c:v>43381</c:v>
                </c:pt>
                <c:pt idx="982">
                  <c:v>43382</c:v>
                </c:pt>
                <c:pt idx="983">
                  <c:v>43383</c:v>
                </c:pt>
                <c:pt idx="984">
                  <c:v>43384</c:v>
                </c:pt>
                <c:pt idx="985">
                  <c:v>43385</c:v>
                </c:pt>
                <c:pt idx="986">
                  <c:v>43388</c:v>
                </c:pt>
                <c:pt idx="987">
                  <c:v>43389</c:v>
                </c:pt>
                <c:pt idx="988">
                  <c:v>43390</c:v>
                </c:pt>
                <c:pt idx="989">
                  <c:v>43391</c:v>
                </c:pt>
                <c:pt idx="990">
                  <c:v>43392</c:v>
                </c:pt>
                <c:pt idx="991">
                  <c:v>43395</c:v>
                </c:pt>
                <c:pt idx="992">
                  <c:v>43396</c:v>
                </c:pt>
                <c:pt idx="993">
                  <c:v>43397</c:v>
                </c:pt>
                <c:pt idx="994">
                  <c:v>43398</c:v>
                </c:pt>
                <c:pt idx="995">
                  <c:v>43399</c:v>
                </c:pt>
                <c:pt idx="996">
                  <c:v>43402</c:v>
                </c:pt>
                <c:pt idx="997">
                  <c:v>43403</c:v>
                </c:pt>
                <c:pt idx="998">
                  <c:v>43404</c:v>
                </c:pt>
                <c:pt idx="999">
                  <c:v>43405</c:v>
                </c:pt>
                <c:pt idx="1000">
                  <c:v>43406</c:v>
                </c:pt>
                <c:pt idx="1001">
                  <c:v>43409</c:v>
                </c:pt>
                <c:pt idx="1002">
                  <c:v>43410</c:v>
                </c:pt>
                <c:pt idx="1003">
                  <c:v>43411</c:v>
                </c:pt>
                <c:pt idx="1004">
                  <c:v>43412</c:v>
                </c:pt>
                <c:pt idx="1005">
                  <c:v>43413</c:v>
                </c:pt>
                <c:pt idx="1006">
                  <c:v>43416</c:v>
                </c:pt>
                <c:pt idx="1007">
                  <c:v>43417</c:v>
                </c:pt>
                <c:pt idx="1008">
                  <c:v>43418</c:v>
                </c:pt>
                <c:pt idx="1009">
                  <c:v>43419</c:v>
                </c:pt>
                <c:pt idx="1010">
                  <c:v>43420</c:v>
                </c:pt>
                <c:pt idx="1011">
                  <c:v>43423</c:v>
                </c:pt>
                <c:pt idx="1012">
                  <c:v>43424</c:v>
                </c:pt>
                <c:pt idx="1013">
                  <c:v>43425</c:v>
                </c:pt>
                <c:pt idx="1014">
                  <c:v>43426</c:v>
                </c:pt>
                <c:pt idx="1015">
                  <c:v>43427</c:v>
                </c:pt>
                <c:pt idx="1016">
                  <c:v>43430</c:v>
                </c:pt>
                <c:pt idx="1017">
                  <c:v>43431</c:v>
                </c:pt>
                <c:pt idx="1018">
                  <c:v>43432</c:v>
                </c:pt>
                <c:pt idx="1019">
                  <c:v>43433</c:v>
                </c:pt>
                <c:pt idx="1020">
                  <c:v>43434</c:v>
                </c:pt>
                <c:pt idx="1021">
                  <c:v>43437</c:v>
                </c:pt>
                <c:pt idx="1022">
                  <c:v>43438</c:v>
                </c:pt>
                <c:pt idx="1023">
                  <c:v>43439</c:v>
                </c:pt>
                <c:pt idx="1024">
                  <c:v>43440</c:v>
                </c:pt>
                <c:pt idx="1025">
                  <c:v>43441</c:v>
                </c:pt>
                <c:pt idx="1026">
                  <c:v>43444</c:v>
                </c:pt>
                <c:pt idx="1027">
                  <c:v>43445</c:v>
                </c:pt>
                <c:pt idx="1028">
                  <c:v>43446</c:v>
                </c:pt>
                <c:pt idx="1029">
                  <c:v>43447</c:v>
                </c:pt>
                <c:pt idx="1030">
                  <c:v>43448</c:v>
                </c:pt>
                <c:pt idx="1031">
                  <c:v>43451</c:v>
                </c:pt>
                <c:pt idx="1032">
                  <c:v>43452</c:v>
                </c:pt>
                <c:pt idx="1033">
                  <c:v>43453</c:v>
                </c:pt>
                <c:pt idx="1034">
                  <c:v>43454</c:v>
                </c:pt>
                <c:pt idx="1035">
                  <c:v>43455</c:v>
                </c:pt>
                <c:pt idx="1036">
                  <c:v>43458</c:v>
                </c:pt>
                <c:pt idx="1037">
                  <c:v>43459</c:v>
                </c:pt>
                <c:pt idx="1038">
                  <c:v>43460</c:v>
                </c:pt>
                <c:pt idx="1039">
                  <c:v>43461</c:v>
                </c:pt>
                <c:pt idx="1040">
                  <c:v>43462</c:v>
                </c:pt>
                <c:pt idx="1041">
                  <c:v>43465</c:v>
                </c:pt>
                <c:pt idx="1042">
                  <c:v>43466</c:v>
                </c:pt>
                <c:pt idx="1043">
                  <c:v>43467</c:v>
                </c:pt>
                <c:pt idx="1044">
                  <c:v>43468</c:v>
                </c:pt>
                <c:pt idx="1045">
                  <c:v>43469</c:v>
                </c:pt>
                <c:pt idx="1046">
                  <c:v>43472</c:v>
                </c:pt>
                <c:pt idx="1047">
                  <c:v>43473</c:v>
                </c:pt>
                <c:pt idx="1048">
                  <c:v>43474</c:v>
                </c:pt>
                <c:pt idx="1049">
                  <c:v>43475</c:v>
                </c:pt>
                <c:pt idx="1050">
                  <c:v>43476</c:v>
                </c:pt>
                <c:pt idx="1051">
                  <c:v>43479</c:v>
                </c:pt>
                <c:pt idx="1052">
                  <c:v>43480</c:v>
                </c:pt>
                <c:pt idx="1053">
                  <c:v>43481</c:v>
                </c:pt>
                <c:pt idx="1054">
                  <c:v>43482</c:v>
                </c:pt>
                <c:pt idx="1055">
                  <c:v>43483</c:v>
                </c:pt>
                <c:pt idx="1056">
                  <c:v>43486</c:v>
                </c:pt>
                <c:pt idx="1057">
                  <c:v>43487</c:v>
                </c:pt>
                <c:pt idx="1058">
                  <c:v>43488</c:v>
                </c:pt>
                <c:pt idx="1059">
                  <c:v>43489</c:v>
                </c:pt>
                <c:pt idx="1060">
                  <c:v>43490</c:v>
                </c:pt>
                <c:pt idx="1061">
                  <c:v>43493</c:v>
                </c:pt>
                <c:pt idx="1062">
                  <c:v>43494</c:v>
                </c:pt>
                <c:pt idx="1063">
                  <c:v>43495</c:v>
                </c:pt>
                <c:pt idx="1064">
                  <c:v>43496</c:v>
                </c:pt>
                <c:pt idx="1065">
                  <c:v>43497</c:v>
                </c:pt>
                <c:pt idx="1066">
                  <c:v>43500</c:v>
                </c:pt>
                <c:pt idx="1067">
                  <c:v>43501</c:v>
                </c:pt>
                <c:pt idx="1068">
                  <c:v>43502</c:v>
                </c:pt>
                <c:pt idx="1069">
                  <c:v>43503</c:v>
                </c:pt>
                <c:pt idx="1070">
                  <c:v>43504</c:v>
                </c:pt>
                <c:pt idx="1071">
                  <c:v>43507</c:v>
                </c:pt>
                <c:pt idx="1072">
                  <c:v>43508</c:v>
                </c:pt>
                <c:pt idx="1073">
                  <c:v>43509</c:v>
                </c:pt>
                <c:pt idx="1074">
                  <c:v>43510</c:v>
                </c:pt>
                <c:pt idx="1075">
                  <c:v>43511</c:v>
                </c:pt>
                <c:pt idx="1076">
                  <c:v>43514</c:v>
                </c:pt>
                <c:pt idx="1077">
                  <c:v>43515</c:v>
                </c:pt>
                <c:pt idx="1078">
                  <c:v>43516</c:v>
                </c:pt>
                <c:pt idx="1079">
                  <c:v>43517</c:v>
                </c:pt>
                <c:pt idx="1080">
                  <c:v>43518</c:v>
                </c:pt>
                <c:pt idx="1081">
                  <c:v>43521</c:v>
                </c:pt>
                <c:pt idx="1082">
                  <c:v>43522</c:v>
                </c:pt>
                <c:pt idx="1083">
                  <c:v>43523</c:v>
                </c:pt>
                <c:pt idx="1084">
                  <c:v>43524</c:v>
                </c:pt>
                <c:pt idx="1085">
                  <c:v>43525</c:v>
                </c:pt>
                <c:pt idx="1086">
                  <c:v>43528</c:v>
                </c:pt>
                <c:pt idx="1087">
                  <c:v>43529</c:v>
                </c:pt>
                <c:pt idx="1088">
                  <c:v>43530</c:v>
                </c:pt>
                <c:pt idx="1089">
                  <c:v>43531</c:v>
                </c:pt>
                <c:pt idx="1090">
                  <c:v>43532</c:v>
                </c:pt>
                <c:pt idx="1091">
                  <c:v>43535</c:v>
                </c:pt>
                <c:pt idx="1092">
                  <c:v>43536</c:v>
                </c:pt>
                <c:pt idx="1093">
                  <c:v>43537</c:v>
                </c:pt>
                <c:pt idx="1094">
                  <c:v>43538</c:v>
                </c:pt>
                <c:pt idx="1095">
                  <c:v>43539</c:v>
                </c:pt>
                <c:pt idx="1096">
                  <c:v>43542</c:v>
                </c:pt>
                <c:pt idx="1097">
                  <c:v>43543</c:v>
                </c:pt>
                <c:pt idx="1098">
                  <c:v>43544</c:v>
                </c:pt>
                <c:pt idx="1099">
                  <c:v>43545</c:v>
                </c:pt>
                <c:pt idx="1100">
                  <c:v>43546</c:v>
                </c:pt>
                <c:pt idx="1101">
                  <c:v>43549</c:v>
                </c:pt>
                <c:pt idx="1102">
                  <c:v>43550</c:v>
                </c:pt>
                <c:pt idx="1103">
                  <c:v>43551</c:v>
                </c:pt>
                <c:pt idx="1104">
                  <c:v>43552</c:v>
                </c:pt>
                <c:pt idx="1105">
                  <c:v>43553</c:v>
                </c:pt>
                <c:pt idx="1106">
                  <c:v>43556</c:v>
                </c:pt>
                <c:pt idx="1107">
                  <c:v>43557</c:v>
                </c:pt>
                <c:pt idx="1108">
                  <c:v>43558</c:v>
                </c:pt>
                <c:pt idx="1109">
                  <c:v>43559</c:v>
                </c:pt>
                <c:pt idx="1110">
                  <c:v>43560</c:v>
                </c:pt>
                <c:pt idx="1111">
                  <c:v>43563</c:v>
                </c:pt>
                <c:pt idx="1112">
                  <c:v>43564</c:v>
                </c:pt>
                <c:pt idx="1113">
                  <c:v>43565</c:v>
                </c:pt>
                <c:pt idx="1114">
                  <c:v>43566</c:v>
                </c:pt>
                <c:pt idx="1115">
                  <c:v>43567</c:v>
                </c:pt>
                <c:pt idx="1116">
                  <c:v>43570</c:v>
                </c:pt>
                <c:pt idx="1117">
                  <c:v>43571</c:v>
                </c:pt>
                <c:pt idx="1118">
                  <c:v>43572</c:v>
                </c:pt>
                <c:pt idx="1119">
                  <c:v>43573</c:v>
                </c:pt>
                <c:pt idx="1120">
                  <c:v>43574</c:v>
                </c:pt>
                <c:pt idx="1121">
                  <c:v>43577</c:v>
                </c:pt>
                <c:pt idx="1122">
                  <c:v>43578</c:v>
                </c:pt>
                <c:pt idx="1123">
                  <c:v>43579</c:v>
                </c:pt>
                <c:pt idx="1124">
                  <c:v>43580</c:v>
                </c:pt>
                <c:pt idx="1125">
                  <c:v>43581</c:v>
                </c:pt>
                <c:pt idx="1126">
                  <c:v>43584</c:v>
                </c:pt>
                <c:pt idx="1127">
                  <c:v>43585</c:v>
                </c:pt>
                <c:pt idx="1128">
                  <c:v>43586</c:v>
                </c:pt>
                <c:pt idx="1129">
                  <c:v>43587</c:v>
                </c:pt>
                <c:pt idx="1130">
                  <c:v>43588</c:v>
                </c:pt>
                <c:pt idx="1131">
                  <c:v>43591</c:v>
                </c:pt>
                <c:pt idx="1132">
                  <c:v>43592</c:v>
                </c:pt>
                <c:pt idx="1133">
                  <c:v>43593</c:v>
                </c:pt>
                <c:pt idx="1134">
                  <c:v>43594</c:v>
                </c:pt>
                <c:pt idx="1135">
                  <c:v>43595</c:v>
                </c:pt>
                <c:pt idx="1136">
                  <c:v>43598</c:v>
                </c:pt>
                <c:pt idx="1137">
                  <c:v>43599</c:v>
                </c:pt>
                <c:pt idx="1138">
                  <c:v>43600</c:v>
                </c:pt>
                <c:pt idx="1139">
                  <c:v>43601</c:v>
                </c:pt>
                <c:pt idx="1140">
                  <c:v>43602</c:v>
                </c:pt>
                <c:pt idx="1141">
                  <c:v>43605</c:v>
                </c:pt>
                <c:pt idx="1142">
                  <c:v>43606</c:v>
                </c:pt>
                <c:pt idx="1143">
                  <c:v>43607</c:v>
                </c:pt>
                <c:pt idx="1144">
                  <c:v>43608</c:v>
                </c:pt>
                <c:pt idx="1145">
                  <c:v>43609</c:v>
                </c:pt>
                <c:pt idx="1146">
                  <c:v>43612</c:v>
                </c:pt>
                <c:pt idx="1147">
                  <c:v>43613</c:v>
                </c:pt>
                <c:pt idx="1148">
                  <c:v>43614</c:v>
                </c:pt>
                <c:pt idx="1149">
                  <c:v>43615</c:v>
                </c:pt>
                <c:pt idx="1150">
                  <c:v>43616</c:v>
                </c:pt>
                <c:pt idx="1151">
                  <c:v>43619</c:v>
                </c:pt>
                <c:pt idx="1152">
                  <c:v>43620</c:v>
                </c:pt>
                <c:pt idx="1153">
                  <c:v>43621</c:v>
                </c:pt>
                <c:pt idx="1154">
                  <c:v>43622</c:v>
                </c:pt>
                <c:pt idx="1155">
                  <c:v>43623</c:v>
                </c:pt>
                <c:pt idx="1156">
                  <c:v>43626</c:v>
                </c:pt>
                <c:pt idx="1157">
                  <c:v>43627</c:v>
                </c:pt>
                <c:pt idx="1158">
                  <c:v>43628</c:v>
                </c:pt>
                <c:pt idx="1159">
                  <c:v>43629</c:v>
                </c:pt>
                <c:pt idx="1160">
                  <c:v>43630</c:v>
                </c:pt>
                <c:pt idx="1161">
                  <c:v>43633</c:v>
                </c:pt>
                <c:pt idx="1162">
                  <c:v>43634</c:v>
                </c:pt>
                <c:pt idx="1163">
                  <c:v>43635</c:v>
                </c:pt>
                <c:pt idx="1164">
                  <c:v>43636</c:v>
                </c:pt>
                <c:pt idx="1165">
                  <c:v>43637</c:v>
                </c:pt>
                <c:pt idx="1166">
                  <c:v>43640</c:v>
                </c:pt>
                <c:pt idx="1167">
                  <c:v>43641</c:v>
                </c:pt>
                <c:pt idx="1168">
                  <c:v>43642</c:v>
                </c:pt>
                <c:pt idx="1169">
                  <c:v>43643</c:v>
                </c:pt>
                <c:pt idx="1170">
                  <c:v>43644</c:v>
                </c:pt>
                <c:pt idx="1171">
                  <c:v>43647</c:v>
                </c:pt>
                <c:pt idx="1172">
                  <c:v>43648</c:v>
                </c:pt>
                <c:pt idx="1173">
                  <c:v>43649</c:v>
                </c:pt>
                <c:pt idx="1174">
                  <c:v>43650</c:v>
                </c:pt>
                <c:pt idx="1175">
                  <c:v>43651</c:v>
                </c:pt>
                <c:pt idx="1176">
                  <c:v>43654</c:v>
                </c:pt>
                <c:pt idx="1177">
                  <c:v>43655</c:v>
                </c:pt>
                <c:pt idx="1178">
                  <c:v>43656</c:v>
                </c:pt>
                <c:pt idx="1179">
                  <c:v>43657</c:v>
                </c:pt>
                <c:pt idx="1180">
                  <c:v>43658</c:v>
                </c:pt>
                <c:pt idx="1181">
                  <c:v>43661</c:v>
                </c:pt>
                <c:pt idx="1182">
                  <c:v>43662</c:v>
                </c:pt>
                <c:pt idx="1183">
                  <c:v>43663</c:v>
                </c:pt>
                <c:pt idx="1184">
                  <c:v>43664</c:v>
                </c:pt>
                <c:pt idx="1185">
                  <c:v>43665</c:v>
                </c:pt>
                <c:pt idx="1186">
                  <c:v>43668</c:v>
                </c:pt>
                <c:pt idx="1187">
                  <c:v>43669</c:v>
                </c:pt>
                <c:pt idx="1188">
                  <c:v>43670</c:v>
                </c:pt>
                <c:pt idx="1189">
                  <c:v>43671</c:v>
                </c:pt>
                <c:pt idx="1190">
                  <c:v>43672</c:v>
                </c:pt>
                <c:pt idx="1191">
                  <c:v>43675</c:v>
                </c:pt>
                <c:pt idx="1192">
                  <c:v>43676</c:v>
                </c:pt>
                <c:pt idx="1193">
                  <c:v>43677</c:v>
                </c:pt>
                <c:pt idx="1194">
                  <c:v>43678</c:v>
                </c:pt>
                <c:pt idx="1195">
                  <c:v>43679</c:v>
                </c:pt>
                <c:pt idx="1196">
                  <c:v>43682</c:v>
                </c:pt>
                <c:pt idx="1197">
                  <c:v>43683</c:v>
                </c:pt>
                <c:pt idx="1198">
                  <c:v>43684</c:v>
                </c:pt>
                <c:pt idx="1199">
                  <c:v>43685</c:v>
                </c:pt>
                <c:pt idx="1200">
                  <c:v>43686</c:v>
                </c:pt>
                <c:pt idx="1201">
                  <c:v>43689</c:v>
                </c:pt>
                <c:pt idx="1202">
                  <c:v>43690</c:v>
                </c:pt>
                <c:pt idx="1203">
                  <c:v>43691</c:v>
                </c:pt>
                <c:pt idx="1204">
                  <c:v>43692</c:v>
                </c:pt>
                <c:pt idx="1205">
                  <c:v>43693</c:v>
                </c:pt>
                <c:pt idx="1206">
                  <c:v>43696</c:v>
                </c:pt>
                <c:pt idx="1207">
                  <c:v>43697</c:v>
                </c:pt>
                <c:pt idx="1208">
                  <c:v>43698</c:v>
                </c:pt>
                <c:pt idx="1209">
                  <c:v>43699</c:v>
                </c:pt>
                <c:pt idx="1210">
                  <c:v>43700</c:v>
                </c:pt>
                <c:pt idx="1211">
                  <c:v>43703</c:v>
                </c:pt>
                <c:pt idx="1212">
                  <c:v>43704</c:v>
                </c:pt>
                <c:pt idx="1213">
                  <c:v>43705</c:v>
                </c:pt>
                <c:pt idx="1214">
                  <c:v>43706</c:v>
                </c:pt>
                <c:pt idx="1215">
                  <c:v>43707</c:v>
                </c:pt>
                <c:pt idx="1216">
                  <c:v>43710</c:v>
                </c:pt>
                <c:pt idx="1217">
                  <c:v>43711</c:v>
                </c:pt>
                <c:pt idx="1218">
                  <c:v>43712</c:v>
                </c:pt>
                <c:pt idx="1219">
                  <c:v>43713</c:v>
                </c:pt>
                <c:pt idx="1220">
                  <c:v>43714</c:v>
                </c:pt>
                <c:pt idx="1221">
                  <c:v>43717</c:v>
                </c:pt>
                <c:pt idx="1222">
                  <c:v>43718</c:v>
                </c:pt>
                <c:pt idx="1223">
                  <c:v>43719</c:v>
                </c:pt>
                <c:pt idx="1224">
                  <c:v>43720</c:v>
                </c:pt>
                <c:pt idx="1225">
                  <c:v>43721</c:v>
                </c:pt>
                <c:pt idx="1226">
                  <c:v>43724</c:v>
                </c:pt>
                <c:pt idx="1227">
                  <c:v>43725</c:v>
                </c:pt>
                <c:pt idx="1228">
                  <c:v>43726</c:v>
                </c:pt>
                <c:pt idx="1229">
                  <c:v>43727</c:v>
                </c:pt>
                <c:pt idx="1230">
                  <c:v>43728</c:v>
                </c:pt>
                <c:pt idx="1231">
                  <c:v>43731</c:v>
                </c:pt>
                <c:pt idx="1232">
                  <c:v>43732</c:v>
                </c:pt>
                <c:pt idx="1233">
                  <c:v>43733</c:v>
                </c:pt>
                <c:pt idx="1234">
                  <c:v>43734</c:v>
                </c:pt>
                <c:pt idx="1235">
                  <c:v>43735</c:v>
                </c:pt>
                <c:pt idx="1236">
                  <c:v>43738</c:v>
                </c:pt>
                <c:pt idx="1237">
                  <c:v>43739</c:v>
                </c:pt>
                <c:pt idx="1238">
                  <c:v>43740</c:v>
                </c:pt>
                <c:pt idx="1239">
                  <c:v>43741</c:v>
                </c:pt>
                <c:pt idx="1240">
                  <c:v>43742</c:v>
                </c:pt>
                <c:pt idx="1241">
                  <c:v>43745</c:v>
                </c:pt>
                <c:pt idx="1242">
                  <c:v>43746</c:v>
                </c:pt>
                <c:pt idx="1243">
                  <c:v>43747</c:v>
                </c:pt>
                <c:pt idx="1244">
                  <c:v>43748</c:v>
                </c:pt>
                <c:pt idx="1245">
                  <c:v>43749</c:v>
                </c:pt>
                <c:pt idx="1246">
                  <c:v>43752</c:v>
                </c:pt>
                <c:pt idx="1247">
                  <c:v>43753</c:v>
                </c:pt>
                <c:pt idx="1248">
                  <c:v>43754</c:v>
                </c:pt>
                <c:pt idx="1249">
                  <c:v>43755</c:v>
                </c:pt>
                <c:pt idx="1250">
                  <c:v>43756</c:v>
                </c:pt>
                <c:pt idx="1251">
                  <c:v>43759</c:v>
                </c:pt>
                <c:pt idx="1252">
                  <c:v>43760</c:v>
                </c:pt>
                <c:pt idx="1253">
                  <c:v>43761</c:v>
                </c:pt>
                <c:pt idx="1254">
                  <c:v>43762</c:v>
                </c:pt>
                <c:pt idx="1255">
                  <c:v>43763</c:v>
                </c:pt>
                <c:pt idx="1256">
                  <c:v>43766</c:v>
                </c:pt>
                <c:pt idx="1257">
                  <c:v>43767</c:v>
                </c:pt>
                <c:pt idx="1258">
                  <c:v>43768</c:v>
                </c:pt>
                <c:pt idx="1259">
                  <c:v>43769</c:v>
                </c:pt>
                <c:pt idx="1260">
                  <c:v>43770</c:v>
                </c:pt>
                <c:pt idx="1261">
                  <c:v>43773</c:v>
                </c:pt>
                <c:pt idx="1262">
                  <c:v>43774</c:v>
                </c:pt>
                <c:pt idx="1263">
                  <c:v>43775</c:v>
                </c:pt>
                <c:pt idx="1264">
                  <c:v>43776</c:v>
                </c:pt>
                <c:pt idx="1265">
                  <c:v>43777</c:v>
                </c:pt>
                <c:pt idx="1266">
                  <c:v>43780</c:v>
                </c:pt>
                <c:pt idx="1267">
                  <c:v>43781</c:v>
                </c:pt>
                <c:pt idx="1268">
                  <c:v>43782</c:v>
                </c:pt>
                <c:pt idx="1269">
                  <c:v>43783</c:v>
                </c:pt>
                <c:pt idx="1270">
                  <c:v>43784</c:v>
                </c:pt>
                <c:pt idx="1271">
                  <c:v>43787</c:v>
                </c:pt>
                <c:pt idx="1272">
                  <c:v>43788</c:v>
                </c:pt>
                <c:pt idx="1273">
                  <c:v>43789</c:v>
                </c:pt>
                <c:pt idx="1274">
                  <c:v>43790</c:v>
                </c:pt>
                <c:pt idx="1275">
                  <c:v>43791</c:v>
                </c:pt>
                <c:pt idx="1276">
                  <c:v>43794</c:v>
                </c:pt>
                <c:pt idx="1277">
                  <c:v>43795</c:v>
                </c:pt>
                <c:pt idx="1278">
                  <c:v>43796</c:v>
                </c:pt>
                <c:pt idx="1279">
                  <c:v>43797</c:v>
                </c:pt>
                <c:pt idx="1280">
                  <c:v>43798</c:v>
                </c:pt>
                <c:pt idx="1281">
                  <c:v>43801</c:v>
                </c:pt>
                <c:pt idx="1282">
                  <c:v>43802</c:v>
                </c:pt>
                <c:pt idx="1283">
                  <c:v>43803</c:v>
                </c:pt>
                <c:pt idx="1284">
                  <c:v>43804</c:v>
                </c:pt>
                <c:pt idx="1285">
                  <c:v>43805</c:v>
                </c:pt>
                <c:pt idx="1286">
                  <c:v>43808</c:v>
                </c:pt>
                <c:pt idx="1287">
                  <c:v>43809</c:v>
                </c:pt>
                <c:pt idx="1288">
                  <c:v>43810</c:v>
                </c:pt>
                <c:pt idx="1289">
                  <c:v>43811</c:v>
                </c:pt>
                <c:pt idx="1290">
                  <c:v>43812</c:v>
                </c:pt>
                <c:pt idx="1291">
                  <c:v>43815</c:v>
                </c:pt>
                <c:pt idx="1292">
                  <c:v>43816</c:v>
                </c:pt>
                <c:pt idx="1293">
                  <c:v>43817</c:v>
                </c:pt>
                <c:pt idx="1294">
                  <c:v>43818</c:v>
                </c:pt>
                <c:pt idx="1295">
                  <c:v>43819</c:v>
                </c:pt>
                <c:pt idx="1296">
                  <c:v>43822</c:v>
                </c:pt>
                <c:pt idx="1297">
                  <c:v>43823</c:v>
                </c:pt>
                <c:pt idx="1298">
                  <c:v>43824</c:v>
                </c:pt>
                <c:pt idx="1299">
                  <c:v>43825</c:v>
                </c:pt>
                <c:pt idx="1300">
                  <c:v>43826</c:v>
                </c:pt>
                <c:pt idx="1301">
                  <c:v>43829</c:v>
                </c:pt>
                <c:pt idx="1302">
                  <c:v>43830</c:v>
                </c:pt>
                <c:pt idx="1303">
                  <c:v>43831</c:v>
                </c:pt>
                <c:pt idx="1304">
                  <c:v>43832</c:v>
                </c:pt>
                <c:pt idx="1305">
                  <c:v>43833</c:v>
                </c:pt>
                <c:pt idx="1306">
                  <c:v>43836</c:v>
                </c:pt>
                <c:pt idx="1307">
                  <c:v>43837</c:v>
                </c:pt>
                <c:pt idx="1308">
                  <c:v>43838</c:v>
                </c:pt>
                <c:pt idx="1309">
                  <c:v>43839</c:v>
                </c:pt>
                <c:pt idx="1310">
                  <c:v>43840</c:v>
                </c:pt>
                <c:pt idx="1311">
                  <c:v>43843</c:v>
                </c:pt>
                <c:pt idx="1312">
                  <c:v>43844</c:v>
                </c:pt>
                <c:pt idx="1313">
                  <c:v>43845</c:v>
                </c:pt>
                <c:pt idx="1314">
                  <c:v>43846</c:v>
                </c:pt>
                <c:pt idx="1315">
                  <c:v>43847</c:v>
                </c:pt>
                <c:pt idx="1316">
                  <c:v>43850</c:v>
                </c:pt>
                <c:pt idx="1317">
                  <c:v>43851</c:v>
                </c:pt>
                <c:pt idx="1318">
                  <c:v>43852</c:v>
                </c:pt>
                <c:pt idx="1319">
                  <c:v>43853</c:v>
                </c:pt>
                <c:pt idx="1320">
                  <c:v>43854</c:v>
                </c:pt>
                <c:pt idx="1321">
                  <c:v>43857</c:v>
                </c:pt>
                <c:pt idx="1322">
                  <c:v>43858</c:v>
                </c:pt>
                <c:pt idx="1323">
                  <c:v>43859</c:v>
                </c:pt>
                <c:pt idx="1324">
                  <c:v>43860</c:v>
                </c:pt>
                <c:pt idx="1325">
                  <c:v>43861</c:v>
                </c:pt>
                <c:pt idx="1326">
                  <c:v>43864</c:v>
                </c:pt>
                <c:pt idx="1327">
                  <c:v>43865</c:v>
                </c:pt>
                <c:pt idx="1328">
                  <c:v>43866</c:v>
                </c:pt>
                <c:pt idx="1329">
                  <c:v>43867</c:v>
                </c:pt>
                <c:pt idx="1330">
                  <c:v>43868</c:v>
                </c:pt>
                <c:pt idx="1331">
                  <c:v>43871</c:v>
                </c:pt>
                <c:pt idx="1332">
                  <c:v>43872</c:v>
                </c:pt>
                <c:pt idx="1333">
                  <c:v>43873</c:v>
                </c:pt>
                <c:pt idx="1334">
                  <c:v>43874</c:v>
                </c:pt>
                <c:pt idx="1335">
                  <c:v>43875</c:v>
                </c:pt>
                <c:pt idx="1336">
                  <c:v>43878</c:v>
                </c:pt>
                <c:pt idx="1337">
                  <c:v>43879</c:v>
                </c:pt>
                <c:pt idx="1338">
                  <c:v>43880</c:v>
                </c:pt>
                <c:pt idx="1339">
                  <c:v>43881</c:v>
                </c:pt>
                <c:pt idx="1340">
                  <c:v>43882</c:v>
                </c:pt>
                <c:pt idx="1341">
                  <c:v>43885</c:v>
                </c:pt>
                <c:pt idx="1342">
                  <c:v>43886</c:v>
                </c:pt>
                <c:pt idx="1343">
                  <c:v>43887</c:v>
                </c:pt>
                <c:pt idx="1344">
                  <c:v>43888</c:v>
                </c:pt>
                <c:pt idx="1345">
                  <c:v>43889</c:v>
                </c:pt>
                <c:pt idx="1346">
                  <c:v>43892</c:v>
                </c:pt>
                <c:pt idx="1347">
                  <c:v>43893</c:v>
                </c:pt>
                <c:pt idx="1348">
                  <c:v>43894</c:v>
                </c:pt>
                <c:pt idx="1349">
                  <c:v>43895</c:v>
                </c:pt>
                <c:pt idx="1350">
                  <c:v>43896</c:v>
                </c:pt>
                <c:pt idx="1351">
                  <c:v>43899</c:v>
                </c:pt>
                <c:pt idx="1352">
                  <c:v>43900</c:v>
                </c:pt>
                <c:pt idx="1353">
                  <c:v>43901</c:v>
                </c:pt>
                <c:pt idx="1354">
                  <c:v>43902</c:v>
                </c:pt>
                <c:pt idx="1355">
                  <c:v>43903</c:v>
                </c:pt>
                <c:pt idx="1356">
                  <c:v>43906</c:v>
                </c:pt>
                <c:pt idx="1357">
                  <c:v>43907</c:v>
                </c:pt>
                <c:pt idx="1358">
                  <c:v>43908</c:v>
                </c:pt>
                <c:pt idx="1359">
                  <c:v>43909</c:v>
                </c:pt>
                <c:pt idx="1360">
                  <c:v>43910</c:v>
                </c:pt>
                <c:pt idx="1361">
                  <c:v>43913</c:v>
                </c:pt>
                <c:pt idx="1362">
                  <c:v>43914</c:v>
                </c:pt>
                <c:pt idx="1363">
                  <c:v>43915</c:v>
                </c:pt>
                <c:pt idx="1364">
                  <c:v>43916</c:v>
                </c:pt>
                <c:pt idx="1365">
                  <c:v>43917</c:v>
                </c:pt>
                <c:pt idx="1366">
                  <c:v>43920</c:v>
                </c:pt>
                <c:pt idx="1367">
                  <c:v>43921</c:v>
                </c:pt>
                <c:pt idx="1368">
                  <c:v>43922</c:v>
                </c:pt>
                <c:pt idx="1369">
                  <c:v>43923</c:v>
                </c:pt>
                <c:pt idx="1370">
                  <c:v>43924</c:v>
                </c:pt>
                <c:pt idx="1371">
                  <c:v>43927</c:v>
                </c:pt>
                <c:pt idx="1372">
                  <c:v>43928</c:v>
                </c:pt>
                <c:pt idx="1373">
                  <c:v>43929</c:v>
                </c:pt>
                <c:pt idx="1374">
                  <c:v>43930</c:v>
                </c:pt>
                <c:pt idx="1375">
                  <c:v>43931</c:v>
                </c:pt>
                <c:pt idx="1376">
                  <c:v>43934</c:v>
                </c:pt>
                <c:pt idx="1377">
                  <c:v>43935</c:v>
                </c:pt>
                <c:pt idx="1378">
                  <c:v>43936</c:v>
                </c:pt>
                <c:pt idx="1379">
                  <c:v>43937</c:v>
                </c:pt>
                <c:pt idx="1380">
                  <c:v>43938</c:v>
                </c:pt>
                <c:pt idx="1381">
                  <c:v>43941</c:v>
                </c:pt>
                <c:pt idx="1382">
                  <c:v>43942</c:v>
                </c:pt>
                <c:pt idx="1383">
                  <c:v>43943</c:v>
                </c:pt>
                <c:pt idx="1384">
                  <c:v>43944</c:v>
                </c:pt>
                <c:pt idx="1385">
                  <c:v>43945</c:v>
                </c:pt>
                <c:pt idx="1386">
                  <c:v>43948</c:v>
                </c:pt>
                <c:pt idx="1387">
                  <c:v>43949</c:v>
                </c:pt>
                <c:pt idx="1388">
                  <c:v>43950</c:v>
                </c:pt>
                <c:pt idx="1389">
                  <c:v>43951</c:v>
                </c:pt>
                <c:pt idx="1390">
                  <c:v>43952</c:v>
                </c:pt>
                <c:pt idx="1391">
                  <c:v>43955</c:v>
                </c:pt>
                <c:pt idx="1392">
                  <c:v>43956</c:v>
                </c:pt>
                <c:pt idx="1393">
                  <c:v>43957</c:v>
                </c:pt>
                <c:pt idx="1394">
                  <c:v>43958</c:v>
                </c:pt>
                <c:pt idx="1395">
                  <c:v>43959</c:v>
                </c:pt>
                <c:pt idx="1396">
                  <c:v>43962</c:v>
                </c:pt>
                <c:pt idx="1397">
                  <c:v>43963</c:v>
                </c:pt>
                <c:pt idx="1398">
                  <c:v>43964</c:v>
                </c:pt>
                <c:pt idx="1399">
                  <c:v>43965</c:v>
                </c:pt>
                <c:pt idx="1400">
                  <c:v>43966</c:v>
                </c:pt>
                <c:pt idx="1401">
                  <c:v>43969</c:v>
                </c:pt>
                <c:pt idx="1402">
                  <c:v>43970</c:v>
                </c:pt>
                <c:pt idx="1403">
                  <c:v>43971</c:v>
                </c:pt>
                <c:pt idx="1404">
                  <c:v>43972</c:v>
                </c:pt>
                <c:pt idx="1405">
                  <c:v>43973</c:v>
                </c:pt>
                <c:pt idx="1406">
                  <c:v>43976</c:v>
                </c:pt>
                <c:pt idx="1407">
                  <c:v>43977</c:v>
                </c:pt>
                <c:pt idx="1408">
                  <c:v>43978</c:v>
                </c:pt>
                <c:pt idx="1409">
                  <c:v>43979</c:v>
                </c:pt>
                <c:pt idx="1410">
                  <c:v>43980</c:v>
                </c:pt>
                <c:pt idx="1411">
                  <c:v>43983</c:v>
                </c:pt>
                <c:pt idx="1412">
                  <c:v>43984</c:v>
                </c:pt>
                <c:pt idx="1413">
                  <c:v>43985</c:v>
                </c:pt>
                <c:pt idx="1414">
                  <c:v>43986</c:v>
                </c:pt>
                <c:pt idx="1415">
                  <c:v>43987</c:v>
                </c:pt>
                <c:pt idx="1416">
                  <c:v>43990</c:v>
                </c:pt>
                <c:pt idx="1417">
                  <c:v>43991</c:v>
                </c:pt>
                <c:pt idx="1418">
                  <c:v>43992</c:v>
                </c:pt>
                <c:pt idx="1419">
                  <c:v>43993</c:v>
                </c:pt>
                <c:pt idx="1420">
                  <c:v>43994</c:v>
                </c:pt>
                <c:pt idx="1421">
                  <c:v>43997</c:v>
                </c:pt>
                <c:pt idx="1422">
                  <c:v>43998</c:v>
                </c:pt>
                <c:pt idx="1423">
                  <c:v>43999</c:v>
                </c:pt>
                <c:pt idx="1424">
                  <c:v>44000</c:v>
                </c:pt>
                <c:pt idx="1425">
                  <c:v>44001</c:v>
                </c:pt>
                <c:pt idx="1426">
                  <c:v>44004</c:v>
                </c:pt>
                <c:pt idx="1427">
                  <c:v>44005</c:v>
                </c:pt>
                <c:pt idx="1428">
                  <c:v>44006</c:v>
                </c:pt>
                <c:pt idx="1429">
                  <c:v>44007</c:v>
                </c:pt>
                <c:pt idx="1430">
                  <c:v>44008</c:v>
                </c:pt>
                <c:pt idx="1431">
                  <c:v>44011</c:v>
                </c:pt>
                <c:pt idx="1432">
                  <c:v>44012</c:v>
                </c:pt>
                <c:pt idx="1433">
                  <c:v>44013</c:v>
                </c:pt>
                <c:pt idx="1434">
                  <c:v>44014</c:v>
                </c:pt>
                <c:pt idx="1435">
                  <c:v>44015</c:v>
                </c:pt>
                <c:pt idx="1436">
                  <c:v>44018</c:v>
                </c:pt>
                <c:pt idx="1437">
                  <c:v>44019</c:v>
                </c:pt>
                <c:pt idx="1438">
                  <c:v>44020</c:v>
                </c:pt>
                <c:pt idx="1439">
                  <c:v>44021</c:v>
                </c:pt>
                <c:pt idx="1440">
                  <c:v>44022</c:v>
                </c:pt>
                <c:pt idx="1441">
                  <c:v>44025</c:v>
                </c:pt>
                <c:pt idx="1442">
                  <c:v>44026</c:v>
                </c:pt>
                <c:pt idx="1443">
                  <c:v>44027</c:v>
                </c:pt>
                <c:pt idx="1444">
                  <c:v>44028</c:v>
                </c:pt>
                <c:pt idx="1445">
                  <c:v>44029</c:v>
                </c:pt>
                <c:pt idx="1446">
                  <c:v>44032</c:v>
                </c:pt>
                <c:pt idx="1447">
                  <c:v>44033</c:v>
                </c:pt>
                <c:pt idx="1448">
                  <c:v>44034</c:v>
                </c:pt>
                <c:pt idx="1449">
                  <c:v>44035</c:v>
                </c:pt>
                <c:pt idx="1450">
                  <c:v>44036</c:v>
                </c:pt>
                <c:pt idx="1451">
                  <c:v>44039</c:v>
                </c:pt>
                <c:pt idx="1452">
                  <c:v>44040</c:v>
                </c:pt>
                <c:pt idx="1453">
                  <c:v>44041</c:v>
                </c:pt>
                <c:pt idx="1454">
                  <c:v>44042</c:v>
                </c:pt>
                <c:pt idx="1455">
                  <c:v>44043</c:v>
                </c:pt>
                <c:pt idx="1456">
                  <c:v>44046</c:v>
                </c:pt>
                <c:pt idx="1457">
                  <c:v>44047</c:v>
                </c:pt>
                <c:pt idx="1458">
                  <c:v>44048</c:v>
                </c:pt>
                <c:pt idx="1459">
                  <c:v>44049</c:v>
                </c:pt>
                <c:pt idx="1460">
                  <c:v>44050</c:v>
                </c:pt>
                <c:pt idx="1461">
                  <c:v>44053</c:v>
                </c:pt>
                <c:pt idx="1462">
                  <c:v>44054</c:v>
                </c:pt>
                <c:pt idx="1463">
                  <c:v>44055</c:v>
                </c:pt>
                <c:pt idx="1464">
                  <c:v>44056</c:v>
                </c:pt>
                <c:pt idx="1465">
                  <c:v>44057</c:v>
                </c:pt>
                <c:pt idx="1466">
                  <c:v>44060</c:v>
                </c:pt>
                <c:pt idx="1467">
                  <c:v>44061</c:v>
                </c:pt>
                <c:pt idx="1468">
                  <c:v>44062</c:v>
                </c:pt>
                <c:pt idx="1469">
                  <c:v>44063</c:v>
                </c:pt>
                <c:pt idx="1470">
                  <c:v>44064</c:v>
                </c:pt>
                <c:pt idx="1471">
                  <c:v>44067</c:v>
                </c:pt>
                <c:pt idx="1472">
                  <c:v>44068</c:v>
                </c:pt>
                <c:pt idx="1473">
                  <c:v>44069</c:v>
                </c:pt>
                <c:pt idx="1474">
                  <c:v>44070</c:v>
                </c:pt>
                <c:pt idx="1475">
                  <c:v>44071</c:v>
                </c:pt>
                <c:pt idx="1476">
                  <c:v>44074</c:v>
                </c:pt>
                <c:pt idx="1477">
                  <c:v>44075</c:v>
                </c:pt>
                <c:pt idx="1478">
                  <c:v>44076</c:v>
                </c:pt>
                <c:pt idx="1479">
                  <c:v>44077</c:v>
                </c:pt>
                <c:pt idx="1480">
                  <c:v>44078</c:v>
                </c:pt>
                <c:pt idx="1481">
                  <c:v>44081</c:v>
                </c:pt>
                <c:pt idx="1482">
                  <c:v>44082</c:v>
                </c:pt>
                <c:pt idx="1483">
                  <c:v>44083</c:v>
                </c:pt>
                <c:pt idx="1484">
                  <c:v>44084</c:v>
                </c:pt>
                <c:pt idx="1485">
                  <c:v>44085</c:v>
                </c:pt>
                <c:pt idx="1486">
                  <c:v>44088</c:v>
                </c:pt>
                <c:pt idx="1487">
                  <c:v>44089</c:v>
                </c:pt>
                <c:pt idx="1488">
                  <c:v>44090</c:v>
                </c:pt>
                <c:pt idx="1489">
                  <c:v>44091</c:v>
                </c:pt>
                <c:pt idx="1490">
                  <c:v>44092</c:v>
                </c:pt>
                <c:pt idx="1491">
                  <c:v>44095</c:v>
                </c:pt>
                <c:pt idx="1492">
                  <c:v>44096</c:v>
                </c:pt>
                <c:pt idx="1493">
                  <c:v>44097</c:v>
                </c:pt>
                <c:pt idx="1494">
                  <c:v>44098</c:v>
                </c:pt>
                <c:pt idx="1495">
                  <c:v>44099</c:v>
                </c:pt>
                <c:pt idx="1496">
                  <c:v>44102</c:v>
                </c:pt>
                <c:pt idx="1497">
                  <c:v>44103</c:v>
                </c:pt>
                <c:pt idx="1498">
                  <c:v>44104</c:v>
                </c:pt>
                <c:pt idx="1499">
                  <c:v>44105</c:v>
                </c:pt>
                <c:pt idx="1500">
                  <c:v>44106</c:v>
                </c:pt>
                <c:pt idx="1501">
                  <c:v>44109</c:v>
                </c:pt>
                <c:pt idx="1502">
                  <c:v>44110</c:v>
                </c:pt>
                <c:pt idx="1503">
                  <c:v>44111</c:v>
                </c:pt>
                <c:pt idx="1504">
                  <c:v>44112</c:v>
                </c:pt>
                <c:pt idx="1505">
                  <c:v>44113</c:v>
                </c:pt>
                <c:pt idx="1506">
                  <c:v>44116</c:v>
                </c:pt>
                <c:pt idx="1507">
                  <c:v>44117</c:v>
                </c:pt>
                <c:pt idx="1508">
                  <c:v>44118</c:v>
                </c:pt>
                <c:pt idx="1509">
                  <c:v>44119</c:v>
                </c:pt>
                <c:pt idx="1510">
                  <c:v>44120</c:v>
                </c:pt>
                <c:pt idx="1511">
                  <c:v>44123</c:v>
                </c:pt>
                <c:pt idx="1512">
                  <c:v>44124</c:v>
                </c:pt>
                <c:pt idx="1513">
                  <c:v>44125</c:v>
                </c:pt>
                <c:pt idx="1514">
                  <c:v>44126</c:v>
                </c:pt>
                <c:pt idx="1515">
                  <c:v>44127</c:v>
                </c:pt>
                <c:pt idx="1516">
                  <c:v>44130</c:v>
                </c:pt>
                <c:pt idx="1517">
                  <c:v>44131</c:v>
                </c:pt>
                <c:pt idx="1518">
                  <c:v>44132</c:v>
                </c:pt>
                <c:pt idx="1519">
                  <c:v>44133</c:v>
                </c:pt>
                <c:pt idx="1520">
                  <c:v>44134</c:v>
                </c:pt>
                <c:pt idx="1521">
                  <c:v>44137</c:v>
                </c:pt>
                <c:pt idx="1522">
                  <c:v>44138</c:v>
                </c:pt>
                <c:pt idx="1523">
                  <c:v>44139</c:v>
                </c:pt>
                <c:pt idx="1524">
                  <c:v>44140</c:v>
                </c:pt>
                <c:pt idx="1525">
                  <c:v>44141</c:v>
                </c:pt>
                <c:pt idx="1526">
                  <c:v>44144</c:v>
                </c:pt>
                <c:pt idx="1527">
                  <c:v>44145</c:v>
                </c:pt>
                <c:pt idx="1528">
                  <c:v>44146</c:v>
                </c:pt>
                <c:pt idx="1529">
                  <c:v>44147</c:v>
                </c:pt>
                <c:pt idx="1530">
                  <c:v>44148</c:v>
                </c:pt>
                <c:pt idx="1531">
                  <c:v>44151</c:v>
                </c:pt>
                <c:pt idx="1532">
                  <c:v>44152</c:v>
                </c:pt>
                <c:pt idx="1533">
                  <c:v>44153</c:v>
                </c:pt>
                <c:pt idx="1534">
                  <c:v>44154</c:v>
                </c:pt>
                <c:pt idx="1535">
                  <c:v>44155</c:v>
                </c:pt>
                <c:pt idx="1536">
                  <c:v>44158</c:v>
                </c:pt>
                <c:pt idx="1537">
                  <c:v>44159</c:v>
                </c:pt>
                <c:pt idx="1538">
                  <c:v>44160</c:v>
                </c:pt>
                <c:pt idx="1539">
                  <c:v>44161</c:v>
                </c:pt>
                <c:pt idx="1540">
                  <c:v>44162</c:v>
                </c:pt>
                <c:pt idx="1541">
                  <c:v>44165</c:v>
                </c:pt>
                <c:pt idx="1542">
                  <c:v>44166</c:v>
                </c:pt>
                <c:pt idx="1543">
                  <c:v>44167</c:v>
                </c:pt>
                <c:pt idx="1544">
                  <c:v>44168</c:v>
                </c:pt>
                <c:pt idx="1545">
                  <c:v>44169</c:v>
                </c:pt>
                <c:pt idx="1546">
                  <c:v>44172</c:v>
                </c:pt>
                <c:pt idx="1547">
                  <c:v>44173</c:v>
                </c:pt>
                <c:pt idx="1548">
                  <c:v>44174</c:v>
                </c:pt>
                <c:pt idx="1549">
                  <c:v>44175</c:v>
                </c:pt>
                <c:pt idx="1550">
                  <c:v>44176</c:v>
                </c:pt>
                <c:pt idx="1551">
                  <c:v>44179</c:v>
                </c:pt>
                <c:pt idx="1552">
                  <c:v>44180</c:v>
                </c:pt>
                <c:pt idx="1553">
                  <c:v>44181</c:v>
                </c:pt>
                <c:pt idx="1554">
                  <c:v>44182</c:v>
                </c:pt>
                <c:pt idx="1555">
                  <c:v>44183</c:v>
                </c:pt>
                <c:pt idx="1556">
                  <c:v>44186</c:v>
                </c:pt>
                <c:pt idx="1557">
                  <c:v>44187</c:v>
                </c:pt>
                <c:pt idx="1558">
                  <c:v>44188</c:v>
                </c:pt>
                <c:pt idx="1559">
                  <c:v>44189</c:v>
                </c:pt>
                <c:pt idx="1560">
                  <c:v>44190</c:v>
                </c:pt>
                <c:pt idx="1561">
                  <c:v>44193</c:v>
                </c:pt>
                <c:pt idx="1562">
                  <c:v>44194</c:v>
                </c:pt>
                <c:pt idx="1563">
                  <c:v>44195</c:v>
                </c:pt>
                <c:pt idx="1564">
                  <c:v>44196</c:v>
                </c:pt>
                <c:pt idx="1565">
                  <c:v>44197</c:v>
                </c:pt>
                <c:pt idx="1566">
                  <c:v>44200</c:v>
                </c:pt>
                <c:pt idx="1567">
                  <c:v>44201</c:v>
                </c:pt>
                <c:pt idx="1568">
                  <c:v>44202</c:v>
                </c:pt>
                <c:pt idx="1569">
                  <c:v>44203</c:v>
                </c:pt>
                <c:pt idx="1570">
                  <c:v>44204</c:v>
                </c:pt>
                <c:pt idx="1571">
                  <c:v>44207</c:v>
                </c:pt>
                <c:pt idx="1572">
                  <c:v>44208</c:v>
                </c:pt>
                <c:pt idx="1573">
                  <c:v>44209</c:v>
                </c:pt>
                <c:pt idx="1574">
                  <c:v>44210</c:v>
                </c:pt>
                <c:pt idx="1575">
                  <c:v>44211</c:v>
                </c:pt>
                <c:pt idx="1576">
                  <c:v>44214</c:v>
                </c:pt>
                <c:pt idx="1577">
                  <c:v>44215</c:v>
                </c:pt>
                <c:pt idx="1578">
                  <c:v>44216</c:v>
                </c:pt>
                <c:pt idx="1579">
                  <c:v>44217</c:v>
                </c:pt>
                <c:pt idx="1580">
                  <c:v>44218</c:v>
                </c:pt>
                <c:pt idx="1581">
                  <c:v>44221</c:v>
                </c:pt>
                <c:pt idx="1582">
                  <c:v>44222</c:v>
                </c:pt>
                <c:pt idx="1583">
                  <c:v>44223</c:v>
                </c:pt>
                <c:pt idx="1584">
                  <c:v>44224</c:v>
                </c:pt>
                <c:pt idx="1585">
                  <c:v>44225</c:v>
                </c:pt>
                <c:pt idx="1586">
                  <c:v>44228</c:v>
                </c:pt>
                <c:pt idx="1587">
                  <c:v>44229</c:v>
                </c:pt>
                <c:pt idx="1588">
                  <c:v>44230</c:v>
                </c:pt>
                <c:pt idx="1589">
                  <c:v>44231</c:v>
                </c:pt>
                <c:pt idx="1590">
                  <c:v>44232</c:v>
                </c:pt>
                <c:pt idx="1591">
                  <c:v>44235</c:v>
                </c:pt>
                <c:pt idx="1592">
                  <c:v>44236</c:v>
                </c:pt>
                <c:pt idx="1593">
                  <c:v>44237</c:v>
                </c:pt>
                <c:pt idx="1594">
                  <c:v>44238</c:v>
                </c:pt>
                <c:pt idx="1595">
                  <c:v>44239</c:v>
                </c:pt>
                <c:pt idx="1596">
                  <c:v>44242</c:v>
                </c:pt>
                <c:pt idx="1597">
                  <c:v>44243</c:v>
                </c:pt>
                <c:pt idx="1598">
                  <c:v>44244</c:v>
                </c:pt>
                <c:pt idx="1599">
                  <c:v>44245</c:v>
                </c:pt>
                <c:pt idx="1600">
                  <c:v>44246</c:v>
                </c:pt>
                <c:pt idx="1601">
                  <c:v>44249</c:v>
                </c:pt>
                <c:pt idx="1602">
                  <c:v>44250</c:v>
                </c:pt>
                <c:pt idx="1603">
                  <c:v>44251</c:v>
                </c:pt>
                <c:pt idx="1604">
                  <c:v>44252</c:v>
                </c:pt>
                <c:pt idx="1605">
                  <c:v>44253</c:v>
                </c:pt>
                <c:pt idx="1606">
                  <c:v>44256</c:v>
                </c:pt>
                <c:pt idx="1607">
                  <c:v>44257</c:v>
                </c:pt>
                <c:pt idx="1608">
                  <c:v>44258</c:v>
                </c:pt>
                <c:pt idx="1609">
                  <c:v>44259</c:v>
                </c:pt>
                <c:pt idx="1610">
                  <c:v>44260</c:v>
                </c:pt>
                <c:pt idx="1611">
                  <c:v>44263</c:v>
                </c:pt>
                <c:pt idx="1612">
                  <c:v>44264</c:v>
                </c:pt>
                <c:pt idx="1613">
                  <c:v>44265</c:v>
                </c:pt>
                <c:pt idx="1614">
                  <c:v>44266</c:v>
                </c:pt>
                <c:pt idx="1615">
                  <c:v>44267</c:v>
                </c:pt>
                <c:pt idx="1616">
                  <c:v>44270</c:v>
                </c:pt>
                <c:pt idx="1617">
                  <c:v>44271</c:v>
                </c:pt>
                <c:pt idx="1618">
                  <c:v>44272</c:v>
                </c:pt>
                <c:pt idx="1619">
                  <c:v>44273</c:v>
                </c:pt>
                <c:pt idx="1620">
                  <c:v>44274</c:v>
                </c:pt>
                <c:pt idx="1621">
                  <c:v>44277</c:v>
                </c:pt>
                <c:pt idx="1622">
                  <c:v>44278</c:v>
                </c:pt>
                <c:pt idx="1623">
                  <c:v>44279</c:v>
                </c:pt>
                <c:pt idx="1624">
                  <c:v>44280</c:v>
                </c:pt>
                <c:pt idx="1625">
                  <c:v>44281</c:v>
                </c:pt>
                <c:pt idx="1626">
                  <c:v>44284</c:v>
                </c:pt>
                <c:pt idx="1627">
                  <c:v>44285</c:v>
                </c:pt>
                <c:pt idx="1628">
                  <c:v>44286</c:v>
                </c:pt>
                <c:pt idx="1629">
                  <c:v>44287</c:v>
                </c:pt>
                <c:pt idx="1630">
                  <c:v>44288</c:v>
                </c:pt>
                <c:pt idx="1631">
                  <c:v>44291</c:v>
                </c:pt>
                <c:pt idx="1632">
                  <c:v>44292</c:v>
                </c:pt>
                <c:pt idx="1633">
                  <c:v>44293</c:v>
                </c:pt>
                <c:pt idx="1634">
                  <c:v>44294</c:v>
                </c:pt>
                <c:pt idx="1635">
                  <c:v>44295</c:v>
                </c:pt>
                <c:pt idx="1636">
                  <c:v>44298</c:v>
                </c:pt>
                <c:pt idx="1637">
                  <c:v>44299</c:v>
                </c:pt>
                <c:pt idx="1638">
                  <c:v>44300</c:v>
                </c:pt>
                <c:pt idx="1639">
                  <c:v>44301</c:v>
                </c:pt>
                <c:pt idx="1640">
                  <c:v>44302</c:v>
                </c:pt>
                <c:pt idx="1641">
                  <c:v>44305</c:v>
                </c:pt>
                <c:pt idx="1642">
                  <c:v>44306</c:v>
                </c:pt>
                <c:pt idx="1643">
                  <c:v>44307</c:v>
                </c:pt>
                <c:pt idx="1644">
                  <c:v>44308</c:v>
                </c:pt>
                <c:pt idx="1645">
                  <c:v>44309</c:v>
                </c:pt>
                <c:pt idx="1646">
                  <c:v>44312</c:v>
                </c:pt>
                <c:pt idx="1647">
                  <c:v>44313</c:v>
                </c:pt>
                <c:pt idx="1648">
                  <c:v>44314</c:v>
                </c:pt>
                <c:pt idx="1649">
                  <c:v>44315</c:v>
                </c:pt>
                <c:pt idx="1650">
                  <c:v>44316</c:v>
                </c:pt>
                <c:pt idx="1651">
                  <c:v>44319</c:v>
                </c:pt>
                <c:pt idx="1652">
                  <c:v>44320</c:v>
                </c:pt>
                <c:pt idx="1653">
                  <c:v>44321</c:v>
                </c:pt>
                <c:pt idx="1654">
                  <c:v>44322</c:v>
                </c:pt>
                <c:pt idx="1655">
                  <c:v>44323</c:v>
                </c:pt>
                <c:pt idx="1656">
                  <c:v>44326</c:v>
                </c:pt>
                <c:pt idx="1657">
                  <c:v>44327</c:v>
                </c:pt>
                <c:pt idx="1658">
                  <c:v>44328</c:v>
                </c:pt>
                <c:pt idx="1659">
                  <c:v>44329</c:v>
                </c:pt>
                <c:pt idx="1660">
                  <c:v>44330</c:v>
                </c:pt>
                <c:pt idx="1661">
                  <c:v>44333</c:v>
                </c:pt>
                <c:pt idx="1662">
                  <c:v>44334</c:v>
                </c:pt>
                <c:pt idx="1663">
                  <c:v>44335</c:v>
                </c:pt>
                <c:pt idx="1664">
                  <c:v>44336</c:v>
                </c:pt>
                <c:pt idx="1665">
                  <c:v>44337</c:v>
                </c:pt>
                <c:pt idx="1666">
                  <c:v>44340</c:v>
                </c:pt>
                <c:pt idx="1667">
                  <c:v>44341</c:v>
                </c:pt>
                <c:pt idx="1668">
                  <c:v>44342</c:v>
                </c:pt>
                <c:pt idx="1669">
                  <c:v>44343</c:v>
                </c:pt>
                <c:pt idx="1670">
                  <c:v>44344</c:v>
                </c:pt>
                <c:pt idx="1671">
                  <c:v>44347</c:v>
                </c:pt>
                <c:pt idx="1672">
                  <c:v>44348</c:v>
                </c:pt>
                <c:pt idx="1673">
                  <c:v>44349</c:v>
                </c:pt>
                <c:pt idx="1674">
                  <c:v>44350</c:v>
                </c:pt>
                <c:pt idx="1675">
                  <c:v>44351</c:v>
                </c:pt>
                <c:pt idx="1676">
                  <c:v>44354</c:v>
                </c:pt>
                <c:pt idx="1677">
                  <c:v>44355</c:v>
                </c:pt>
                <c:pt idx="1678">
                  <c:v>44356</c:v>
                </c:pt>
                <c:pt idx="1679">
                  <c:v>44357</c:v>
                </c:pt>
                <c:pt idx="1680">
                  <c:v>44358</c:v>
                </c:pt>
                <c:pt idx="1681">
                  <c:v>44361</c:v>
                </c:pt>
                <c:pt idx="1682">
                  <c:v>44362</c:v>
                </c:pt>
                <c:pt idx="1683">
                  <c:v>44363</c:v>
                </c:pt>
                <c:pt idx="1684">
                  <c:v>44364</c:v>
                </c:pt>
                <c:pt idx="1685">
                  <c:v>44365</c:v>
                </c:pt>
              </c:numCache>
            </c:numRef>
          </c:cat>
          <c:val>
            <c:numRef>
              <c:f>Hoja1!$C$2:$C$1687</c:f>
              <c:numCache>
                <c:formatCode>0.000</c:formatCode>
                <c:ptCount val="1686"/>
                <c:pt idx="0">
                  <c:v>129.84</c:v>
                </c:pt>
                <c:pt idx="1">
                  <c:v>127.015</c:v>
                </c:pt>
                <c:pt idx="2">
                  <c:v>126.30500000000001</c:v>
                </c:pt>
                <c:pt idx="3">
                  <c:v>120.88500000000001</c:v>
                </c:pt>
                <c:pt idx="4">
                  <c:v>120.34</c:v>
                </c:pt>
                <c:pt idx="5">
                  <c:v>121.57</c:v>
                </c:pt>
                <c:pt idx="6">
                  <c:v>119.45</c:v>
                </c:pt>
                <c:pt idx="7">
                  <c:v>120.1</c:v>
                </c:pt>
                <c:pt idx="8">
                  <c:v>129.57</c:v>
                </c:pt>
                <c:pt idx="9">
                  <c:v>124.94</c:v>
                </c:pt>
                <c:pt idx="10">
                  <c:v>132.88</c:v>
                </c:pt>
                <c:pt idx="12">
                  <c:v>126.78</c:v>
                </c:pt>
                <c:pt idx="13">
                  <c:v>128.47499999999999</c:v>
                </c:pt>
                <c:pt idx="14">
                  <c:v>130.83000000000001</c:v>
                </c:pt>
                <c:pt idx="15">
                  <c:v>131.66499999999999</c:v>
                </c:pt>
                <c:pt idx="16">
                  <c:v>131.29499999999999</c:v>
                </c:pt>
                <c:pt idx="17">
                  <c:v>137.51</c:v>
                </c:pt>
                <c:pt idx="18">
                  <c:v>136.75</c:v>
                </c:pt>
                <c:pt idx="19">
                  <c:v>135.63</c:v>
                </c:pt>
                <c:pt idx="20">
                  <c:v>145.80500000000001</c:v>
                </c:pt>
                <c:pt idx="21">
                  <c:v>154.96</c:v>
                </c:pt>
                <c:pt idx="22">
                  <c:v>158.88</c:v>
                </c:pt>
                <c:pt idx="23">
                  <c:v>145.91999999999999</c:v>
                </c:pt>
                <c:pt idx="24">
                  <c:v>150.85499999999999</c:v>
                </c:pt>
                <c:pt idx="25">
                  <c:v>154.535</c:v>
                </c:pt>
                <c:pt idx="26">
                  <c:v>159.07</c:v>
                </c:pt>
                <c:pt idx="27">
                  <c:v>156.47999999999999</c:v>
                </c:pt>
                <c:pt idx="28">
                  <c:v>157.69499999999999</c:v>
                </c:pt>
                <c:pt idx="29">
                  <c:v>158.92500000000001</c:v>
                </c:pt>
                <c:pt idx="30">
                  <c:v>160.745</c:v>
                </c:pt>
                <c:pt idx="32">
                  <c:v>157.13499999999999</c:v>
                </c:pt>
                <c:pt idx="33">
                  <c:v>156.98500000000001</c:v>
                </c:pt>
                <c:pt idx="34">
                  <c:v>164.07</c:v>
                </c:pt>
                <c:pt idx="35">
                  <c:v>167.32</c:v>
                </c:pt>
                <c:pt idx="36">
                  <c:v>170.37</c:v>
                </c:pt>
                <c:pt idx="37">
                  <c:v>163.27000000000001</c:v>
                </c:pt>
                <c:pt idx="38">
                  <c:v>174.94</c:v>
                </c:pt>
                <c:pt idx="39">
                  <c:v>175.58</c:v>
                </c:pt>
                <c:pt idx="40">
                  <c:v>180.41499999999999</c:v>
                </c:pt>
                <c:pt idx="41">
                  <c:v>171.35499999999999</c:v>
                </c:pt>
                <c:pt idx="42">
                  <c:v>176.86500000000001</c:v>
                </c:pt>
                <c:pt idx="43">
                  <c:v>173.57</c:v>
                </c:pt>
                <c:pt idx="44">
                  <c:v>172.35499999999999</c:v>
                </c:pt>
                <c:pt idx="45">
                  <c:v>171.69</c:v>
                </c:pt>
                <c:pt idx="46">
                  <c:v>172.595</c:v>
                </c:pt>
                <c:pt idx="47">
                  <c:v>166.33</c:v>
                </c:pt>
                <c:pt idx="48">
                  <c:v>167.26499999999999</c:v>
                </c:pt>
                <c:pt idx="49">
                  <c:v>166.7</c:v>
                </c:pt>
                <c:pt idx="50">
                  <c:v>161.60499999999999</c:v>
                </c:pt>
                <c:pt idx="51">
                  <c:v>159.98500000000001</c:v>
                </c:pt>
                <c:pt idx="52">
                  <c:v>164.01</c:v>
                </c:pt>
                <c:pt idx="53">
                  <c:v>170.035</c:v>
                </c:pt>
                <c:pt idx="54">
                  <c:v>168.05500000000001</c:v>
                </c:pt>
                <c:pt idx="55">
                  <c:v>169.905</c:v>
                </c:pt>
                <c:pt idx="56">
                  <c:v>172.39</c:v>
                </c:pt>
                <c:pt idx="57">
                  <c:v>170.72</c:v>
                </c:pt>
                <c:pt idx="58">
                  <c:v>173.15</c:v>
                </c:pt>
                <c:pt idx="59">
                  <c:v>175.17</c:v>
                </c:pt>
                <c:pt idx="60">
                  <c:v>162.68</c:v>
                </c:pt>
                <c:pt idx="61">
                  <c:v>163.52000000000001</c:v>
                </c:pt>
                <c:pt idx="62">
                  <c:v>160.5</c:v>
                </c:pt>
                <c:pt idx="63">
                  <c:v>177.995</c:v>
                </c:pt>
                <c:pt idx="64">
                  <c:v>173.88</c:v>
                </c:pt>
                <c:pt idx="66">
                  <c:v>180.5</c:v>
                </c:pt>
                <c:pt idx="67">
                  <c:v>181.09</c:v>
                </c:pt>
                <c:pt idx="68">
                  <c:v>168.54499999999999</c:v>
                </c:pt>
                <c:pt idx="69">
                  <c:v>171.67</c:v>
                </c:pt>
                <c:pt idx="70">
                  <c:v>175.48</c:v>
                </c:pt>
                <c:pt idx="71">
                  <c:v>174.41</c:v>
                </c:pt>
                <c:pt idx="72">
                  <c:v>177.6</c:v>
                </c:pt>
                <c:pt idx="73">
                  <c:v>186.1</c:v>
                </c:pt>
                <c:pt idx="74">
                  <c:v>185.66499999999999</c:v>
                </c:pt>
                <c:pt idx="75">
                  <c:v>185.36500000000001</c:v>
                </c:pt>
                <c:pt idx="76">
                  <c:v>185.27500000000001</c:v>
                </c:pt>
                <c:pt idx="77">
                  <c:v>180.81</c:v>
                </c:pt>
                <c:pt idx="78">
                  <c:v>185.2</c:v>
                </c:pt>
                <c:pt idx="79">
                  <c:v>193.685</c:v>
                </c:pt>
                <c:pt idx="80">
                  <c:v>194.33</c:v>
                </c:pt>
                <c:pt idx="81">
                  <c:v>193.99</c:v>
                </c:pt>
                <c:pt idx="82">
                  <c:v>193.94</c:v>
                </c:pt>
                <c:pt idx="83">
                  <c:v>194.5</c:v>
                </c:pt>
                <c:pt idx="84">
                  <c:v>197.63499999999999</c:v>
                </c:pt>
                <c:pt idx="85">
                  <c:v>200.28</c:v>
                </c:pt>
                <c:pt idx="86">
                  <c:v>195.64</c:v>
                </c:pt>
                <c:pt idx="87">
                  <c:v>199.215</c:v>
                </c:pt>
                <c:pt idx="88">
                  <c:v>197.285</c:v>
                </c:pt>
                <c:pt idx="89">
                  <c:v>194.155</c:v>
                </c:pt>
                <c:pt idx="90">
                  <c:v>195.18</c:v>
                </c:pt>
                <c:pt idx="91">
                  <c:v>193.26499999999999</c:v>
                </c:pt>
                <c:pt idx="92">
                  <c:v>201.30500000000001</c:v>
                </c:pt>
                <c:pt idx="93">
                  <c:v>202.8</c:v>
                </c:pt>
                <c:pt idx="94">
                  <c:v>204.5</c:v>
                </c:pt>
                <c:pt idx="95">
                  <c:v>205.30500000000001</c:v>
                </c:pt>
                <c:pt idx="96">
                  <c:v>201.11</c:v>
                </c:pt>
                <c:pt idx="97">
                  <c:v>197.5</c:v>
                </c:pt>
                <c:pt idx="98">
                  <c:v>201.86</c:v>
                </c:pt>
                <c:pt idx="99">
                  <c:v>205.99</c:v>
                </c:pt>
                <c:pt idx="100">
                  <c:v>204.01499999999999</c:v>
                </c:pt>
                <c:pt idx="102">
                  <c:v>198.89</c:v>
                </c:pt>
                <c:pt idx="103">
                  <c:v>193.38499999999999</c:v>
                </c:pt>
                <c:pt idx="104">
                  <c:v>196.875</c:v>
                </c:pt>
                <c:pt idx="105">
                  <c:v>206.14500000000001</c:v>
                </c:pt>
                <c:pt idx="106">
                  <c:v>204.97</c:v>
                </c:pt>
                <c:pt idx="107">
                  <c:v>207.35499999999999</c:v>
                </c:pt>
                <c:pt idx="108">
                  <c:v>206.60499999999999</c:v>
                </c:pt>
                <c:pt idx="109">
                  <c:v>199.56</c:v>
                </c:pt>
                <c:pt idx="110">
                  <c:v>205.25</c:v>
                </c:pt>
                <c:pt idx="111">
                  <c:v>201.25</c:v>
                </c:pt>
                <c:pt idx="112">
                  <c:v>209.46</c:v>
                </c:pt>
                <c:pt idx="113">
                  <c:v>214.64</c:v>
                </c:pt>
                <c:pt idx="114">
                  <c:v>213.435</c:v>
                </c:pt>
                <c:pt idx="115">
                  <c:v>210.61</c:v>
                </c:pt>
                <c:pt idx="116">
                  <c:v>208.285</c:v>
                </c:pt>
                <c:pt idx="117">
                  <c:v>209.45</c:v>
                </c:pt>
                <c:pt idx="118">
                  <c:v>205.17500000000001</c:v>
                </c:pt>
                <c:pt idx="119">
                  <c:v>206.38499999999999</c:v>
                </c:pt>
                <c:pt idx="120">
                  <c:v>200.86</c:v>
                </c:pt>
                <c:pt idx="121">
                  <c:v>198.595</c:v>
                </c:pt>
                <c:pt idx="122">
                  <c:v>204.535</c:v>
                </c:pt>
                <c:pt idx="123">
                  <c:v>203.23</c:v>
                </c:pt>
                <c:pt idx="124">
                  <c:v>204</c:v>
                </c:pt>
                <c:pt idx="125">
                  <c:v>206.16499999999999</c:v>
                </c:pt>
                <c:pt idx="126">
                  <c:v>205.45500000000001</c:v>
                </c:pt>
                <c:pt idx="127">
                  <c:v>211.64</c:v>
                </c:pt>
                <c:pt idx="128">
                  <c:v>210.30500000000001</c:v>
                </c:pt>
                <c:pt idx="129">
                  <c:v>215.18</c:v>
                </c:pt>
                <c:pt idx="131">
                  <c:v>205.37</c:v>
                </c:pt>
                <c:pt idx="132">
                  <c:v>211.19</c:v>
                </c:pt>
                <c:pt idx="133">
                  <c:v>210.4</c:v>
                </c:pt>
                <c:pt idx="134">
                  <c:v>210.13499999999999</c:v>
                </c:pt>
                <c:pt idx="135">
                  <c:v>203.4</c:v>
                </c:pt>
                <c:pt idx="136">
                  <c:v>195.51</c:v>
                </c:pt>
                <c:pt idx="137">
                  <c:v>195.82</c:v>
                </c:pt>
                <c:pt idx="138">
                  <c:v>192.26499999999999</c:v>
                </c:pt>
                <c:pt idx="139">
                  <c:v>196.67</c:v>
                </c:pt>
                <c:pt idx="140">
                  <c:v>198.61</c:v>
                </c:pt>
                <c:pt idx="141">
                  <c:v>197.03</c:v>
                </c:pt>
                <c:pt idx="142">
                  <c:v>194.59</c:v>
                </c:pt>
                <c:pt idx="143">
                  <c:v>187.01</c:v>
                </c:pt>
                <c:pt idx="144">
                  <c:v>183.56</c:v>
                </c:pt>
                <c:pt idx="145">
                  <c:v>182.49</c:v>
                </c:pt>
                <c:pt idx="146">
                  <c:v>179.535</c:v>
                </c:pt>
                <c:pt idx="147">
                  <c:v>178.84</c:v>
                </c:pt>
                <c:pt idx="148">
                  <c:v>181</c:v>
                </c:pt>
                <c:pt idx="149">
                  <c:v>183.65</c:v>
                </c:pt>
                <c:pt idx="150">
                  <c:v>184.2</c:v>
                </c:pt>
                <c:pt idx="151">
                  <c:v>172.57499999999999</c:v>
                </c:pt>
                <c:pt idx="152">
                  <c:v>174.27</c:v>
                </c:pt>
                <c:pt idx="153">
                  <c:v>175.55</c:v>
                </c:pt>
                <c:pt idx="154">
                  <c:v>173.905</c:v>
                </c:pt>
                <c:pt idx="155">
                  <c:v>170.92500000000001</c:v>
                </c:pt>
                <c:pt idx="156">
                  <c:v>179.9</c:v>
                </c:pt>
                <c:pt idx="157">
                  <c:v>180.995</c:v>
                </c:pt>
                <c:pt idx="158">
                  <c:v>190.72499999999999</c:v>
                </c:pt>
                <c:pt idx="159">
                  <c:v>185.16</c:v>
                </c:pt>
                <c:pt idx="160">
                  <c:v>179.315</c:v>
                </c:pt>
                <c:pt idx="161">
                  <c:v>175.29499999999999</c:v>
                </c:pt>
                <c:pt idx="162">
                  <c:v>174.30500000000001</c:v>
                </c:pt>
                <c:pt idx="163">
                  <c:v>164.92</c:v>
                </c:pt>
                <c:pt idx="164">
                  <c:v>163.58500000000001</c:v>
                </c:pt>
                <c:pt idx="165">
                  <c:v>163.61500000000001</c:v>
                </c:pt>
                <c:pt idx="166">
                  <c:v>154.97499999999999</c:v>
                </c:pt>
                <c:pt idx="167">
                  <c:v>143.47499999999999</c:v>
                </c:pt>
                <c:pt idx="168">
                  <c:v>134.81</c:v>
                </c:pt>
                <c:pt idx="169">
                  <c:v>144.12</c:v>
                </c:pt>
                <c:pt idx="170">
                  <c:v>151.33500000000001</c:v>
                </c:pt>
                <c:pt idx="171">
                  <c:v>158.535</c:v>
                </c:pt>
                <c:pt idx="172">
                  <c:v>144.06</c:v>
                </c:pt>
                <c:pt idx="173">
                  <c:v>141.27000000000001</c:v>
                </c:pt>
                <c:pt idx="174">
                  <c:v>140.83500000000001</c:v>
                </c:pt>
                <c:pt idx="175">
                  <c:v>136.44499999999999</c:v>
                </c:pt>
                <c:pt idx="177">
                  <c:v>135.58500000000001</c:v>
                </c:pt>
                <c:pt idx="178">
                  <c:v>132.97</c:v>
                </c:pt>
                <c:pt idx="179">
                  <c:v>136.48500000000001</c:v>
                </c:pt>
                <c:pt idx="180">
                  <c:v>133.36500000000001</c:v>
                </c:pt>
                <c:pt idx="181">
                  <c:v>126.30500000000001</c:v>
                </c:pt>
                <c:pt idx="182">
                  <c:v>129.74</c:v>
                </c:pt>
                <c:pt idx="183">
                  <c:v>135.46</c:v>
                </c:pt>
                <c:pt idx="184">
                  <c:v>135.47499999999999</c:v>
                </c:pt>
                <c:pt idx="185">
                  <c:v>133.495</c:v>
                </c:pt>
                <c:pt idx="186">
                  <c:v>140.63</c:v>
                </c:pt>
                <c:pt idx="187">
                  <c:v>141.185</c:v>
                </c:pt>
                <c:pt idx="188">
                  <c:v>138.36500000000001</c:v>
                </c:pt>
                <c:pt idx="189">
                  <c:v>136.255</c:v>
                </c:pt>
                <c:pt idx="190">
                  <c:v>142.93</c:v>
                </c:pt>
                <c:pt idx="191">
                  <c:v>136.63499999999999</c:v>
                </c:pt>
                <c:pt idx="192">
                  <c:v>136.94999999999999</c:v>
                </c:pt>
                <c:pt idx="193">
                  <c:v>140.54499999999999</c:v>
                </c:pt>
                <c:pt idx="194">
                  <c:v>139.55500000000001</c:v>
                </c:pt>
                <c:pt idx="195">
                  <c:v>138.76499999999999</c:v>
                </c:pt>
                <c:pt idx="196">
                  <c:v>144.78</c:v>
                </c:pt>
                <c:pt idx="197">
                  <c:v>145.995</c:v>
                </c:pt>
                <c:pt idx="198">
                  <c:v>140.625</c:v>
                </c:pt>
                <c:pt idx="199">
                  <c:v>139.405</c:v>
                </c:pt>
                <c:pt idx="200">
                  <c:v>138.54499999999999</c:v>
                </c:pt>
                <c:pt idx="201">
                  <c:v>130.23500000000001</c:v>
                </c:pt>
                <c:pt idx="202">
                  <c:v>125.52500000000001</c:v>
                </c:pt>
                <c:pt idx="203">
                  <c:v>124.83</c:v>
                </c:pt>
                <c:pt idx="204">
                  <c:v>124.595</c:v>
                </c:pt>
                <c:pt idx="205">
                  <c:v>127.8</c:v>
                </c:pt>
                <c:pt idx="206">
                  <c:v>119.515</c:v>
                </c:pt>
                <c:pt idx="207">
                  <c:v>122.455</c:v>
                </c:pt>
                <c:pt idx="208">
                  <c:v>123.965</c:v>
                </c:pt>
                <c:pt idx="209">
                  <c:v>127.1</c:v>
                </c:pt>
                <c:pt idx="210">
                  <c:v>125.39</c:v>
                </c:pt>
                <c:pt idx="211">
                  <c:v>123.28</c:v>
                </c:pt>
                <c:pt idx="212">
                  <c:v>123.58</c:v>
                </c:pt>
                <c:pt idx="213">
                  <c:v>131.215</c:v>
                </c:pt>
                <c:pt idx="214">
                  <c:v>132.94</c:v>
                </c:pt>
                <c:pt idx="215">
                  <c:v>135.785</c:v>
                </c:pt>
                <c:pt idx="216">
                  <c:v>137.03</c:v>
                </c:pt>
                <c:pt idx="217">
                  <c:v>146.30000000000001</c:v>
                </c:pt>
                <c:pt idx="218">
                  <c:v>141.315</c:v>
                </c:pt>
                <c:pt idx="219">
                  <c:v>133.85</c:v>
                </c:pt>
                <c:pt idx="220">
                  <c:v>134.57499999999999</c:v>
                </c:pt>
                <c:pt idx="221">
                  <c:v>133.92500000000001</c:v>
                </c:pt>
                <c:pt idx="222">
                  <c:v>129.05500000000001</c:v>
                </c:pt>
                <c:pt idx="223">
                  <c:v>124.065</c:v>
                </c:pt>
                <c:pt idx="224">
                  <c:v>117.81</c:v>
                </c:pt>
                <c:pt idx="225">
                  <c:v>113.39</c:v>
                </c:pt>
                <c:pt idx="226">
                  <c:v>113.985</c:v>
                </c:pt>
                <c:pt idx="227">
                  <c:v>114.425</c:v>
                </c:pt>
                <c:pt idx="228">
                  <c:v>116.61</c:v>
                </c:pt>
                <c:pt idx="229">
                  <c:v>116.13500000000001</c:v>
                </c:pt>
                <c:pt idx="230">
                  <c:v>114.58499999999999</c:v>
                </c:pt>
                <c:pt idx="231">
                  <c:v>117.64</c:v>
                </c:pt>
                <c:pt idx="232">
                  <c:v>125.62</c:v>
                </c:pt>
                <c:pt idx="233">
                  <c:v>126.86</c:v>
                </c:pt>
                <c:pt idx="236">
                  <c:v>121.565</c:v>
                </c:pt>
                <c:pt idx="237">
                  <c:v>127.3</c:v>
                </c:pt>
                <c:pt idx="238">
                  <c:v>119.31</c:v>
                </c:pt>
                <c:pt idx="239">
                  <c:v>119.755</c:v>
                </c:pt>
                <c:pt idx="240">
                  <c:v>118.27</c:v>
                </c:pt>
                <c:pt idx="241">
                  <c:v>113.065</c:v>
                </c:pt>
                <c:pt idx="242">
                  <c:v>114.08499999999999</c:v>
                </c:pt>
                <c:pt idx="243">
                  <c:v>119.92</c:v>
                </c:pt>
                <c:pt idx="244">
                  <c:v>126.145</c:v>
                </c:pt>
                <c:pt idx="245">
                  <c:v>127.52500000000001</c:v>
                </c:pt>
                <c:pt idx="246">
                  <c:v>121.08</c:v>
                </c:pt>
                <c:pt idx="247">
                  <c:v>118.19</c:v>
                </c:pt>
                <c:pt idx="248">
                  <c:v>118.28</c:v>
                </c:pt>
                <c:pt idx="249">
                  <c:v>119.41</c:v>
                </c:pt>
                <c:pt idx="250">
                  <c:v>122.375</c:v>
                </c:pt>
                <c:pt idx="251">
                  <c:v>115.98</c:v>
                </c:pt>
                <c:pt idx="252">
                  <c:v>110.34</c:v>
                </c:pt>
                <c:pt idx="253">
                  <c:v>117.2</c:v>
                </c:pt>
                <c:pt idx="254">
                  <c:v>120.33</c:v>
                </c:pt>
                <c:pt idx="256">
                  <c:v>116.8</c:v>
                </c:pt>
                <c:pt idx="257">
                  <c:v>120.03</c:v>
                </c:pt>
                <c:pt idx="258">
                  <c:v>117.36</c:v>
                </c:pt>
                <c:pt idx="259">
                  <c:v>119.72499999999999</c:v>
                </c:pt>
                <c:pt idx="261">
                  <c:v>121.07</c:v>
                </c:pt>
                <c:pt idx="262">
                  <c:v>116.17</c:v>
                </c:pt>
                <c:pt idx="263">
                  <c:v>106.93</c:v>
                </c:pt>
                <c:pt idx="264">
                  <c:v>106.72499999999999</c:v>
                </c:pt>
                <c:pt idx="265">
                  <c:v>106.52</c:v>
                </c:pt>
                <c:pt idx="266">
                  <c:v>103.675</c:v>
                </c:pt>
                <c:pt idx="267">
                  <c:v>101.98</c:v>
                </c:pt>
                <c:pt idx="268">
                  <c:v>98.155000000000001</c:v>
                </c:pt>
                <c:pt idx="269">
                  <c:v>99.84</c:v>
                </c:pt>
                <c:pt idx="270">
                  <c:v>97.27</c:v>
                </c:pt>
                <c:pt idx="272">
                  <c:v>97.87</c:v>
                </c:pt>
                <c:pt idx="273">
                  <c:v>94.894999999999996</c:v>
                </c:pt>
                <c:pt idx="274">
                  <c:v>97.614999999999995</c:v>
                </c:pt>
                <c:pt idx="275">
                  <c:v>104.185</c:v>
                </c:pt>
                <c:pt idx="276">
                  <c:v>99.625</c:v>
                </c:pt>
                <c:pt idx="277">
                  <c:v>99.1</c:v>
                </c:pt>
                <c:pt idx="278">
                  <c:v>99.95</c:v>
                </c:pt>
                <c:pt idx="279">
                  <c:v>104.53</c:v>
                </c:pt>
                <c:pt idx="280">
                  <c:v>107.88</c:v>
                </c:pt>
                <c:pt idx="281">
                  <c:v>97.8</c:v>
                </c:pt>
                <c:pt idx="282">
                  <c:v>91.83</c:v>
                </c:pt>
                <c:pt idx="283">
                  <c:v>91.245000000000005</c:v>
                </c:pt>
                <c:pt idx="284">
                  <c:v>92.59</c:v>
                </c:pt>
                <c:pt idx="285">
                  <c:v>89.52</c:v>
                </c:pt>
                <c:pt idx="286">
                  <c:v>86.61</c:v>
                </c:pt>
                <c:pt idx="287">
                  <c:v>82.765000000000001</c:v>
                </c:pt>
                <c:pt idx="288">
                  <c:v>88.875</c:v>
                </c:pt>
                <c:pt idx="289">
                  <c:v>89.795000000000002</c:v>
                </c:pt>
                <c:pt idx="290">
                  <c:v>101.69499999999999</c:v>
                </c:pt>
                <c:pt idx="292">
                  <c:v>93.465000000000003</c:v>
                </c:pt>
                <c:pt idx="293">
                  <c:v>96.215000000000003</c:v>
                </c:pt>
                <c:pt idx="294">
                  <c:v>88.99</c:v>
                </c:pt>
                <c:pt idx="295">
                  <c:v>93.314999999999998</c:v>
                </c:pt>
                <c:pt idx="296">
                  <c:v>96.31</c:v>
                </c:pt>
                <c:pt idx="297">
                  <c:v>89.504999999999995</c:v>
                </c:pt>
                <c:pt idx="298">
                  <c:v>102.08</c:v>
                </c:pt>
                <c:pt idx="299">
                  <c:v>107.72</c:v>
                </c:pt>
                <c:pt idx="300">
                  <c:v>104.63500000000001</c:v>
                </c:pt>
                <c:pt idx="301">
                  <c:v>107.57</c:v>
                </c:pt>
                <c:pt idx="302">
                  <c:v>102.97499999999999</c:v>
                </c:pt>
                <c:pt idx="303">
                  <c:v>99.82</c:v>
                </c:pt>
                <c:pt idx="304">
                  <c:v>100.255</c:v>
                </c:pt>
                <c:pt idx="305">
                  <c:v>102.08499999999999</c:v>
                </c:pt>
                <c:pt idx="306">
                  <c:v>109.895</c:v>
                </c:pt>
                <c:pt idx="307">
                  <c:v>112.03</c:v>
                </c:pt>
                <c:pt idx="308">
                  <c:v>129.30000000000001</c:v>
                </c:pt>
                <c:pt idx="309">
                  <c:v>127.15</c:v>
                </c:pt>
                <c:pt idx="310">
                  <c:v>127.55500000000001</c:v>
                </c:pt>
                <c:pt idx="311">
                  <c:v>127.01</c:v>
                </c:pt>
                <c:pt idx="312">
                  <c:v>126.19499999999999</c:v>
                </c:pt>
                <c:pt idx="313">
                  <c:v>125.83</c:v>
                </c:pt>
                <c:pt idx="314">
                  <c:v>127.08</c:v>
                </c:pt>
                <c:pt idx="315">
                  <c:v>127.98</c:v>
                </c:pt>
                <c:pt idx="316">
                  <c:v>131.88999999999999</c:v>
                </c:pt>
                <c:pt idx="317">
                  <c:v>136.33500000000001</c:v>
                </c:pt>
                <c:pt idx="318">
                  <c:v>132.035</c:v>
                </c:pt>
                <c:pt idx="319">
                  <c:v>133.46</c:v>
                </c:pt>
                <c:pt idx="321">
                  <c:v>133.06</c:v>
                </c:pt>
                <c:pt idx="322">
                  <c:v>130.58000000000001</c:v>
                </c:pt>
                <c:pt idx="323">
                  <c:v>129.86000000000001</c:v>
                </c:pt>
                <c:pt idx="324">
                  <c:v>128.29499999999999</c:v>
                </c:pt>
                <c:pt idx="325">
                  <c:v>124.535</c:v>
                </c:pt>
                <c:pt idx="326">
                  <c:v>121.95</c:v>
                </c:pt>
                <c:pt idx="327">
                  <c:v>121.655</c:v>
                </c:pt>
                <c:pt idx="328">
                  <c:v>132.16999999999999</c:v>
                </c:pt>
                <c:pt idx="329">
                  <c:v>131.87</c:v>
                </c:pt>
                <c:pt idx="330">
                  <c:v>141.12</c:v>
                </c:pt>
                <c:pt idx="331">
                  <c:v>145.27000000000001</c:v>
                </c:pt>
                <c:pt idx="332">
                  <c:v>146.55500000000001</c:v>
                </c:pt>
                <c:pt idx="333">
                  <c:v>144.69999999999999</c:v>
                </c:pt>
                <c:pt idx="334">
                  <c:v>136.56</c:v>
                </c:pt>
                <c:pt idx="335">
                  <c:v>134.37</c:v>
                </c:pt>
                <c:pt idx="336">
                  <c:v>132.4</c:v>
                </c:pt>
                <c:pt idx="337">
                  <c:v>138.99</c:v>
                </c:pt>
                <c:pt idx="338">
                  <c:v>145.43</c:v>
                </c:pt>
                <c:pt idx="339">
                  <c:v>148.34</c:v>
                </c:pt>
                <c:pt idx="340">
                  <c:v>148.965</c:v>
                </c:pt>
                <c:pt idx="341">
                  <c:v>147.935</c:v>
                </c:pt>
                <c:pt idx="342">
                  <c:v>154.22499999999999</c:v>
                </c:pt>
                <c:pt idx="343">
                  <c:v>154.97</c:v>
                </c:pt>
                <c:pt idx="344">
                  <c:v>156.82</c:v>
                </c:pt>
                <c:pt idx="345">
                  <c:v>156.065</c:v>
                </c:pt>
                <c:pt idx="346">
                  <c:v>151.905</c:v>
                </c:pt>
                <c:pt idx="347">
                  <c:v>143.5</c:v>
                </c:pt>
                <c:pt idx="348">
                  <c:v>140.785</c:v>
                </c:pt>
                <c:pt idx="349">
                  <c:v>139.51499999999999</c:v>
                </c:pt>
                <c:pt idx="350">
                  <c:v>140.87</c:v>
                </c:pt>
                <c:pt idx="351">
                  <c:v>134.89500000000001</c:v>
                </c:pt>
                <c:pt idx="352">
                  <c:v>139.07</c:v>
                </c:pt>
                <c:pt idx="353">
                  <c:v>147.9</c:v>
                </c:pt>
                <c:pt idx="354">
                  <c:v>148.08000000000001</c:v>
                </c:pt>
                <c:pt idx="355">
                  <c:v>149.07</c:v>
                </c:pt>
                <c:pt idx="356">
                  <c:v>150.255</c:v>
                </c:pt>
                <c:pt idx="357">
                  <c:v>151.91</c:v>
                </c:pt>
                <c:pt idx="358">
                  <c:v>153.88999999999999</c:v>
                </c:pt>
                <c:pt idx="359">
                  <c:v>152.38999999999999</c:v>
                </c:pt>
                <c:pt idx="360">
                  <c:v>153.56</c:v>
                </c:pt>
                <c:pt idx="361">
                  <c:v>153.935</c:v>
                </c:pt>
                <c:pt idx="362">
                  <c:v>155.94</c:v>
                </c:pt>
                <c:pt idx="363">
                  <c:v>155.91</c:v>
                </c:pt>
                <c:pt idx="364">
                  <c:v>154.69999999999999</c:v>
                </c:pt>
                <c:pt idx="365">
                  <c:v>157.03</c:v>
                </c:pt>
                <c:pt idx="367">
                  <c:v>156.11500000000001</c:v>
                </c:pt>
                <c:pt idx="368">
                  <c:v>160.78</c:v>
                </c:pt>
                <c:pt idx="369">
                  <c:v>161.83500000000001</c:v>
                </c:pt>
                <c:pt idx="370">
                  <c:v>158.125</c:v>
                </c:pt>
                <c:pt idx="371">
                  <c:v>155.995</c:v>
                </c:pt>
                <c:pt idx="372">
                  <c:v>156.33500000000001</c:v>
                </c:pt>
                <c:pt idx="373">
                  <c:v>158.72999999999999</c:v>
                </c:pt>
                <c:pt idx="374">
                  <c:v>158.73500000000001</c:v>
                </c:pt>
                <c:pt idx="375">
                  <c:v>152.96</c:v>
                </c:pt>
                <c:pt idx="376">
                  <c:v>150.62</c:v>
                </c:pt>
                <c:pt idx="377">
                  <c:v>149.755</c:v>
                </c:pt>
                <c:pt idx="378">
                  <c:v>147.51499999999999</c:v>
                </c:pt>
                <c:pt idx="379">
                  <c:v>143.53</c:v>
                </c:pt>
                <c:pt idx="380">
                  <c:v>147.03</c:v>
                </c:pt>
                <c:pt idx="381">
                  <c:v>155.27000000000001</c:v>
                </c:pt>
                <c:pt idx="382">
                  <c:v>157.29</c:v>
                </c:pt>
                <c:pt idx="383">
                  <c:v>157.44499999999999</c:v>
                </c:pt>
                <c:pt idx="384">
                  <c:v>158.85</c:v>
                </c:pt>
                <c:pt idx="385">
                  <c:v>150.5</c:v>
                </c:pt>
                <c:pt idx="386">
                  <c:v>148.41999999999999</c:v>
                </c:pt>
                <c:pt idx="387">
                  <c:v>150.74</c:v>
                </c:pt>
                <c:pt idx="388">
                  <c:v>154.83000000000001</c:v>
                </c:pt>
                <c:pt idx="389">
                  <c:v>150.505</c:v>
                </c:pt>
                <c:pt idx="390">
                  <c:v>150.47499999999999</c:v>
                </c:pt>
                <c:pt idx="392">
                  <c:v>144.62</c:v>
                </c:pt>
                <c:pt idx="393">
                  <c:v>147.16499999999999</c:v>
                </c:pt>
                <c:pt idx="394">
                  <c:v>138.935</c:v>
                </c:pt>
                <c:pt idx="395">
                  <c:v>140.45500000000001</c:v>
                </c:pt>
                <c:pt idx="396">
                  <c:v>139.85</c:v>
                </c:pt>
                <c:pt idx="397">
                  <c:v>144.13499999999999</c:v>
                </c:pt>
                <c:pt idx="398">
                  <c:v>139.465</c:v>
                </c:pt>
                <c:pt idx="399">
                  <c:v>142.65</c:v>
                </c:pt>
                <c:pt idx="400">
                  <c:v>144.19999999999999</c:v>
                </c:pt>
                <c:pt idx="401">
                  <c:v>140.47</c:v>
                </c:pt>
                <c:pt idx="402">
                  <c:v>140.14500000000001</c:v>
                </c:pt>
                <c:pt idx="403">
                  <c:v>140.57</c:v>
                </c:pt>
                <c:pt idx="404">
                  <c:v>138.625</c:v>
                </c:pt>
                <c:pt idx="405">
                  <c:v>140.77500000000001</c:v>
                </c:pt>
                <c:pt idx="406">
                  <c:v>138.11000000000001</c:v>
                </c:pt>
                <c:pt idx="407">
                  <c:v>141.02000000000001</c:v>
                </c:pt>
                <c:pt idx="408">
                  <c:v>136.095</c:v>
                </c:pt>
                <c:pt idx="409">
                  <c:v>134.36000000000001</c:v>
                </c:pt>
                <c:pt idx="410">
                  <c:v>136.19</c:v>
                </c:pt>
                <c:pt idx="411">
                  <c:v>135.48500000000001</c:v>
                </c:pt>
                <c:pt idx="412">
                  <c:v>137.16</c:v>
                </c:pt>
                <c:pt idx="413">
                  <c:v>138.61500000000001</c:v>
                </c:pt>
                <c:pt idx="414">
                  <c:v>141.80000000000001</c:v>
                </c:pt>
                <c:pt idx="415">
                  <c:v>142.505</c:v>
                </c:pt>
                <c:pt idx="416">
                  <c:v>141.32499999999999</c:v>
                </c:pt>
                <c:pt idx="417">
                  <c:v>140.12</c:v>
                </c:pt>
                <c:pt idx="418">
                  <c:v>135.26499999999999</c:v>
                </c:pt>
                <c:pt idx="419">
                  <c:v>140.16999999999999</c:v>
                </c:pt>
                <c:pt idx="420">
                  <c:v>140.965</c:v>
                </c:pt>
                <c:pt idx="421">
                  <c:v>143.07</c:v>
                </c:pt>
                <c:pt idx="422">
                  <c:v>144.76</c:v>
                </c:pt>
                <c:pt idx="423">
                  <c:v>149.92500000000001</c:v>
                </c:pt>
                <c:pt idx="424">
                  <c:v>154.54499999999999</c:v>
                </c:pt>
                <c:pt idx="425">
                  <c:v>156.66499999999999</c:v>
                </c:pt>
                <c:pt idx="426">
                  <c:v>153.79499999999999</c:v>
                </c:pt>
                <c:pt idx="427">
                  <c:v>156.95500000000001</c:v>
                </c:pt>
                <c:pt idx="428">
                  <c:v>160.71</c:v>
                </c:pt>
                <c:pt idx="429">
                  <c:v>160.37</c:v>
                </c:pt>
                <c:pt idx="430">
                  <c:v>160.215</c:v>
                </c:pt>
                <c:pt idx="431">
                  <c:v>154.83000000000001</c:v>
                </c:pt>
                <c:pt idx="432">
                  <c:v>149.44999999999999</c:v>
                </c:pt>
                <c:pt idx="433">
                  <c:v>144.465</c:v>
                </c:pt>
                <c:pt idx="434">
                  <c:v>137.11500000000001</c:v>
                </c:pt>
                <c:pt idx="435">
                  <c:v>136.91</c:v>
                </c:pt>
                <c:pt idx="437">
                  <c:v>138.51499999999999</c:v>
                </c:pt>
                <c:pt idx="438">
                  <c:v>138.26499999999999</c:v>
                </c:pt>
                <c:pt idx="439">
                  <c:v>146.15</c:v>
                </c:pt>
                <c:pt idx="440">
                  <c:v>139.86000000000001</c:v>
                </c:pt>
                <c:pt idx="441">
                  <c:v>139.49</c:v>
                </c:pt>
                <c:pt idx="442">
                  <c:v>138.02500000000001</c:v>
                </c:pt>
                <c:pt idx="443">
                  <c:v>137.02500000000001</c:v>
                </c:pt>
                <c:pt idx="444">
                  <c:v>140.89500000000001</c:v>
                </c:pt>
                <c:pt idx="445">
                  <c:v>139.535</c:v>
                </c:pt>
                <c:pt idx="446">
                  <c:v>137.45500000000001</c:v>
                </c:pt>
                <c:pt idx="447">
                  <c:v>135.46</c:v>
                </c:pt>
                <c:pt idx="448">
                  <c:v>141.65</c:v>
                </c:pt>
                <c:pt idx="449">
                  <c:v>143.80500000000001</c:v>
                </c:pt>
                <c:pt idx="450">
                  <c:v>140.19</c:v>
                </c:pt>
                <c:pt idx="451">
                  <c:v>144.24</c:v>
                </c:pt>
                <c:pt idx="452">
                  <c:v>142.245</c:v>
                </c:pt>
                <c:pt idx="453">
                  <c:v>148.85</c:v>
                </c:pt>
                <c:pt idx="454">
                  <c:v>147.46</c:v>
                </c:pt>
                <c:pt idx="455">
                  <c:v>149.81</c:v>
                </c:pt>
                <c:pt idx="456">
                  <c:v>150.92500000000001</c:v>
                </c:pt>
                <c:pt idx="457">
                  <c:v>152.96</c:v>
                </c:pt>
                <c:pt idx="458">
                  <c:v>152.655</c:v>
                </c:pt>
                <c:pt idx="459">
                  <c:v>152.905</c:v>
                </c:pt>
                <c:pt idx="460">
                  <c:v>150.93</c:v>
                </c:pt>
                <c:pt idx="461">
                  <c:v>153.345</c:v>
                </c:pt>
                <c:pt idx="462">
                  <c:v>150.66499999999999</c:v>
                </c:pt>
                <c:pt idx="463">
                  <c:v>147.815</c:v>
                </c:pt>
                <c:pt idx="464">
                  <c:v>151.30500000000001</c:v>
                </c:pt>
                <c:pt idx="465">
                  <c:v>151.23500000000001</c:v>
                </c:pt>
                <c:pt idx="466">
                  <c:v>149.74</c:v>
                </c:pt>
                <c:pt idx="467">
                  <c:v>149.87</c:v>
                </c:pt>
                <c:pt idx="468">
                  <c:v>153.86000000000001</c:v>
                </c:pt>
                <c:pt idx="469">
                  <c:v>146.87</c:v>
                </c:pt>
                <c:pt idx="470">
                  <c:v>151.26499999999999</c:v>
                </c:pt>
                <c:pt idx="471">
                  <c:v>148.255</c:v>
                </c:pt>
                <c:pt idx="472">
                  <c:v>147.17500000000001</c:v>
                </c:pt>
                <c:pt idx="473">
                  <c:v>144.935</c:v>
                </c:pt>
                <c:pt idx="474">
                  <c:v>145.33500000000001</c:v>
                </c:pt>
                <c:pt idx="475">
                  <c:v>144.035</c:v>
                </c:pt>
                <c:pt idx="476">
                  <c:v>140.57499999999999</c:v>
                </c:pt>
                <c:pt idx="477">
                  <c:v>140.66</c:v>
                </c:pt>
                <c:pt idx="478">
                  <c:v>139.91499999999999</c:v>
                </c:pt>
                <c:pt idx="479">
                  <c:v>136.07499999999999</c:v>
                </c:pt>
                <c:pt idx="480">
                  <c:v>131.73500000000001</c:v>
                </c:pt>
                <c:pt idx="481">
                  <c:v>133.22499999999999</c:v>
                </c:pt>
                <c:pt idx="482">
                  <c:v>131.79499999999999</c:v>
                </c:pt>
                <c:pt idx="483">
                  <c:v>130.32</c:v>
                </c:pt>
                <c:pt idx="484">
                  <c:v>127.27</c:v>
                </c:pt>
                <c:pt idx="485">
                  <c:v>121.405</c:v>
                </c:pt>
                <c:pt idx="486">
                  <c:v>119.505</c:v>
                </c:pt>
                <c:pt idx="487">
                  <c:v>125.75</c:v>
                </c:pt>
                <c:pt idx="488">
                  <c:v>123.66</c:v>
                </c:pt>
                <c:pt idx="489">
                  <c:v>127.27500000000001</c:v>
                </c:pt>
                <c:pt idx="490">
                  <c:v>127.535</c:v>
                </c:pt>
                <c:pt idx="491">
                  <c:v>132.875</c:v>
                </c:pt>
                <c:pt idx="492">
                  <c:v>135.10499999999999</c:v>
                </c:pt>
                <c:pt idx="493">
                  <c:v>137.54499999999999</c:v>
                </c:pt>
                <c:pt idx="496">
                  <c:v>136.77000000000001</c:v>
                </c:pt>
                <c:pt idx="497">
                  <c:v>132.83500000000001</c:v>
                </c:pt>
                <c:pt idx="498">
                  <c:v>143.25</c:v>
                </c:pt>
                <c:pt idx="499">
                  <c:v>149.57499999999999</c:v>
                </c:pt>
                <c:pt idx="500">
                  <c:v>150.41</c:v>
                </c:pt>
                <c:pt idx="501">
                  <c:v>155</c:v>
                </c:pt>
                <c:pt idx="502">
                  <c:v>151.215</c:v>
                </c:pt>
                <c:pt idx="503">
                  <c:v>148.57</c:v>
                </c:pt>
                <c:pt idx="504">
                  <c:v>147.47</c:v>
                </c:pt>
                <c:pt idx="505">
                  <c:v>148.22999999999999</c:v>
                </c:pt>
                <c:pt idx="506">
                  <c:v>153.55000000000001</c:v>
                </c:pt>
                <c:pt idx="507">
                  <c:v>154.245</c:v>
                </c:pt>
                <c:pt idx="508">
                  <c:v>154.435</c:v>
                </c:pt>
                <c:pt idx="509">
                  <c:v>154.46</c:v>
                </c:pt>
                <c:pt idx="510">
                  <c:v>155.71</c:v>
                </c:pt>
                <c:pt idx="511">
                  <c:v>156.26499999999999</c:v>
                </c:pt>
                <c:pt idx="512">
                  <c:v>159.36000000000001</c:v>
                </c:pt>
                <c:pt idx="513">
                  <c:v>162.55000000000001</c:v>
                </c:pt>
                <c:pt idx="514">
                  <c:v>162.9</c:v>
                </c:pt>
                <c:pt idx="515">
                  <c:v>165.92</c:v>
                </c:pt>
                <c:pt idx="517">
                  <c:v>167.78</c:v>
                </c:pt>
                <c:pt idx="518">
                  <c:v>169.69499999999999</c:v>
                </c:pt>
                <c:pt idx="519">
                  <c:v>171.85499999999999</c:v>
                </c:pt>
                <c:pt idx="520">
                  <c:v>170.215</c:v>
                </c:pt>
                <c:pt idx="522">
                  <c:v>164.78</c:v>
                </c:pt>
                <c:pt idx="523">
                  <c:v>167.34</c:v>
                </c:pt>
                <c:pt idx="524">
                  <c:v>167.02</c:v>
                </c:pt>
                <c:pt idx="525">
                  <c:v>166.72499999999999</c:v>
                </c:pt>
                <c:pt idx="526">
                  <c:v>160.91999999999999</c:v>
                </c:pt>
                <c:pt idx="527">
                  <c:v>157.91999999999999</c:v>
                </c:pt>
                <c:pt idx="528">
                  <c:v>162.41499999999999</c:v>
                </c:pt>
                <c:pt idx="529">
                  <c:v>163.20500000000001</c:v>
                </c:pt>
                <c:pt idx="530">
                  <c:v>163.54499999999999</c:v>
                </c:pt>
                <c:pt idx="532">
                  <c:v>161.16499999999999</c:v>
                </c:pt>
                <c:pt idx="533">
                  <c:v>154.495</c:v>
                </c:pt>
                <c:pt idx="534">
                  <c:v>153.69999999999999</c:v>
                </c:pt>
                <c:pt idx="535">
                  <c:v>157.17500000000001</c:v>
                </c:pt>
                <c:pt idx="536">
                  <c:v>157.66999999999999</c:v>
                </c:pt>
                <c:pt idx="537">
                  <c:v>158.215</c:v>
                </c:pt>
                <c:pt idx="538">
                  <c:v>154.11500000000001</c:v>
                </c:pt>
                <c:pt idx="539">
                  <c:v>156.30500000000001</c:v>
                </c:pt>
                <c:pt idx="540">
                  <c:v>155.55500000000001</c:v>
                </c:pt>
                <c:pt idx="541">
                  <c:v>153.56</c:v>
                </c:pt>
                <c:pt idx="542">
                  <c:v>156.71</c:v>
                </c:pt>
                <c:pt idx="543">
                  <c:v>160.66</c:v>
                </c:pt>
                <c:pt idx="544">
                  <c:v>154.41499999999999</c:v>
                </c:pt>
                <c:pt idx="545">
                  <c:v>157.12</c:v>
                </c:pt>
                <c:pt idx="546">
                  <c:v>152.28</c:v>
                </c:pt>
                <c:pt idx="547">
                  <c:v>150.125</c:v>
                </c:pt>
                <c:pt idx="548">
                  <c:v>156.64500000000001</c:v>
                </c:pt>
                <c:pt idx="549">
                  <c:v>158.27000000000001</c:v>
                </c:pt>
                <c:pt idx="550">
                  <c:v>160.46</c:v>
                </c:pt>
                <c:pt idx="551">
                  <c:v>154.33500000000001</c:v>
                </c:pt>
                <c:pt idx="552">
                  <c:v>154.52000000000001</c:v>
                </c:pt>
                <c:pt idx="553">
                  <c:v>153.79</c:v>
                </c:pt>
                <c:pt idx="554">
                  <c:v>150.07</c:v>
                </c:pt>
                <c:pt idx="555">
                  <c:v>154.285</c:v>
                </c:pt>
                <c:pt idx="557">
                  <c:v>153.65</c:v>
                </c:pt>
                <c:pt idx="558">
                  <c:v>156.95500000000001</c:v>
                </c:pt>
                <c:pt idx="559">
                  <c:v>159.86000000000001</c:v>
                </c:pt>
                <c:pt idx="560">
                  <c:v>158.77500000000001</c:v>
                </c:pt>
                <c:pt idx="561">
                  <c:v>160.54499999999999</c:v>
                </c:pt>
                <c:pt idx="562">
                  <c:v>159.19</c:v>
                </c:pt>
                <c:pt idx="563">
                  <c:v>153.67500000000001</c:v>
                </c:pt>
                <c:pt idx="564">
                  <c:v>150.03</c:v>
                </c:pt>
                <c:pt idx="565">
                  <c:v>149.56</c:v>
                </c:pt>
                <c:pt idx="566">
                  <c:v>152.22999999999999</c:v>
                </c:pt>
                <c:pt idx="567">
                  <c:v>153.97999999999999</c:v>
                </c:pt>
                <c:pt idx="568">
                  <c:v>152.26</c:v>
                </c:pt>
                <c:pt idx="569">
                  <c:v>150.18</c:v>
                </c:pt>
                <c:pt idx="570">
                  <c:v>147.76</c:v>
                </c:pt>
                <c:pt idx="571">
                  <c:v>147.19499999999999</c:v>
                </c:pt>
                <c:pt idx="572">
                  <c:v>150.67500000000001</c:v>
                </c:pt>
                <c:pt idx="573">
                  <c:v>149.84</c:v>
                </c:pt>
                <c:pt idx="574">
                  <c:v>151.41999999999999</c:v>
                </c:pt>
                <c:pt idx="575">
                  <c:v>152.51499999999999</c:v>
                </c:pt>
                <c:pt idx="576">
                  <c:v>154.505</c:v>
                </c:pt>
                <c:pt idx="577">
                  <c:v>153.245</c:v>
                </c:pt>
                <c:pt idx="578">
                  <c:v>152.315</c:v>
                </c:pt>
                <c:pt idx="579">
                  <c:v>150.58500000000001</c:v>
                </c:pt>
                <c:pt idx="580">
                  <c:v>153.35499999999999</c:v>
                </c:pt>
                <c:pt idx="581">
                  <c:v>155.88999999999999</c:v>
                </c:pt>
                <c:pt idx="582">
                  <c:v>157.26499999999999</c:v>
                </c:pt>
                <c:pt idx="583">
                  <c:v>162.09</c:v>
                </c:pt>
                <c:pt idx="584">
                  <c:v>162.995</c:v>
                </c:pt>
                <c:pt idx="585">
                  <c:v>165.05</c:v>
                </c:pt>
                <c:pt idx="586">
                  <c:v>164.595</c:v>
                </c:pt>
                <c:pt idx="587">
                  <c:v>167.67</c:v>
                </c:pt>
                <c:pt idx="588">
                  <c:v>166.505</c:v>
                </c:pt>
                <c:pt idx="589">
                  <c:v>168.035</c:v>
                </c:pt>
                <c:pt idx="590">
                  <c:v>169.77</c:v>
                </c:pt>
                <c:pt idx="591">
                  <c:v>170.66</c:v>
                </c:pt>
                <c:pt idx="592">
                  <c:v>169.52</c:v>
                </c:pt>
                <c:pt idx="593">
                  <c:v>168.17</c:v>
                </c:pt>
                <c:pt idx="594">
                  <c:v>167.49</c:v>
                </c:pt>
                <c:pt idx="596">
                  <c:v>165.83500000000001</c:v>
                </c:pt>
                <c:pt idx="597">
                  <c:v>165.22499999999999</c:v>
                </c:pt>
                <c:pt idx="598">
                  <c:v>160.52500000000001</c:v>
                </c:pt>
                <c:pt idx="599">
                  <c:v>162.05000000000001</c:v>
                </c:pt>
                <c:pt idx="600">
                  <c:v>159.57499999999999</c:v>
                </c:pt>
                <c:pt idx="601">
                  <c:v>157.29</c:v>
                </c:pt>
                <c:pt idx="602">
                  <c:v>158.67500000000001</c:v>
                </c:pt>
                <c:pt idx="603">
                  <c:v>154.715</c:v>
                </c:pt>
                <c:pt idx="604">
                  <c:v>150.93</c:v>
                </c:pt>
                <c:pt idx="605">
                  <c:v>149.935</c:v>
                </c:pt>
                <c:pt idx="606">
                  <c:v>147.47</c:v>
                </c:pt>
                <c:pt idx="607">
                  <c:v>146.11000000000001</c:v>
                </c:pt>
                <c:pt idx="608">
                  <c:v>148.13</c:v>
                </c:pt>
                <c:pt idx="609">
                  <c:v>142.745</c:v>
                </c:pt>
                <c:pt idx="610">
                  <c:v>145.21</c:v>
                </c:pt>
                <c:pt idx="611">
                  <c:v>146.53</c:v>
                </c:pt>
                <c:pt idx="612">
                  <c:v>143.94999999999999</c:v>
                </c:pt>
                <c:pt idx="613">
                  <c:v>149.58500000000001</c:v>
                </c:pt>
                <c:pt idx="614">
                  <c:v>152.095</c:v>
                </c:pt>
                <c:pt idx="615">
                  <c:v>153.36000000000001</c:v>
                </c:pt>
                <c:pt idx="616">
                  <c:v>154.51499999999999</c:v>
                </c:pt>
                <c:pt idx="617">
                  <c:v>155.18</c:v>
                </c:pt>
                <c:pt idx="618">
                  <c:v>154.47</c:v>
                </c:pt>
                <c:pt idx="619">
                  <c:v>155.13</c:v>
                </c:pt>
                <c:pt idx="620">
                  <c:v>159.95500000000001</c:v>
                </c:pt>
                <c:pt idx="621">
                  <c:v>161.08500000000001</c:v>
                </c:pt>
                <c:pt idx="622">
                  <c:v>160.88999999999999</c:v>
                </c:pt>
                <c:pt idx="623">
                  <c:v>159.76</c:v>
                </c:pt>
                <c:pt idx="624">
                  <c:v>154.94</c:v>
                </c:pt>
                <c:pt idx="625">
                  <c:v>157.11000000000001</c:v>
                </c:pt>
                <c:pt idx="627">
                  <c:v>156.93</c:v>
                </c:pt>
                <c:pt idx="628">
                  <c:v>154.52500000000001</c:v>
                </c:pt>
                <c:pt idx="629">
                  <c:v>155.13999999999999</c:v>
                </c:pt>
                <c:pt idx="630">
                  <c:v>152.83500000000001</c:v>
                </c:pt>
                <c:pt idx="631">
                  <c:v>149.435</c:v>
                </c:pt>
                <c:pt idx="632">
                  <c:v>151.07499999999999</c:v>
                </c:pt>
                <c:pt idx="633">
                  <c:v>144.68</c:v>
                </c:pt>
                <c:pt idx="634">
                  <c:v>144.38999999999999</c:v>
                </c:pt>
                <c:pt idx="635">
                  <c:v>145.79499999999999</c:v>
                </c:pt>
                <c:pt idx="636">
                  <c:v>144.17500000000001</c:v>
                </c:pt>
                <c:pt idx="637">
                  <c:v>145.19999999999999</c:v>
                </c:pt>
                <c:pt idx="638">
                  <c:v>138.27000000000001</c:v>
                </c:pt>
                <c:pt idx="639">
                  <c:v>139.32</c:v>
                </c:pt>
                <c:pt idx="640">
                  <c:v>141.97999999999999</c:v>
                </c:pt>
                <c:pt idx="641">
                  <c:v>142.56</c:v>
                </c:pt>
                <c:pt idx="642">
                  <c:v>140.77500000000001</c:v>
                </c:pt>
                <c:pt idx="643">
                  <c:v>139.42500000000001</c:v>
                </c:pt>
                <c:pt idx="644">
                  <c:v>140.19999999999999</c:v>
                </c:pt>
                <c:pt idx="645">
                  <c:v>139.41</c:v>
                </c:pt>
                <c:pt idx="646">
                  <c:v>139.56</c:v>
                </c:pt>
                <c:pt idx="647">
                  <c:v>141.89500000000001</c:v>
                </c:pt>
                <c:pt idx="648">
                  <c:v>142.97499999999999</c:v>
                </c:pt>
                <c:pt idx="649">
                  <c:v>144.44999999999999</c:v>
                </c:pt>
                <c:pt idx="650">
                  <c:v>148.745</c:v>
                </c:pt>
                <c:pt idx="651">
                  <c:v>150.72999999999999</c:v>
                </c:pt>
                <c:pt idx="653">
                  <c:v>147.24</c:v>
                </c:pt>
                <c:pt idx="654">
                  <c:v>150.37</c:v>
                </c:pt>
                <c:pt idx="655">
                  <c:v>147.66499999999999</c:v>
                </c:pt>
                <c:pt idx="656">
                  <c:v>147.82</c:v>
                </c:pt>
                <c:pt idx="657">
                  <c:v>149.55500000000001</c:v>
                </c:pt>
                <c:pt idx="658">
                  <c:v>149.58000000000001</c:v>
                </c:pt>
                <c:pt idx="659">
                  <c:v>149.73500000000001</c:v>
                </c:pt>
                <c:pt idx="660">
                  <c:v>152.55000000000001</c:v>
                </c:pt>
                <c:pt idx="661">
                  <c:v>151.54499999999999</c:v>
                </c:pt>
                <c:pt idx="662">
                  <c:v>153.74</c:v>
                </c:pt>
                <c:pt idx="663">
                  <c:v>157.19</c:v>
                </c:pt>
                <c:pt idx="664">
                  <c:v>155.845</c:v>
                </c:pt>
                <c:pt idx="665">
                  <c:v>151.78</c:v>
                </c:pt>
                <c:pt idx="666">
                  <c:v>150.755</c:v>
                </c:pt>
                <c:pt idx="667">
                  <c:v>155.57499999999999</c:v>
                </c:pt>
                <c:pt idx="668">
                  <c:v>157.315</c:v>
                </c:pt>
                <c:pt idx="669">
                  <c:v>159.345</c:v>
                </c:pt>
                <c:pt idx="670">
                  <c:v>162.20500000000001</c:v>
                </c:pt>
                <c:pt idx="671">
                  <c:v>165.285</c:v>
                </c:pt>
                <c:pt idx="672">
                  <c:v>164.505</c:v>
                </c:pt>
                <c:pt idx="673">
                  <c:v>163.85499999999999</c:v>
                </c:pt>
                <c:pt idx="674">
                  <c:v>162.94</c:v>
                </c:pt>
                <c:pt idx="675">
                  <c:v>164.58</c:v>
                </c:pt>
                <c:pt idx="676">
                  <c:v>162.74</c:v>
                </c:pt>
                <c:pt idx="677">
                  <c:v>161.33000000000001</c:v>
                </c:pt>
                <c:pt idx="678">
                  <c:v>161.69999999999999</c:v>
                </c:pt>
                <c:pt idx="679">
                  <c:v>159.905</c:v>
                </c:pt>
                <c:pt idx="680">
                  <c:v>160.67500000000001</c:v>
                </c:pt>
                <c:pt idx="681">
                  <c:v>156.495</c:v>
                </c:pt>
                <c:pt idx="682">
                  <c:v>156.69999999999999</c:v>
                </c:pt>
                <c:pt idx="683">
                  <c:v>154.63</c:v>
                </c:pt>
                <c:pt idx="684">
                  <c:v>156.69</c:v>
                </c:pt>
                <c:pt idx="685">
                  <c:v>161.02500000000001</c:v>
                </c:pt>
                <c:pt idx="686">
                  <c:v>156.41</c:v>
                </c:pt>
                <c:pt idx="687">
                  <c:v>157.505</c:v>
                </c:pt>
                <c:pt idx="688">
                  <c:v>160.88999999999999</c:v>
                </c:pt>
                <c:pt idx="689">
                  <c:v>166.185</c:v>
                </c:pt>
                <c:pt idx="690">
                  <c:v>168.83</c:v>
                </c:pt>
                <c:pt idx="691">
                  <c:v>174.13</c:v>
                </c:pt>
                <c:pt idx="692">
                  <c:v>181.44</c:v>
                </c:pt>
                <c:pt idx="693">
                  <c:v>192.5</c:v>
                </c:pt>
                <c:pt idx="694">
                  <c:v>204.67</c:v>
                </c:pt>
                <c:pt idx="695">
                  <c:v>198.79</c:v>
                </c:pt>
                <c:pt idx="697">
                  <c:v>189.16</c:v>
                </c:pt>
                <c:pt idx="698">
                  <c:v>182.45500000000001</c:v>
                </c:pt>
                <c:pt idx="699">
                  <c:v>183.1</c:v>
                </c:pt>
                <c:pt idx="700">
                  <c:v>179.63499999999999</c:v>
                </c:pt>
                <c:pt idx="701">
                  <c:v>177.82499999999999</c:v>
                </c:pt>
                <c:pt idx="702">
                  <c:v>177.505</c:v>
                </c:pt>
                <c:pt idx="703">
                  <c:v>171.10499999999999</c:v>
                </c:pt>
                <c:pt idx="704">
                  <c:v>166.62</c:v>
                </c:pt>
                <c:pt idx="705">
                  <c:v>170.17</c:v>
                </c:pt>
                <c:pt idx="706">
                  <c:v>170.61</c:v>
                </c:pt>
                <c:pt idx="707">
                  <c:v>168.375</c:v>
                </c:pt>
                <c:pt idx="708">
                  <c:v>167.88499999999999</c:v>
                </c:pt>
                <c:pt idx="709">
                  <c:v>166.35499999999999</c:v>
                </c:pt>
                <c:pt idx="710">
                  <c:v>168.23500000000001</c:v>
                </c:pt>
                <c:pt idx="711">
                  <c:v>172.36500000000001</c:v>
                </c:pt>
                <c:pt idx="712">
                  <c:v>171.08500000000001</c:v>
                </c:pt>
                <c:pt idx="713">
                  <c:v>167.57499999999999</c:v>
                </c:pt>
                <c:pt idx="714">
                  <c:v>166.48</c:v>
                </c:pt>
                <c:pt idx="715">
                  <c:v>162.72499999999999</c:v>
                </c:pt>
                <c:pt idx="716">
                  <c:v>158.03</c:v>
                </c:pt>
                <c:pt idx="717">
                  <c:v>159.17500000000001</c:v>
                </c:pt>
                <c:pt idx="718">
                  <c:v>161.80000000000001</c:v>
                </c:pt>
                <c:pt idx="719">
                  <c:v>166.39</c:v>
                </c:pt>
                <c:pt idx="720">
                  <c:v>159.755</c:v>
                </c:pt>
                <c:pt idx="721">
                  <c:v>158.565</c:v>
                </c:pt>
                <c:pt idx="722">
                  <c:v>162.27500000000001</c:v>
                </c:pt>
                <c:pt idx="723">
                  <c:v>164.42</c:v>
                </c:pt>
                <c:pt idx="724">
                  <c:v>161.41999999999999</c:v>
                </c:pt>
                <c:pt idx="725">
                  <c:v>165.345</c:v>
                </c:pt>
                <c:pt idx="726">
                  <c:v>164.065</c:v>
                </c:pt>
                <c:pt idx="727">
                  <c:v>165.13499999999999</c:v>
                </c:pt>
                <c:pt idx="728">
                  <c:v>166.04</c:v>
                </c:pt>
                <c:pt idx="729">
                  <c:v>165.22</c:v>
                </c:pt>
                <c:pt idx="730">
                  <c:v>167.435</c:v>
                </c:pt>
                <c:pt idx="731">
                  <c:v>168.45500000000001</c:v>
                </c:pt>
                <c:pt idx="732">
                  <c:v>170.3</c:v>
                </c:pt>
                <c:pt idx="733">
                  <c:v>172.85499999999999</c:v>
                </c:pt>
                <c:pt idx="734">
                  <c:v>175.23500000000001</c:v>
                </c:pt>
                <c:pt idx="735">
                  <c:v>174.99</c:v>
                </c:pt>
                <c:pt idx="736">
                  <c:v>173.94499999999999</c:v>
                </c:pt>
                <c:pt idx="737">
                  <c:v>175.875</c:v>
                </c:pt>
                <c:pt idx="738">
                  <c:v>177.47499999999999</c:v>
                </c:pt>
                <c:pt idx="739">
                  <c:v>179.595</c:v>
                </c:pt>
                <c:pt idx="740">
                  <c:v>183.215</c:v>
                </c:pt>
                <c:pt idx="741">
                  <c:v>186.625</c:v>
                </c:pt>
                <c:pt idx="742">
                  <c:v>183.53</c:v>
                </c:pt>
                <c:pt idx="743">
                  <c:v>183.505</c:v>
                </c:pt>
                <c:pt idx="744">
                  <c:v>182.345</c:v>
                </c:pt>
                <c:pt idx="745">
                  <c:v>180.99</c:v>
                </c:pt>
                <c:pt idx="746">
                  <c:v>178.36500000000001</c:v>
                </c:pt>
                <c:pt idx="747">
                  <c:v>174.12</c:v>
                </c:pt>
                <c:pt idx="748">
                  <c:v>170.255</c:v>
                </c:pt>
                <c:pt idx="749">
                  <c:v>166.745</c:v>
                </c:pt>
                <c:pt idx="750">
                  <c:v>169.47</c:v>
                </c:pt>
                <c:pt idx="751">
                  <c:v>170.73</c:v>
                </c:pt>
                <c:pt idx="752">
                  <c:v>174.81</c:v>
                </c:pt>
                <c:pt idx="753">
                  <c:v>174.79</c:v>
                </c:pt>
                <c:pt idx="756">
                  <c:v>176.80500000000001</c:v>
                </c:pt>
                <c:pt idx="757">
                  <c:v>175.61</c:v>
                </c:pt>
                <c:pt idx="758">
                  <c:v>172.76499999999999</c:v>
                </c:pt>
                <c:pt idx="759">
                  <c:v>172.75</c:v>
                </c:pt>
                <c:pt idx="760">
                  <c:v>173.98500000000001</c:v>
                </c:pt>
                <c:pt idx="761">
                  <c:v>169.72</c:v>
                </c:pt>
                <c:pt idx="762">
                  <c:v>172.59</c:v>
                </c:pt>
                <c:pt idx="763">
                  <c:v>165.715</c:v>
                </c:pt>
                <c:pt idx="764">
                  <c:v>169</c:v>
                </c:pt>
                <c:pt idx="765">
                  <c:v>170.16</c:v>
                </c:pt>
                <c:pt idx="766">
                  <c:v>171.26</c:v>
                </c:pt>
                <c:pt idx="767">
                  <c:v>167.88499999999999</c:v>
                </c:pt>
                <c:pt idx="768">
                  <c:v>161.54499999999999</c:v>
                </c:pt>
                <c:pt idx="769">
                  <c:v>165.07</c:v>
                </c:pt>
                <c:pt idx="770">
                  <c:v>163.10499999999999</c:v>
                </c:pt>
                <c:pt idx="771">
                  <c:v>166.25</c:v>
                </c:pt>
                <c:pt idx="772">
                  <c:v>169.13499999999999</c:v>
                </c:pt>
                <c:pt idx="773">
                  <c:v>174.03</c:v>
                </c:pt>
                <c:pt idx="774">
                  <c:v>176.51</c:v>
                </c:pt>
                <c:pt idx="775">
                  <c:v>176.405</c:v>
                </c:pt>
                <c:pt idx="777">
                  <c:v>178.78</c:v>
                </c:pt>
                <c:pt idx="778">
                  <c:v>179.03</c:v>
                </c:pt>
                <c:pt idx="779">
                  <c:v>177.83500000000001</c:v>
                </c:pt>
                <c:pt idx="780">
                  <c:v>178.20500000000001</c:v>
                </c:pt>
                <c:pt idx="782">
                  <c:v>175.06</c:v>
                </c:pt>
                <c:pt idx="783">
                  <c:v>179.215</c:v>
                </c:pt>
                <c:pt idx="784">
                  <c:v>179.745</c:v>
                </c:pt>
                <c:pt idx="785">
                  <c:v>177.58</c:v>
                </c:pt>
                <c:pt idx="786">
                  <c:v>178.38</c:v>
                </c:pt>
                <c:pt idx="787">
                  <c:v>183.62</c:v>
                </c:pt>
                <c:pt idx="788">
                  <c:v>183.64500000000001</c:v>
                </c:pt>
                <c:pt idx="789">
                  <c:v>184.82499999999999</c:v>
                </c:pt>
                <c:pt idx="790">
                  <c:v>186.82499999999999</c:v>
                </c:pt>
                <c:pt idx="792">
                  <c:v>186.715</c:v>
                </c:pt>
                <c:pt idx="793">
                  <c:v>188.09</c:v>
                </c:pt>
                <c:pt idx="794">
                  <c:v>190.72499999999999</c:v>
                </c:pt>
                <c:pt idx="795">
                  <c:v>188.73500000000001</c:v>
                </c:pt>
                <c:pt idx="796">
                  <c:v>189.63499999999999</c:v>
                </c:pt>
                <c:pt idx="797">
                  <c:v>193.37</c:v>
                </c:pt>
                <c:pt idx="798">
                  <c:v>194.14</c:v>
                </c:pt>
                <c:pt idx="799">
                  <c:v>193.51499999999999</c:v>
                </c:pt>
                <c:pt idx="800">
                  <c:v>195.63</c:v>
                </c:pt>
                <c:pt idx="801">
                  <c:v>193.85</c:v>
                </c:pt>
                <c:pt idx="802">
                  <c:v>188.94499999999999</c:v>
                </c:pt>
                <c:pt idx="803">
                  <c:v>190.745</c:v>
                </c:pt>
                <c:pt idx="804">
                  <c:v>190.58</c:v>
                </c:pt>
                <c:pt idx="805">
                  <c:v>188.67500000000001</c:v>
                </c:pt>
                <c:pt idx="806">
                  <c:v>186.38499999999999</c:v>
                </c:pt>
                <c:pt idx="807">
                  <c:v>182.64500000000001</c:v>
                </c:pt>
                <c:pt idx="808">
                  <c:v>178.22499999999999</c:v>
                </c:pt>
                <c:pt idx="809">
                  <c:v>178.375</c:v>
                </c:pt>
                <c:pt idx="810">
                  <c:v>171.52</c:v>
                </c:pt>
                <c:pt idx="811">
                  <c:v>168.72499999999999</c:v>
                </c:pt>
                <c:pt idx="812">
                  <c:v>168.38</c:v>
                </c:pt>
                <c:pt idx="813">
                  <c:v>171.5</c:v>
                </c:pt>
                <c:pt idx="814">
                  <c:v>173.95500000000001</c:v>
                </c:pt>
                <c:pt idx="815">
                  <c:v>174.66499999999999</c:v>
                </c:pt>
                <c:pt idx="817">
                  <c:v>172.155</c:v>
                </c:pt>
                <c:pt idx="818">
                  <c:v>178.85499999999999</c:v>
                </c:pt>
                <c:pt idx="819">
                  <c:v>180.095</c:v>
                </c:pt>
                <c:pt idx="820">
                  <c:v>185.47499999999999</c:v>
                </c:pt>
                <c:pt idx="821">
                  <c:v>186.29499999999999</c:v>
                </c:pt>
                <c:pt idx="822">
                  <c:v>185.30500000000001</c:v>
                </c:pt>
                <c:pt idx="823">
                  <c:v>179.21</c:v>
                </c:pt>
                <c:pt idx="824">
                  <c:v>174.01499999999999</c:v>
                </c:pt>
                <c:pt idx="825">
                  <c:v>175.14</c:v>
                </c:pt>
                <c:pt idx="826">
                  <c:v>178.74</c:v>
                </c:pt>
                <c:pt idx="827">
                  <c:v>177.06</c:v>
                </c:pt>
                <c:pt idx="828">
                  <c:v>172.03</c:v>
                </c:pt>
                <c:pt idx="829">
                  <c:v>167.52</c:v>
                </c:pt>
                <c:pt idx="830">
                  <c:v>170.93</c:v>
                </c:pt>
                <c:pt idx="831">
                  <c:v>169.4</c:v>
                </c:pt>
                <c:pt idx="832">
                  <c:v>179.255</c:v>
                </c:pt>
                <c:pt idx="833">
                  <c:v>183.18</c:v>
                </c:pt>
                <c:pt idx="834">
                  <c:v>184.35499999999999</c:v>
                </c:pt>
                <c:pt idx="835">
                  <c:v>186.84</c:v>
                </c:pt>
                <c:pt idx="836">
                  <c:v>184.36500000000001</c:v>
                </c:pt>
                <c:pt idx="837">
                  <c:v>187.965</c:v>
                </c:pt>
                <c:pt idx="838">
                  <c:v>192.57</c:v>
                </c:pt>
                <c:pt idx="839">
                  <c:v>192.71</c:v>
                </c:pt>
                <c:pt idx="840">
                  <c:v>194.935</c:v>
                </c:pt>
                <c:pt idx="841">
                  <c:v>192.215</c:v>
                </c:pt>
                <c:pt idx="842">
                  <c:v>191.82499999999999</c:v>
                </c:pt>
                <c:pt idx="843">
                  <c:v>192.62</c:v>
                </c:pt>
                <c:pt idx="844">
                  <c:v>193.185</c:v>
                </c:pt>
                <c:pt idx="846">
                  <c:v>187.98500000000001</c:v>
                </c:pt>
                <c:pt idx="847">
                  <c:v>187.88499999999999</c:v>
                </c:pt>
                <c:pt idx="848">
                  <c:v>188.18</c:v>
                </c:pt>
                <c:pt idx="849">
                  <c:v>188.785</c:v>
                </c:pt>
                <c:pt idx="850">
                  <c:v>185.345</c:v>
                </c:pt>
                <c:pt idx="851">
                  <c:v>188.92</c:v>
                </c:pt>
                <c:pt idx="852">
                  <c:v>195.84</c:v>
                </c:pt>
                <c:pt idx="853">
                  <c:v>199.86</c:v>
                </c:pt>
                <c:pt idx="854">
                  <c:v>199.58500000000001</c:v>
                </c:pt>
                <c:pt idx="855">
                  <c:v>200.965</c:v>
                </c:pt>
                <c:pt idx="856">
                  <c:v>197.99</c:v>
                </c:pt>
                <c:pt idx="857">
                  <c:v>197.995</c:v>
                </c:pt>
                <c:pt idx="858">
                  <c:v>200.45500000000001</c:v>
                </c:pt>
                <c:pt idx="859">
                  <c:v>201.36500000000001</c:v>
                </c:pt>
                <c:pt idx="860">
                  <c:v>203.76499999999999</c:v>
                </c:pt>
                <c:pt idx="861">
                  <c:v>206.995</c:v>
                </c:pt>
                <c:pt idx="862">
                  <c:v>203.99</c:v>
                </c:pt>
                <c:pt idx="863">
                  <c:v>202.595</c:v>
                </c:pt>
                <c:pt idx="864">
                  <c:v>204.85499999999999</c:v>
                </c:pt>
                <c:pt idx="865">
                  <c:v>205.94</c:v>
                </c:pt>
                <c:pt idx="866">
                  <c:v>206.38499999999999</c:v>
                </c:pt>
                <c:pt idx="867">
                  <c:v>202.63499999999999</c:v>
                </c:pt>
                <c:pt idx="868">
                  <c:v>201.60499999999999</c:v>
                </c:pt>
                <c:pt idx="869">
                  <c:v>202.375</c:v>
                </c:pt>
                <c:pt idx="870">
                  <c:v>204.27500000000001</c:v>
                </c:pt>
                <c:pt idx="871">
                  <c:v>205.97499999999999</c:v>
                </c:pt>
                <c:pt idx="872">
                  <c:v>203.91499999999999</c:v>
                </c:pt>
                <c:pt idx="873">
                  <c:v>209.28</c:v>
                </c:pt>
                <c:pt idx="874">
                  <c:v>211.52500000000001</c:v>
                </c:pt>
                <c:pt idx="875">
                  <c:v>211.755</c:v>
                </c:pt>
                <c:pt idx="876">
                  <c:v>212.87</c:v>
                </c:pt>
                <c:pt idx="877">
                  <c:v>212.755</c:v>
                </c:pt>
                <c:pt idx="878">
                  <c:v>216.74</c:v>
                </c:pt>
                <c:pt idx="879">
                  <c:v>215.88499999999999</c:v>
                </c:pt>
                <c:pt idx="880">
                  <c:v>214.755</c:v>
                </c:pt>
                <c:pt idx="881">
                  <c:v>217.02500000000001</c:v>
                </c:pt>
                <c:pt idx="882">
                  <c:v>218.14500000000001</c:v>
                </c:pt>
                <c:pt idx="883">
                  <c:v>217.51</c:v>
                </c:pt>
                <c:pt idx="884">
                  <c:v>215.255</c:v>
                </c:pt>
                <c:pt idx="885">
                  <c:v>209.76499999999999</c:v>
                </c:pt>
                <c:pt idx="887">
                  <c:v>206.035</c:v>
                </c:pt>
                <c:pt idx="888">
                  <c:v>209.11500000000001</c:v>
                </c:pt>
                <c:pt idx="889">
                  <c:v>207.8</c:v>
                </c:pt>
                <c:pt idx="890">
                  <c:v>206.34</c:v>
                </c:pt>
                <c:pt idx="891">
                  <c:v>204.99</c:v>
                </c:pt>
                <c:pt idx="892">
                  <c:v>203.12</c:v>
                </c:pt>
                <c:pt idx="893">
                  <c:v>198.875</c:v>
                </c:pt>
                <c:pt idx="894">
                  <c:v>203.08</c:v>
                </c:pt>
                <c:pt idx="895">
                  <c:v>203.20500000000001</c:v>
                </c:pt>
                <c:pt idx="896">
                  <c:v>202.66499999999999</c:v>
                </c:pt>
                <c:pt idx="897">
                  <c:v>201.61500000000001</c:v>
                </c:pt>
                <c:pt idx="898">
                  <c:v>204.82</c:v>
                </c:pt>
                <c:pt idx="899">
                  <c:v>201.1</c:v>
                </c:pt>
                <c:pt idx="900">
                  <c:v>194.495</c:v>
                </c:pt>
                <c:pt idx="901">
                  <c:v>198.035</c:v>
                </c:pt>
                <c:pt idx="902">
                  <c:v>197.04</c:v>
                </c:pt>
                <c:pt idx="903">
                  <c:v>195.85</c:v>
                </c:pt>
                <c:pt idx="904">
                  <c:v>194.33</c:v>
                </c:pt>
                <c:pt idx="905">
                  <c:v>199.8</c:v>
                </c:pt>
                <c:pt idx="906">
                  <c:v>197.9</c:v>
                </c:pt>
                <c:pt idx="907">
                  <c:v>200.08500000000001</c:v>
                </c:pt>
                <c:pt idx="908">
                  <c:v>205.61</c:v>
                </c:pt>
                <c:pt idx="909">
                  <c:v>205.09</c:v>
                </c:pt>
                <c:pt idx="910">
                  <c:v>209.495</c:v>
                </c:pt>
                <c:pt idx="911">
                  <c:v>204.73</c:v>
                </c:pt>
                <c:pt idx="912">
                  <c:v>206.38499999999999</c:v>
                </c:pt>
                <c:pt idx="914">
                  <c:v>207.70500000000001</c:v>
                </c:pt>
                <c:pt idx="915">
                  <c:v>205.97499999999999</c:v>
                </c:pt>
                <c:pt idx="916">
                  <c:v>210.22499999999999</c:v>
                </c:pt>
                <c:pt idx="917">
                  <c:v>211.53</c:v>
                </c:pt>
                <c:pt idx="918">
                  <c:v>201.39</c:v>
                </c:pt>
                <c:pt idx="919">
                  <c:v>203.04499999999999</c:v>
                </c:pt>
                <c:pt idx="920">
                  <c:v>206.04499999999999</c:v>
                </c:pt>
                <c:pt idx="921">
                  <c:v>195.845</c:v>
                </c:pt>
                <c:pt idx="922">
                  <c:v>198.31</c:v>
                </c:pt>
                <c:pt idx="923">
                  <c:v>199.715</c:v>
                </c:pt>
                <c:pt idx="924">
                  <c:v>199.1</c:v>
                </c:pt>
                <c:pt idx="925">
                  <c:v>201.5</c:v>
                </c:pt>
                <c:pt idx="926">
                  <c:v>203.69</c:v>
                </c:pt>
                <c:pt idx="927">
                  <c:v>203.935</c:v>
                </c:pt>
                <c:pt idx="928">
                  <c:v>207.435</c:v>
                </c:pt>
                <c:pt idx="929">
                  <c:v>210.93</c:v>
                </c:pt>
                <c:pt idx="930">
                  <c:v>210.815</c:v>
                </c:pt>
                <c:pt idx="931">
                  <c:v>211.23</c:v>
                </c:pt>
                <c:pt idx="932">
                  <c:v>207.05</c:v>
                </c:pt>
                <c:pt idx="933">
                  <c:v>203.63499999999999</c:v>
                </c:pt>
                <c:pt idx="934">
                  <c:v>205.56</c:v>
                </c:pt>
                <c:pt idx="935">
                  <c:v>204.92500000000001</c:v>
                </c:pt>
                <c:pt idx="936">
                  <c:v>204.98500000000001</c:v>
                </c:pt>
                <c:pt idx="937">
                  <c:v>208.8</c:v>
                </c:pt>
                <c:pt idx="938">
                  <c:v>200.45</c:v>
                </c:pt>
                <c:pt idx="939">
                  <c:v>199.24</c:v>
                </c:pt>
                <c:pt idx="940">
                  <c:v>203.595</c:v>
                </c:pt>
                <c:pt idx="941">
                  <c:v>201.095</c:v>
                </c:pt>
                <c:pt idx="942">
                  <c:v>203.035</c:v>
                </c:pt>
                <c:pt idx="943">
                  <c:v>199.41499999999999</c:v>
                </c:pt>
                <c:pt idx="944">
                  <c:v>198.49</c:v>
                </c:pt>
                <c:pt idx="945">
                  <c:v>198.51499999999999</c:v>
                </c:pt>
                <c:pt idx="946">
                  <c:v>202.38499999999999</c:v>
                </c:pt>
                <c:pt idx="947">
                  <c:v>202.59</c:v>
                </c:pt>
                <c:pt idx="948">
                  <c:v>206.92500000000001</c:v>
                </c:pt>
                <c:pt idx="949">
                  <c:v>202.88499999999999</c:v>
                </c:pt>
                <c:pt idx="950">
                  <c:v>205.03</c:v>
                </c:pt>
                <c:pt idx="951">
                  <c:v>206.29499999999999</c:v>
                </c:pt>
                <c:pt idx="952">
                  <c:v>206.38499999999999</c:v>
                </c:pt>
                <c:pt idx="953">
                  <c:v>208.23</c:v>
                </c:pt>
                <c:pt idx="954">
                  <c:v>208.9</c:v>
                </c:pt>
                <c:pt idx="955">
                  <c:v>206.7</c:v>
                </c:pt>
                <c:pt idx="957">
                  <c:v>204.67</c:v>
                </c:pt>
                <c:pt idx="958">
                  <c:v>199.255</c:v>
                </c:pt>
                <c:pt idx="959">
                  <c:v>197.1</c:v>
                </c:pt>
                <c:pt idx="960">
                  <c:v>198.6</c:v>
                </c:pt>
                <c:pt idx="961">
                  <c:v>198.17</c:v>
                </c:pt>
                <c:pt idx="962">
                  <c:v>204.04499999999999</c:v>
                </c:pt>
                <c:pt idx="963">
                  <c:v>205.95500000000001</c:v>
                </c:pt>
                <c:pt idx="964">
                  <c:v>201.29</c:v>
                </c:pt>
                <c:pt idx="965">
                  <c:v>198.89500000000001</c:v>
                </c:pt>
                <c:pt idx="966">
                  <c:v>199.55500000000001</c:v>
                </c:pt>
                <c:pt idx="967">
                  <c:v>202.66499999999999</c:v>
                </c:pt>
                <c:pt idx="968">
                  <c:v>204.57</c:v>
                </c:pt>
                <c:pt idx="969">
                  <c:v>204.33500000000001</c:v>
                </c:pt>
                <c:pt idx="970">
                  <c:v>204.58500000000001</c:v>
                </c:pt>
                <c:pt idx="971">
                  <c:v>208.47</c:v>
                </c:pt>
                <c:pt idx="972">
                  <c:v>209.85</c:v>
                </c:pt>
                <c:pt idx="973">
                  <c:v>209.37</c:v>
                </c:pt>
                <c:pt idx="974">
                  <c:v>212.815</c:v>
                </c:pt>
                <c:pt idx="975">
                  <c:v>213.82</c:v>
                </c:pt>
                <c:pt idx="976">
                  <c:v>218.5</c:v>
                </c:pt>
                <c:pt idx="977">
                  <c:v>218.315</c:v>
                </c:pt>
                <c:pt idx="978">
                  <c:v>220.03</c:v>
                </c:pt>
                <c:pt idx="979">
                  <c:v>215.41499999999999</c:v>
                </c:pt>
                <c:pt idx="980">
                  <c:v>214.86</c:v>
                </c:pt>
                <c:pt idx="981">
                  <c:v>215.47</c:v>
                </c:pt>
                <c:pt idx="982">
                  <c:v>211.86500000000001</c:v>
                </c:pt>
                <c:pt idx="983">
                  <c:v>206.16499999999999</c:v>
                </c:pt>
                <c:pt idx="984">
                  <c:v>197.02</c:v>
                </c:pt>
                <c:pt idx="985">
                  <c:v>197.95</c:v>
                </c:pt>
                <c:pt idx="986">
                  <c:v>197.93</c:v>
                </c:pt>
                <c:pt idx="987">
                  <c:v>201.23</c:v>
                </c:pt>
                <c:pt idx="988">
                  <c:v>194.77</c:v>
                </c:pt>
                <c:pt idx="989">
                  <c:v>189.73500000000001</c:v>
                </c:pt>
                <c:pt idx="990">
                  <c:v>191.86500000000001</c:v>
                </c:pt>
                <c:pt idx="991">
                  <c:v>191.32</c:v>
                </c:pt>
                <c:pt idx="992">
                  <c:v>184.01499999999999</c:v>
                </c:pt>
                <c:pt idx="993">
                  <c:v>182.68</c:v>
                </c:pt>
                <c:pt idx="994">
                  <c:v>183.16499999999999</c:v>
                </c:pt>
                <c:pt idx="995">
                  <c:v>183.07499999999999</c:v>
                </c:pt>
                <c:pt idx="996">
                  <c:v>184.89</c:v>
                </c:pt>
                <c:pt idx="997">
                  <c:v>183.05500000000001</c:v>
                </c:pt>
                <c:pt idx="998">
                  <c:v>177.315</c:v>
                </c:pt>
                <c:pt idx="999">
                  <c:v>174.15</c:v>
                </c:pt>
                <c:pt idx="1000">
                  <c:v>172.70500000000001</c:v>
                </c:pt>
                <c:pt idx="1001">
                  <c:v>170.815</c:v>
                </c:pt>
                <c:pt idx="1002">
                  <c:v>170.9</c:v>
                </c:pt>
                <c:pt idx="1003">
                  <c:v>165.61500000000001</c:v>
                </c:pt>
                <c:pt idx="1004">
                  <c:v>164.93</c:v>
                </c:pt>
                <c:pt idx="1005">
                  <c:v>162.13999999999999</c:v>
                </c:pt>
                <c:pt idx="1006">
                  <c:v>163.16999999999999</c:v>
                </c:pt>
                <c:pt idx="1007">
                  <c:v>153.14500000000001</c:v>
                </c:pt>
                <c:pt idx="1008">
                  <c:v>153.56</c:v>
                </c:pt>
                <c:pt idx="1009">
                  <c:v>152.91</c:v>
                </c:pt>
                <c:pt idx="1010">
                  <c:v>154.82499999999999</c:v>
                </c:pt>
                <c:pt idx="1011">
                  <c:v>155.79</c:v>
                </c:pt>
                <c:pt idx="1012">
                  <c:v>147.79499999999999</c:v>
                </c:pt>
                <c:pt idx="1013">
                  <c:v>149.93</c:v>
                </c:pt>
                <c:pt idx="1016">
                  <c:v>142.495</c:v>
                </c:pt>
                <c:pt idx="1017">
                  <c:v>140.4</c:v>
                </c:pt>
                <c:pt idx="1018">
                  <c:v>138.215</c:v>
                </c:pt>
                <c:pt idx="1019">
                  <c:v>143.91499999999999</c:v>
                </c:pt>
                <c:pt idx="1020">
                  <c:v>140.99</c:v>
                </c:pt>
                <c:pt idx="1021">
                  <c:v>144.26499999999999</c:v>
                </c:pt>
                <c:pt idx="1022">
                  <c:v>145.715</c:v>
                </c:pt>
                <c:pt idx="1023">
                  <c:v>145.31</c:v>
                </c:pt>
                <c:pt idx="1024">
                  <c:v>143.59</c:v>
                </c:pt>
                <c:pt idx="1025">
                  <c:v>148.58000000000001</c:v>
                </c:pt>
                <c:pt idx="1026">
                  <c:v>141.51499999999999</c:v>
                </c:pt>
                <c:pt idx="1027">
                  <c:v>143.60499999999999</c:v>
                </c:pt>
                <c:pt idx="1028">
                  <c:v>140.91499999999999</c:v>
                </c:pt>
                <c:pt idx="1029">
                  <c:v>144.57</c:v>
                </c:pt>
                <c:pt idx="1030">
                  <c:v>141.18</c:v>
                </c:pt>
                <c:pt idx="1031">
                  <c:v>138.04</c:v>
                </c:pt>
                <c:pt idx="1032">
                  <c:v>132.285</c:v>
                </c:pt>
                <c:pt idx="1033">
                  <c:v>134.81</c:v>
                </c:pt>
                <c:pt idx="1034">
                  <c:v>126.99</c:v>
                </c:pt>
                <c:pt idx="1035">
                  <c:v>126.36</c:v>
                </c:pt>
                <c:pt idx="1038">
                  <c:v>127.04</c:v>
                </c:pt>
                <c:pt idx="1039">
                  <c:v>123.875</c:v>
                </c:pt>
                <c:pt idx="1040">
                  <c:v>126.99</c:v>
                </c:pt>
                <c:pt idx="1043">
                  <c:v>130.31</c:v>
                </c:pt>
                <c:pt idx="1044">
                  <c:v>132.44999999999999</c:v>
                </c:pt>
                <c:pt idx="1045">
                  <c:v>131.78</c:v>
                </c:pt>
                <c:pt idx="1046">
                  <c:v>131.155</c:v>
                </c:pt>
                <c:pt idx="1047">
                  <c:v>132.26</c:v>
                </c:pt>
                <c:pt idx="1048">
                  <c:v>138.01499999999999</c:v>
                </c:pt>
                <c:pt idx="1049">
                  <c:v>139.07</c:v>
                </c:pt>
                <c:pt idx="1050">
                  <c:v>135.94499999999999</c:v>
                </c:pt>
                <c:pt idx="1051">
                  <c:v>133.13</c:v>
                </c:pt>
                <c:pt idx="1052">
                  <c:v>139.26499999999999</c:v>
                </c:pt>
                <c:pt idx="1053">
                  <c:v>140.34</c:v>
                </c:pt>
                <c:pt idx="1054">
                  <c:v>142.25</c:v>
                </c:pt>
                <c:pt idx="1055">
                  <c:v>145.03</c:v>
                </c:pt>
                <c:pt idx="1057">
                  <c:v>140.68</c:v>
                </c:pt>
                <c:pt idx="1058">
                  <c:v>139.66999999999999</c:v>
                </c:pt>
                <c:pt idx="1059">
                  <c:v>139.97499999999999</c:v>
                </c:pt>
                <c:pt idx="1060">
                  <c:v>139.97</c:v>
                </c:pt>
                <c:pt idx="1061">
                  <c:v>134.83000000000001</c:v>
                </c:pt>
                <c:pt idx="1062">
                  <c:v>136.845</c:v>
                </c:pt>
                <c:pt idx="1063">
                  <c:v>140.13499999999999</c:v>
                </c:pt>
                <c:pt idx="1064">
                  <c:v>138.38499999999999</c:v>
                </c:pt>
                <c:pt idx="1065">
                  <c:v>144.065</c:v>
                </c:pt>
                <c:pt idx="1066">
                  <c:v>143.10499999999999</c:v>
                </c:pt>
                <c:pt idx="1067">
                  <c:v>142.54</c:v>
                </c:pt>
                <c:pt idx="1068">
                  <c:v>146.31</c:v>
                </c:pt>
                <c:pt idx="1069">
                  <c:v>144.20500000000001</c:v>
                </c:pt>
                <c:pt idx="1070">
                  <c:v>146.88999999999999</c:v>
                </c:pt>
                <c:pt idx="1071">
                  <c:v>144.41999999999999</c:v>
                </c:pt>
                <c:pt idx="1072">
                  <c:v>145.595</c:v>
                </c:pt>
                <c:pt idx="1073">
                  <c:v>149.76</c:v>
                </c:pt>
                <c:pt idx="1074">
                  <c:v>153.6</c:v>
                </c:pt>
                <c:pt idx="1075">
                  <c:v>160.61500000000001</c:v>
                </c:pt>
                <c:pt idx="1077">
                  <c:v>159.005</c:v>
                </c:pt>
                <c:pt idx="1078">
                  <c:v>161.69</c:v>
                </c:pt>
                <c:pt idx="1079">
                  <c:v>162.78</c:v>
                </c:pt>
                <c:pt idx="1080">
                  <c:v>162.66499999999999</c:v>
                </c:pt>
                <c:pt idx="1081">
                  <c:v>154.995</c:v>
                </c:pt>
                <c:pt idx="1082">
                  <c:v>160.93</c:v>
                </c:pt>
                <c:pt idx="1083">
                  <c:v>165.56</c:v>
                </c:pt>
                <c:pt idx="1084">
                  <c:v>165.35499999999999</c:v>
                </c:pt>
                <c:pt idx="1085">
                  <c:v>163.53</c:v>
                </c:pt>
                <c:pt idx="1086">
                  <c:v>166.15</c:v>
                </c:pt>
                <c:pt idx="1087">
                  <c:v>166.99</c:v>
                </c:pt>
                <c:pt idx="1088">
                  <c:v>173.52500000000001</c:v>
                </c:pt>
                <c:pt idx="1089">
                  <c:v>175.79</c:v>
                </c:pt>
                <c:pt idx="1090">
                  <c:v>177.17</c:v>
                </c:pt>
                <c:pt idx="1091">
                  <c:v>180.85</c:v>
                </c:pt>
                <c:pt idx="1092">
                  <c:v>178.8</c:v>
                </c:pt>
                <c:pt idx="1093">
                  <c:v>183.55500000000001</c:v>
                </c:pt>
                <c:pt idx="1094">
                  <c:v>182.32499999999999</c:v>
                </c:pt>
                <c:pt idx="1095">
                  <c:v>182.39500000000001</c:v>
                </c:pt>
                <c:pt idx="1096">
                  <c:v>185.28</c:v>
                </c:pt>
                <c:pt idx="1097">
                  <c:v>187.08500000000001</c:v>
                </c:pt>
                <c:pt idx="1098">
                  <c:v>190.63499999999999</c:v>
                </c:pt>
                <c:pt idx="1099">
                  <c:v>190.285</c:v>
                </c:pt>
                <c:pt idx="1100">
                  <c:v>190.48500000000001</c:v>
                </c:pt>
                <c:pt idx="1101">
                  <c:v>190.55500000000001</c:v>
                </c:pt>
                <c:pt idx="1102">
                  <c:v>192.6</c:v>
                </c:pt>
                <c:pt idx="1103">
                  <c:v>188.70500000000001</c:v>
                </c:pt>
                <c:pt idx="1104">
                  <c:v>186.76499999999999</c:v>
                </c:pt>
                <c:pt idx="1105">
                  <c:v>188.15</c:v>
                </c:pt>
                <c:pt idx="1106">
                  <c:v>189.76499999999999</c:v>
                </c:pt>
                <c:pt idx="1107">
                  <c:v>193.6</c:v>
                </c:pt>
                <c:pt idx="1108">
                  <c:v>196.19499999999999</c:v>
                </c:pt>
                <c:pt idx="1109">
                  <c:v>194.965</c:v>
                </c:pt>
                <c:pt idx="1110">
                  <c:v>197.02</c:v>
                </c:pt>
                <c:pt idx="1111">
                  <c:v>198.72499999999999</c:v>
                </c:pt>
                <c:pt idx="1112">
                  <c:v>201</c:v>
                </c:pt>
                <c:pt idx="1113">
                  <c:v>207.67</c:v>
                </c:pt>
                <c:pt idx="1114">
                  <c:v>202.59</c:v>
                </c:pt>
                <c:pt idx="1115">
                  <c:v>202</c:v>
                </c:pt>
                <c:pt idx="1116">
                  <c:v>199.93</c:v>
                </c:pt>
                <c:pt idx="1117">
                  <c:v>200.17</c:v>
                </c:pt>
                <c:pt idx="1118">
                  <c:v>199.93</c:v>
                </c:pt>
                <c:pt idx="1119">
                  <c:v>201.72</c:v>
                </c:pt>
                <c:pt idx="1121">
                  <c:v>205.25</c:v>
                </c:pt>
                <c:pt idx="1122">
                  <c:v>204.42500000000001</c:v>
                </c:pt>
                <c:pt idx="1123">
                  <c:v>202.48500000000001</c:v>
                </c:pt>
                <c:pt idx="1124">
                  <c:v>202.19499999999999</c:v>
                </c:pt>
                <c:pt idx="1125">
                  <c:v>200.005</c:v>
                </c:pt>
                <c:pt idx="1126">
                  <c:v>197.74</c:v>
                </c:pt>
                <c:pt idx="1127">
                  <c:v>201.28</c:v>
                </c:pt>
                <c:pt idx="1128">
                  <c:v>201.47</c:v>
                </c:pt>
                <c:pt idx="1129">
                  <c:v>196.83</c:v>
                </c:pt>
                <c:pt idx="1130">
                  <c:v>197.52500000000001</c:v>
                </c:pt>
                <c:pt idx="1131">
                  <c:v>192.16</c:v>
                </c:pt>
                <c:pt idx="1132">
                  <c:v>186.995</c:v>
                </c:pt>
                <c:pt idx="1133">
                  <c:v>188.97499999999999</c:v>
                </c:pt>
                <c:pt idx="1134">
                  <c:v>188.11500000000001</c:v>
                </c:pt>
                <c:pt idx="1135">
                  <c:v>190.035</c:v>
                </c:pt>
                <c:pt idx="1136">
                  <c:v>186.995</c:v>
                </c:pt>
                <c:pt idx="1137">
                  <c:v>187.54499999999999</c:v>
                </c:pt>
                <c:pt idx="1138">
                  <c:v>191.64500000000001</c:v>
                </c:pt>
                <c:pt idx="1139">
                  <c:v>195.05500000000001</c:v>
                </c:pt>
                <c:pt idx="1140">
                  <c:v>192.35499999999999</c:v>
                </c:pt>
                <c:pt idx="1141">
                  <c:v>188.74</c:v>
                </c:pt>
                <c:pt idx="1142">
                  <c:v>190.28</c:v>
                </c:pt>
                <c:pt idx="1143">
                  <c:v>187.55</c:v>
                </c:pt>
                <c:pt idx="1144">
                  <c:v>181.22499999999999</c:v>
                </c:pt>
                <c:pt idx="1145">
                  <c:v>184.94499999999999</c:v>
                </c:pt>
                <c:pt idx="1147">
                  <c:v>187.6</c:v>
                </c:pt>
                <c:pt idx="1148">
                  <c:v>186.67</c:v>
                </c:pt>
                <c:pt idx="1149">
                  <c:v>180.32</c:v>
                </c:pt>
                <c:pt idx="1150">
                  <c:v>172.39</c:v>
                </c:pt>
                <c:pt idx="1151">
                  <c:v>169.255</c:v>
                </c:pt>
                <c:pt idx="1152">
                  <c:v>168.995</c:v>
                </c:pt>
                <c:pt idx="1153">
                  <c:v>166.28</c:v>
                </c:pt>
                <c:pt idx="1154">
                  <c:v>167.76</c:v>
                </c:pt>
                <c:pt idx="1155">
                  <c:v>170.39</c:v>
                </c:pt>
                <c:pt idx="1156">
                  <c:v>168.905</c:v>
                </c:pt>
                <c:pt idx="1157">
                  <c:v>170.13</c:v>
                </c:pt>
                <c:pt idx="1158">
                  <c:v>161.73500000000001</c:v>
                </c:pt>
                <c:pt idx="1159">
                  <c:v>166.61500000000001</c:v>
                </c:pt>
                <c:pt idx="1160">
                  <c:v>167.375</c:v>
                </c:pt>
                <c:pt idx="1161">
                  <c:v>162.83000000000001</c:v>
                </c:pt>
                <c:pt idx="1162">
                  <c:v>165.76499999999999</c:v>
                </c:pt>
                <c:pt idx="1163">
                  <c:v>166.21</c:v>
                </c:pt>
                <c:pt idx="1164">
                  <c:v>171.44499999999999</c:v>
                </c:pt>
                <c:pt idx="1165">
                  <c:v>176.86</c:v>
                </c:pt>
                <c:pt idx="1166">
                  <c:v>176.02</c:v>
                </c:pt>
                <c:pt idx="1167">
                  <c:v>178.36</c:v>
                </c:pt>
                <c:pt idx="1168">
                  <c:v>186.85</c:v>
                </c:pt>
                <c:pt idx="1169">
                  <c:v>185.24</c:v>
                </c:pt>
                <c:pt idx="1170">
                  <c:v>184.035</c:v>
                </c:pt>
                <c:pt idx="1171">
                  <c:v>187.55</c:v>
                </c:pt>
                <c:pt idx="1172">
                  <c:v>181.53</c:v>
                </c:pt>
                <c:pt idx="1173">
                  <c:v>188.42</c:v>
                </c:pt>
                <c:pt idx="1176">
                  <c:v>186.13</c:v>
                </c:pt>
                <c:pt idx="1177">
                  <c:v>188.69</c:v>
                </c:pt>
                <c:pt idx="1178">
                  <c:v>196.64500000000001</c:v>
                </c:pt>
                <c:pt idx="1179">
                  <c:v>196.32499999999999</c:v>
                </c:pt>
                <c:pt idx="1180">
                  <c:v>196.2</c:v>
                </c:pt>
                <c:pt idx="1181">
                  <c:v>189.28</c:v>
                </c:pt>
                <c:pt idx="1182">
                  <c:v>185.43</c:v>
                </c:pt>
                <c:pt idx="1183">
                  <c:v>183.495</c:v>
                </c:pt>
                <c:pt idx="1184">
                  <c:v>177.79499999999999</c:v>
                </c:pt>
                <c:pt idx="1185">
                  <c:v>178.3</c:v>
                </c:pt>
                <c:pt idx="1186">
                  <c:v>176.79</c:v>
                </c:pt>
                <c:pt idx="1187">
                  <c:v>179.27500000000001</c:v>
                </c:pt>
                <c:pt idx="1188">
                  <c:v>177.78</c:v>
                </c:pt>
                <c:pt idx="1189">
                  <c:v>178.89</c:v>
                </c:pt>
                <c:pt idx="1190">
                  <c:v>179.49</c:v>
                </c:pt>
                <c:pt idx="1191">
                  <c:v>179.155</c:v>
                </c:pt>
                <c:pt idx="1192">
                  <c:v>182.22499999999999</c:v>
                </c:pt>
                <c:pt idx="1193">
                  <c:v>185.03</c:v>
                </c:pt>
                <c:pt idx="1194">
                  <c:v>174.74</c:v>
                </c:pt>
                <c:pt idx="1195">
                  <c:v>179.02500000000001</c:v>
                </c:pt>
                <c:pt idx="1196">
                  <c:v>169.8</c:v>
                </c:pt>
                <c:pt idx="1197">
                  <c:v>166.405</c:v>
                </c:pt>
                <c:pt idx="1198">
                  <c:v>159.78</c:v>
                </c:pt>
                <c:pt idx="1199">
                  <c:v>161.82</c:v>
                </c:pt>
                <c:pt idx="1200">
                  <c:v>164.22499999999999</c:v>
                </c:pt>
                <c:pt idx="1201">
                  <c:v>162.47</c:v>
                </c:pt>
                <c:pt idx="1202">
                  <c:v>169.64</c:v>
                </c:pt>
                <c:pt idx="1203">
                  <c:v>164.83</c:v>
                </c:pt>
                <c:pt idx="1204">
                  <c:v>161.51499999999999</c:v>
                </c:pt>
                <c:pt idx="1205">
                  <c:v>163.655</c:v>
                </c:pt>
                <c:pt idx="1206">
                  <c:v>164.59</c:v>
                </c:pt>
                <c:pt idx="1207">
                  <c:v>165.57</c:v>
                </c:pt>
                <c:pt idx="1208">
                  <c:v>167.14</c:v>
                </c:pt>
                <c:pt idx="1209">
                  <c:v>164.87</c:v>
                </c:pt>
                <c:pt idx="1210">
                  <c:v>162.52500000000001</c:v>
                </c:pt>
                <c:pt idx="1211">
                  <c:v>162.04</c:v>
                </c:pt>
                <c:pt idx="1212">
                  <c:v>164.87</c:v>
                </c:pt>
                <c:pt idx="1213">
                  <c:v>167.98</c:v>
                </c:pt>
                <c:pt idx="1214">
                  <c:v>169.23</c:v>
                </c:pt>
                <c:pt idx="1215">
                  <c:v>163.845</c:v>
                </c:pt>
                <c:pt idx="1217">
                  <c:v>157.92500000000001</c:v>
                </c:pt>
                <c:pt idx="1218">
                  <c:v>160.61500000000001</c:v>
                </c:pt>
                <c:pt idx="1219">
                  <c:v>161.72499999999999</c:v>
                </c:pt>
                <c:pt idx="1220">
                  <c:v>165.57</c:v>
                </c:pt>
                <c:pt idx="1221">
                  <c:v>166.33500000000001</c:v>
                </c:pt>
                <c:pt idx="1222">
                  <c:v>167.005</c:v>
                </c:pt>
                <c:pt idx="1223">
                  <c:v>166.11500000000001</c:v>
                </c:pt>
                <c:pt idx="1224">
                  <c:v>163.80000000000001</c:v>
                </c:pt>
                <c:pt idx="1225">
                  <c:v>163.685</c:v>
                </c:pt>
                <c:pt idx="1226">
                  <c:v>183.11500000000001</c:v>
                </c:pt>
                <c:pt idx="1227">
                  <c:v>173.38499999999999</c:v>
                </c:pt>
                <c:pt idx="1228">
                  <c:v>170.76</c:v>
                </c:pt>
                <c:pt idx="1229">
                  <c:v>175.435</c:v>
                </c:pt>
                <c:pt idx="1230">
                  <c:v>172.45</c:v>
                </c:pt>
                <c:pt idx="1231">
                  <c:v>173.05</c:v>
                </c:pt>
                <c:pt idx="1232">
                  <c:v>169.51499999999999</c:v>
                </c:pt>
                <c:pt idx="1233">
                  <c:v>166.77</c:v>
                </c:pt>
                <c:pt idx="1234">
                  <c:v>169.83500000000001</c:v>
                </c:pt>
                <c:pt idx="1235">
                  <c:v>168.32499999999999</c:v>
                </c:pt>
                <c:pt idx="1236">
                  <c:v>163.77500000000001</c:v>
                </c:pt>
                <c:pt idx="1237">
                  <c:v>163.745</c:v>
                </c:pt>
                <c:pt idx="1238">
                  <c:v>161.17500000000001</c:v>
                </c:pt>
                <c:pt idx="1239">
                  <c:v>161.59</c:v>
                </c:pt>
                <c:pt idx="1240">
                  <c:v>162.26499999999999</c:v>
                </c:pt>
                <c:pt idx="1241">
                  <c:v>163.19</c:v>
                </c:pt>
                <c:pt idx="1242">
                  <c:v>163.94</c:v>
                </c:pt>
                <c:pt idx="1243">
                  <c:v>164.535</c:v>
                </c:pt>
                <c:pt idx="1244">
                  <c:v>167.95500000000001</c:v>
                </c:pt>
                <c:pt idx="1245">
                  <c:v>168.63</c:v>
                </c:pt>
                <c:pt idx="1246">
                  <c:v>165.82</c:v>
                </c:pt>
                <c:pt idx="1247">
                  <c:v>164.565</c:v>
                </c:pt>
                <c:pt idx="1248">
                  <c:v>164.73</c:v>
                </c:pt>
                <c:pt idx="1249">
                  <c:v>166.125</c:v>
                </c:pt>
                <c:pt idx="1250">
                  <c:v>161.655</c:v>
                </c:pt>
                <c:pt idx="1251">
                  <c:v>160.39500000000001</c:v>
                </c:pt>
                <c:pt idx="1252">
                  <c:v>160.9</c:v>
                </c:pt>
                <c:pt idx="1253">
                  <c:v>163.68</c:v>
                </c:pt>
                <c:pt idx="1254">
                  <c:v>164.215</c:v>
                </c:pt>
                <c:pt idx="1255">
                  <c:v>165.185</c:v>
                </c:pt>
                <c:pt idx="1256">
                  <c:v>165.44</c:v>
                </c:pt>
                <c:pt idx="1257">
                  <c:v>165.785</c:v>
                </c:pt>
                <c:pt idx="1258">
                  <c:v>163.155</c:v>
                </c:pt>
                <c:pt idx="1259">
                  <c:v>160.71</c:v>
                </c:pt>
                <c:pt idx="1260">
                  <c:v>167.14500000000001</c:v>
                </c:pt>
                <c:pt idx="1261">
                  <c:v>167.62</c:v>
                </c:pt>
                <c:pt idx="1262">
                  <c:v>168.88499999999999</c:v>
                </c:pt>
                <c:pt idx="1263">
                  <c:v>163.37</c:v>
                </c:pt>
                <c:pt idx="1264">
                  <c:v>163.42500000000001</c:v>
                </c:pt>
                <c:pt idx="1265">
                  <c:v>162.62</c:v>
                </c:pt>
                <c:pt idx="1266">
                  <c:v>160.36500000000001</c:v>
                </c:pt>
                <c:pt idx="1267">
                  <c:v>160.69</c:v>
                </c:pt>
                <c:pt idx="1268">
                  <c:v>163.15</c:v>
                </c:pt>
                <c:pt idx="1269">
                  <c:v>160.78</c:v>
                </c:pt>
                <c:pt idx="1270">
                  <c:v>162.375</c:v>
                </c:pt>
                <c:pt idx="1271">
                  <c:v>160.94999999999999</c:v>
                </c:pt>
                <c:pt idx="1272">
                  <c:v>159.005</c:v>
                </c:pt>
                <c:pt idx="1273">
                  <c:v>163.76</c:v>
                </c:pt>
                <c:pt idx="1274">
                  <c:v>168.38</c:v>
                </c:pt>
                <c:pt idx="1275">
                  <c:v>165.48</c:v>
                </c:pt>
                <c:pt idx="1276">
                  <c:v>166.65</c:v>
                </c:pt>
                <c:pt idx="1277">
                  <c:v>168.535</c:v>
                </c:pt>
                <c:pt idx="1278">
                  <c:v>165.77500000000001</c:v>
                </c:pt>
                <c:pt idx="1281">
                  <c:v>154.95500000000001</c:v>
                </c:pt>
                <c:pt idx="1282">
                  <c:v>153.88999999999999</c:v>
                </c:pt>
                <c:pt idx="1283">
                  <c:v>157.37</c:v>
                </c:pt>
                <c:pt idx="1284">
                  <c:v>158.61000000000001</c:v>
                </c:pt>
                <c:pt idx="1285">
                  <c:v>161.86500000000001</c:v>
                </c:pt>
                <c:pt idx="1286">
                  <c:v>162.22999999999999</c:v>
                </c:pt>
                <c:pt idx="1287">
                  <c:v>161.67500000000001</c:v>
                </c:pt>
                <c:pt idx="1288">
                  <c:v>158.86000000000001</c:v>
                </c:pt>
                <c:pt idx="1289">
                  <c:v>159.28</c:v>
                </c:pt>
                <c:pt idx="1290">
                  <c:v>162.495</c:v>
                </c:pt>
                <c:pt idx="1291">
                  <c:v>159.02000000000001</c:v>
                </c:pt>
                <c:pt idx="1292">
                  <c:v>163.99</c:v>
                </c:pt>
                <c:pt idx="1293">
                  <c:v>164.74</c:v>
                </c:pt>
                <c:pt idx="1294">
                  <c:v>167.57</c:v>
                </c:pt>
                <c:pt idx="1295">
                  <c:v>168.845</c:v>
                </c:pt>
                <c:pt idx="1296">
                  <c:v>169.65</c:v>
                </c:pt>
                <c:pt idx="1297">
                  <c:v>171.86500000000001</c:v>
                </c:pt>
                <c:pt idx="1299">
                  <c:v>174.89</c:v>
                </c:pt>
                <c:pt idx="1300">
                  <c:v>174.845</c:v>
                </c:pt>
                <c:pt idx="1301">
                  <c:v>171.65</c:v>
                </c:pt>
                <c:pt idx="1302">
                  <c:v>167.92500000000001</c:v>
                </c:pt>
                <c:pt idx="1304">
                  <c:v>169.67</c:v>
                </c:pt>
                <c:pt idx="1305">
                  <c:v>174.05500000000001</c:v>
                </c:pt>
                <c:pt idx="1306">
                  <c:v>174.065</c:v>
                </c:pt>
                <c:pt idx="1307">
                  <c:v>170.89500000000001</c:v>
                </c:pt>
                <c:pt idx="1308">
                  <c:v>162.88</c:v>
                </c:pt>
                <c:pt idx="1309">
                  <c:v>163.14500000000001</c:v>
                </c:pt>
                <c:pt idx="1310">
                  <c:v>163.83500000000001</c:v>
                </c:pt>
                <c:pt idx="1311">
                  <c:v>163.98</c:v>
                </c:pt>
                <c:pt idx="1312">
                  <c:v>163.44</c:v>
                </c:pt>
                <c:pt idx="1313">
                  <c:v>161.43</c:v>
                </c:pt>
                <c:pt idx="1314">
                  <c:v>164.57499999999999</c:v>
                </c:pt>
                <c:pt idx="1315">
                  <c:v>163.36500000000001</c:v>
                </c:pt>
                <c:pt idx="1317">
                  <c:v>162.965</c:v>
                </c:pt>
                <c:pt idx="1318">
                  <c:v>156.84</c:v>
                </c:pt>
                <c:pt idx="1319">
                  <c:v>155.05000000000001</c:v>
                </c:pt>
                <c:pt idx="1320">
                  <c:v>150.215</c:v>
                </c:pt>
                <c:pt idx="1321">
                  <c:v>147.30000000000001</c:v>
                </c:pt>
                <c:pt idx="1322">
                  <c:v>149.80500000000001</c:v>
                </c:pt>
                <c:pt idx="1323">
                  <c:v>152.20500000000001</c:v>
                </c:pt>
                <c:pt idx="1324">
                  <c:v>149.17500000000001</c:v>
                </c:pt>
                <c:pt idx="1325">
                  <c:v>148.785</c:v>
                </c:pt>
                <c:pt idx="1326">
                  <c:v>144.89500000000001</c:v>
                </c:pt>
                <c:pt idx="1327">
                  <c:v>141.19499999999999</c:v>
                </c:pt>
                <c:pt idx="1328">
                  <c:v>144.38</c:v>
                </c:pt>
                <c:pt idx="1329">
                  <c:v>145.42500000000001</c:v>
                </c:pt>
                <c:pt idx="1330">
                  <c:v>147.88999999999999</c:v>
                </c:pt>
                <c:pt idx="1331">
                  <c:v>148.63</c:v>
                </c:pt>
                <c:pt idx="1332">
                  <c:v>148.04499999999999</c:v>
                </c:pt>
                <c:pt idx="1333">
                  <c:v>155.22499999999999</c:v>
                </c:pt>
                <c:pt idx="1334">
                  <c:v>155.89500000000001</c:v>
                </c:pt>
                <c:pt idx="1335">
                  <c:v>155.47999999999999</c:v>
                </c:pt>
                <c:pt idx="1337">
                  <c:v>159.11500000000001</c:v>
                </c:pt>
                <c:pt idx="1338">
                  <c:v>165.39</c:v>
                </c:pt>
                <c:pt idx="1339">
                  <c:v>168.95</c:v>
                </c:pt>
                <c:pt idx="1340">
                  <c:v>165.495</c:v>
                </c:pt>
                <c:pt idx="1341">
                  <c:v>162.94499999999999</c:v>
                </c:pt>
                <c:pt idx="1342">
                  <c:v>156.94</c:v>
                </c:pt>
                <c:pt idx="1343">
                  <c:v>148.82499999999999</c:v>
                </c:pt>
                <c:pt idx="1344">
                  <c:v>144.935</c:v>
                </c:pt>
                <c:pt idx="1345">
                  <c:v>141.53</c:v>
                </c:pt>
                <c:pt idx="1346">
                  <c:v>147.46</c:v>
                </c:pt>
                <c:pt idx="1347">
                  <c:v>147.255</c:v>
                </c:pt>
                <c:pt idx="1348">
                  <c:v>153.17500000000001</c:v>
                </c:pt>
                <c:pt idx="1349">
                  <c:v>149.43</c:v>
                </c:pt>
                <c:pt idx="1350">
                  <c:v>132.9</c:v>
                </c:pt>
                <c:pt idx="1351">
                  <c:v>105.815</c:v>
                </c:pt>
                <c:pt idx="1352">
                  <c:v>108.71</c:v>
                </c:pt>
                <c:pt idx="1353">
                  <c:v>105.03</c:v>
                </c:pt>
                <c:pt idx="1354">
                  <c:v>87.75</c:v>
                </c:pt>
                <c:pt idx="1355">
                  <c:v>89.42</c:v>
                </c:pt>
                <c:pt idx="1356">
                  <c:v>68.614999999999995</c:v>
                </c:pt>
                <c:pt idx="1357">
                  <c:v>68.39</c:v>
                </c:pt>
                <c:pt idx="1358">
                  <c:v>57.77</c:v>
                </c:pt>
                <c:pt idx="1359">
                  <c:v>63.875</c:v>
                </c:pt>
                <c:pt idx="1360">
                  <c:v>54.435000000000002</c:v>
                </c:pt>
                <c:pt idx="1361">
                  <c:v>40.22</c:v>
                </c:pt>
                <c:pt idx="1362">
                  <c:v>41.05</c:v>
                </c:pt>
                <c:pt idx="1363">
                  <c:v>48.29</c:v>
                </c:pt>
                <c:pt idx="1364">
                  <c:v>46.424999999999997</c:v>
                </c:pt>
                <c:pt idx="1365">
                  <c:v>50.36</c:v>
                </c:pt>
                <c:pt idx="1366">
                  <c:v>50.305</c:v>
                </c:pt>
                <c:pt idx="1367">
                  <c:v>47.02</c:v>
                </c:pt>
                <c:pt idx="1368">
                  <c:v>42.4</c:v>
                </c:pt>
                <c:pt idx="1369">
                  <c:v>56.354999999999997</c:v>
                </c:pt>
                <c:pt idx="1370">
                  <c:v>58.284999999999997</c:v>
                </c:pt>
                <c:pt idx="1371">
                  <c:v>57.41</c:v>
                </c:pt>
                <c:pt idx="1372">
                  <c:v>52.32</c:v>
                </c:pt>
                <c:pt idx="1373">
                  <c:v>56.174999999999997</c:v>
                </c:pt>
                <c:pt idx="1374">
                  <c:v>57.73</c:v>
                </c:pt>
                <c:pt idx="1376">
                  <c:v>59.58</c:v>
                </c:pt>
                <c:pt idx="1377">
                  <c:v>61.5</c:v>
                </c:pt>
                <c:pt idx="1378">
                  <c:v>61.164999999999999</c:v>
                </c:pt>
                <c:pt idx="1379">
                  <c:v>58.634999999999998</c:v>
                </c:pt>
                <c:pt idx="1380">
                  <c:v>58.82</c:v>
                </c:pt>
                <c:pt idx="1381">
                  <c:v>56.424999999999997</c:v>
                </c:pt>
                <c:pt idx="1382">
                  <c:v>42.7</c:v>
                </c:pt>
                <c:pt idx="1383">
                  <c:v>55.375</c:v>
                </c:pt>
                <c:pt idx="1384">
                  <c:v>55.46</c:v>
                </c:pt>
                <c:pt idx="1385">
                  <c:v>55.76</c:v>
                </c:pt>
                <c:pt idx="1386">
                  <c:v>54.365000000000002</c:v>
                </c:pt>
                <c:pt idx="1387">
                  <c:v>57.725000000000001</c:v>
                </c:pt>
                <c:pt idx="1388">
                  <c:v>62.4</c:v>
                </c:pt>
                <c:pt idx="1389">
                  <c:v>65.495000000000005</c:v>
                </c:pt>
                <c:pt idx="1390">
                  <c:v>63.38</c:v>
                </c:pt>
                <c:pt idx="1391">
                  <c:v>69.400000000000006</c:v>
                </c:pt>
                <c:pt idx="1392">
                  <c:v>78.13</c:v>
                </c:pt>
                <c:pt idx="1393">
                  <c:v>75.814999999999998</c:v>
                </c:pt>
                <c:pt idx="1394">
                  <c:v>81.89</c:v>
                </c:pt>
                <c:pt idx="1395">
                  <c:v>83.47</c:v>
                </c:pt>
                <c:pt idx="1396" formatCode="General">
                  <c:v>81.12</c:v>
                </c:pt>
                <c:pt idx="1397" formatCode="General">
                  <c:v>80.724999999999994</c:v>
                </c:pt>
                <c:pt idx="1398" formatCode="General">
                  <c:v>74.52</c:v>
                </c:pt>
                <c:pt idx="1399" formatCode="General">
                  <c:v>81.825000000000003</c:v>
                </c:pt>
                <c:pt idx="1400" formatCode="General">
                  <c:v>87.144999999999996</c:v>
                </c:pt>
                <c:pt idx="1401" formatCode="General">
                  <c:v>92.204999999999998</c:v>
                </c:pt>
                <c:pt idx="1402" formatCode="General">
                  <c:v>93.924999999999997</c:v>
                </c:pt>
                <c:pt idx="1403" formatCode="General">
                  <c:v>93.36</c:v>
                </c:pt>
                <c:pt idx="1404" formatCode="General">
                  <c:v>93.305000000000007</c:v>
                </c:pt>
                <c:pt idx="1405" formatCode="General">
                  <c:v>92.18</c:v>
                </c:pt>
                <c:pt idx="1407" formatCode="General">
                  <c:v>94.23</c:v>
                </c:pt>
                <c:pt idx="1408" formatCode="General">
                  <c:v>89.894999999999996</c:v>
                </c:pt>
                <c:pt idx="1409" formatCode="General">
                  <c:v>91.9</c:v>
                </c:pt>
                <c:pt idx="1410" formatCode="General">
                  <c:v>97.35</c:v>
                </c:pt>
                <c:pt idx="1411" formatCode="General">
                  <c:v>96.295000000000002</c:v>
                </c:pt>
                <c:pt idx="1412" formatCode="General">
                  <c:v>102.705</c:v>
                </c:pt>
                <c:pt idx="1413" formatCode="General">
                  <c:v>102.43</c:v>
                </c:pt>
                <c:pt idx="1414" formatCode="General">
                  <c:v>105.52500000000001</c:v>
                </c:pt>
                <c:pt idx="1415" formatCode="General">
                  <c:v>112.61</c:v>
                </c:pt>
                <c:pt idx="1416" formatCode="General">
                  <c:v>111.375</c:v>
                </c:pt>
                <c:pt idx="1417" formatCode="General">
                  <c:v>112.905</c:v>
                </c:pt>
                <c:pt idx="1418" formatCode="General">
                  <c:v>112.36499999999999</c:v>
                </c:pt>
                <c:pt idx="1419" formatCode="General">
                  <c:v>103.005</c:v>
                </c:pt>
                <c:pt idx="1420" formatCode="General">
                  <c:v>104.30500000000001</c:v>
                </c:pt>
                <c:pt idx="1421" formatCode="General">
                  <c:v>108.94499999999999</c:v>
                </c:pt>
                <c:pt idx="1422" formatCode="General">
                  <c:v>113.23</c:v>
                </c:pt>
                <c:pt idx="1423" formatCode="General">
                  <c:v>114.28</c:v>
                </c:pt>
                <c:pt idx="1424" formatCode="General">
                  <c:v>117.77</c:v>
                </c:pt>
                <c:pt idx="1425" formatCode="General">
                  <c:v>118.35</c:v>
                </c:pt>
                <c:pt idx="1426" formatCode="General">
                  <c:v>120.16500000000001</c:v>
                </c:pt>
                <c:pt idx="1427" formatCode="General">
                  <c:v>121.705</c:v>
                </c:pt>
                <c:pt idx="1428" formatCode="General">
                  <c:v>111.545</c:v>
                </c:pt>
                <c:pt idx="1429" formatCode="General">
                  <c:v>112.095</c:v>
                </c:pt>
                <c:pt idx="1430" formatCode="General">
                  <c:v>109.815</c:v>
                </c:pt>
                <c:pt idx="1431" formatCode="General">
                  <c:v>113.53</c:v>
                </c:pt>
                <c:pt idx="1432" formatCode="General">
                  <c:v>114.9</c:v>
                </c:pt>
                <c:pt idx="1433" formatCode="General">
                  <c:v>116.315</c:v>
                </c:pt>
                <c:pt idx="1434" formatCode="General">
                  <c:v>120.045</c:v>
                </c:pt>
                <c:pt idx="1436" formatCode="General">
                  <c:v>118.205</c:v>
                </c:pt>
                <c:pt idx="1437" formatCode="General">
                  <c:v>120.875</c:v>
                </c:pt>
                <c:pt idx="1438" formatCode="General">
                  <c:v>121.965</c:v>
                </c:pt>
                <c:pt idx="1439" formatCode="General">
                  <c:v>117.05</c:v>
                </c:pt>
                <c:pt idx="1440" formatCode="General">
                  <c:v>120.185</c:v>
                </c:pt>
                <c:pt idx="1441" formatCode="General">
                  <c:v>118.59</c:v>
                </c:pt>
                <c:pt idx="1442" formatCode="General">
                  <c:v>116.11499999999999</c:v>
                </c:pt>
                <c:pt idx="1443" formatCode="General">
                  <c:v>117.825</c:v>
                </c:pt>
                <c:pt idx="1444" formatCode="General">
                  <c:v>114.39</c:v>
                </c:pt>
                <c:pt idx="1445" formatCode="General">
                  <c:v>113.45</c:v>
                </c:pt>
                <c:pt idx="1446" formatCode="General">
                  <c:v>113.56</c:v>
                </c:pt>
                <c:pt idx="1447" formatCode="General">
                  <c:v>118.66500000000001</c:v>
                </c:pt>
                <c:pt idx="1448" formatCode="General">
                  <c:v>119.28</c:v>
                </c:pt>
                <c:pt idx="1449" formatCode="General">
                  <c:v>115.705</c:v>
                </c:pt>
                <c:pt idx="1450" formatCode="General">
                  <c:v>118.47499999999999</c:v>
                </c:pt>
                <c:pt idx="1451" formatCode="General">
                  <c:v>116.97</c:v>
                </c:pt>
                <c:pt idx="1452" formatCode="General">
                  <c:v>116.52</c:v>
                </c:pt>
                <c:pt idx="1453" formatCode="General">
                  <c:v>113.32</c:v>
                </c:pt>
                <c:pt idx="1454" formatCode="General">
                  <c:v>111.455</c:v>
                </c:pt>
                <c:pt idx="1455" formatCode="General">
                  <c:v>109.485</c:v>
                </c:pt>
                <c:pt idx="1456" formatCode="General">
                  <c:v>113.56</c:v>
                </c:pt>
                <c:pt idx="1457" formatCode="General">
                  <c:v>114.05500000000001</c:v>
                </c:pt>
                <c:pt idx="1458" formatCode="General">
                  <c:v>115.53</c:v>
                </c:pt>
                <c:pt idx="1459" formatCode="General">
                  <c:v>117.06</c:v>
                </c:pt>
                <c:pt idx="1460" formatCode="General">
                  <c:v>116.76</c:v>
                </c:pt>
                <c:pt idx="1461" formatCode="General">
                  <c:v>118.05500000000001</c:v>
                </c:pt>
                <c:pt idx="1462" formatCode="General">
                  <c:v>115.825</c:v>
                </c:pt>
                <c:pt idx="1463" formatCode="General">
                  <c:v>119.13</c:v>
                </c:pt>
                <c:pt idx="1464" formatCode="General">
                  <c:v>118.355</c:v>
                </c:pt>
                <c:pt idx="1465" formatCode="General">
                  <c:v>119.46</c:v>
                </c:pt>
                <c:pt idx="1466" formatCode="General">
                  <c:v>121.875</c:v>
                </c:pt>
                <c:pt idx="1467" formatCode="General">
                  <c:v>123.49</c:v>
                </c:pt>
                <c:pt idx="1468" formatCode="General">
                  <c:v>123.6</c:v>
                </c:pt>
                <c:pt idx="1469" formatCode="General">
                  <c:v>124.11499999999999</c:v>
                </c:pt>
                <c:pt idx="1470" formatCode="General">
                  <c:v>123.175</c:v>
                </c:pt>
                <c:pt idx="1471" formatCode="0.00">
                  <c:v>130.97999999999999</c:v>
                </c:pt>
                <c:pt idx="1472" formatCode="0.00">
                  <c:v>130.85</c:v>
                </c:pt>
                <c:pt idx="1473" formatCode="0.00">
                  <c:v>130.34</c:v>
                </c:pt>
                <c:pt idx="1474" formatCode="0.00">
                  <c:v>123.82</c:v>
                </c:pt>
                <c:pt idx="1475" formatCode="0.00">
                  <c:v>126.77500000000001</c:v>
                </c:pt>
                <c:pt idx="1476" formatCode="0.00">
                  <c:v>124.37</c:v>
                </c:pt>
                <c:pt idx="1477" formatCode="0.00">
                  <c:v>122.97</c:v>
                </c:pt>
                <c:pt idx="1478" formatCode="0.00">
                  <c:v>121.45</c:v>
                </c:pt>
                <c:pt idx="1479" formatCode="0.00">
                  <c:v>122.36499999999999</c:v>
                </c:pt>
                <c:pt idx="1480" formatCode="0.00">
                  <c:v>119.595</c:v>
                </c:pt>
                <c:pt idx="1482" formatCode="0.00">
                  <c:v>111.03</c:v>
                </c:pt>
                <c:pt idx="1483" formatCode="0.00">
                  <c:v>112.55500000000001</c:v>
                </c:pt>
                <c:pt idx="1484" formatCode="0.00">
                  <c:v>109.52</c:v>
                </c:pt>
                <c:pt idx="1485" formatCode="0.00">
                  <c:v>110.14</c:v>
                </c:pt>
                <c:pt idx="1486" formatCode="0.00">
                  <c:v>112.405</c:v>
                </c:pt>
                <c:pt idx="1487" formatCode="0.00">
                  <c:v>115.185</c:v>
                </c:pt>
                <c:pt idx="1488" formatCode="0.00">
                  <c:v>120.64</c:v>
                </c:pt>
                <c:pt idx="1489" formatCode="0.00">
                  <c:v>122.515</c:v>
                </c:pt>
                <c:pt idx="1490" formatCode="0.00">
                  <c:v>123.61</c:v>
                </c:pt>
                <c:pt idx="1491" formatCode="0.00">
                  <c:v>117.96</c:v>
                </c:pt>
                <c:pt idx="1492" formatCode="0.00">
                  <c:v>115.88</c:v>
                </c:pt>
                <c:pt idx="1493" formatCode="General">
                  <c:v>117.03</c:v>
                </c:pt>
                <c:pt idx="1494" formatCode="General">
                  <c:v>119.32</c:v>
                </c:pt>
                <c:pt idx="1495" formatCode="General">
                  <c:v>123.73</c:v>
                </c:pt>
                <c:pt idx="1496" formatCode="General">
                  <c:v>124.82</c:v>
                </c:pt>
                <c:pt idx="1497" formatCode="General">
                  <c:v>119.235</c:v>
                </c:pt>
                <c:pt idx="1498" formatCode="General">
                  <c:v>118.96</c:v>
                </c:pt>
                <c:pt idx="1499" formatCode="General">
                  <c:v>116.86499999999999</c:v>
                </c:pt>
                <c:pt idx="1500" formatCode="General">
                  <c:v>113.3</c:v>
                </c:pt>
                <c:pt idx="1501" formatCode="General">
                  <c:v>120.41</c:v>
                </c:pt>
                <c:pt idx="1502" formatCode="General">
                  <c:v>125.31</c:v>
                </c:pt>
                <c:pt idx="1503" formatCode="General">
                  <c:v>121.815</c:v>
                </c:pt>
                <c:pt idx="1504" formatCode="General">
                  <c:v>125.41</c:v>
                </c:pt>
                <c:pt idx="1505" formatCode="General">
                  <c:v>121.82</c:v>
                </c:pt>
                <c:pt idx="1506" formatCode="General">
                  <c:v>118.44499999999999</c:v>
                </c:pt>
                <c:pt idx="1507" formatCode="General">
                  <c:v>117.895</c:v>
                </c:pt>
                <c:pt idx="1508" formatCode="General">
                  <c:v>119.21</c:v>
                </c:pt>
                <c:pt idx="1509" formatCode="General">
                  <c:v>116.5</c:v>
                </c:pt>
                <c:pt idx="1510" formatCode="General">
                  <c:v>114.88</c:v>
                </c:pt>
                <c:pt idx="1511" formatCode="General">
                  <c:v>114.23</c:v>
                </c:pt>
                <c:pt idx="1512" formatCode="General">
                  <c:v>118.34</c:v>
                </c:pt>
                <c:pt idx="1513" formatCode="General">
                  <c:v>111.71</c:v>
                </c:pt>
                <c:pt idx="1514" formatCode="General">
                  <c:v>112.77</c:v>
                </c:pt>
                <c:pt idx="1515" formatCode="General">
                  <c:v>111.575</c:v>
                </c:pt>
                <c:pt idx="1516" formatCode="General">
                  <c:v>107.69</c:v>
                </c:pt>
                <c:pt idx="1517" formatCode="General">
                  <c:v>110.63</c:v>
                </c:pt>
                <c:pt idx="1518" formatCode="General">
                  <c:v>103.685</c:v>
                </c:pt>
                <c:pt idx="1519" formatCode="General">
                  <c:v>100.8</c:v>
                </c:pt>
                <c:pt idx="1520" formatCode="General">
                  <c:v>101.595</c:v>
                </c:pt>
                <c:pt idx="1521" formatCode="General">
                  <c:v>103.175</c:v>
                </c:pt>
                <c:pt idx="1522" formatCode="General">
                  <c:v>105.315</c:v>
                </c:pt>
                <c:pt idx="1523" formatCode="General">
                  <c:v>107.935</c:v>
                </c:pt>
                <c:pt idx="1524" formatCode="General">
                  <c:v>108.715</c:v>
                </c:pt>
                <c:pt idx="1525" formatCode="General">
                  <c:v>105.94</c:v>
                </c:pt>
                <c:pt idx="1526" formatCode="General">
                  <c:v>113.32</c:v>
                </c:pt>
                <c:pt idx="1527" formatCode="General">
                  <c:v>117.16</c:v>
                </c:pt>
                <c:pt idx="1528" formatCode="General">
                  <c:v>115.09</c:v>
                </c:pt>
                <c:pt idx="1529" formatCode="General">
                  <c:v>113.58499999999999</c:v>
                </c:pt>
                <c:pt idx="1530" formatCode="General">
                  <c:v>110.79</c:v>
                </c:pt>
                <c:pt idx="1531" formatCode="General">
                  <c:v>112.43</c:v>
                </c:pt>
                <c:pt idx="1532" formatCode="General">
                  <c:v>113.69499999999999</c:v>
                </c:pt>
                <c:pt idx="1533" formatCode="General">
                  <c:v>115.13500000000001</c:v>
                </c:pt>
                <c:pt idx="1534" formatCode="General">
                  <c:v>114.08499999999999</c:v>
                </c:pt>
                <c:pt idx="1535" formatCode="General">
                  <c:v>115.655</c:v>
                </c:pt>
                <c:pt idx="1536" formatCode="General">
                  <c:v>118.46</c:v>
                </c:pt>
                <c:pt idx="1537" formatCode="General">
                  <c:v>123.285</c:v>
                </c:pt>
                <c:pt idx="1538" formatCode="General">
                  <c:v>125.22499999999999</c:v>
                </c:pt>
                <c:pt idx="1541" formatCode="General">
                  <c:v>122.26</c:v>
                </c:pt>
                <c:pt idx="1542" formatCode="General">
                  <c:v>120.61499999999999</c:v>
                </c:pt>
                <c:pt idx="1543" formatCode="General">
                  <c:v>122.24</c:v>
                </c:pt>
                <c:pt idx="1544" formatCode="General">
                  <c:v>124.795</c:v>
                </c:pt>
                <c:pt idx="1545" formatCode="General">
                  <c:v>125.02500000000001</c:v>
                </c:pt>
                <c:pt idx="1546" formatCode="General">
                  <c:v>123.455</c:v>
                </c:pt>
                <c:pt idx="1547" formatCode="General">
                  <c:v>123.465</c:v>
                </c:pt>
                <c:pt idx="1548" formatCode="General">
                  <c:v>125.59</c:v>
                </c:pt>
                <c:pt idx="1549" formatCode="General">
                  <c:v>129.58500000000001</c:v>
                </c:pt>
                <c:pt idx="1550" formatCode="General">
                  <c:v>129.22</c:v>
                </c:pt>
                <c:pt idx="1551" formatCode="General">
                  <c:v>130.16</c:v>
                </c:pt>
                <c:pt idx="1552" formatCode="General">
                  <c:v>131.05500000000001</c:v>
                </c:pt>
                <c:pt idx="1553" formatCode="General">
                  <c:v>133.69</c:v>
                </c:pt>
                <c:pt idx="1554" formatCode="General">
                  <c:v>137.26</c:v>
                </c:pt>
                <c:pt idx="1555" formatCode="General">
                  <c:v>138.06</c:v>
                </c:pt>
                <c:pt idx="1556" formatCode="General">
                  <c:v>133.72999999999999</c:v>
                </c:pt>
                <c:pt idx="1557" formatCode="General">
                  <c:v>132.22499999999999</c:v>
                </c:pt>
                <c:pt idx="1558" formatCode="General">
                  <c:v>136.37</c:v>
                </c:pt>
                <c:pt idx="1559" formatCode="General">
                  <c:v>135.97</c:v>
                </c:pt>
                <c:pt idx="1561" formatCode="General">
                  <c:v>134.32</c:v>
                </c:pt>
                <c:pt idx="1562" formatCode="General">
                  <c:v>136.20500000000001</c:v>
                </c:pt>
                <c:pt idx="1563" formatCode="General">
                  <c:v>139.63</c:v>
                </c:pt>
                <c:pt idx="1564" formatCode="General">
                  <c:v>139.76</c:v>
                </c:pt>
                <c:pt idx="1566" formatCode="General">
                  <c:v>135.66499999999999</c:v>
                </c:pt>
                <c:pt idx="1567" formatCode="General">
                  <c:v>143.21</c:v>
                </c:pt>
                <c:pt idx="1568" formatCode="General">
                  <c:v>145.125</c:v>
                </c:pt>
                <c:pt idx="1569" formatCode="General">
                  <c:v>146.27000000000001</c:v>
                </c:pt>
                <c:pt idx="1570" formatCode="General">
                  <c:v>153.35499999999999</c:v>
                </c:pt>
                <c:pt idx="1571" formatCode="General">
                  <c:v>150.70500000000001</c:v>
                </c:pt>
                <c:pt idx="1572" formatCode="General">
                  <c:v>154.67500000000001</c:v>
                </c:pt>
                <c:pt idx="1573" formatCode="General">
                  <c:v>154.005</c:v>
                </c:pt>
                <c:pt idx="1574" formatCode="General">
                  <c:v>154.13999999999999</c:v>
                </c:pt>
                <c:pt idx="1575" formatCode="General">
                  <c:v>150.965</c:v>
                </c:pt>
                <c:pt idx="1577" formatCode="General">
                  <c:v>151.84</c:v>
                </c:pt>
                <c:pt idx="1578" formatCode="General">
                  <c:v>152.62</c:v>
                </c:pt>
                <c:pt idx="1579" formatCode="General">
                  <c:v>153.22</c:v>
                </c:pt>
                <c:pt idx="1580" formatCode="General">
                  <c:v>153.125</c:v>
                </c:pt>
                <c:pt idx="1581" formatCode="General">
                  <c:v>154.41499999999999</c:v>
                </c:pt>
                <c:pt idx="1582" formatCode="General">
                  <c:v>156.10499999999999</c:v>
                </c:pt>
                <c:pt idx="1583" formatCode="General">
                  <c:v>155.66</c:v>
                </c:pt>
                <c:pt idx="1584" formatCode="General">
                  <c:v>155.91499999999999</c:v>
                </c:pt>
                <c:pt idx="1585" formatCode="General">
                  <c:v>153.52000000000001</c:v>
                </c:pt>
                <c:pt idx="1586" formatCode="General">
                  <c:v>157.33500000000001</c:v>
                </c:pt>
                <c:pt idx="1587" formatCode="General">
                  <c:v>159.6</c:v>
                </c:pt>
                <c:pt idx="1588" formatCode="General">
                  <c:v>162.61000000000001</c:v>
                </c:pt>
                <c:pt idx="1589" formatCode="General">
                  <c:v>162.22999999999999</c:v>
                </c:pt>
                <c:pt idx="1590" formatCode="General">
                  <c:v>162.68</c:v>
                </c:pt>
                <c:pt idx="1591" formatCode="General">
                  <c:v>165.10499999999999</c:v>
                </c:pt>
                <c:pt idx="1592" formatCode="General">
                  <c:v>164.73500000000001</c:v>
                </c:pt>
                <c:pt idx="1593" formatCode="General">
                  <c:v>162.215</c:v>
                </c:pt>
                <c:pt idx="1594" formatCode="General">
                  <c:v>162.02000000000001</c:v>
                </c:pt>
                <c:pt idx="1595" formatCode="General">
                  <c:v>166.5</c:v>
                </c:pt>
                <c:pt idx="1597" formatCode="General">
                  <c:v>176.16499999999999</c:v>
                </c:pt>
                <c:pt idx="1598" formatCode="General">
                  <c:v>182.38</c:v>
                </c:pt>
                <c:pt idx="1599" formatCode="General">
                  <c:v>180.845</c:v>
                </c:pt>
                <c:pt idx="1600" formatCode="General">
                  <c:v>184.11500000000001</c:v>
                </c:pt>
                <c:pt idx="1601" formatCode="General">
                  <c:v>187.16499999999999</c:v>
                </c:pt>
                <c:pt idx="1602" formatCode="General">
                  <c:v>187.25</c:v>
                </c:pt>
                <c:pt idx="1603" formatCode="General">
                  <c:v>187.52</c:v>
                </c:pt>
                <c:pt idx="1604" formatCode="General">
                  <c:v>186.01499999999999</c:v>
                </c:pt>
                <c:pt idx="1605" formatCode="General">
                  <c:v>185.8</c:v>
                </c:pt>
                <c:pt idx="1606" formatCode="General">
                  <c:v>188.54</c:v>
                </c:pt>
                <c:pt idx="1607" formatCode="General">
                  <c:v>189.51499999999999</c:v>
                </c:pt>
                <c:pt idx="1608" formatCode="General">
                  <c:v>190.68</c:v>
                </c:pt>
                <c:pt idx="1609" formatCode="General">
                  <c:v>192.16499999999999</c:v>
                </c:pt>
                <c:pt idx="1610" formatCode="General">
                  <c:v>199.095</c:v>
                </c:pt>
                <c:pt idx="1611" formatCode="General">
                  <c:v>197.245</c:v>
                </c:pt>
                <c:pt idx="1612" formatCode="General">
                  <c:v>199.77</c:v>
                </c:pt>
                <c:pt idx="1613" formatCode="General">
                  <c:v>204.45</c:v>
                </c:pt>
                <c:pt idx="1614" formatCode="General">
                  <c:v>212.17500000000001</c:v>
                </c:pt>
                <c:pt idx="1615" formatCode="General">
                  <c:v>212.25</c:v>
                </c:pt>
                <c:pt idx="1616" formatCode="General">
                  <c:v>206.71</c:v>
                </c:pt>
                <c:pt idx="1617" formatCode="General">
                  <c:v>205.37</c:v>
                </c:pt>
                <c:pt idx="1618" formatCode="General">
                  <c:v>199.33500000000001</c:v>
                </c:pt>
                <c:pt idx="1619" formatCode="General">
                  <c:v>189.41</c:v>
                </c:pt>
                <c:pt idx="1620" formatCode="General">
                  <c:v>189.12</c:v>
                </c:pt>
                <c:pt idx="1621" formatCode="General">
                  <c:v>191.34</c:v>
                </c:pt>
                <c:pt idx="1622" formatCode="General">
                  <c:v>185.34</c:v>
                </c:pt>
                <c:pt idx="1623" formatCode="General">
                  <c:v>194.125</c:v>
                </c:pt>
                <c:pt idx="1624" formatCode="General">
                  <c:v>186.71</c:v>
                </c:pt>
                <c:pt idx="1625" formatCode="General">
                  <c:v>192.34</c:v>
                </c:pt>
                <c:pt idx="1626" formatCode="General">
                  <c:v>195.715</c:v>
                </c:pt>
                <c:pt idx="1627" formatCode="General">
                  <c:v>196.14</c:v>
                </c:pt>
                <c:pt idx="1628" formatCode="General">
                  <c:v>192.47</c:v>
                </c:pt>
                <c:pt idx="1629" formatCode="General">
                  <c:v>199.35499999999999</c:v>
                </c:pt>
                <c:pt idx="1631" formatCode="General">
                  <c:v>192.86</c:v>
                </c:pt>
                <c:pt idx="1632" formatCode="General">
                  <c:v>194.005</c:v>
                </c:pt>
                <c:pt idx="1633" formatCode="General">
                  <c:v>193.93</c:v>
                </c:pt>
                <c:pt idx="1634" formatCode="General">
                  <c:v>193.18</c:v>
                </c:pt>
                <c:pt idx="1635" formatCode="General">
                  <c:v>193.71</c:v>
                </c:pt>
                <c:pt idx="1636" formatCode="General">
                  <c:v>194.375</c:v>
                </c:pt>
                <c:pt idx="1637" formatCode="General">
                  <c:v>194.32</c:v>
                </c:pt>
                <c:pt idx="1638" formatCode="General">
                  <c:v>200.17500000000001</c:v>
                </c:pt>
                <c:pt idx="1639" formatCode="General">
                  <c:v>201.68</c:v>
                </c:pt>
                <c:pt idx="1640" formatCode="General">
                  <c:v>199.74</c:v>
                </c:pt>
                <c:pt idx="1641" formatCode="General">
                  <c:v>200.28</c:v>
                </c:pt>
                <c:pt idx="1642" formatCode="General">
                  <c:v>197.34</c:v>
                </c:pt>
                <c:pt idx="1643" formatCode="General">
                  <c:v>193.31</c:v>
                </c:pt>
                <c:pt idx="1644" formatCode="General">
                  <c:v>195.61</c:v>
                </c:pt>
                <c:pt idx="1645" formatCode="General">
                  <c:v>195.76</c:v>
                </c:pt>
                <c:pt idx="1646" formatCode="General">
                  <c:v>195.02</c:v>
                </c:pt>
                <c:pt idx="1647" formatCode="General">
                  <c:v>199.255</c:v>
                </c:pt>
                <c:pt idx="1648" formatCode="General">
                  <c:v>203.18</c:v>
                </c:pt>
                <c:pt idx="1649" formatCode="General">
                  <c:v>205.88</c:v>
                </c:pt>
                <c:pt idx="1650" formatCode="General">
                  <c:v>202.255</c:v>
                </c:pt>
                <c:pt idx="1651" formatCode="General">
                  <c:v>205.52500000000001</c:v>
                </c:pt>
                <c:pt idx="1652" formatCode="General">
                  <c:v>208.37</c:v>
                </c:pt>
                <c:pt idx="1653" formatCode="General">
                  <c:v>207.755</c:v>
                </c:pt>
                <c:pt idx="1654" formatCode="General">
                  <c:v>203.62</c:v>
                </c:pt>
                <c:pt idx="1655" formatCode="General">
                  <c:v>205.565</c:v>
                </c:pt>
                <c:pt idx="1656" formatCode="General">
                  <c:v>208.09</c:v>
                </c:pt>
                <c:pt idx="1657" formatCode="General">
                  <c:v>207.61500000000001</c:v>
                </c:pt>
                <c:pt idx="1658" formatCode="General">
                  <c:v>209.35</c:v>
                </c:pt>
                <c:pt idx="1659" formatCode="General">
                  <c:v>201.53</c:v>
                </c:pt>
                <c:pt idx="1660" formatCode="General">
                  <c:v>206.41</c:v>
                </c:pt>
                <c:pt idx="1661" formatCode="General">
                  <c:v>208.83</c:v>
                </c:pt>
                <c:pt idx="1662" formatCode="General">
                  <c:v>208.84</c:v>
                </c:pt>
                <c:pt idx="1663" formatCode="General">
                  <c:v>203.19</c:v>
                </c:pt>
                <c:pt idx="1664" formatCode="General">
                  <c:v>195.87</c:v>
                </c:pt>
                <c:pt idx="1665" formatCode="General">
                  <c:v>198.215</c:v>
                </c:pt>
                <c:pt idx="1666" formatCode="General">
                  <c:v>203.04499999999999</c:v>
                </c:pt>
                <c:pt idx="1667" formatCode="General">
                  <c:v>202.91499999999999</c:v>
                </c:pt>
                <c:pt idx="1668" formatCode="General">
                  <c:v>205.62</c:v>
                </c:pt>
                <c:pt idx="1669" formatCode="General">
                  <c:v>206.27</c:v>
                </c:pt>
                <c:pt idx="1670" formatCode="General">
                  <c:v>204.44</c:v>
                </c:pt>
                <c:pt idx="1672" formatCode="General">
                  <c:v>207.41499999999999</c:v>
                </c:pt>
                <c:pt idx="1673" formatCode="General">
                  <c:v>210.535</c:v>
                </c:pt>
                <c:pt idx="1674" formatCode="General">
                  <c:v>211.43</c:v>
                </c:pt>
                <c:pt idx="1675" formatCode="General">
                  <c:v>212.15</c:v>
                </c:pt>
                <c:pt idx="1676" formatCode="General">
                  <c:v>210.435</c:v>
                </c:pt>
                <c:pt idx="1677" formatCode="General">
                  <c:v>214.27500000000001</c:v>
                </c:pt>
                <c:pt idx="1678" formatCode="General">
                  <c:v>213.5</c:v>
                </c:pt>
                <c:pt idx="1679" formatCode="General">
                  <c:v>214.845</c:v>
                </c:pt>
                <c:pt idx="1680" formatCode="General">
                  <c:v>212.11</c:v>
                </c:pt>
                <c:pt idx="1681" formatCode="General">
                  <c:v>209.87</c:v>
                </c:pt>
                <c:pt idx="1682" formatCode="General">
                  <c:v>209.17500000000001</c:v>
                </c:pt>
                <c:pt idx="1683" formatCode="General">
                  <c:v>207.745</c:v>
                </c:pt>
                <c:pt idx="1684" formatCode="General">
                  <c:v>205.67</c:v>
                </c:pt>
                <c:pt idx="1685" formatCode="General">
                  <c:v>209.58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58-4716-A22F-78E8FB25E8E4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Gasolina 97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Hoja1!$B$2:$B$1687</c:f>
              <c:numCache>
                <c:formatCode>d\-mmm\-yy</c:formatCode>
                <c:ptCount val="1686"/>
                <c:pt idx="0">
                  <c:v>42006</c:v>
                </c:pt>
                <c:pt idx="1">
                  <c:v>42009</c:v>
                </c:pt>
                <c:pt idx="2">
                  <c:v>42010</c:v>
                </c:pt>
                <c:pt idx="3">
                  <c:v>42011</c:v>
                </c:pt>
                <c:pt idx="4">
                  <c:v>42012</c:v>
                </c:pt>
                <c:pt idx="5">
                  <c:v>42013</c:v>
                </c:pt>
                <c:pt idx="6">
                  <c:v>42016</c:v>
                </c:pt>
                <c:pt idx="7">
                  <c:v>42017</c:v>
                </c:pt>
                <c:pt idx="8">
                  <c:v>42018</c:v>
                </c:pt>
                <c:pt idx="9">
                  <c:v>42019</c:v>
                </c:pt>
                <c:pt idx="10">
                  <c:v>42020</c:v>
                </c:pt>
                <c:pt idx="11">
                  <c:v>42023</c:v>
                </c:pt>
                <c:pt idx="12">
                  <c:v>42024</c:v>
                </c:pt>
                <c:pt idx="13">
                  <c:v>42025</c:v>
                </c:pt>
                <c:pt idx="14">
                  <c:v>42026</c:v>
                </c:pt>
                <c:pt idx="15">
                  <c:v>42027</c:v>
                </c:pt>
                <c:pt idx="16">
                  <c:v>42030</c:v>
                </c:pt>
                <c:pt idx="17">
                  <c:v>42031</c:v>
                </c:pt>
                <c:pt idx="18">
                  <c:v>42032</c:v>
                </c:pt>
                <c:pt idx="19">
                  <c:v>42033</c:v>
                </c:pt>
                <c:pt idx="20">
                  <c:v>42034</c:v>
                </c:pt>
                <c:pt idx="21">
                  <c:v>42037</c:v>
                </c:pt>
                <c:pt idx="22">
                  <c:v>42038</c:v>
                </c:pt>
                <c:pt idx="23">
                  <c:v>42039</c:v>
                </c:pt>
                <c:pt idx="24">
                  <c:v>42040</c:v>
                </c:pt>
                <c:pt idx="25">
                  <c:v>42041</c:v>
                </c:pt>
                <c:pt idx="26">
                  <c:v>42044</c:v>
                </c:pt>
                <c:pt idx="27">
                  <c:v>42045</c:v>
                </c:pt>
                <c:pt idx="28">
                  <c:v>42046</c:v>
                </c:pt>
                <c:pt idx="29">
                  <c:v>42047</c:v>
                </c:pt>
                <c:pt idx="30">
                  <c:v>42048</c:v>
                </c:pt>
                <c:pt idx="31">
                  <c:v>42051</c:v>
                </c:pt>
                <c:pt idx="32">
                  <c:v>42052</c:v>
                </c:pt>
                <c:pt idx="33">
                  <c:v>42053</c:v>
                </c:pt>
                <c:pt idx="34">
                  <c:v>42054</c:v>
                </c:pt>
                <c:pt idx="35">
                  <c:v>42055</c:v>
                </c:pt>
                <c:pt idx="36">
                  <c:v>42058</c:v>
                </c:pt>
                <c:pt idx="37">
                  <c:v>42059</c:v>
                </c:pt>
                <c:pt idx="38">
                  <c:v>42060</c:v>
                </c:pt>
                <c:pt idx="39">
                  <c:v>42061</c:v>
                </c:pt>
                <c:pt idx="40">
                  <c:v>42062</c:v>
                </c:pt>
                <c:pt idx="41">
                  <c:v>42065</c:v>
                </c:pt>
                <c:pt idx="42">
                  <c:v>42066</c:v>
                </c:pt>
                <c:pt idx="43">
                  <c:v>42067</c:v>
                </c:pt>
                <c:pt idx="44">
                  <c:v>42068</c:v>
                </c:pt>
                <c:pt idx="45">
                  <c:v>42069</c:v>
                </c:pt>
                <c:pt idx="46">
                  <c:v>42072</c:v>
                </c:pt>
                <c:pt idx="47">
                  <c:v>42073</c:v>
                </c:pt>
                <c:pt idx="48">
                  <c:v>42074</c:v>
                </c:pt>
                <c:pt idx="49">
                  <c:v>42075</c:v>
                </c:pt>
                <c:pt idx="50">
                  <c:v>42076</c:v>
                </c:pt>
                <c:pt idx="51">
                  <c:v>42079</c:v>
                </c:pt>
                <c:pt idx="52">
                  <c:v>42080</c:v>
                </c:pt>
                <c:pt idx="53">
                  <c:v>42081</c:v>
                </c:pt>
                <c:pt idx="54">
                  <c:v>42082</c:v>
                </c:pt>
                <c:pt idx="55">
                  <c:v>42083</c:v>
                </c:pt>
                <c:pt idx="56">
                  <c:v>42086</c:v>
                </c:pt>
                <c:pt idx="57">
                  <c:v>42087</c:v>
                </c:pt>
                <c:pt idx="58">
                  <c:v>42088</c:v>
                </c:pt>
                <c:pt idx="59">
                  <c:v>42089</c:v>
                </c:pt>
                <c:pt idx="60">
                  <c:v>42090</c:v>
                </c:pt>
                <c:pt idx="61">
                  <c:v>42093</c:v>
                </c:pt>
                <c:pt idx="62">
                  <c:v>42094</c:v>
                </c:pt>
                <c:pt idx="63">
                  <c:v>42095</c:v>
                </c:pt>
                <c:pt idx="64">
                  <c:v>42096</c:v>
                </c:pt>
                <c:pt idx="65">
                  <c:v>42097</c:v>
                </c:pt>
                <c:pt idx="66">
                  <c:v>42100</c:v>
                </c:pt>
                <c:pt idx="67">
                  <c:v>42101</c:v>
                </c:pt>
                <c:pt idx="68">
                  <c:v>42102</c:v>
                </c:pt>
                <c:pt idx="69">
                  <c:v>42103</c:v>
                </c:pt>
                <c:pt idx="70">
                  <c:v>42104</c:v>
                </c:pt>
                <c:pt idx="71">
                  <c:v>42107</c:v>
                </c:pt>
                <c:pt idx="72">
                  <c:v>42108</c:v>
                </c:pt>
                <c:pt idx="73">
                  <c:v>42109</c:v>
                </c:pt>
                <c:pt idx="74">
                  <c:v>42110</c:v>
                </c:pt>
                <c:pt idx="75">
                  <c:v>42111</c:v>
                </c:pt>
                <c:pt idx="76">
                  <c:v>42114</c:v>
                </c:pt>
                <c:pt idx="77">
                  <c:v>42115</c:v>
                </c:pt>
                <c:pt idx="78">
                  <c:v>42116</c:v>
                </c:pt>
                <c:pt idx="79">
                  <c:v>42117</c:v>
                </c:pt>
                <c:pt idx="80">
                  <c:v>42118</c:v>
                </c:pt>
                <c:pt idx="81">
                  <c:v>42121</c:v>
                </c:pt>
                <c:pt idx="82">
                  <c:v>42122</c:v>
                </c:pt>
                <c:pt idx="83">
                  <c:v>42123</c:v>
                </c:pt>
                <c:pt idx="84">
                  <c:v>42124</c:v>
                </c:pt>
                <c:pt idx="85">
                  <c:v>42125</c:v>
                </c:pt>
                <c:pt idx="86">
                  <c:v>42128</c:v>
                </c:pt>
                <c:pt idx="87">
                  <c:v>42129</c:v>
                </c:pt>
                <c:pt idx="88">
                  <c:v>42130</c:v>
                </c:pt>
                <c:pt idx="89">
                  <c:v>42131</c:v>
                </c:pt>
                <c:pt idx="90">
                  <c:v>42132</c:v>
                </c:pt>
                <c:pt idx="91">
                  <c:v>42135</c:v>
                </c:pt>
                <c:pt idx="92">
                  <c:v>42136</c:v>
                </c:pt>
                <c:pt idx="93">
                  <c:v>42137</c:v>
                </c:pt>
                <c:pt idx="94">
                  <c:v>42138</c:v>
                </c:pt>
                <c:pt idx="95">
                  <c:v>42139</c:v>
                </c:pt>
                <c:pt idx="96">
                  <c:v>42142</c:v>
                </c:pt>
                <c:pt idx="97">
                  <c:v>42143</c:v>
                </c:pt>
                <c:pt idx="98">
                  <c:v>42144</c:v>
                </c:pt>
                <c:pt idx="99">
                  <c:v>42145</c:v>
                </c:pt>
                <c:pt idx="100">
                  <c:v>42146</c:v>
                </c:pt>
                <c:pt idx="101">
                  <c:v>42149</c:v>
                </c:pt>
                <c:pt idx="102">
                  <c:v>42150</c:v>
                </c:pt>
                <c:pt idx="103">
                  <c:v>42151</c:v>
                </c:pt>
                <c:pt idx="104">
                  <c:v>42152</c:v>
                </c:pt>
                <c:pt idx="105">
                  <c:v>42153</c:v>
                </c:pt>
                <c:pt idx="106">
                  <c:v>42156</c:v>
                </c:pt>
                <c:pt idx="107">
                  <c:v>42157</c:v>
                </c:pt>
                <c:pt idx="108">
                  <c:v>42158</c:v>
                </c:pt>
                <c:pt idx="109">
                  <c:v>42159</c:v>
                </c:pt>
                <c:pt idx="110">
                  <c:v>42160</c:v>
                </c:pt>
                <c:pt idx="111">
                  <c:v>42163</c:v>
                </c:pt>
                <c:pt idx="112">
                  <c:v>42164</c:v>
                </c:pt>
                <c:pt idx="113">
                  <c:v>42165</c:v>
                </c:pt>
                <c:pt idx="114">
                  <c:v>42166</c:v>
                </c:pt>
                <c:pt idx="115">
                  <c:v>42167</c:v>
                </c:pt>
                <c:pt idx="116">
                  <c:v>42170</c:v>
                </c:pt>
                <c:pt idx="117">
                  <c:v>42171</c:v>
                </c:pt>
                <c:pt idx="118">
                  <c:v>42172</c:v>
                </c:pt>
                <c:pt idx="119">
                  <c:v>42173</c:v>
                </c:pt>
                <c:pt idx="120">
                  <c:v>42174</c:v>
                </c:pt>
                <c:pt idx="121">
                  <c:v>42177</c:v>
                </c:pt>
                <c:pt idx="122">
                  <c:v>42178</c:v>
                </c:pt>
                <c:pt idx="123">
                  <c:v>42179</c:v>
                </c:pt>
                <c:pt idx="124">
                  <c:v>42180</c:v>
                </c:pt>
                <c:pt idx="125">
                  <c:v>42181</c:v>
                </c:pt>
                <c:pt idx="126">
                  <c:v>42184</c:v>
                </c:pt>
                <c:pt idx="127">
                  <c:v>42185</c:v>
                </c:pt>
                <c:pt idx="128">
                  <c:v>42186</c:v>
                </c:pt>
                <c:pt idx="129">
                  <c:v>42187</c:v>
                </c:pt>
                <c:pt idx="130">
                  <c:v>42188</c:v>
                </c:pt>
                <c:pt idx="131">
                  <c:v>42191</c:v>
                </c:pt>
                <c:pt idx="132">
                  <c:v>42192</c:v>
                </c:pt>
                <c:pt idx="133">
                  <c:v>42193</c:v>
                </c:pt>
                <c:pt idx="134">
                  <c:v>42194</c:v>
                </c:pt>
                <c:pt idx="135">
                  <c:v>42195</c:v>
                </c:pt>
                <c:pt idx="136">
                  <c:v>42198</c:v>
                </c:pt>
                <c:pt idx="137">
                  <c:v>42199</c:v>
                </c:pt>
                <c:pt idx="138">
                  <c:v>42200</c:v>
                </c:pt>
                <c:pt idx="139">
                  <c:v>42201</c:v>
                </c:pt>
                <c:pt idx="140">
                  <c:v>42202</c:v>
                </c:pt>
                <c:pt idx="141">
                  <c:v>42205</c:v>
                </c:pt>
                <c:pt idx="142">
                  <c:v>42206</c:v>
                </c:pt>
                <c:pt idx="143">
                  <c:v>42207</c:v>
                </c:pt>
                <c:pt idx="144">
                  <c:v>42208</c:v>
                </c:pt>
                <c:pt idx="145">
                  <c:v>42209</c:v>
                </c:pt>
                <c:pt idx="146">
                  <c:v>42212</c:v>
                </c:pt>
                <c:pt idx="147">
                  <c:v>42213</c:v>
                </c:pt>
                <c:pt idx="148">
                  <c:v>42214</c:v>
                </c:pt>
                <c:pt idx="149">
                  <c:v>42215</c:v>
                </c:pt>
                <c:pt idx="150">
                  <c:v>42216</c:v>
                </c:pt>
                <c:pt idx="151">
                  <c:v>42219</c:v>
                </c:pt>
                <c:pt idx="152">
                  <c:v>42220</c:v>
                </c:pt>
                <c:pt idx="153">
                  <c:v>42221</c:v>
                </c:pt>
                <c:pt idx="154">
                  <c:v>42222</c:v>
                </c:pt>
                <c:pt idx="155">
                  <c:v>42223</c:v>
                </c:pt>
                <c:pt idx="156">
                  <c:v>42226</c:v>
                </c:pt>
                <c:pt idx="157">
                  <c:v>42227</c:v>
                </c:pt>
                <c:pt idx="158">
                  <c:v>42228</c:v>
                </c:pt>
                <c:pt idx="159">
                  <c:v>42229</c:v>
                </c:pt>
                <c:pt idx="160">
                  <c:v>42230</c:v>
                </c:pt>
                <c:pt idx="161">
                  <c:v>42233</c:v>
                </c:pt>
                <c:pt idx="162">
                  <c:v>42234</c:v>
                </c:pt>
                <c:pt idx="163">
                  <c:v>42235</c:v>
                </c:pt>
                <c:pt idx="164">
                  <c:v>42236</c:v>
                </c:pt>
                <c:pt idx="165">
                  <c:v>42237</c:v>
                </c:pt>
                <c:pt idx="166">
                  <c:v>42240</c:v>
                </c:pt>
                <c:pt idx="167">
                  <c:v>42241</c:v>
                </c:pt>
                <c:pt idx="168">
                  <c:v>42242</c:v>
                </c:pt>
                <c:pt idx="169">
                  <c:v>42243</c:v>
                </c:pt>
                <c:pt idx="170">
                  <c:v>42244</c:v>
                </c:pt>
                <c:pt idx="171">
                  <c:v>42247</c:v>
                </c:pt>
                <c:pt idx="172">
                  <c:v>42248</c:v>
                </c:pt>
                <c:pt idx="173">
                  <c:v>42249</c:v>
                </c:pt>
                <c:pt idx="174">
                  <c:v>42250</c:v>
                </c:pt>
                <c:pt idx="175">
                  <c:v>42251</c:v>
                </c:pt>
                <c:pt idx="176">
                  <c:v>42254</c:v>
                </c:pt>
                <c:pt idx="177">
                  <c:v>42255</c:v>
                </c:pt>
                <c:pt idx="178">
                  <c:v>42256</c:v>
                </c:pt>
                <c:pt idx="179">
                  <c:v>42257</c:v>
                </c:pt>
                <c:pt idx="180">
                  <c:v>42258</c:v>
                </c:pt>
                <c:pt idx="181">
                  <c:v>42261</c:v>
                </c:pt>
                <c:pt idx="182">
                  <c:v>42262</c:v>
                </c:pt>
                <c:pt idx="183">
                  <c:v>42263</c:v>
                </c:pt>
                <c:pt idx="184">
                  <c:v>42264</c:v>
                </c:pt>
                <c:pt idx="185">
                  <c:v>42265</c:v>
                </c:pt>
                <c:pt idx="186">
                  <c:v>42268</c:v>
                </c:pt>
                <c:pt idx="187">
                  <c:v>42269</c:v>
                </c:pt>
                <c:pt idx="188">
                  <c:v>42270</c:v>
                </c:pt>
                <c:pt idx="189">
                  <c:v>42271</c:v>
                </c:pt>
                <c:pt idx="190">
                  <c:v>42272</c:v>
                </c:pt>
                <c:pt idx="191">
                  <c:v>42275</c:v>
                </c:pt>
                <c:pt idx="192">
                  <c:v>42276</c:v>
                </c:pt>
                <c:pt idx="193">
                  <c:v>42277</c:v>
                </c:pt>
                <c:pt idx="194">
                  <c:v>42278</c:v>
                </c:pt>
                <c:pt idx="195">
                  <c:v>42279</c:v>
                </c:pt>
                <c:pt idx="196">
                  <c:v>42282</c:v>
                </c:pt>
                <c:pt idx="197">
                  <c:v>42283</c:v>
                </c:pt>
                <c:pt idx="198">
                  <c:v>42284</c:v>
                </c:pt>
                <c:pt idx="199">
                  <c:v>42285</c:v>
                </c:pt>
                <c:pt idx="200">
                  <c:v>42286</c:v>
                </c:pt>
                <c:pt idx="201">
                  <c:v>42289</c:v>
                </c:pt>
                <c:pt idx="202">
                  <c:v>42290</c:v>
                </c:pt>
                <c:pt idx="203">
                  <c:v>42291</c:v>
                </c:pt>
                <c:pt idx="204">
                  <c:v>42292</c:v>
                </c:pt>
                <c:pt idx="205">
                  <c:v>42293</c:v>
                </c:pt>
                <c:pt idx="206">
                  <c:v>42296</c:v>
                </c:pt>
                <c:pt idx="207">
                  <c:v>42297</c:v>
                </c:pt>
                <c:pt idx="208">
                  <c:v>42298</c:v>
                </c:pt>
                <c:pt idx="209">
                  <c:v>42299</c:v>
                </c:pt>
                <c:pt idx="210">
                  <c:v>42300</c:v>
                </c:pt>
                <c:pt idx="211">
                  <c:v>42303</c:v>
                </c:pt>
                <c:pt idx="212">
                  <c:v>42304</c:v>
                </c:pt>
                <c:pt idx="213">
                  <c:v>42305</c:v>
                </c:pt>
                <c:pt idx="214">
                  <c:v>42306</c:v>
                </c:pt>
                <c:pt idx="215">
                  <c:v>42307</c:v>
                </c:pt>
                <c:pt idx="216">
                  <c:v>42310</c:v>
                </c:pt>
                <c:pt idx="217">
                  <c:v>42311</c:v>
                </c:pt>
                <c:pt idx="218">
                  <c:v>42312</c:v>
                </c:pt>
                <c:pt idx="219">
                  <c:v>42313</c:v>
                </c:pt>
                <c:pt idx="220">
                  <c:v>42314</c:v>
                </c:pt>
                <c:pt idx="221">
                  <c:v>42317</c:v>
                </c:pt>
                <c:pt idx="222">
                  <c:v>42318</c:v>
                </c:pt>
                <c:pt idx="223">
                  <c:v>42319</c:v>
                </c:pt>
                <c:pt idx="224">
                  <c:v>42320</c:v>
                </c:pt>
                <c:pt idx="225">
                  <c:v>42321</c:v>
                </c:pt>
                <c:pt idx="226">
                  <c:v>42324</c:v>
                </c:pt>
                <c:pt idx="227">
                  <c:v>42325</c:v>
                </c:pt>
                <c:pt idx="228">
                  <c:v>42326</c:v>
                </c:pt>
                <c:pt idx="229">
                  <c:v>42327</c:v>
                </c:pt>
                <c:pt idx="230">
                  <c:v>42328</c:v>
                </c:pt>
                <c:pt idx="231">
                  <c:v>42331</c:v>
                </c:pt>
                <c:pt idx="232">
                  <c:v>42332</c:v>
                </c:pt>
                <c:pt idx="233">
                  <c:v>42333</c:v>
                </c:pt>
                <c:pt idx="234">
                  <c:v>42334</c:v>
                </c:pt>
                <c:pt idx="235">
                  <c:v>42335</c:v>
                </c:pt>
                <c:pt idx="236">
                  <c:v>42338</c:v>
                </c:pt>
                <c:pt idx="237">
                  <c:v>42339</c:v>
                </c:pt>
                <c:pt idx="238">
                  <c:v>42340</c:v>
                </c:pt>
                <c:pt idx="239">
                  <c:v>42341</c:v>
                </c:pt>
                <c:pt idx="240">
                  <c:v>42342</c:v>
                </c:pt>
                <c:pt idx="241">
                  <c:v>42345</c:v>
                </c:pt>
                <c:pt idx="242">
                  <c:v>42346</c:v>
                </c:pt>
                <c:pt idx="243">
                  <c:v>42347</c:v>
                </c:pt>
                <c:pt idx="244">
                  <c:v>42348</c:v>
                </c:pt>
                <c:pt idx="245">
                  <c:v>42349</c:v>
                </c:pt>
                <c:pt idx="246">
                  <c:v>42352</c:v>
                </c:pt>
                <c:pt idx="247">
                  <c:v>42353</c:v>
                </c:pt>
                <c:pt idx="248">
                  <c:v>42354</c:v>
                </c:pt>
                <c:pt idx="249">
                  <c:v>42355</c:v>
                </c:pt>
                <c:pt idx="250">
                  <c:v>42356</c:v>
                </c:pt>
                <c:pt idx="251">
                  <c:v>42359</c:v>
                </c:pt>
                <c:pt idx="252">
                  <c:v>42360</c:v>
                </c:pt>
                <c:pt idx="253">
                  <c:v>42361</c:v>
                </c:pt>
                <c:pt idx="254">
                  <c:v>42362</c:v>
                </c:pt>
                <c:pt idx="255">
                  <c:v>42363</c:v>
                </c:pt>
                <c:pt idx="256">
                  <c:v>42366</c:v>
                </c:pt>
                <c:pt idx="257">
                  <c:v>42367</c:v>
                </c:pt>
                <c:pt idx="258">
                  <c:v>42368</c:v>
                </c:pt>
                <c:pt idx="259">
                  <c:v>42369</c:v>
                </c:pt>
                <c:pt idx="260">
                  <c:v>42370</c:v>
                </c:pt>
                <c:pt idx="261">
                  <c:v>42373</c:v>
                </c:pt>
                <c:pt idx="262">
                  <c:v>42374</c:v>
                </c:pt>
                <c:pt idx="263">
                  <c:v>42375</c:v>
                </c:pt>
                <c:pt idx="264">
                  <c:v>42376</c:v>
                </c:pt>
                <c:pt idx="265">
                  <c:v>42377</c:v>
                </c:pt>
                <c:pt idx="266">
                  <c:v>42380</c:v>
                </c:pt>
                <c:pt idx="267">
                  <c:v>42381</c:v>
                </c:pt>
                <c:pt idx="268">
                  <c:v>42382</c:v>
                </c:pt>
                <c:pt idx="269">
                  <c:v>42383</c:v>
                </c:pt>
                <c:pt idx="270">
                  <c:v>42384</c:v>
                </c:pt>
                <c:pt idx="271">
                  <c:v>42387</c:v>
                </c:pt>
                <c:pt idx="272">
                  <c:v>42388</c:v>
                </c:pt>
                <c:pt idx="273">
                  <c:v>42389</c:v>
                </c:pt>
                <c:pt idx="274">
                  <c:v>42390</c:v>
                </c:pt>
                <c:pt idx="275">
                  <c:v>42391</c:v>
                </c:pt>
                <c:pt idx="276">
                  <c:v>42394</c:v>
                </c:pt>
                <c:pt idx="277">
                  <c:v>42395</c:v>
                </c:pt>
                <c:pt idx="278">
                  <c:v>42396</c:v>
                </c:pt>
                <c:pt idx="279">
                  <c:v>42397</c:v>
                </c:pt>
                <c:pt idx="280">
                  <c:v>42398</c:v>
                </c:pt>
                <c:pt idx="281">
                  <c:v>42401</c:v>
                </c:pt>
                <c:pt idx="282">
                  <c:v>42402</c:v>
                </c:pt>
                <c:pt idx="283">
                  <c:v>42403</c:v>
                </c:pt>
                <c:pt idx="284">
                  <c:v>42404</c:v>
                </c:pt>
                <c:pt idx="285">
                  <c:v>42405</c:v>
                </c:pt>
                <c:pt idx="286">
                  <c:v>42408</c:v>
                </c:pt>
                <c:pt idx="287">
                  <c:v>42409</c:v>
                </c:pt>
                <c:pt idx="288">
                  <c:v>42410</c:v>
                </c:pt>
                <c:pt idx="289">
                  <c:v>42411</c:v>
                </c:pt>
                <c:pt idx="290">
                  <c:v>42412</c:v>
                </c:pt>
                <c:pt idx="291">
                  <c:v>42415</c:v>
                </c:pt>
                <c:pt idx="292">
                  <c:v>42416</c:v>
                </c:pt>
                <c:pt idx="293">
                  <c:v>42417</c:v>
                </c:pt>
                <c:pt idx="294">
                  <c:v>42418</c:v>
                </c:pt>
                <c:pt idx="295">
                  <c:v>42419</c:v>
                </c:pt>
                <c:pt idx="296">
                  <c:v>42422</c:v>
                </c:pt>
                <c:pt idx="297">
                  <c:v>42423</c:v>
                </c:pt>
                <c:pt idx="298">
                  <c:v>42424</c:v>
                </c:pt>
                <c:pt idx="299">
                  <c:v>42425</c:v>
                </c:pt>
                <c:pt idx="300">
                  <c:v>42426</c:v>
                </c:pt>
                <c:pt idx="301">
                  <c:v>42429</c:v>
                </c:pt>
                <c:pt idx="302">
                  <c:v>42430</c:v>
                </c:pt>
                <c:pt idx="303">
                  <c:v>42431</c:v>
                </c:pt>
                <c:pt idx="304">
                  <c:v>42432</c:v>
                </c:pt>
                <c:pt idx="305">
                  <c:v>42433</c:v>
                </c:pt>
                <c:pt idx="306">
                  <c:v>42436</c:v>
                </c:pt>
                <c:pt idx="307">
                  <c:v>42437</c:v>
                </c:pt>
                <c:pt idx="308">
                  <c:v>42438</c:v>
                </c:pt>
                <c:pt idx="309">
                  <c:v>42439</c:v>
                </c:pt>
                <c:pt idx="310">
                  <c:v>42440</c:v>
                </c:pt>
                <c:pt idx="311">
                  <c:v>42443</c:v>
                </c:pt>
                <c:pt idx="312">
                  <c:v>42444</c:v>
                </c:pt>
                <c:pt idx="313">
                  <c:v>42445</c:v>
                </c:pt>
                <c:pt idx="314">
                  <c:v>42446</c:v>
                </c:pt>
                <c:pt idx="315">
                  <c:v>42447</c:v>
                </c:pt>
                <c:pt idx="316">
                  <c:v>42450</c:v>
                </c:pt>
                <c:pt idx="317">
                  <c:v>42451</c:v>
                </c:pt>
                <c:pt idx="318">
                  <c:v>42452</c:v>
                </c:pt>
                <c:pt idx="319">
                  <c:v>42453</c:v>
                </c:pt>
                <c:pt idx="320">
                  <c:v>42454</c:v>
                </c:pt>
                <c:pt idx="321">
                  <c:v>42457</c:v>
                </c:pt>
                <c:pt idx="322">
                  <c:v>42458</c:v>
                </c:pt>
                <c:pt idx="323">
                  <c:v>42459</c:v>
                </c:pt>
                <c:pt idx="324">
                  <c:v>42460</c:v>
                </c:pt>
                <c:pt idx="325">
                  <c:v>42461</c:v>
                </c:pt>
                <c:pt idx="326">
                  <c:v>42464</c:v>
                </c:pt>
                <c:pt idx="327">
                  <c:v>42465</c:v>
                </c:pt>
                <c:pt idx="328">
                  <c:v>42466</c:v>
                </c:pt>
                <c:pt idx="329">
                  <c:v>42467</c:v>
                </c:pt>
                <c:pt idx="330">
                  <c:v>42468</c:v>
                </c:pt>
                <c:pt idx="331">
                  <c:v>42471</c:v>
                </c:pt>
                <c:pt idx="332">
                  <c:v>42472</c:v>
                </c:pt>
                <c:pt idx="333">
                  <c:v>42473</c:v>
                </c:pt>
                <c:pt idx="334">
                  <c:v>42474</c:v>
                </c:pt>
                <c:pt idx="335">
                  <c:v>42475</c:v>
                </c:pt>
                <c:pt idx="336">
                  <c:v>42478</c:v>
                </c:pt>
                <c:pt idx="337">
                  <c:v>42479</c:v>
                </c:pt>
                <c:pt idx="338">
                  <c:v>42480</c:v>
                </c:pt>
                <c:pt idx="339">
                  <c:v>42481</c:v>
                </c:pt>
                <c:pt idx="340">
                  <c:v>42482</c:v>
                </c:pt>
                <c:pt idx="341">
                  <c:v>42485</c:v>
                </c:pt>
                <c:pt idx="342">
                  <c:v>42486</c:v>
                </c:pt>
                <c:pt idx="343">
                  <c:v>42487</c:v>
                </c:pt>
                <c:pt idx="344">
                  <c:v>42488</c:v>
                </c:pt>
                <c:pt idx="345">
                  <c:v>42489</c:v>
                </c:pt>
                <c:pt idx="346">
                  <c:v>42492</c:v>
                </c:pt>
                <c:pt idx="347">
                  <c:v>42493</c:v>
                </c:pt>
                <c:pt idx="348">
                  <c:v>42494</c:v>
                </c:pt>
                <c:pt idx="349">
                  <c:v>42495</c:v>
                </c:pt>
                <c:pt idx="350">
                  <c:v>42496</c:v>
                </c:pt>
                <c:pt idx="351">
                  <c:v>42499</c:v>
                </c:pt>
                <c:pt idx="352">
                  <c:v>42500</c:v>
                </c:pt>
                <c:pt idx="353">
                  <c:v>42501</c:v>
                </c:pt>
                <c:pt idx="354">
                  <c:v>42502</c:v>
                </c:pt>
                <c:pt idx="355">
                  <c:v>42503</c:v>
                </c:pt>
                <c:pt idx="356">
                  <c:v>42506</c:v>
                </c:pt>
                <c:pt idx="357">
                  <c:v>42507</c:v>
                </c:pt>
                <c:pt idx="358">
                  <c:v>42508</c:v>
                </c:pt>
                <c:pt idx="359">
                  <c:v>42509</c:v>
                </c:pt>
                <c:pt idx="360">
                  <c:v>42510</c:v>
                </c:pt>
                <c:pt idx="361">
                  <c:v>42513</c:v>
                </c:pt>
                <c:pt idx="362">
                  <c:v>42514</c:v>
                </c:pt>
                <c:pt idx="363">
                  <c:v>42515</c:v>
                </c:pt>
                <c:pt idx="364">
                  <c:v>42516</c:v>
                </c:pt>
                <c:pt idx="365">
                  <c:v>42517</c:v>
                </c:pt>
                <c:pt idx="366">
                  <c:v>42520</c:v>
                </c:pt>
                <c:pt idx="367">
                  <c:v>42521</c:v>
                </c:pt>
                <c:pt idx="368">
                  <c:v>42522</c:v>
                </c:pt>
                <c:pt idx="369">
                  <c:v>42523</c:v>
                </c:pt>
                <c:pt idx="370">
                  <c:v>42524</c:v>
                </c:pt>
                <c:pt idx="371">
                  <c:v>42527</c:v>
                </c:pt>
                <c:pt idx="372">
                  <c:v>42528</c:v>
                </c:pt>
                <c:pt idx="373">
                  <c:v>42529</c:v>
                </c:pt>
                <c:pt idx="374">
                  <c:v>42530</c:v>
                </c:pt>
                <c:pt idx="375">
                  <c:v>42531</c:v>
                </c:pt>
                <c:pt idx="376">
                  <c:v>42534</c:v>
                </c:pt>
                <c:pt idx="377">
                  <c:v>42535</c:v>
                </c:pt>
                <c:pt idx="378">
                  <c:v>42536</c:v>
                </c:pt>
                <c:pt idx="379">
                  <c:v>42537</c:v>
                </c:pt>
                <c:pt idx="380">
                  <c:v>42538</c:v>
                </c:pt>
                <c:pt idx="381">
                  <c:v>42541</c:v>
                </c:pt>
                <c:pt idx="382">
                  <c:v>42542</c:v>
                </c:pt>
                <c:pt idx="383">
                  <c:v>42543</c:v>
                </c:pt>
                <c:pt idx="384">
                  <c:v>42544</c:v>
                </c:pt>
                <c:pt idx="385">
                  <c:v>42545</c:v>
                </c:pt>
                <c:pt idx="386">
                  <c:v>42548</c:v>
                </c:pt>
                <c:pt idx="387">
                  <c:v>42549</c:v>
                </c:pt>
                <c:pt idx="388">
                  <c:v>42550</c:v>
                </c:pt>
                <c:pt idx="389">
                  <c:v>42551</c:v>
                </c:pt>
                <c:pt idx="390">
                  <c:v>42552</c:v>
                </c:pt>
                <c:pt idx="391">
                  <c:v>42555</c:v>
                </c:pt>
                <c:pt idx="392">
                  <c:v>42556</c:v>
                </c:pt>
                <c:pt idx="393">
                  <c:v>42557</c:v>
                </c:pt>
                <c:pt idx="394">
                  <c:v>42558</c:v>
                </c:pt>
                <c:pt idx="395">
                  <c:v>42559</c:v>
                </c:pt>
                <c:pt idx="396">
                  <c:v>42562</c:v>
                </c:pt>
                <c:pt idx="397">
                  <c:v>42563</c:v>
                </c:pt>
                <c:pt idx="398">
                  <c:v>42564</c:v>
                </c:pt>
                <c:pt idx="399">
                  <c:v>42565</c:v>
                </c:pt>
                <c:pt idx="400">
                  <c:v>42566</c:v>
                </c:pt>
                <c:pt idx="401">
                  <c:v>42569</c:v>
                </c:pt>
                <c:pt idx="402">
                  <c:v>42570</c:v>
                </c:pt>
                <c:pt idx="403">
                  <c:v>42571</c:v>
                </c:pt>
                <c:pt idx="404">
                  <c:v>42572</c:v>
                </c:pt>
                <c:pt idx="405">
                  <c:v>42573</c:v>
                </c:pt>
                <c:pt idx="406">
                  <c:v>42576</c:v>
                </c:pt>
                <c:pt idx="407">
                  <c:v>42577</c:v>
                </c:pt>
                <c:pt idx="408">
                  <c:v>42578</c:v>
                </c:pt>
                <c:pt idx="409">
                  <c:v>42579</c:v>
                </c:pt>
                <c:pt idx="410">
                  <c:v>42580</c:v>
                </c:pt>
                <c:pt idx="411">
                  <c:v>42583</c:v>
                </c:pt>
                <c:pt idx="412">
                  <c:v>42584</c:v>
                </c:pt>
                <c:pt idx="413">
                  <c:v>42585</c:v>
                </c:pt>
                <c:pt idx="414">
                  <c:v>42586</c:v>
                </c:pt>
                <c:pt idx="415">
                  <c:v>42587</c:v>
                </c:pt>
                <c:pt idx="416">
                  <c:v>42590</c:v>
                </c:pt>
                <c:pt idx="417">
                  <c:v>42591</c:v>
                </c:pt>
                <c:pt idx="418">
                  <c:v>42592</c:v>
                </c:pt>
                <c:pt idx="419">
                  <c:v>42593</c:v>
                </c:pt>
                <c:pt idx="420">
                  <c:v>42594</c:v>
                </c:pt>
                <c:pt idx="421">
                  <c:v>42597</c:v>
                </c:pt>
                <c:pt idx="422">
                  <c:v>42598</c:v>
                </c:pt>
                <c:pt idx="423">
                  <c:v>42599</c:v>
                </c:pt>
                <c:pt idx="424">
                  <c:v>42600</c:v>
                </c:pt>
                <c:pt idx="425">
                  <c:v>42601</c:v>
                </c:pt>
                <c:pt idx="426">
                  <c:v>42604</c:v>
                </c:pt>
                <c:pt idx="427">
                  <c:v>42605</c:v>
                </c:pt>
                <c:pt idx="428">
                  <c:v>42606</c:v>
                </c:pt>
                <c:pt idx="429">
                  <c:v>42607</c:v>
                </c:pt>
                <c:pt idx="430">
                  <c:v>42608</c:v>
                </c:pt>
                <c:pt idx="431">
                  <c:v>42611</c:v>
                </c:pt>
                <c:pt idx="432">
                  <c:v>42612</c:v>
                </c:pt>
                <c:pt idx="433">
                  <c:v>42613</c:v>
                </c:pt>
                <c:pt idx="434">
                  <c:v>42614</c:v>
                </c:pt>
                <c:pt idx="435">
                  <c:v>42615</c:v>
                </c:pt>
                <c:pt idx="436">
                  <c:v>42618</c:v>
                </c:pt>
                <c:pt idx="437">
                  <c:v>42619</c:v>
                </c:pt>
                <c:pt idx="438">
                  <c:v>42620</c:v>
                </c:pt>
                <c:pt idx="439">
                  <c:v>42621</c:v>
                </c:pt>
                <c:pt idx="440">
                  <c:v>42622</c:v>
                </c:pt>
                <c:pt idx="441">
                  <c:v>42625</c:v>
                </c:pt>
                <c:pt idx="442">
                  <c:v>42626</c:v>
                </c:pt>
                <c:pt idx="443">
                  <c:v>42627</c:v>
                </c:pt>
                <c:pt idx="444">
                  <c:v>42628</c:v>
                </c:pt>
                <c:pt idx="445">
                  <c:v>42629</c:v>
                </c:pt>
                <c:pt idx="446">
                  <c:v>42632</c:v>
                </c:pt>
                <c:pt idx="447">
                  <c:v>42633</c:v>
                </c:pt>
                <c:pt idx="448">
                  <c:v>42634</c:v>
                </c:pt>
                <c:pt idx="449">
                  <c:v>42635</c:v>
                </c:pt>
                <c:pt idx="450">
                  <c:v>42636</c:v>
                </c:pt>
                <c:pt idx="451">
                  <c:v>42639</c:v>
                </c:pt>
                <c:pt idx="452">
                  <c:v>42640</c:v>
                </c:pt>
                <c:pt idx="453">
                  <c:v>42641</c:v>
                </c:pt>
                <c:pt idx="454">
                  <c:v>42642</c:v>
                </c:pt>
                <c:pt idx="455">
                  <c:v>42643</c:v>
                </c:pt>
                <c:pt idx="456">
                  <c:v>42646</c:v>
                </c:pt>
                <c:pt idx="457">
                  <c:v>42647</c:v>
                </c:pt>
                <c:pt idx="458">
                  <c:v>42648</c:v>
                </c:pt>
                <c:pt idx="459">
                  <c:v>42649</c:v>
                </c:pt>
                <c:pt idx="460">
                  <c:v>42650</c:v>
                </c:pt>
                <c:pt idx="461">
                  <c:v>42653</c:v>
                </c:pt>
                <c:pt idx="462">
                  <c:v>42654</c:v>
                </c:pt>
                <c:pt idx="463">
                  <c:v>42655</c:v>
                </c:pt>
                <c:pt idx="464">
                  <c:v>42656</c:v>
                </c:pt>
                <c:pt idx="465">
                  <c:v>42657</c:v>
                </c:pt>
                <c:pt idx="466">
                  <c:v>42660</c:v>
                </c:pt>
                <c:pt idx="467">
                  <c:v>42661</c:v>
                </c:pt>
                <c:pt idx="468">
                  <c:v>42662</c:v>
                </c:pt>
                <c:pt idx="469">
                  <c:v>42663</c:v>
                </c:pt>
                <c:pt idx="470">
                  <c:v>42664</c:v>
                </c:pt>
                <c:pt idx="471">
                  <c:v>42667</c:v>
                </c:pt>
                <c:pt idx="472">
                  <c:v>42668</c:v>
                </c:pt>
                <c:pt idx="473">
                  <c:v>42669</c:v>
                </c:pt>
                <c:pt idx="474">
                  <c:v>42670</c:v>
                </c:pt>
                <c:pt idx="475">
                  <c:v>42671</c:v>
                </c:pt>
                <c:pt idx="476">
                  <c:v>42674</c:v>
                </c:pt>
                <c:pt idx="477">
                  <c:v>42675</c:v>
                </c:pt>
                <c:pt idx="478">
                  <c:v>42676</c:v>
                </c:pt>
                <c:pt idx="479">
                  <c:v>42677</c:v>
                </c:pt>
                <c:pt idx="480">
                  <c:v>42678</c:v>
                </c:pt>
                <c:pt idx="481">
                  <c:v>42681</c:v>
                </c:pt>
                <c:pt idx="482">
                  <c:v>42682</c:v>
                </c:pt>
                <c:pt idx="483">
                  <c:v>42683</c:v>
                </c:pt>
                <c:pt idx="484">
                  <c:v>42684</c:v>
                </c:pt>
                <c:pt idx="485">
                  <c:v>42685</c:v>
                </c:pt>
                <c:pt idx="486">
                  <c:v>42688</c:v>
                </c:pt>
                <c:pt idx="487">
                  <c:v>42689</c:v>
                </c:pt>
                <c:pt idx="488">
                  <c:v>42690</c:v>
                </c:pt>
                <c:pt idx="489">
                  <c:v>42691</c:v>
                </c:pt>
                <c:pt idx="490">
                  <c:v>42692</c:v>
                </c:pt>
                <c:pt idx="491">
                  <c:v>42695</c:v>
                </c:pt>
                <c:pt idx="492">
                  <c:v>42696</c:v>
                </c:pt>
                <c:pt idx="493">
                  <c:v>42697</c:v>
                </c:pt>
                <c:pt idx="494">
                  <c:v>42698</c:v>
                </c:pt>
                <c:pt idx="495">
                  <c:v>42699</c:v>
                </c:pt>
                <c:pt idx="496">
                  <c:v>42702</c:v>
                </c:pt>
                <c:pt idx="497">
                  <c:v>42703</c:v>
                </c:pt>
                <c:pt idx="498">
                  <c:v>42704</c:v>
                </c:pt>
                <c:pt idx="499">
                  <c:v>42705</c:v>
                </c:pt>
                <c:pt idx="500">
                  <c:v>42706</c:v>
                </c:pt>
                <c:pt idx="501">
                  <c:v>42709</c:v>
                </c:pt>
                <c:pt idx="502">
                  <c:v>42710</c:v>
                </c:pt>
                <c:pt idx="503">
                  <c:v>42711</c:v>
                </c:pt>
                <c:pt idx="504">
                  <c:v>42712</c:v>
                </c:pt>
                <c:pt idx="505">
                  <c:v>42713</c:v>
                </c:pt>
                <c:pt idx="506">
                  <c:v>42716</c:v>
                </c:pt>
                <c:pt idx="507">
                  <c:v>42717</c:v>
                </c:pt>
                <c:pt idx="508">
                  <c:v>42718</c:v>
                </c:pt>
                <c:pt idx="509">
                  <c:v>42719</c:v>
                </c:pt>
                <c:pt idx="510">
                  <c:v>42720</c:v>
                </c:pt>
                <c:pt idx="511">
                  <c:v>42723</c:v>
                </c:pt>
                <c:pt idx="512">
                  <c:v>42724</c:v>
                </c:pt>
                <c:pt idx="513">
                  <c:v>42725</c:v>
                </c:pt>
                <c:pt idx="514">
                  <c:v>42726</c:v>
                </c:pt>
                <c:pt idx="515">
                  <c:v>42727</c:v>
                </c:pt>
                <c:pt idx="516">
                  <c:v>42730</c:v>
                </c:pt>
                <c:pt idx="517">
                  <c:v>42731</c:v>
                </c:pt>
                <c:pt idx="518">
                  <c:v>42732</c:v>
                </c:pt>
                <c:pt idx="519">
                  <c:v>42733</c:v>
                </c:pt>
                <c:pt idx="520">
                  <c:v>42734</c:v>
                </c:pt>
                <c:pt idx="521">
                  <c:v>42737</c:v>
                </c:pt>
                <c:pt idx="522">
                  <c:v>42738</c:v>
                </c:pt>
                <c:pt idx="523">
                  <c:v>42739</c:v>
                </c:pt>
                <c:pt idx="524">
                  <c:v>42740</c:v>
                </c:pt>
                <c:pt idx="525">
                  <c:v>42741</c:v>
                </c:pt>
                <c:pt idx="526">
                  <c:v>42744</c:v>
                </c:pt>
                <c:pt idx="527">
                  <c:v>42745</c:v>
                </c:pt>
                <c:pt idx="528">
                  <c:v>42746</c:v>
                </c:pt>
                <c:pt idx="529">
                  <c:v>42747</c:v>
                </c:pt>
                <c:pt idx="530">
                  <c:v>42748</c:v>
                </c:pt>
                <c:pt idx="531">
                  <c:v>42751</c:v>
                </c:pt>
                <c:pt idx="532">
                  <c:v>42752</c:v>
                </c:pt>
                <c:pt idx="533">
                  <c:v>42753</c:v>
                </c:pt>
                <c:pt idx="534">
                  <c:v>42754</c:v>
                </c:pt>
                <c:pt idx="535">
                  <c:v>42755</c:v>
                </c:pt>
                <c:pt idx="536">
                  <c:v>42758</c:v>
                </c:pt>
                <c:pt idx="537">
                  <c:v>42759</c:v>
                </c:pt>
                <c:pt idx="538">
                  <c:v>42760</c:v>
                </c:pt>
                <c:pt idx="539">
                  <c:v>42761</c:v>
                </c:pt>
                <c:pt idx="540">
                  <c:v>42762</c:v>
                </c:pt>
                <c:pt idx="541">
                  <c:v>42765</c:v>
                </c:pt>
                <c:pt idx="542">
                  <c:v>42766</c:v>
                </c:pt>
                <c:pt idx="543">
                  <c:v>42767</c:v>
                </c:pt>
                <c:pt idx="544">
                  <c:v>42768</c:v>
                </c:pt>
                <c:pt idx="545">
                  <c:v>42769</c:v>
                </c:pt>
                <c:pt idx="546">
                  <c:v>42772</c:v>
                </c:pt>
                <c:pt idx="547">
                  <c:v>42773</c:v>
                </c:pt>
                <c:pt idx="548">
                  <c:v>42774</c:v>
                </c:pt>
                <c:pt idx="549">
                  <c:v>42775</c:v>
                </c:pt>
                <c:pt idx="550">
                  <c:v>42776</c:v>
                </c:pt>
                <c:pt idx="551">
                  <c:v>42779</c:v>
                </c:pt>
                <c:pt idx="552">
                  <c:v>42780</c:v>
                </c:pt>
                <c:pt idx="553">
                  <c:v>42781</c:v>
                </c:pt>
                <c:pt idx="554">
                  <c:v>42782</c:v>
                </c:pt>
                <c:pt idx="555">
                  <c:v>42783</c:v>
                </c:pt>
                <c:pt idx="556">
                  <c:v>42786</c:v>
                </c:pt>
                <c:pt idx="557">
                  <c:v>42787</c:v>
                </c:pt>
                <c:pt idx="558">
                  <c:v>42788</c:v>
                </c:pt>
                <c:pt idx="559">
                  <c:v>42789</c:v>
                </c:pt>
                <c:pt idx="560">
                  <c:v>42790</c:v>
                </c:pt>
                <c:pt idx="561">
                  <c:v>42793</c:v>
                </c:pt>
                <c:pt idx="562">
                  <c:v>42794</c:v>
                </c:pt>
                <c:pt idx="563">
                  <c:v>42795</c:v>
                </c:pt>
                <c:pt idx="564">
                  <c:v>42796</c:v>
                </c:pt>
                <c:pt idx="565">
                  <c:v>42797</c:v>
                </c:pt>
                <c:pt idx="566">
                  <c:v>42800</c:v>
                </c:pt>
                <c:pt idx="567">
                  <c:v>42801</c:v>
                </c:pt>
                <c:pt idx="568">
                  <c:v>42802</c:v>
                </c:pt>
                <c:pt idx="569">
                  <c:v>42803</c:v>
                </c:pt>
                <c:pt idx="570">
                  <c:v>42804</c:v>
                </c:pt>
                <c:pt idx="571">
                  <c:v>42807</c:v>
                </c:pt>
                <c:pt idx="572">
                  <c:v>42808</c:v>
                </c:pt>
                <c:pt idx="573">
                  <c:v>42809</c:v>
                </c:pt>
                <c:pt idx="574">
                  <c:v>42810</c:v>
                </c:pt>
                <c:pt idx="575">
                  <c:v>42811</c:v>
                </c:pt>
                <c:pt idx="576">
                  <c:v>42814</c:v>
                </c:pt>
                <c:pt idx="577">
                  <c:v>42815</c:v>
                </c:pt>
                <c:pt idx="578">
                  <c:v>42816</c:v>
                </c:pt>
                <c:pt idx="579">
                  <c:v>42817</c:v>
                </c:pt>
                <c:pt idx="580">
                  <c:v>42818</c:v>
                </c:pt>
                <c:pt idx="581">
                  <c:v>42821</c:v>
                </c:pt>
                <c:pt idx="582">
                  <c:v>42822</c:v>
                </c:pt>
                <c:pt idx="583">
                  <c:v>42823</c:v>
                </c:pt>
                <c:pt idx="584">
                  <c:v>42824</c:v>
                </c:pt>
                <c:pt idx="585">
                  <c:v>42825</c:v>
                </c:pt>
                <c:pt idx="586">
                  <c:v>42828</c:v>
                </c:pt>
                <c:pt idx="587">
                  <c:v>42829</c:v>
                </c:pt>
                <c:pt idx="588">
                  <c:v>42830</c:v>
                </c:pt>
                <c:pt idx="589">
                  <c:v>42831</c:v>
                </c:pt>
                <c:pt idx="590">
                  <c:v>42832</c:v>
                </c:pt>
                <c:pt idx="591">
                  <c:v>42835</c:v>
                </c:pt>
                <c:pt idx="592">
                  <c:v>42836</c:v>
                </c:pt>
                <c:pt idx="593">
                  <c:v>42837</c:v>
                </c:pt>
                <c:pt idx="594">
                  <c:v>42838</c:v>
                </c:pt>
                <c:pt idx="595">
                  <c:v>42839</c:v>
                </c:pt>
                <c:pt idx="596">
                  <c:v>42842</c:v>
                </c:pt>
                <c:pt idx="597">
                  <c:v>42843</c:v>
                </c:pt>
                <c:pt idx="598">
                  <c:v>42844</c:v>
                </c:pt>
                <c:pt idx="599">
                  <c:v>42845</c:v>
                </c:pt>
                <c:pt idx="600">
                  <c:v>42846</c:v>
                </c:pt>
                <c:pt idx="601">
                  <c:v>42849</c:v>
                </c:pt>
                <c:pt idx="602">
                  <c:v>42850</c:v>
                </c:pt>
                <c:pt idx="603">
                  <c:v>42851</c:v>
                </c:pt>
                <c:pt idx="604">
                  <c:v>42852</c:v>
                </c:pt>
                <c:pt idx="605">
                  <c:v>42853</c:v>
                </c:pt>
                <c:pt idx="606">
                  <c:v>42856</c:v>
                </c:pt>
                <c:pt idx="607">
                  <c:v>42857</c:v>
                </c:pt>
                <c:pt idx="608">
                  <c:v>42858</c:v>
                </c:pt>
                <c:pt idx="609">
                  <c:v>42859</c:v>
                </c:pt>
                <c:pt idx="610">
                  <c:v>42860</c:v>
                </c:pt>
                <c:pt idx="611">
                  <c:v>42863</c:v>
                </c:pt>
                <c:pt idx="612">
                  <c:v>42864</c:v>
                </c:pt>
                <c:pt idx="613">
                  <c:v>42865</c:v>
                </c:pt>
                <c:pt idx="614">
                  <c:v>42866</c:v>
                </c:pt>
                <c:pt idx="615">
                  <c:v>42867</c:v>
                </c:pt>
                <c:pt idx="616">
                  <c:v>42870</c:v>
                </c:pt>
                <c:pt idx="617">
                  <c:v>42871</c:v>
                </c:pt>
                <c:pt idx="618">
                  <c:v>42872</c:v>
                </c:pt>
                <c:pt idx="619">
                  <c:v>42873</c:v>
                </c:pt>
                <c:pt idx="620">
                  <c:v>42874</c:v>
                </c:pt>
                <c:pt idx="621">
                  <c:v>42877</c:v>
                </c:pt>
                <c:pt idx="622">
                  <c:v>42878</c:v>
                </c:pt>
                <c:pt idx="623">
                  <c:v>42879</c:v>
                </c:pt>
                <c:pt idx="624">
                  <c:v>42880</c:v>
                </c:pt>
                <c:pt idx="625">
                  <c:v>42881</c:v>
                </c:pt>
                <c:pt idx="626">
                  <c:v>42884</c:v>
                </c:pt>
                <c:pt idx="627">
                  <c:v>42885</c:v>
                </c:pt>
                <c:pt idx="628">
                  <c:v>42886</c:v>
                </c:pt>
                <c:pt idx="629">
                  <c:v>42887</c:v>
                </c:pt>
                <c:pt idx="630">
                  <c:v>42888</c:v>
                </c:pt>
                <c:pt idx="631">
                  <c:v>42891</c:v>
                </c:pt>
                <c:pt idx="632">
                  <c:v>42892</c:v>
                </c:pt>
                <c:pt idx="633">
                  <c:v>42893</c:v>
                </c:pt>
                <c:pt idx="634">
                  <c:v>42894</c:v>
                </c:pt>
                <c:pt idx="635">
                  <c:v>42895</c:v>
                </c:pt>
                <c:pt idx="636">
                  <c:v>42898</c:v>
                </c:pt>
                <c:pt idx="637">
                  <c:v>42899</c:v>
                </c:pt>
                <c:pt idx="638">
                  <c:v>42900</c:v>
                </c:pt>
                <c:pt idx="639">
                  <c:v>42901</c:v>
                </c:pt>
                <c:pt idx="640">
                  <c:v>42902</c:v>
                </c:pt>
                <c:pt idx="641">
                  <c:v>42905</c:v>
                </c:pt>
                <c:pt idx="642">
                  <c:v>42906</c:v>
                </c:pt>
                <c:pt idx="643">
                  <c:v>42907</c:v>
                </c:pt>
                <c:pt idx="644">
                  <c:v>42908</c:v>
                </c:pt>
                <c:pt idx="645">
                  <c:v>42909</c:v>
                </c:pt>
                <c:pt idx="646">
                  <c:v>42912</c:v>
                </c:pt>
                <c:pt idx="647">
                  <c:v>42913</c:v>
                </c:pt>
                <c:pt idx="648">
                  <c:v>42914</c:v>
                </c:pt>
                <c:pt idx="649">
                  <c:v>42915</c:v>
                </c:pt>
                <c:pt idx="650">
                  <c:v>42916</c:v>
                </c:pt>
                <c:pt idx="651">
                  <c:v>42919</c:v>
                </c:pt>
                <c:pt idx="652">
                  <c:v>42920</c:v>
                </c:pt>
                <c:pt idx="653">
                  <c:v>42921</c:v>
                </c:pt>
                <c:pt idx="654">
                  <c:v>42922</c:v>
                </c:pt>
                <c:pt idx="655">
                  <c:v>42923</c:v>
                </c:pt>
                <c:pt idx="656">
                  <c:v>42926</c:v>
                </c:pt>
                <c:pt idx="657">
                  <c:v>42927</c:v>
                </c:pt>
                <c:pt idx="658">
                  <c:v>42928</c:v>
                </c:pt>
                <c:pt idx="659">
                  <c:v>42929</c:v>
                </c:pt>
                <c:pt idx="660">
                  <c:v>42930</c:v>
                </c:pt>
                <c:pt idx="661">
                  <c:v>42933</c:v>
                </c:pt>
                <c:pt idx="662">
                  <c:v>42934</c:v>
                </c:pt>
                <c:pt idx="663">
                  <c:v>42935</c:v>
                </c:pt>
                <c:pt idx="664">
                  <c:v>42936</c:v>
                </c:pt>
                <c:pt idx="665">
                  <c:v>42937</c:v>
                </c:pt>
                <c:pt idx="666">
                  <c:v>42940</c:v>
                </c:pt>
                <c:pt idx="667">
                  <c:v>42941</c:v>
                </c:pt>
                <c:pt idx="668">
                  <c:v>42942</c:v>
                </c:pt>
                <c:pt idx="669">
                  <c:v>42943</c:v>
                </c:pt>
                <c:pt idx="670">
                  <c:v>42944</c:v>
                </c:pt>
                <c:pt idx="671">
                  <c:v>42947</c:v>
                </c:pt>
                <c:pt idx="672">
                  <c:v>42948</c:v>
                </c:pt>
                <c:pt idx="673">
                  <c:v>42949</c:v>
                </c:pt>
                <c:pt idx="674">
                  <c:v>42950</c:v>
                </c:pt>
                <c:pt idx="675">
                  <c:v>42951</c:v>
                </c:pt>
                <c:pt idx="676">
                  <c:v>42954</c:v>
                </c:pt>
                <c:pt idx="677">
                  <c:v>42955</c:v>
                </c:pt>
                <c:pt idx="678">
                  <c:v>42956</c:v>
                </c:pt>
                <c:pt idx="679">
                  <c:v>42957</c:v>
                </c:pt>
                <c:pt idx="680">
                  <c:v>42958</c:v>
                </c:pt>
                <c:pt idx="681">
                  <c:v>42961</c:v>
                </c:pt>
                <c:pt idx="682">
                  <c:v>42962</c:v>
                </c:pt>
                <c:pt idx="683">
                  <c:v>42963</c:v>
                </c:pt>
                <c:pt idx="684">
                  <c:v>42964</c:v>
                </c:pt>
                <c:pt idx="685">
                  <c:v>42965</c:v>
                </c:pt>
                <c:pt idx="686">
                  <c:v>42968</c:v>
                </c:pt>
                <c:pt idx="687">
                  <c:v>42969</c:v>
                </c:pt>
                <c:pt idx="688">
                  <c:v>42970</c:v>
                </c:pt>
                <c:pt idx="689">
                  <c:v>42971</c:v>
                </c:pt>
                <c:pt idx="690">
                  <c:v>42972</c:v>
                </c:pt>
                <c:pt idx="691">
                  <c:v>42975</c:v>
                </c:pt>
                <c:pt idx="692">
                  <c:v>42976</c:v>
                </c:pt>
                <c:pt idx="693">
                  <c:v>42977</c:v>
                </c:pt>
                <c:pt idx="694">
                  <c:v>42978</c:v>
                </c:pt>
                <c:pt idx="695">
                  <c:v>42979</c:v>
                </c:pt>
                <c:pt idx="696">
                  <c:v>42982</c:v>
                </c:pt>
                <c:pt idx="697">
                  <c:v>42983</c:v>
                </c:pt>
                <c:pt idx="698">
                  <c:v>42984</c:v>
                </c:pt>
                <c:pt idx="699">
                  <c:v>42985</c:v>
                </c:pt>
                <c:pt idx="700">
                  <c:v>42986</c:v>
                </c:pt>
                <c:pt idx="701">
                  <c:v>42989</c:v>
                </c:pt>
                <c:pt idx="702">
                  <c:v>42990</c:v>
                </c:pt>
                <c:pt idx="703">
                  <c:v>42991</c:v>
                </c:pt>
                <c:pt idx="704">
                  <c:v>42992</c:v>
                </c:pt>
                <c:pt idx="705">
                  <c:v>42993</c:v>
                </c:pt>
                <c:pt idx="706">
                  <c:v>42996</c:v>
                </c:pt>
                <c:pt idx="707">
                  <c:v>42997</c:v>
                </c:pt>
                <c:pt idx="708">
                  <c:v>42998</c:v>
                </c:pt>
                <c:pt idx="709">
                  <c:v>42999</c:v>
                </c:pt>
                <c:pt idx="710">
                  <c:v>43000</c:v>
                </c:pt>
                <c:pt idx="711">
                  <c:v>43003</c:v>
                </c:pt>
                <c:pt idx="712">
                  <c:v>43004</c:v>
                </c:pt>
                <c:pt idx="713">
                  <c:v>43005</c:v>
                </c:pt>
                <c:pt idx="714">
                  <c:v>43006</c:v>
                </c:pt>
                <c:pt idx="715">
                  <c:v>43007</c:v>
                </c:pt>
                <c:pt idx="716">
                  <c:v>43010</c:v>
                </c:pt>
                <c:pt idx="717">
                  <c:v>43011</c:v>
                </c:pt>
                <c:pt idx="718">
                  <c:v>43012</c:v>
                </c:pt>
                <c:pt idx="719">
                  <c:v>43013</c:v>
                </c:pt>
                <c:pt idx="720">
                  <c:v>43014</c:v>
                </c:pt>
                <c:pt idx="721">
                  <c:v>43017</c:v>
                </c:pt>
                <c:pt idx="722">
                  <c:v>43018</c:v>
                </c:pt>
                <c:pt idx="723">
                  <c:v>43019</c:v>
                </c:pt>
                <c:pt idx="724">
                  <c:v>43020</c:v>
                </c:pt>
                <c:pt idx="725">
                  <c:v>43021</c:v>
                </c:pt>
                <c:pt idx="726">
                  <c:v>43024</c:v>
                </c:pt>
                <c:pt idx="727">
                  <c:v>43025</c:v>
                </c:pt>
                <c:pt idx="728">
                  <c:v>43026</c:v>
                </c:pt>
                <c:pt idx="729">
                  <c:v>43027</c:v>
                </c:pt>
                <c:pt idx="730">
                  <c:v>43028</c:v>
                </c:pt>
                <c:pt idx="731">
                  <c:v>43031</c:v>
                </c:pt>
                <c:pt idx="732">
                  <c:v>43032</c:v>
                </c:pt>
                <c:pt idx="733">
                  <c:v>43033</c:v>
                </c:pt>
                <c:pt idx="734">
                  <c:v>43034</c:v>
                </c:pt>
                <c:pt idx="735">
                  <c:v>43035</c:v>
                </c:pt>
                <c:pt idx="736">
                  <c:v>43038</c:v>
                </c:pt>
                <c:pt idx="737">
                  <c:v>43039</c:v>
                </c:pt>
                <c:pt idx="738">
                  <c:v>43040</c:v>
                </c:pt>
                <c:pt idx="739">
                  <c:v>43041</c:v>
                </c:pt>
                <c:pt idx="740">
                  <c:v>43042</c:v>
                </c:pt>
                <c:pt idx="741">
                  <c:v>43045</c:v>
                </c:pt>
                <c:pt idx="742">
                  <c:v>43046</c:v>
                </c:pt>
                <c:pt idx="743">
                  <c:v>43047</c:v>
                </c:pt>
                <c:pt idx="744">
                  <c:v>43048</c:v>
                </c:pt>
                <c:pt idx="745">
                  <c:v>43049</c:v>
                </c:pt>
                <c:pt idx="746">
                  <c:v>43052</c:v>
                </c:pt>
                <c:pt idx="747">
                  <c:v>43053</c:v>
                </c:pt>
                <c:pt idx="748">
                  <c:v>43054</c:v>
                </c:pt>
                <c:pt idx="749">
                  <c:v>43055</c:v>
                </c:pt>
                <c:pt idx="750">
                  <c:v>43056</c:v>
                </c:pt>
                <c:pt idx="751">
                  <c:v>43059</c:v>
                </c:pt>
                <c:pt idx="752">
                  <c:v>43060</c:v>
                </c:pt>
                <c:pt idx="753">
                  <c:v>43061</c:v>
                </c:pt>
                <c:pt idx="754">
                  <c:v>43062</c:v>
                </c:pt>
                <c:pt idx="755">
                  <c:v>43063</c:v>
                </c:pt>
                <c:pt idx="756">
                  <c:v>43066</c:v>
                </c:pt>
                <c:pt idx="757">
                  <c:v>43067</c:v>
                </c:pt>
                <c:pt idx="758">
                  <c:v>43068</c:v>
                </c:pt>
                <c:pt idx="759">
                  <c:v>43069</c:v>
                </c:pt>
                <c:pt idx="760">
                  <c:v>43070</c:v>
                </c:pt>
                <c:pt idx="761">
                  <c:v>43073</c:v>
                </c:pt>
                <c:pt idx="762">
                  <c:v>43074</c:v>
                </c:pt>
                <c:pt idx="763">
                  <c:v>43075</c:v>
                </c:pt>
                <c:pt idx="764">
                  <c:v>43076</c:v>
                </c:pt>
                <c:pt idx="765">
                  <c:v>43077</c:v>
                </c:pt>
                <c:pt idx="766">
                  <c:v>43080</c:v>
                </c:pt>
                <c:pt idx="767">
                  <c:v>43081</c:v>
                </c:pt>
                <c:pt idx="768">
                  <c:v>43082</c:v>
                </c:pt>
                <c:pt idx="769">
                  <c:v>43083</c:v>
                </c:pt>
                <c:pt idx="770">
                  <c:v>43084</c:v>
                </c:pt>
                <c:pt idx="771">
                  <c:v>43087</c:v>
                </c:pt>
                <c:pt idx="772">
                  <c:v>43088</c:v>
                </c:pt>
                <c:pt idx="773">
                  <c:v>43089</c:v>
                </c:pt>
                <c:pt idx="774">
                  <c:v>43090</c:v>
                </c:pt>
                <c:pt idx="775">
                  <c:v>43091</c:v>
                </c:pt>
                <c:pt idx="776">
                  <c:v>43094</c:v>
                </c:pt>
                <c:pt idx="777">
                  <c:v>43095</c:v>
                </c:pt>
                <c:pt idx="778">
                  <c:v>43096</c:v>
                </c:pt>
                <c:pt idx="779">
                  <c:v>43097</c:v>
                </c:pt>
                <c:pt idx="780">
                  <c:v>43098</c:v>
                </c:pt>
                <c:pt idx="781">
                  <c:v>43101</c:v>
                </c:pt>
                <c:pt idx="782">
                  <c:v>43102</c:v>
                </c:pt>
                <c:pt idx="783">
                  <c:v>43103</c:v>
                </c:pt>
                <c:pt idx="784">
                  <c:v>43104</c:v>
                </c:pt>
                <c:pt idx="785">
                  <c:v>43105</c:v>
                </c:pt>
                <c:pt idx="786">
                  <c:v>43108</c:v>
                </c:pt>
                <c:pt idx="787">
                  <c:v>43109</c:v>
                </c:pt>
                <c:pt idx="788">
                  <c:v>43110</c:v>
                </c:pt>
                <c:pt idx="789">
                  <c:v>43111</c:v>
                </c:pt>
                <c:pt idx="790">
                  <c:v>43112</c:v>
                </c:pt>
                <c:pt idx="791">
                  <c:v>43115</c:v>
                </c:pt>
                <c:pt idx="792">
                  <c:v>43116</c:v>
                </c:pt>
                <c:pt idx="793">
                  <c:v>43117</c:v>
                </c:pt>
                <c:pt idx="794">
                  <c:v>43118</c:v>
                </c:pt>
                <c:pt idx="795">
                  <c:v>43119</c:v>
                </c:pt>
                <c:pt idx="796">
                  <c:v>43122</c:v>
                </c:pt>
                <c:pt idx="797">
                  <c:v>43123</c:v>
                </c:pt>
                <c:pt idx="798">
                  <c:v>43124</c:v>
                </c:pt>
                <c:pt idx="799">
                  <c:v>43125</c:v>
                </c:pt>
                <c:pt idx="800">
                  <c:v>43126</c:v>
                </c:pt>
                <c:pt idx="801">
                  <c:v>43129</c:v>
                </c:pt>
                <c:pt idx="802">
                  <c:v>43130</c:v>
                </c:pt>
                <c:pt idx="803">
                  <c:v>43131</c:v>
                </c:pt>
                <c:pt idx="804">
                  <c:v>43132</c:v>
                </c:pt>
                <c:pt idx="805">
                  <c:v>43133</c:v>
                </c:pt>
                <c:pt idx="806">
                  <c:v>43136</c:v>
                </c:pt>
                <c:pt idx="807">
                  <c:v>43137</c:v>
                </c:pt>
                <c:pt idx="808">
                  <c:v>43138</c:v>
                </c:pt>
                <c:pt idx="809">
                  <c:v>43139</c:v>
                </c:pt>
                <c:pt idx="810">
                  <c:v>43140</c:v>
                </c:pt>
                <c:pt idx="811">
                  <c:v>43143</c:v>
                </c:pt>
                <c:pt idx="812">
                  <c:v>43144</c:v>
                </c:pt>
                <c:pt idx="813">
                  <c:v>43145</c:v>
                </c:pt>
                <c:pt idx="814">
                  <c:v>43146</c:v>
                </c:pt>
                <c:pt idx="815">
                  <c:v>43147</c:v>
                </c:pt>
                <c:pt idx="816">
                  <c:v>43150</c:v>
                </c:pt>
                <c:pt idx="817">
                  <c:v>43151</c:v>
                </c:pt>
                <c:pt idx="818">
                  <c:v>43152</c:v>
                </c:pt>
                <c:pt idx="819">
                  <c:v>43153</c:v>
                </c:pt>
                <c:pt idx="820">
                  <c:v>43154</c:v>
                </c:pt>
                <c:pt idx="821">
                  <c:v>43157</c:v>
                </c:pt>
                <c:pt idx="822">
                  <c:v>43158</c:v>
                </c:pt>
                <c:pt idx="823">
                  <c:v>43159</c:v>
                </c:pt>
                <c:pt idx="824">
                  <c:v>43160</c:v>
                </c:pt>
                <c:pt idx="825">
                  <c:v>43161</c:v>
                </c:pt>
                <c:pt idx="826">
                  <c:v>43164</c:v>
                </c:pt>
                <c:pt idx="827">
                  <c:v>43165</c:v>
                </c:pt>
                <c:pt idx="828">
                  <c:v>43166</c:v>
                </c:pt>
                <c:pt idx="829">
                  <c:v>43167</c:v>
                </c:pt>
                <c:pt idx="830">
                  <c:v>43168</c:v>
                </c:pt>
                <c:pt idx="831">
                  <c:v>43171</c:v>
                </c:pt>
                <c:pt idx="832">
                  <c:v>43172</c:v>
                </c:pt>
                <c:pt idx="833">
                  <c:v>43173</c:v>
                </c:pt>
                <c:pt idx="834">
                  <c:v>43174</c:v>
                </c:pt>
                <c:pt idx="835">
                  <c:v>43175</c:v>
                </c:pt>
                <c:pt idx="836">
                  <c:v>43178</c:v>
                </c:pt>
                <c:pt idx="837">
                  <c:v>43179</c:v>
                </c:pt>
                <c:pt idx="838">
                  <c:v>43180</c:v>
                </c:pt>
                <c:pt idx="839">
                  <c:v>43181</c:v>
                </c:pt>
                <c:pt idx="840">
                  <c:v>43182</c:v>
                </c:pt>
                <c:pt idx="841">
                  <c:v>43185</c:v>
                </c:pt>
                <c:pt idx="842">
                  <c:v>43186</c:v>
                </c:pt>
                <c:pt idx="843">
                  <c:v>43187</c:v>
                </c:pt>
                <c:pt idx="844">
                  <c:v>43188</c:v>
                </c:pt>
                <c:pt idx="845">
                  <c:v>43189</c:v>
                </c:pt>
                <c:pt idx="846">
                  <c:v>43192</c:v>
                </c:pt>
                <c:pt idx="847">
                  <c:v>43193</c:v>
                </c:pt>
                <c:pt idx="848">
                  <c:v>43194</c:v>
                </c:pt>
                <c:pt idx="849">
                  <c:v>43195</c:v>
                </c:pt>
                <c:pt idx="850">
                  <c:v>43196</c:v>
                </c:pt>
                <c:pt idx="851">
                  <c:v>43199</c:v>
                </c:pt>
                <c:pt idx="852">
                  <c:v>43200</c:v>
                </c:pt>
                <c:pt idx="853">
                  <c:v>43201</c:v>
                </c:pt>
                <c:pt idx="854">
                  <c:v>43202</c:v>
                </c:pt>
                <c:pt idx="855">
                  <c:v>43203</c:v>
                </c:pt>
                <c:pt idx="856">
                  <c:v>43206</c:v>
                </c:pt>
                <c:pt idx="857">
                  <c:v>43207</c:v>
                </c:pt>
                <c:pt idx="858">
                  <c:v>43208</c:v>
                </c:pt>
                <c:pt idx="859">
                  <c:v>43209</c:v>
                </c:pt>
                <c:pt idx="860">
                  <c:v>43210</c:v>
                </c:pt>
                <c:pt idx="861">
                  <c:v>43213</c:v>
                </c:pt>
                <c:pt idx="862">
                  <c:v>43214</c:v>
                </c:pt>
                <c:pt idx="863">
                  <c:v>43215</c:v>
                </c:pt>
                <c:pt idx="864">
                  <c:v>43216</c:v>
                </c:pt>
                <c:pt idx="865">
                  <c:v>43217</c:v>
                </c:pt>
                <c:pt idx="866">
                  <c:v>43220</c:v>
                </c:pt>
                <c:pt idx="867">
                  <c:v>43221</c:v>
                </c:pt>
                <c:pt idx="868">
                  <c:v>43222</c:v>
                </c:pt>
                <c:pt idx="869">
                  <c:v>43223</c:v>
                </c:pt>
                <c:pt idx="870">
                  <c:v>43224</c:v>
                </c:pt>
                <c:pt idx="871">
                  <c:v>43227</c:v>
                </c:pt>
                <c:pt idx="872">
                  <c:v>43228</c:v>
                </c:pt>
                <c:pt idx="873">
                  <c:v>43229</c:v>
                </c:pt>
                <c:pt idx="874">
                  <c:v>43230</c:v>
                </c:pt>
                <c:pt idx="875">
                  <c:v>43231</c:v>
                </c:pt>
                <c:pt idx="876">
                  <c:v>43234</c:v>
                </c:pt>
                <c:pt idx="877">
                  <c:v>43235</c:v>
                </c:pt>
                <c:pt idx="878">
                  <c:v>43236</c:v>
                </c:pt>
                <c:pt idx="879">
                  <c:v>43237</c:v>
                </c:pt>
                <c:pt idx="880">
                  <c:v>43238</c:v>
                </c:pt>
                <c:pt idx="881">
                  <c:v>43241</c:v>
                </c:pt>
                <c:pt idx="882">
                  <c:v>43242</c:v>
                </c:pt>
                <c:pt idx="883">
                  <c:v>43243</c:v>
                </c:pt>
                <c:pt idx="884">
                  <c:v>43244</c:v>
                </c:pt>
                <c:pt idx="885">
                  <c:v>43245</c:v>
                </c:pt>
                <c:pt idx="886">
                  <c:v>43248</c:v>
                </c:pt>
                <c:pt idx="887">
                  <c:v>43249</c:v>
                </c:pt>
                <c:pt idx="888">
                  <c:v>43250</c:v>
                </c:pt>
                <c:pt idx="889">
                  <c:v>43251</c:v>
                </c:pt>
                <c:pt idx="890">
                  <c:v>43252</c:v>
                </c:pt>
                <c:pt idx="891">
                  <c:v>43255</c:v>
                </c:pt>
                <c:pt idx="892">
                  <c:v>43256</c:v>
                </c:pt>
                <c:pt idx="893">
                  <c:v>43257</c:v>
                </c:pt>
                <c:pt idx="894">
                  <c:v>43258</c:v>
                </c:pt>
                <c:pt idx="895">
                  <c:v>43259</c:v>
                </c:pt>
                <c:pt idx="896">
                  <c:v>43262</c:v>
                </c:pt>
                <c:pt idx="897">
                  <c:v>43263</c:v>
                </c:pt>
                <c:pt idx="898">
                  <c:v>43264</c:v>
                </c:pt>
                <c:pt idx="899">
                  <c:v>43265</c:v>
                </c:pt>
                <c:pt idx="900">
                  <c:v>43266</c:v>
                </c:pt>
                <c:pt idx="901">
                  <c:v>43269</c:v>
                </c:pt>
                <c:pt idx="902">
                  <c:v>43270</c:v>
                </c:pt>
                <c:pt idx="903">
                  <c:v>43271</c:v>
                </c:pt>
                <c:pt idx="904">
                  <c:v>43272</c:v>
                </c:pt>
                <c:pt idx="905">
                  <c:v>43273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43283</c:v>
                </c:pt>
                <c:pt idx="912">
                  <c:v>43284</c:v>
                </c:pt>
                <c:pt idx="913">
                  <c:v>43285</c:v>
                </c:pt>
                <c:pt idx="914">
                  <c:v>43286</c:v>
                </c:pt>
                <c:pt idx="915">
                  <c:v>43287</c:v>
                </c:pt>
                <c:pt idx="916">
                  <c:v>43290</c:v>
                </c:pt>
                <c:pt idx="917">
                  <c:v>43291</c:v>
                </c:pt>
                <c:pt idx="918">
                  <c:v>43292</c:v>
                </c:pt>
                <c:pt idx="919">
                  <c:v>43293</c:v>
                </c:pt>
                <c:pt idx="920">
                  <c:v>43294</c:v>
                </c:pt>
                <c:pt idx="921">
                  <c:v>43297</c:v>
                </c:pt>
                <c:pt idx="922">
                  <c:v>43298</c:v>
                </c:pt>
                <c:pt idx="923">
                  <c:v>43299</c:v>
                </c:pt>
                <c:pt idx="924">
                  <c:v>43300</c:v>
                </c:pt>
                <c:pt idx="925">
                  <c:v>43301</c:v>
                </c:pt>
                <c:pt idx="926">
                  <c:v>43304</c:v>
                </c:pt>
                <c:pt idx="927">
                  <c:v>43305</c:v>
                </c:pt>
                <c:pt idx="928">
                  <c:v>43306</c:v>
                </c:pt>
                <c:pt idx="929">
                  <c:v>43307</c:v>
                </c:pt>
                <c:pt idx="930">
                  <c:v>43308</c:v>
                </c:pt>
                <c:pt idx="931">
                  <c:v>43311</c:v>
                </c:pt>
                <c:pt idx="932">
                  <c:v>43312</c:v>
                </c:pt>
                <c:pt idx="933">
                  <c:v>43313</c:v>
                </c:pt>
                <c:pt idx="934">
                  <c:v>43314</c:v>
                </c:pt>
                <c:pt idx="935">
                  <c:v>43315</c:v>
                </c:pt>
                <c:pt idx="936">
                  <c:v>43318</c:v>
                </c:pt>
                <c:pt idx="937">
                  <c:v>43319</c:v>
                </c:pt>
                <c:pt idx="938">
                  <c:v>43320</c:v>
                </c:pt>
                <c:pt idx="939">
                  <c:v>43321</c:v>
                </c:pt>
                <c:pt idx="940">
                  <c:v>43322</c:v>
                </c:pt>
                <c:pt idx="941">
                  <c:v>43325</c:v>
                </c:pt>
                <c:pt idx="942">
                  <c:v>43326</c:v>
                </c:pt>
                <c:pt idx="943">
                  <c:v>43327</c:v>
                </c:pt>
                <c:pt idx="944">
                  <c:v>43328</c:v>
                </c:pt>
                <c:pt idx="945">
                  <c:v>43329</c:v>
                </c:pt>
                <c:pt idx="946">
                  <c:v>43332</c:v>
                </c:pt>
                <c:pt idx="947">
                  <c:v>43333</c:v>
                </c:pt>
                <c:pt idx="948">
                  <c:v>43334</c:v>
                </c:pt>
                <c:pt idx="949">
                  <c:v>43335</c:v>
                </c:pt>
                <c:pt idx="950">
                  <c:v>43336</c:v>
                </c:pt>
                <c:pt idx="951">
                  <c:v>43339</c:v>
                </c:pt>
                <c:pt idx="952">
                  <c:v>43340</c:v>
                </c:pt>
                <c:pt idx="953">
                  <c:v>43341</c:v>
                </c:pt>
                <c:pt idx="954">
                  <c:v>43342</c:v>
                </c:pt>
                <c:pt idx="955">
                  <c:v>43343</c:v>
                </c:pt>
                <c:pt idx="956">
                  <c:v>43346</c:v>
                </c:pt>
                <c:pt idx="957">
                  <c:v>43347</c:v>
                </c:pt>
                <c:pt idx="958">
                  <c:v>43348</c:v>
                </c:pt>
                <c:pt idx="959">
                  <c:v>43349</c:v>
                </c:pt>
                <c:pt idx="960">
                  <c:v>43350</c:v>
                </c:pt>
                <c:pt idx="961">
                  <c:v>43353</c:v>
                </c:pt>
                <c:pt idx="962">
                  <c:v>43354</c:v>
                </c:pt>
                <c:pt idx="963">
                  <c:v>43355</c:v>
                </c:pt>
                <c:pt idx="964">
                  <c:v>43356</c:v>
                </c:pt>
                <c:pt idx="965">
                  <c:v>43357</c:v>
                </c:pt>
                <c:pt idx="966">
                  <c:v>43360</c:v>
                </c:pt>
                <c:pt idx="967">
                  <c:v>43361</c:v>
                </c:pt>
                <c:pt idx="968">
                  <c:v>43362</c:v>
                </c:pt>
                <c:pt idx="969">
                  <c:v>43363</c:v>
                </c:pt>
                <c:pt idx="970">
                  <c:v>43364</c:v>
                </c:pt>
                <c:pt idx="971">
                  <c:v>43367</c:v>
                </c:pt>
                <c:pt idx="972">
                  <c:v>43368</c:v>
                </c:pt>
                <c:pt idx="973">
                  <c:v>43369</c:v>
                </c:pt>
                <c:pt idx="974">
                  <c:v>43370</c:v>
                </c:pt>
                <c:pt idx="975">
                  <c:v>43371</c:v>
                </c:pt>
                <c:pt idx="976">
                  <c:v>43374</c:v>
                </c:pt>
                <c:pt idx="977">
                  <c:v>43375</c:v>
                </c:pt>
                <c:pt idx="978">
                  <c:v>43376</c:v>
                </c:pt>
                <c:pt idx="979">
                  <c:v>43377</c:v>
                </c:pt>
                <c:pt idx="980">
                  <c:v>43378</c:v>
                </c:pt>
                <c:pt idx="981">
                  <c:v>43381</c:v>
                </c:pt>
                <c:pt idx="982">
                  <c:v>43382</c:v>
                </c:pt>
                <c:pt idx="983">
                  <c:v>43383</c:v>
                </c:pt>
                <c:pt idx="984">
                  <c:v>43384</c:v>
                </c:pt>
                <c:pt idx="985">
                  <c:v>43385</c:v>
                </c:pt>
                <c:pt idx="986">
                  <c:v>43388</c:v>
                </c:pt>
                <c:pt idx="987">
                  <c:v>43389</c:v>
                </c:pt>
                <c:pt idx="988">
                  <c:v>43390</c:v>
                </c:pt>
                <c:pt idx="989">
                  <c:v>43391</c:v>
                </c:pt>
                <c:pt idx="990">
                  <c:v>43392</c:v>
                </c:pt>
                <c:pt idx="991">
                  <c:v>43395</c:v>
                </c:pt>
                <c:pt idx="992">
                  <c:v>43396</c:v>
                </c:pt>
                <c:pt idx="993">
                  <c:v>43397</c:v>
                </c:pt>
                <c:pt idx="994">
                  <c:v>43398</c:v>
                </c:pt>
                <c:pt idx="995">
                  <c:v>43399</c:v>
                </c:pt>
                <c:pt idx="996">
                  <c:v>43402</c:v>
                </c:pt>
                <c:pt idx="997">
                  <c:v>43403</c:v>
                </c:pt>
                <c:pt idx="998">
                  <c:v>43404</c:v>
                </c:pt>
                <c:pt idx="999">
                  <c:v>43405</c:v>
                </c:pt>
                <c:pt idx="1000">
                  <c:v>43406</c:v>
                </c:pt>
                <c:pt idx="1001">
                  <c:v>43409</c:v>
                </c:pt>
                <c:pt idx="1002">
                  <c:v>43410</c:v>
                </c:pt>
                <c:pt idx="1003">
                  <c:v>43411</c:v>
                </c:pt>
                <c:pt idx="1004">
                  <c:v>43412</c:v>
                </c:pt>
                <c:pt idx="1005">
                  <c:v>43413</c:v>
                </c:pt>
                <c:pt idx="1006">
                  <c:v>43416</c:v>
                </c:pt>
                <c:pt idx="1007">
                  <c:v>43417</c:v>
                </c:pt>
                <c:pt idx="1008">
                  <c:v>43418</c:v>
                </c:pt>
                <c:pt idx="1009">
                  <c:v>43419</c:v>
                </c:pt>
                <c:pt idx="1010">
                  <c:v>43420</c:v>
                </c:pt>
                <c:pt idx="1011">
                  <c:v>43423</c:v>
                </c:pt>
                <c:pt idx="1012">
                  <c:v>43424</c:v>
                </c:pt>
                <c:pt idx="1013">
                  <c:v>43425</c:v>
                </c:pt>
                <c:pt idx="1014">
                  <c:v>43426</c:v>
                </c:pt>
                <c:pt idx="1015">
                  <c:v>43427</c:v>
                </c:pt>
                <c:pt idx="1016">
                  <c:v>43430</c:v>
                </c:pt>
                <c:pt idx="1017">
                  <c:v>43431</c:v>
                </c:pt>
                <c:pt idx="1018">
                  <c:v>43432</c:v>
                </c:pt>
                <c:pt idx="1019">
                  <c:v>43433</c:v>
                </c:pt>
                <c:pt idx="1020">
                  <c:v>43434</c:v>
                </c:pt>
                <c:pt idx="1021">
                  <c:v>43437</c:v>
                </c:pt>
                <c:pt idx="1022">
                  <c:v>43438</c:v>
                </c:pt>
                <c:pt idx="1023">
                  <c:v>43439</c:v>
                </c:pt>
                <c:pt idx="1024">
                  <c:v>43440</c:v>
                </c:pt>
                <c:pt idx="1025">
                  <c:v>43441</c:v>
                </c:pt>
                <c:pt idx="1026">
                  <c:v>43444</c:v>
                </c:pt>
                <c:pt idx="1027">
                  <c:v>43445</c:v>
                </c:pt>
                <c:pt idx="1028">
                  <c:v>43446</c:v>
                </c:pt>
                <c:pt idx="1029">
                  <c:v>43447</c:v>
                </c:pt>
                <c:pt idx="1030">
                  <c:v>43448</c:v>
                </c:pt>
                <c:pt idx="1031">
                  <c:v>43451</c:v>
                </c:pt>
                <c:pt idx="1032">
                  <c:v>43452</c:v>
                </c:pt>
                <c:pt idx="1033">
                  <c:v>43453</c:v>
                </c:pt>
                <c:pt idx="1034">
                  <c:v>43454</c:v>
                </c:pt>
                <c:pt idx="1035">
                  <c:v>43455</c:v>
                </c:pt>
                <c:pt idx="1036">
                  <c:v>43458</c:v>
                </c:pt>
                <c:pt idx="1037">
                  <c:v>43459</c:v>
                </c:pt>
                <c:pt idx="1038">
                  <c:v>43460</c:v>
                </c:pt>
                <c:pt idx="1039">
                  <c:v>43461</c:v>
                </c:pt>
                <c:pt idx="1040">
                  <c:v>43462</c:v>
                </c:pt>
                <c:pt idx="1041">
                  <c:v>43465</c:v>
                </c:pt>
                <c:pt idx="1042">
                  <c:v>43466</c:v>
                </c:pt>
                <c:pt idx="1043">
                  <c:v>43467</c:v>
                </c:pt>
                <c:pt idx="1044">
                  <c:v>43468</c:v>
                </c:pt>
                <c:pt idx="1045">
                  <c:v>43469</c:v>
                </c:pt>
                <c:pt idx="1046">
                  <c:v>43472</c:v>
                </c:pt>
                <c:pt idx="1047">
                  <c:v>43473</c:v>
                </c:pt>
                <c:pt idx="1048">
                  <c:v>43474</c:v>
                </c:pt>
                <c:pt idx="1049">
                  <c:v>43475</c:v>
                </c:pt>
                <c:pt idx="1050">
                  <c:v>43476</c:v>
                </c:pt>
                <c:pt idx="1051">
                  <c:v>43479</c:v>
                </c:pt>
                <c:pt idx="1052">
                  <c:v>43480</c:v>
                </c:pt>
                <c:pt idx="1053">
                  <c:v>43481</c:v>
                </c:pt>
                <c:pt idx="1054">
                  <c:v>43482</c:v>
                </c:pt>
                <c:pt idx="1055">
                  <c:v>43483</c:v>
                </c:pt>
                <c:pt idx="1056">
                  <c:v>43486</c:v>
                </c:pt>
                <c:pt idx="1057">
                  <c:v>43487</c:v>
                </c:pt>
                <c:pt idx="1058">
                  <c:v>43488</c:v>
                </c:pt>
                <c:pt idx="1059">
                  <c:v>43489</c:v>
                </c:pt>
                <c:pt idx="1060">
                  <c:v>43490</c:v>
                </c:pt>
                <c:pt idx="1061">
                  <c:v>43493</c:v>
                </c:pt>
                <c:pt idx="1062">
                  <c:v>43494</c:v>
                </c:pt>
                <c:pt idx="1063">
                  <c:v>43495</c:v>
                </c:pt>
                <c:pt idx="1064">
                  <c:v>43496</c:v>
                </c:pt>
                <c:pt idx="1065">
                  <c:v>43497</c:v>
                </c:pt>
                <c:pt idx="1066">
                  <c:v>43500</c:v>
                </c:pt>
                <c:pt idx="1067">
                  <c:v>43501</c:v>
                </c:pt>
                <c:pt idx="1068">
                  <c:v>43502</c:v>
                </c:pt>
                <c:pt idx="1069">
                  <c:v>43503</c:v>
                </c:pt>
                <c:pt idx="1070">
                  <c:v>43504</c:v>
                </c:pt>
                <c:pt idx="1071">
                  <c:v>43507</c:v>
                </c:pt>
                <c:pt idx="1072">
                  <c:v>43508</c:v>
                </c:pt>
                <c:pt idx="1073">
                  <c:v>43509</c:v>
                </c:pt>
                <c:pt idx="1074">
                  <c:v>43510</c:v>
                </c:pt>
                <c:pt idx="1075">
                  <c:v>43511</c:v>
                </c:pt>
                <c:pt idx="1076">
                  <c:v>43514</c:v>
                </c:pt>
                <c:pt idx="1077">
                  <c:v>43515</c:v>
                </c:pt>
                <c:pt idx="1078">
                  <c:v>43516</c:v>
                </c:pt>
                <c:pt idx="1079">
                  <c:v>43517</c:v>
                </c:pt>
                <c:pt idx="1080">
                  <c:v>43518</c:v>
                </c:pt>
                <c:pt idx="1081">
                  <c:v>43521</c:v>
                </c:pt>
                <c:pt idx="1082">
                  <c:v>43522</c:v>
                </c:pt>
                <c:pt idx="1083">
                  <c:v>43523</c:v>
                </c:pt>
                <c:pt idx="1084">
                  <c:v>43524</c:v>
                </c:pt>
                <c:pt idx="1085">
                  <c:v>43525</c:v>
                </c:pt>
                <c:pt idx="1086">
                  <c:v>43528</c:v>
                </c:pt>
                <c:pt idx="1087">
                  <c:v>43529</c:v>
                </c:pt>
                <c:pt idx="1088">
                  <c:v>43530</c:v>
                </c:pt>
                <c:pt idx="1089">
                  <c:v>43531</c:v>
                </c:pt>
                <c:pt idx="1090">
                  <c:v>43532</c:v>
                </c:pt>
                <c:pt idx="1091">
                  <c:v>43535</c:v>
                </c:pt>
                <c:pt idx="1092">
                  <c:v>43536</c:v>
                </c:pt>
                <c:pt idx="1093">
                  <c:v>43537</c:v>
                </c:pt>
                <c:pt idx="1094">
                  <c:v>43538</c:v>
                </c:pt>
                <c:pt idx="1095">
                  <c:v>43539</c:v>
                </c:pt>
                <c:pt idx="1096">
                  <c:v>43542</c:v>
                </c:pt>
                <c:pt idx="1097">
                  <c:v>43543</c:v>
                </c:pt>
                <c:pt idx="1098">
                  <c:v>43544</c:v>
                </c:pt>
                <c:pt idx="1099">
                  <c:v>43545</c:v>
                </c:pt>
                <c:pt idx="1100">
                  <c:v>43546</c:v>
                </c:pt>
                <c:pt idx="1101">
                  <c:v>43549</c:v>
                </c:pt>
                <c:pt idx="1102">
                  <c:v>43550</c:v>
                </c:pt>
                <c:pt idx="1103">
                  <c:v>43551</c:v>
                </c:pt>
                <c:pt idx="1104">
                  <c:v>43552</c:v>
                </c:pt>
                <c:pt idx="1105">
                  <c:v>43553</c:v>
                </c:pt>
                <c:pt idx="1106">
                  <c:v>43556</c:v>
                </c:pt>
                <c:pt idx="1107">
                  <c:v>43557</c:v>
                </c:pt>
                <c:pt idx="1108">
                  <c:v>43558</c:v>
                </c:pt>
                <c:pt idx="1109">
                  <c:v>43559</c:v>
                </c:pt>
                <c:pt idx="1110">
                  <c:v>43560</c:v>
                </c:pt>
                <c:pt idx="1111">
                  <c:v>43563</c:v>
                </c:pt>
                <c:pt idx="1112">
                  <c:v>43564</c:v>
                </c:pt>
                <c:pt idx="1113">
                  <c:v>43565</c:v>
                </c:pt>
                <c:pt idx="1114">
                  <c:v>43566</c:v>
                </c:pt>
                <c:pt idx="1115">
                  <c:v>43567</c:v>
                </c:pt>
                <c:pt idx="1116">
                  <c:v>43570</c:v>
                </c:pt>
                <c:pt idx="1117">
                  <c:v>43571</c:v>
                </c:pt>
                <c:pt idx="1118">
                  <c:v>43572</c:v>
                </c:pt>
                <c:pt idx="1119">
                  <c:v>43573</c:v>
                </c:pt>
                <c:pt idx="1120">
                  <c:v>43574</c:v>
                </c:pt>
                <c:pt idx="1121">
                  <c:v>43577</c:v>
                </c:pt>
                <c:pt idx="1122">
                  <c:v>43578</c:v>
                </c:pt>
                <c:pt idx="1123">
                  <c:v>43579</c:v>
                </c:pt>
                <c:pt idx="1124">
                  <c:v>43580</c:v>
                </c:pt>
                <c:pt idx="1125">
                  <c:v>43581</c:v>
                </c:pt>
                <c:pt idx="1126">
                  <c:v>43584</c:v>
                </c:pt>
                <c:pt idx="1127">
                  <c:v>43585</c:v>
                </c:pt>
                <c:pt idx="1128">
                  <c:v>43586</c:v>
                </c:pt>
                <c:pt idx="1129">
                  <c:v>43587</c:v>
                </c:pt>
                <c:pt idx="1130">
                  <c:v>43588</c:v>
                </c:pt>
                <c:pt idx="1131">
                  <c:v>43591</c:v>
                </c:pt>
                <c:pt idx="1132">
                  <c:v>43592</c:v>
                </c:pt>
                <c:pt idx="1133">
                  <c:v>43593</c:v>
                </c:pt>
                <c:pt idx="1134">
                  <c:v>43594</c:v>
                </c:pt>
                <c:pt idx="1135">
                  <c:v>43595</c:v>
                </c:pt>
                <c:pt idx="1136">
                  <c:v>43598</c:v>
                </c:pt>
                <c:pt idx="1137">
                  <c:v>43599</c:v>
                </c:pt>
                <c:pt idx="1138">
                  <c:v>43600</c:v>
                </c:pt>
                <c:pt idx="1139">
                  <c:v>43601</c:v>
                </c:pt>
                <c:pt idx="1140">
                  <c:v>43602</c:v>
                </c:pt>
                <c:pt idx="1141">
                  <c:v>43605</c:v>
                </c:pt>
                <c:pt idx="1142">
                  <c:v>43606</c:v>
                </c:pt>
                <c:pt idx="1143">
                  <c:v>43607</c:v>
                </c:pt>
                <c:pt idx="1144">
                  <c:v>43608</c:v>
                </c:pt>
                <c:pt idx="1145">
                  <c:v>43609</c:v>
                </c:pt>
                <c:pt idx="1146">
                  <c:v>43612</c:v>
                </c:pt>
                <c:pt idx="1147">
                  <c:v>43613</c:v>
                </c:pt>
                <c:pt idx="1148">
                  <c:v>43614</c:v>
                </c:pt>
                <c:pt idx="1149">
                  <c:v>43615</c:v>
                </c:pt>
                <c:pt idx="1150">
                  <c:v>43616</c:v>
                </c:pt>
                <c:pt idx="1151">
                  <c:v>43619</c:v>
                </c:pt>
                <c:pt idx="1152">
                  <c:v>43620</c:v>
                </c:pt>
                <c:pt idx="1153">
                  <c:v>43621</c:v>
                </c:pt>
                <c:pt idx="1154">
                  <c:v>43622</c:v>
                </c:pt>
                <c:pt idx="1155">
                  <c:v>43623</c:v>
                </c:pt>
                <c:pt idx="1156">
                  <c:v>43626</c:v>
                </c:pt>
                <c:pt idx="1157">
                  <c:v>43627</c:v>
                </c:pt>
                <c:pt idx="1158">
                  <c:v>43628</c:v>
                </c:pt>
                <c:pt idx="1159">
                  <c:v>43629</c:v>
                </c:pt>
                <c:pt idx="1160">
                  <c:v>43630</c:v>
                </c:pt>
                <c:pt idx="1161">
                  <c:v>43633</c:v>
                </c:pt>
                <c:pt idx="1162">
                  <c:v>43634</c:v>
                </c:pt>
                <c:pt idx="1163">
                  <c:v>43635</c:v>
                </c:pt>
                <c:pt idx="1164">
                  <c:v>43636</c:v>
                </c:pt>
                <c:pt idx="1165">
                  <c:v>43637</c:v>
                </c:pt>
                <c:pt idx="1166">
                  <c:v>43640</c:v>
                </c:pt>
                <c:pt idx="1167">
                  <c:v>43641</c:v>
                </c:pt>
                <c:pt idx="1168">
                  <c:v>43642</c:v>
                </c:pt>
                <c:pt idx="1169">
                  <c:v>43643</c:v>
                </c:pt>
                <c:pt idx="1170">
                  <c:v>43644</c:v>
                </c:pt>
                <c:pt idx="1171">
                  <c:v>43647</c:v>
                </c:pt>
                <c:pt idx="1172">
                  <c:v>43648</c:v>
                </c:pt>
                <c:pt idx="1173">
                  <c:v>43649</c:v>
                </c:pt>
                <c:pt idx="1174">
                  <c:v>43650</c:v>
                </c:pt>
                <c:pt idx="1175">
                  <c:v>43651</c:v>
                </c:pt>
                <c:pt idx="1176">
                  <c:v>43654</c:v>
                </c:pt>
                <c:pt idx="1177">
                  <c:v>43655</c:v>
                </c:pt>
                <c:pt idx="1178">
                  <c:v>43656</c:v>
                </c:pt>
                <c:pt idx="1179">
                  <c:v>43657</c:v>
                </c:pt>
                <c:pt idx="1180">
                  <c:v>43658</c:v>
                </c:pt>
                <c:pt idx="1181">
                  <c:v>43661</c:v>
                </c:pt>
                <c:pt idx="1182">
                  <c:v>43662</c:v>
                </c:pt>
                <c:pt idx="1183">
                  <c:v>43663</c:v>
                </c:pt>
                <c:pt idx="1184">
                  <c:v>43664</c:v>
                </c:pt>
                <c:pt idx="1185">
                  <c:v>43665</c:v>
                </c:pt>
                <c:pt idx="1186">
                  <c:v>43668</c:v>
                </c:pt>
                <c:pt idx="1187">
                  <c:v>43669</c:v>
                </c:pt>
                <c:pt idx="1188">
                  <c:v>43670</c:v>
                </c:pt>
                <c:pt idx="1189">
                  <c:v>43671</c:v>
                </c:pt>
                <c:pt idx="1190">
                  <c:v>43672</c:v>
                </c:pt>
                <c:pt idx="1191">
                  <c:v>43675</c:v>
                </c:pt>
                <c:pt idx="1192">
                  <c:v>43676</c:v>
                </c:pt>
                <c:pt idx="1193">
                  <c:v>43677</c:v>
                </c:pt>
                <c:pt idx="1194">
                  <c:v>43678</c:v>
                </c:pt>
                <c:pt idx="1195">
                  <c:v>43679</c:v>
                </c:pt>
                <c:pt idx="1196">
                  <c:v>43682</c:v>
                </c:pt>
                <c:pt idx="1197">
                  <c:v>43683</c:v>
                </c:pt>
                <c:pt idx="1198">
                  <c:v>43684</c:v>
                </c:pt>
                <c:pt idx="1199">
                  <c:v>43685</c:v>
                </c:pt>
                <c:pt idx="1200">
                  <c:v>43686</c:v>
                </c:pt>
                <c:pt idx="1201">
                  <c:v>43689</c:v>
                </c:pt>
                <c:pt idx="1202">
                  <c:v>43690</c:v>
                </c:pt>
                <c:pt idx="1203">
                  <c:v>43691</c:v>
                </c:pt>
                <c:pt idx="1204">
                  <c:v>43692</c:v>
                </c:pt>
                <c:pt idx="1205">
                  <c:v>43693</c:v>
                </c:pt>
                <c:pt idx="1206">
                  <c:v>43696</c:v>
                </c:pt>
                <c:pt idx="1207">
                  <c:v>43697</c:v>
                </c:pt>
                <c:pt idx="1208">
                  <c:v>43698</c:v>
                </c:pt>
                <c:pt idx="1209">
                  <c:v>43699</c:v>
                </c:pt>
                <c:pt idx="1210">
                  <c:v>43700</c:v>
                </c:pt>
                <c:pt idx="1211">
                  <c:v>43703</c:v>
                </c:pt>
                <c:pt idx="1212">
                  <c:v>43704</c:v>
                </c:pt>
                <c:pt idx="1213">
                  <c:v>43705</c:v>
                </c:pt>
                <c:pt idx="1214">
                  <c:v>43706</c:v>
                </c:pt>
                <c:pt idx="1215">
                  <c:v>43707</c:v>
                </c:pt>
                <c:pt idx="1216">
                  <c:v>43710</c:v>
                </c:pt>
                <c:pt idx="1217">
                  <c:v>43711</c:v>
                </c:pt>
                <c:pt idx="1218">
                  <c:v>43712</c:v>
                </c:pt>
                <c:pt idx="1219">
                  <c:v>43713</c:v>
                </c:pt>
                <c:pt idx="1220">
                  <c:v>43714</c:v>
                </c:pt>
                <c:pt idx="1221">
                  <c:v>43717</c:v>
                </c:pt>
                <c:pt idx="1222">
                  <c:v>43718</c:v>
                </c:pt>
                <c:pt idx="1223">
                  <c:v>43719</c:v>
                </c:pt>
                <c:pt idx="1224">
                  <c:v>43720</c:v>
                </c:pt>
                <c:pt idx="1225">
                  <c:v>43721</c:v>
                </c:pt>
                <c:pt idx="1226">
                  <c:v>43724</c:v>
                </c:pt>
                <c:pt idx="1227">
                  <c:v>43725</c:v>
                </c:pt>
                <c:pt idx="1228">
                  <c:v>43726</c:v>
                </c:pt>
                <c:pt idx="1229">
                  <c:v>43727</c:v>
                </c:pt>
                <c:pt idx="1230">
                  <c:v>43728</c:v>
                </c:pt>
                <c:pt idx="1231">
                  <c:v>43731</c:v>
                </c:pt>
                <c:pt idx="1232">
                  <c:v>43732</c:v>
                </c:pt>
                <c:pt idx="1233">
                  <c:v>43733</c:v>
                </c:pt>
                <c:pt idx="1234">
                  <c:v>43734</c:v>
                </c:pt>
                <c:pt idx="1235">
                  <c:v>43735</c:v>
                </c:pt>
                <c:pt idx="1236">
                  <c:v>43738</c:v>
                </c:pt>
                <c:pt idx="1237">
                  <c:v>43739</c:v>
                </c:pt>
                <c:pt idx="1238">
                  <c:v>43740</c:v>
                </c:pt>
                <c:pt idx="1239">
                  <c:v>43741</c:v>
                </c:pt>
                <c:pt idx="1240">
                  <c:v>43742</c:v>
                </c:pt>
                <c:pt idx="1241">
                  <c:v>43745</c:v>
                </c:pt>
                <c:pt idx="1242">
                  <c:v>43746</c:v>
                </c:pt>
                <c:pt idx="1243">
                  <c:v>43747</c:v>
                </c:pt>
                <c:pt idx="1244">
                  <c:v>43748</c:v>
                </c:pt>
                <c:pt idx="1245">
                  <c:v>43749</c:v>
                </c:pt>
                <c:pt idx="1246">
                  <c:v>43752</c:v>
                </c:pt>
                <c:pt idx="1247">
                  <c:v>43753</c:v>
                </c:pt>
                <c:pt idx="1248">
                  <c:v>43754</c:v>
                </c:pt>
                <c:pt idx="1249">
                  <c:v>43755</c:v>
                </c:pt>
                <c:pt idx="1250">
                  <c:v>43756</c:v>
                </c:pt>
                <c:pt idx="1251">
                  <c:v>43759</c:v>
                </c:pt>
                <c:pt idx="1252">
                  <c:v>43760</c:v>
                </c:pt>
                <c:pt idx="1253">
                  <c:v>43761</c:v>
                </c:pt>
                <c:pt idx="1254">
                  <c:v>43762</c:v>
                </c:pt>
                <c:pt idx="1255">
                  <c:v>43763</c:v>
                </c:pt>
                <c:pt idx="1256">
                  <c:v>43766</c:v>
                </c:pt>
                <c:pt idx="1257">
                  <c:v>43767</c:v>
                </c:pt>
                <c:pt idx="1258">
                  <c:v>43768</c:v>
                </c:pt>
                <c:pt idx="1259">
                  <c:v>43769</c:v>
                </c:pt>
                <c:pt idx="1260">
                  <c:v>43770</c:v>
                </c:pt>
                <c:pt idx="1261">
                  <c:v>43773</c:v>
                </c:pt>
                <c:pt idx="1262">
                  <c:v>43774</c:v>
                </c:pt>
                <c:pt idx="1263">
                  <c:v>43775</c:v>
                </c:pt>
                <c:pt idx="1264">
                  <c:v>43776</c:v>
                </c:pt>
                <c:pt idx="1265">
                  <c:v>43777</c:v>
                </c:pt>
                <c:pt idx="1266">
                  <c:v>43780</c:v>
                </c:pt>
                <c:pt idx="1267">
                  <c:v>43781</c:v>
                </c:pt>
                <c:pt idx="1268">
                  <c:v>43782</c:v>
                </c:pt>
                <c:pt idx="1269">
                  <c:v>43783</c:v>
                </c:pt>
                <c:pt idx="1270">
                  <c:v>43784</c:v>
                </c:pt>
                <c:pt idx="1271">
                  <c:v>43787</c:v>
                </c:pt>
                <c:pt idx="1272">
                  <c:v>43788</c:v>
                </c:pt>
                <c:pt idx="1273">
                  <c:v>43789</c:v>
                </c:pt>
                <c:pt idx="1274">
                  <c:v>43790</c:v>
                </c:pt>
                <c:pt idx="1275">
                  <c:v>43791</c:v>
                </c:pt>
                <c:pt idx="1276">
                  <c:v>43794</c:v>
                </c:pt>
                <c:pt idx="1277">
                  <c:v>43795</c:v>
                </c:pt>
                <c:pt idx="1278">
                  <c:v>43796</c:v>
                </c:pt>
                <c:pt idx="1279">
                  <c:v>43797</c:v>
                </c:pt>
                <c:pt idx="1280">
                  <c:v>43798</c:v>
                </c:pt>
                <c:pt idx="1281">
                  <c:v>43801</c:v>
                </c:pt>
                <c:pt idx="1282">
                  <c:v>43802</c:v>
                </c:pt>
                <c:pt idx="1283">
                  <c:v>43803</c:v>
                </c:pt>
                <c:pt idx="1284">
                  <c:v>43804</c:v>
                </c:pt>
                <c:pt idx="1285">
                  <c:v>43805</c:v>
                </c:pt>
                <c:pt idx="1286">
                  <c:v>43808</c:v>
                </c:pt>
                <c:pt idx="1287">
                  <c:v>43809</c:v>
                </c:pt>
                <c:pt idx="1288">
                  <c:v>43810</c:v>
                </c:pt>
                <c:pt idx="1289">
                  <c:v>43811</c:v>
                </c:pt>
                <c:pt idx="1290">
                  <c:v>43812</c:v>
                </c:pt>
                <c:pt idx="1291">
                  <c:v>43815</c:v>
                </c:pt>
                <c:pt idx="1292">
                  <c:v>43816</c:v>
                </c:pt>
                <c:pt idx="1293">
                  <c:v>43817</c:v>
                </c:pt>
                <c:pt idx="1294">
                  <c:v>43818</c:v>
                </c:pt>
                <c:pt idx="1295">
                  <c:v>43819</c:v>
                </c:pt>
                <c:pt idx="1296">
                  <c:v>43822</c:v>
                </c:pt>
                <c:pt idx="1297">
                  <c:v>43823</c:v>
                </c:pt>
                <c:pt idx="1298">
                  <c:v>43824</c:v>
                </c:pt>
                <c:pt idx="1299">
                  <c:v>43825</c:v>
                </c:pt>
                <c:pt idx="1300">
                  <c:v>43826</c:v>
                </c:pt>
                <c:pt idx="1301">
                  <c:v>43829</c:v>
                </c:pt>
                <c:pt idx="1302">
                  <c:v>43830</c:v>
                </c:pt>
                <c:pt idx="1303">
                  <c:v>43831</c:v>
                </c:pt>
                <c:pt idx="1304">
                  <c:v>43832</c:v>
                </c:pt>
                <c:pt idx="1305">
                  <c:v>43833</c:v>
                </c:pt>
                <c:pt idx="1306">
                  <c:v>43836</c:v>
                </c:pt>
                <c:pt idx="1307">
                  <c:v>43837</c:v>
                </c:pt>
                <c:pt idx="1308">
                  <c:v>43838</c:v>
                </c:pt>
                <c:pt idx="1309">
                  <c:v>43839</c:v>
                </c:pt>
                <c:pt idx="1310">
                  <c:v>43840</c:v>
                </c:pt>
                <c:pt idx="1311">
                  <c:v>43843</c:v>
                </c:pt>
                <c:pt idx="1312">
                  <c:v>43844</c:v>
                </c:pt>
                <c:pt idx="1313">
                  <c:v>43845</c:v>
                </c:pt>
                <c:pt idx="1314">
                  <c:v>43846</c:v>
                </c:pt>
                <c:pt idx="1315">
                  <c:v>43847</c:v>
                </c:pt>
                <c:pt idx="1316">
                  <c:v>43850</c:v>
                </c:pt>
                <c:pt idx="1317">
                  <c:v>43851</c:v>
                </c:pt>
                <c:pt idx="1318">
                  <c:v>43852</c:v>
                </c:pt>
                <c:pt idx="1319">
                  <c:v>43853</c:v>
                </c:pt>
                <c:pt idx="1320">
                  <c:v>43854</c:v>
                </c:pt>
                <c:pt idx="1321">
                  <c:v>43857</c:v>
                </c:pt>
                <c:pt idx="1322">
                  <c:v>43858</c:v>
                </c:pt>
                <c:pt idx="1323">
                  <c:v>43859</c:v>
                </c:pt>
                <c:pt idx="1324">
                  <c:v>43860</c:v>
                </c:pt>
                <c:pt idx="1325">
                  <c:v>43861</c:v>
                </c:pt>
                <c:pt idx="1326">
                  <c:v>43864</c:v>
                </c:pt>
                <c:pt idx="1327">
                  <c:v>43865</c:v>
                </c:pt>
                <c:pt idx="1328">
                  <c:v>43866</c:v>
                </c:pt>
                <c:pt idx="1329">
                  <c:v>43867</c:v>
                </c:pt>
                <c:pt idx="1330">
                  <c:v>43868</c:v>
                </c:pt>
                <c:pt idx="1331">
                  <c:v>43871</c:v>
                </c:pt>
                <c:pt idx="1332">
                  <c:v>43872</c:v>
                </c:pt>
                <c:pt idx="1333">
                  <c:v>43873</c:v>
                </c:pt>
                <c:pt idx="1334">
                  <c:v>43874</c:v>
                </c:pt>
                <c:pt idx="1335">
                  <c:v>43875</c:v>
                </c:pt>
                <c:pt idx="1336">
                  <c:v>43878</c:v>
                </c:pt>
                <c:pt idx="1337">
                  <c:v>43879</c:v>
                </c:pt>
                <c:pt idx="1338">
                  <c:v>43880</c:v>
                </c:pt>
                <c:pt idx="1339">
                  <c:v>43881</c:v>
                </c:pt>
                <c:pt idx="1340">
                  <c:v>43882</c:v>
                </c:pt>
                <c:pt idx="1341">
                  <c:v>43885</c:v>
                </c:pt>
                <c:pt idx="1342">
                  <c:v>43886</c:v>
                </c:pt>
                <c:pt idx="1343">
                  <c:v>43887</c:v>
                </c:pt>
                <c:pt idx="1344">
                  <c:v>43888</c:v>
                </c:pt>
                <c:pt idx="1345">
                  <c:v>43889</c:v>
                </c:pt>
                <c:pt idx="1346">
                  <c:v>43892</c:v>
                </c:pt>
                <c:pt idx="1347">
                  <c:v>43893</c:v>
                </c:pt>
                <c:pt idx="1348">
                  <c:v>43894</c:v>
                </c:pt>
                <c:pt idx="1349">
                  <c:v>43895</c:v>
                </c:pt>
                <c:pt idx="1350">
                  <c:v>43896</c:v>
                </c:pt>
                <c:pt idx="1351">
                  <c:v>43899</c:v>
                </c:pt>
                <c:pt idx="1352">
                  <c:v>43900</c:v>
                </c:pt>
                <c:pt idx="1353">
                  <c:v>43901</c:v>
                </c:pt>
                <c:pt idx="1354">
                  <c:v>43902</c:v>
                </c:pt>
                <c:pt idx="1355">
                  <c:v>43903</c:v>
                </c:pt>
                <c:pt idx="1356">
                  <c:v>43906</c:v>
                </c:pt>
                <c:pt idx="1357">
                  <c:v>43907</c:v>
                </c:pt>
                <c:pt idx="1358">
                  <c:v>43908</c:v>
                </c:pt>
                <c:pt idx="1359">
                  <c:v>43909</c:v>
                </c:pt>
                <c:pt idx="1360">
                  <c:v>43910</c:v>
                </c:pt>
                <c:pt idx="1361">
                  <c:v>43913</c:v>
                </c:pt>
                <c:pt idx="1362">
                  <c:v>43914</c:v>
                </c:pt>
                <c:pt idx="1363">
                  <c:v>43915</c:v>
                </c:pt>
                <c:pt idx="1364">
                  <c:v>43916</c:v>
                </c:pt>
                <c:pt idx="1365">
                  <c:v>43917</c:v>
                </c:pt>
                <c:pt idx="1366">
                  <c:v>43920</c:v>
                </c:pt>
                <c:pt idx="1367">
                  <c:v>43921</c:v>
                </c:pt>
                <c:pt idx="1368">
                  <c:v>43922</c:v>
                </c:pt>
                <c:pt idx="1369">
                  <c:v>43923</c:v>
                </c:pt>
                <c:pt idx="1370">
                  <c:v>43924</c:v>
                </c:pt>
                <c:pt idx="1371">
                  <c:v>43927</c:v>
                </c:pt>
                <c:pt idx="1372">
                  <c:v>43928</c:v>
                </c:pt>
                <c:pt idx="1373">
                  <c:v>43929</c:v>
                </c:pt>
                <c:pt idx="1374">
                  <c:v>43930</c:v>
                </c:pt>
                <c:pt idx="1375">
                  <c:v>43931</c:v>
                </c:pt>
                <c:pt idx="1376">
                  <c:v>43934</c:v>
                </c:pt>
                <c:pt idx="1377">
                  <c:v>43935</c:v>
                </c:pt>
                <c:pt idx="1378">
                  <c:v>43936</c:v>
                </c:pt>
                <c:pt idx="1379">
                  <c:v>43937</c:v>
                </c:pt>
                <c:pt idx="1380">
                  <c:v>43938</c:v>
                </c:pt>
                <c:pt idx="1381">
                  <c:v>43941</c:v>
                </c:pt>
                <c:pt idx="1382">
                  <c:v>43942</c:v>
                </c:pt>
                <c:pt idx="1383">
                  <c:v>43943</c:v>
                </c:pt>
                <c:pt idx="1384">
                  <c:v>43944</c:v>
                </c:pt>
                <c:pt idx="1385">
                  <c:v>43945</c:v>
                </c:pt>
                <c:pt idx="1386">
                  <c:v>43948</c:v>
                </c:pt>
                <c:pt idx="1387">
                  <c:v>43949</c:v>
                </c:pt>
                <c:pt idx="1388">
                  <c:v>43950</c:v>
                </c:pt>
                <c:pt idx="1389">
                  <c:v>43951</c:v>
                </c:pt>
                <c:pt idx="1390">
                  <c:v>43952</c:v>
                </c:pt>
                <c:pt idx="1391">
                  <c:v>43955</c:v>
                </c:pt>
                <c:pt idx="1392">
                  <c:v>43956</c:v>
                </c:pt>
                <c:pt idx="1393">
                  <c:v>43957</c:v>
                </c:pt>
                <c:pt idx="1394">
                  <c:v>43958</c:v>
                </c:pt>
                <c:pt idx="1395">
                  <c:v>43959</c:v>
                </c:pt>
                <c:pt idx="1396">
                  <c:v>43962</c:v>
                </c:pt>
                <c:pt idx="1397">
                  <c:v>43963</c:v>
                </c:pt>
                <c:pt idx="1398">
                  <c:v>43964</c:v>
                </c:pt>
                <c:pt idx="1399">
                  <c:v>43965</c:v>
                </c:pt>
                <c:pt idx="1400">
                  <c:v>43966</c:v>
                </c:pt>
                <c:pt idx="1401">
                  <c:v>43969</c:v>
                </c:pt>
                <c:pt idx="1402">
                  <c:v>43970</c:v>
                </c:pt>
                <c:pt idx="1403">
                  <c:v>43971</c:v>
                </c:pt>
                <c:pt idx="1404">
                  <c:v>43972</c:v>
                </c:pt>
                <c:pt idx="1405">
                  <c:v>43973</c:v>
                </c:pt>
                <c:pt idx="1406">
                  <c:v>43976</c:v>
                </c:pt>
                <c:pt idx="1407">
                  <c:v>43977</c:v>
                </c:pt>
                <c:pt idx="1408">
                  <c:v>43978</c:v>
                </c:pt>
                <c:pt idx="1409">
                  <c:v>43979</c:v>
                </c:pt>
                <c:pt idx="1410">
                  <c:v>43980</c:v>
                </c:pt>
                <c:pt idx="1411">
                  <c:v>43983</c:v>
                </c:pt>
                <c:pt idx="1412">
                  <c:v>43984</c:v>
                </c:pt>
                <c:pt idx="1413">
                  <c:v>43985</c:v>
                </c:pt>
                <c:pt idx="1414">
                  <c:v>43986</c:v>
                </c:pt>
                <c:pt idx="1415">
                  <c:v>43987</c:v>
                </c:pt>
                <c:pt idx="1416">
                  <c:v>43990</c:v>
                </c:pt>
                <c:pt idx="1417">
                  <c:v>43991</c:v>
                </c:pt>
                <c:pt idx="1418">
                  <c:v>43992</c:v>
                </c:pt>
                <c:pt idx="1419">
                  <c:v>43993</c:v>
                </c:pt>
                <c:pt idx="1420">
                  <c:v>43994</c:v>
                </c:pt>
                <c:pt idx="1421">
                  <c:v>43997</c:v>
                </c:pt>
                <c:pt idx="1422">
                  <c:v>43998</c:v>
                </c:pt>
                <c:pt idx="1423">
                  <c:v>43999</c:v>
                </c:pt>
                <c:pt idx="1424">
                  <c:v>44000</c:v>
                </c:pt>
                <c:pt idx="1425">
                  <c:v>44001</c:v>
                </c:pt>
                <c:pt idx="1426">
                  <c:v>44004</c:v>
                </c:pt>
                <c:pt idx="1427">
                  <c:v>44005</c:v>
                </c:pt>
                <c:pt idx="1428">
                  <c:v>44006</c:v>
                </c:pt>
                <c:pt idx="1429">
                  <c:v>44007</c:v>
                </c:pt>
                <c:pt idx="1430">
                  <c:v>44008</c:v>
                </c:pt>
                <c:pt idx="1431">
                  <c:v>44011</c:v>
                </c:pt>
                <c:pt idx="1432">
                  <c:v>44012</c:v>
                </c:pt>
                <c:pt idx="1433">
                  <c:v>44013</c:v>
                </c:pt>
                <c:pt idx="1434">
                  <c:v>44014</c:v>
                </c:pt>
                <c:pt idx="1435">
                  <c:v>44015</c:v>
                </c:pt>
                <c:pt idx="1436">
                  <c:v>44018</c:v>
                </c:pt>
                <c:pt idx="1437">
                  <c:v>44019</c:v>
                </c:pt>
                <c:pt idx="1438">
                  <c:v>44020</c:v>
                </c:pt>
                <c:pt idx="1439">
                  <c:v>44021</c:v>
                </c:pt>
                <c:pt idx="1440">
                  <c:v>44022</c:v>
                </c:pt>
                <c:pt idx="1441">
                  <c:v>44025</c:v>
                </c:pt>
                <c:pt idx="1442">
                  <c:v>44026</c:v>
                </c:pt>
                <c:pt idx="1443">
                  <c:v>44027</c:v>
                </c:pt>
                <c:pt idx="1444">
                  <c:v>44028</c:v>
                </c:pt>
                <c:pt idx="1445">
                  <c:v>44029</c:v>
                </c:pt>
                <c:pt idx="1446">
                  <c:v>44032</c:v>
                </c:pt>
                <c:pt idx="1447">
                  <c:v>44033</c:v>
                </c:pt>
                <c:pt idx="1448">
                  <c:v>44034</c:v>
                </c:pt>
                <c:pt idx="1449">
                  <c:v>44035</c:v>
                </c:pt>
                <c:pt idx="1450">
                  <c:v>44036</c:v>
                </c:pt>
                <c:pt idx="1451">
                  <c:v>44039</c:v>
                </c:pt>
                <c:pt idx="1452">
                  <c:v>44040</c:v>
                </c:pt>
                <c:pt idx="1453">
                  <c:v>44041</c:v>
                </c:pt>
                <c:pt idx="1454">
                  <c:v>44042</c:v>
                </c:pt>
                <c:pt idx="1455">
                  <c:v>44043</c:v>
                </c:pt>
                <c:pt idx="1456">
                  <c:v>44046</c:v>
                </c:pt>
                <c:pt idx="1457">
                  <c:v>44047</c:v>
                </c:pt>
                <c:pt idx="1458">
                  <c:v>44048</c:v>
                </c:pt>
                <c:pt idx="1459">
                  <c:v>44049</c:v>
                </c:pt>
                <c:pt idx="1460">
                  <c:v>44050</c:v>
                </c:pt>
                <c:pt idx="1461">
                  <c:v>44053</c:v>
                </c:pt>
                <c:pt idx="1462">
                  <c:v>44054</c:v>
                </c:pt>
                <c:pt idx="1463">
                  <c:v>44055</c:v>
                </c:pt>
                <c:pt idx="1464">
                  <c:v>44056</c:v>
                </c:pt>
                <c:pt idx="1465">
                  <c:v>44057</c:v>
                </c:pt>
                <c:pt idx="1466">
                  <c:v>44060</c:v>
                </c:pt>
                <c:pt idx="1467">
                  <c:v>44061</c:v>
                </c:pt>
                <c:pt idx="1468">
                  <c:v>44062</c:v>
                </c:pt>
                <c:pt idx="1469">
                  <c:v>44063</c:v>
                </c:pt>
                <c:pt idx="1470">
                  <c:v>44064</c:v>
                </c:pt>
                <c:pt idx="1471">
                  <c:v>44067</c:v>
                </c:pt>
                <c:pt idx="1472">
                  <c:v>44068</c:v>
                </c:pt>
                <c:pt idx="1473">
                  <c:v>44069</c:v>
                </c:pt>
                <c:pt idx="1474">
                  <c:v>44070</c:v>
                </c:pt>
                <c:pt idx="1475">
                  <c:v>44071</c:v>
                </c:pt>
                <c:pt idx="1476">
                  <c:v>44074</c:v>
                </c:pt>
                <c:pt idx="1477">
                  <c:v>44075</c:v>
                </c:pt>
                <c:pt idx="1478">
                  <c:v>44076</c:v>
                </c:pt>
                <c:pt idx="1479">
                  <c:v>44077</c:v>
                </c:pt>
                <c:pt idx="1480">
                  <c:v>44078</c:v>
                </c:pt>
                <c:pt idx="1481">
                  <c:v>44081</c:v>
                </c:pt>
                <c:pt idx="1482">
                  <c:v>44082</c:v>
                </c:pt>
                <c:pt idx="1483">
                  <c:v>44083</c:v>
                </c:pt>
                <c:pt idx="1484">
                  <c:v>44084</c:v>
                </c:pt>
                <c:pt idx="1485">
                  <c:v>44085</c:v>
                </c:pt>
                <c:pt idx="1486">
                  <c:v>44088</c:v>
                </c:pt>
                <c:pt idx="1487">
                  <c:v>44089</c:v>
                </c:pt>
                <c:pt idx="1488">
                  <c:v>44090</c:v>
                </c:pt>
                <c:pt idx="1489">
                  <c:v>44091</c:v>
                </c:pt>
                <c:pt idx="1490">
                  <c:v>44092</c:v>
                </c:pt>
                <c:pt idx="1491">
                  <c:v>44095</c:v>
                </c:pt>
                <c:pt idx="1492">
                  <c:v>44096</c:v>
                </c:pt>
                <c:pt idx="1493">
                  <c:v>44097</c:v>
                </c:pt>
                <c:pt idx="1494">
                  <c:v>44098</c:v>
                </c:pt>
                <c:pt idx="1495">
                  <c:v>44099</c:v>
                </c:pt>
                <c:pt idx="1496">
                  <c:v>44102</c:v>
                </c:pt>
                <c:pt idx="1497">
                  <c:v>44103</c:v>
                </c:pt>
                <c:pt idx="1498">
                  <c:v>44104</c:v>
                </c:pt>
                <c:pt idx="1499">
                  <c:v>44105</c:v>
                </c:pt>
                <c:pt idx="1500">
                  <c:v>44106</c:v>
                </c:pt>
                <c:pt idx="1501">
                  <c:v>44109</c:v>
                </c:pt>
                <c:pt idx="1502">
                  <c:v>44110</c:v>
                </c:pt>
                <c:pt idx="1503">
                  <c:v>44111</c:v>
                </c:pt>
                <c:pt idx="1504">
                  <c:v>44112</c:v>
                </c:pt>
                <c:pt idx="1505">
                  <c:v>44113</c:v>
                </c:pt>
                <c:pt idx="1506">
                  <c:v>44116</c:v>
                </c:pt>
                <c:pt idx="1507">
                  <c:v>44117</c:v>
                </c:pt>
                <c:pt idx="1508">
                  <c:v>44118</c:v>
                </c:pt>
                <c:pt idx="1509">
                  <c:v>44119</c:v>
                </c:pt>
                <c:pt idx="1510">
                  <c:v>44120</c:v>
                </c:pt>
                <c:pt idx="1511">
                  <c:v>44123</c:v>
                </c:pt>
                <c:pt idx="1512">
                  <c:v>44124</c:v>
                </c:pt>
                <c:pt idx="1513">
                  <c:v>44125</c:v>
                </c:pt>
                <c:pt idx="1514">
                  <c:v>44126</c:v>
                </c:pt>
                <c:pt idx="1515">
                  <c:v>44127</c:v>
                </c:pt>
                <c:pt idx="1516">
                  <c:v>44130</c:v>
                </c:pt>
                <c:pt idx="1517">
                  <c:v>44131</c:v>
                </c:pt>
                <c:pt idx="1518">
                  <c:v>44132</c:v>
                </c:pt>
                <c:pt idx="1519">
                  <c:v>44133</c:v>
                </c:pt>
                <c:pt idx="1520">
                  <c:v>44134</c:v>
                </c:pt>
                <c:pt idx="1521">
                  <c:v>44137</c:v>
                </c:pt>
                <c:pt idx="1522">
                  <c:v>44138</c:v>
                </c:pt>
                <c:pt idx="1523">
                  <c:v>44139</c:v>
                </c:pt>
                <c:pt idx="1524">
                  <c:v>44140</c:v>
                </c:pt>
                <c:pt idx="1525">
                  <c:v>44141</c:v>
                </c:pt>
                <c:pt idx="1526">
                  <c:v>44144</c:v>
                </c:pt>
                <c:pt idx="1527">
                  <c:v>44145</c:v>
                </c:pt>
                <c:pt idx="1528">
                  <c:v>44146</c:v>
                </c:pt>
                <c:pt idx="1529">
                  <c:v>44147</c:v>
                </c:pt>
                <c:pt idx="1530">
                  <c:v>44148</c:v>
                </c:pt>
                <c:pt idx="1531">
                  <c:v>44151</c:v>
                </c:pt>
                <c:pt idx="1532">
                  <c:v>44152</c:v>
                </c:pt>
                <c:pt idx="1533">
                  <c:v>44153</c:v>
                </c:pt>
                <c:pt idx="1534">
                  <c:v>44154</c:v>
                </c:pt>
                <c:pt idx="1535">
                  <c:v>44155</c:v>
                </c:pt>
                <c:pt idx="1536">
                  <c:v>44158</c:v>
                </c:pt>
                <c:pt idx="1537">
                  <c:v>44159</c:v>
                </c:pt>
                <c:pt idx="1538">
                  <c:v>44160</c:v>
                </c:pt>
                <c:pt idx="1539">
                  <c:v>44161</c:v>
                </c:pt>
                <c:pt idx="1540">
                  <c:v>44162</c:v>
                </c:pt>
                <c:pt idx="1541">
                  <c:v>44165</c:v>
                </c:pt>
                <c:pt idx="1542">
                  <c:v>44166</c:v>
                </c:pt>
                <c:pt idx="1543">
                  <c:v>44167</c:v>
                </c:pt>
                <c:pt idx="1544">
                  <c:v>44168</c:v>
                </c:pt>
                <c:pt idx="1545">
                  <c:v>44169</c:v>
                </c:pt>
                <c:pt idx="1546">
                  <c:v>44172</c:v>
                </c:pt>
                <c:pt idx="1547">
                  <c:v>44173</c:v>
                </c:pt>
                <c:pt idx="1548">
                  <c:v>44174</c:v>
                </c:pt>
                <c:pt idx="1549">
                  <c:v>44175</c:v>
                </c:pt>
                <c:pt idx="1550">
                  <c:v>44176</c:v>
                </c:pt>
                <c:pt idx="1551">
                  <c:v>44179</c:v>
                </c:pt>
                <c:pt idx="1552">
                  <c:v>44180</c:v>
                </c:pt>
                <c:pt idx="1553">
                  <c:v>44181</c:v>
                </c:pt>
                <c:pt idx="1554">
                  <c:v>44182</c:v>
                </c:pt>
                <c:pt idx="1555">
                  <c:v>44183</c:v>
                </c:pt>
                <c:pt idx="1556">
                  <c:v>44186</c:v>
                </c:pt>
                <c:pt idx="1557">
                  <c:v>44187</c:v>
                </c:pt>
                <c:pt idx="1558">
                  <c:v>44188</c:v>
                </c:pt>
                <c:pt idx="1559">
                  <c:v>44189</c:v>
                </c:pt>
                <c:pt idx="1560">
                  <c:v>44190</c:v>
                </c:pt>
                <c:pt idx="1561">
                  <c:v>44193</c:v>
                </c:pt>
                <c:pt idx="1562">
                  <c:v>44194</c:v>
                </c:pt>
                <c:pt idx="1563">
                  <c:v>44195</c:v>
                </c:pt>
                <c:pt idx="1564">
                  <c:v>44196</c:v>
                </c:pt>
                <c:pt idx="1565">
                  <c:v>44197</c:v>
                </c:pt>
                <c:pt idx="1566">
                  <c:v>44200</c:v>
                </c:pt>
                <c:pt idx="1567">
                  <c:v>44201</c:v>
                </c:pt>
                <c:pt idx="1568">
                  <c:v>44202</c:v>
                </c:pt>
                <c:pt idx="1569">
                  <c:v>44203</c:v>
                </c:pt>
                <c:pt idx="1570">
                  <c:v>44204</c:v>
                </c:pt>
                <c:pt idx="1571">
                  <c:v>44207</c:v>
                </c:pt>
                <c:pt idx="1572">
                  <c:v>44208</c:v>
                </c:pt>
                <c:pt idx="1573">
                  <c:v>44209</c:v>
                </c:pt>
                <c:pt idx="1574">
                  <c:v>44210</c:v>
                </c:pt>
                <c:pt idx="1575">
                  <c:v>44211</c:v>
                </c:pt>
                <c:pt idx="1576">
                  <c:v>44214</c:v>
                </c:pt>
                <c:pt idx="1577">
                  <c:v>44215</c:v>
                </c:pt>
                <c:pt idx="1578">
                  <c:v>44216</c:v>
                </c:pt>
                <c:pt idx="1579">
                  <c:v>44217</c:v>
                </c:pt>
                <c:pt idx="1580">
                  <c:v>44218</c:v>
                </c:pt>
                <c:pt idx="1581">
                  <c:v>44221</c:v>
                </c:pt>
                <c:pt idx="1582">
                  <c:v>44222</c:v>
                </c:pt>
                <c:pt idx="1583">
                  <c:v>44223</c:v>
                </c:pt>
                <c:pt idx="1584">
                  <c:v>44224</c:v>
                </c:pt>
                <c:pt idx="1585">
                  <c:v>44225</c:v>
                </c:pt>
                <c:pt idx="1586">
                  <c:v>44228</c:v>
                </c:pt>
                <c:pt idx="1587">
                  <c:v>44229</c:v>
                </c:pt>
                <c:pt idx="1588">
                  <c:v>44230</c:v>
                </c:pt>
                <c:pt idx="1589">
                  <c:v>44231</c:v>
                </c:pt>
                <c:pt idx="1590">
                  <c:v>44232</c:v>
                </c:pt>
                <c:pt idx="1591">
                  <c:v>44235</c:v>
                </c:pt>
                <c:pt idx="1592">
                  <c:v>44236</c:v>
                </c:pt>
                <c:pt idx="1593">
                  <c:v>44237</c:v>
                </c:pt>
                <c:pt idx="1594">
                  <c:v>44238</c:v>
                </c:pt>
                <c:pt idx="1595">
                  <c:v>44239</c:v>
                </c:pt>
                <c:pt idx="1596">
                  <c:v>44242</c:v>
                </c:pt>
                <c:pt idx="1597">
                  <c:v>44243</c:v>
                </c:pt>
                <c:pt idx="1598">
                  <c:v>44244</c:v>
                </c:pt>
                <c:pt idx="1599">
                  <c:v>44245</c:v>
                </c:pt>
                <c:pt idx="1600">
                  <c:v>44246</c:v>
                </c:pt>
                <c:pt idx="1601">
                  <c:v>44249</c:v>
                </c:pt>
                <c:pt idx="1602">
                  <c:v>44250</c:v>
                </c:pt>
                <c:pt idx="1603">
                  <c:v>44251</c:v>
                </c:pt>
                <c:pt idx="1604">
                  <c:v>44252</c:v>
                </c:pt>
                <c:pt idx="1605">
                  <c:v>44253</c:v>
                </c:pt>
                <c:pt idx="1606">
                  <c:v>44256</c:v>
                </c:pt>
                <c:pt idx="1607">
                  <c:v>44257</c:v>
                </c:pt>
                <c:pt idx="1608">
                  <c:v>44258</c:v>
                </c:pt>
                <c:pt idx="1609">
                  <c:v>44259</c:v>
                </c:pt>
                <c:pt idx="1610">
                  <c:v>44260</c:v>
                </c:pt>
                <c:pt idx="1611">
                  <c:v>44263</c:v>
                </c:pt>
                <c:pt idx="1612">
                  <c:v>44264</c:v>
                </c:pt>
                <c:pt idx="1613">
                  <c:v>44265</c:v>
                </c:pt>
                <c:pt idx="1614">
                  <c:v>44266</c:v>
                </c:pt>
                <c:pt idx="1615">
                  <c:v>44267</c:v>
                </c:pt>
                <c:pt idx="1616">
                  <c:v>44270</c:v>
                </c:pt>
                <c:pt idx="1617">
                  <c:v>44271</c:v>
                </c:pt>
                <c:pt idx="1618">
                  <c:v>44272</c:v>
                </c:pt>
                <c:pt idx="1619">
                  <c:v>44273</c:v>
                </c:pt>
                <c:pt idx="1620">
                  <c:v>44274</c:v>
                </c:pt>
                <c:pt idx="1621">
                  <c:v>44277</c:v>
                </c:pt>
                <c:pt idx="1622">
                  <c:v>44278</c:v>
                </c:pt>
                <c:pt idx="1623">
                  <c:v>44279</c:v>
                </c:pt>
                <c:pt idx="1624">
                  <c:v>44280</c:v>
                </c:pt>
                <c:pt idx="1625">
                  <c:v>44281</c:v>
                </c:pt>
                <c:pt idx="1626">
                  <c:v>44284</c:v>
                </c:pt>
                <c:pt idx="1627">
                  <c:v>44285</c:v>
                </c:pt>
                <c:pt idx="1628">
                  <c:v>44286</c:v>
                </c:pt>
                <c:pt idx="1629">
                  <c:v>44287</c:v>
                </c:pt>
                <c:pt idx="1630">
                  <c:v>44288</c:v>
                </c:pt>
                <c:pt idx="1631">
                  <c:v>44291</c:v>
                </c:pt>
                <c:pt idx="1632">
                  <c:v>44292</c:v>
                </c:pt>
                <c:pt idx="1633">
                  <c:v>44293</c:v>
                </c:pt>
                <c:pt idx="1634">
                  <c:v>44294</c:v>
                </c:pt>
                <c:pt idx="1635">
                  <c:v>44295</c:v>
                </c:pt>
                <c:pt idx="1636">
                  <c:v>44298</c:v>
                </c:pt>
                <c:pt idx="1637">
                  <c:v>44299</c:v>
                </c:pt>
                <c:pt idx="1638">
                  <c:v>44300</c:v>
                </c:pt>
                <c:pt idx="1639">
                  <c:v>44301</c:v>
                </c:pt>
                <c:pt idx="1640">
                  <c:v>44302</c:v>
                </c:pt>
                <c:pt idx="1641">
                  <c:v>44305</c:v>
                </c:pt>
                <c:pt idx="1642">
                  <c:v>44306</c:v>
                </c:pt>
                <c:pt idx="1643">
                  <c:v>44307</c:v>
                </c:pt>
                <c:pt idx="1644">
                  <c:v>44308</c:v>
                </c:pt>
                <c:pt idx="1645">
                  <c:v>44309</c:v>
                </c:pt>
                <c:pt idx="1646">
                  <c:v>44312</c:v>
                </c:pt>
                <c:pt idx="1647">
                  <c:v>44313</c:v>
                </c:pt>
                <c:pt idx="1648">
                  <c:v>44314</c:v>
                </c:pt>
                <c:pt idx="1649">
                  <c:v>44315</c:v>
                </c:pt>
                <c:pt idx="1650">
                  <c:v>44316</c:v>
                </c:pt>
                <c:pt idx="1651">
                  <c:v>44319</c:v>
                </c:pt>
                <c:pt idx="1652">
                  <c:v>44320</c:v>
                </c:pt>
                <c:pt idx="1653">
                  <c:v>44321</c:v>
                </c:pt>
                <c:pt idx="1654">
                  <c:v>44322</c:v>
                </c:pt>
                <c:pt idx="1655">
                  <c:v>44323</c:v>
                </c:pt>
                <c:pt idx="1656">
                  <c:v>44326</c:v>
                </c:pt>
                <c:pt idx="1657">
                  <c:v>44327</c:v>
                </c:pt>
                <c:pt idx="1658">
                  <c:v>44328</c:v>
                </c:pt>
                <c:pt idx="1659">
                  <c:v>44329</c:v>
                </c:pt>
                <c:pt idx="1660">
                  <c:v>44330</c:v>
                </c:pt>
                <c:pt idx="1661">
                  <c:v>44333</c:v>
                </c:pt>
                <c:pt idx="1662">
                  <c:v>44334</c:v>
                </c:pt>
                <c:pt idx="1663">
                  <c:v>44335</c:v>
                </c:pt>
                <c:pt idx="1664">
                  <c:v>44336</c:v>
                </c:pt>
                <c:pt idx="1665">
                  <c:v>44337</c:v>
                </c:pt>
                <c:pt idx="1666">
                  <c:v>44340</c:v>
                </c:pt>
                <c:pt idx="1667">
                  <c:v>44341</c:v>
                </c:pt>
                <c:pt idx="1668">
                  <c:v>44342</c:v>
                </c:pt>
                <c:pt idx="1669">
                  <c:v>44343</c:v>
                </c:pt>
                <c:pt idx="1670">
                  <c:v>44344</c:v>
                </c:pt>
                <c:pt idx="1671">
                  <c:v>44347</c:v>
                </c:pt>
                <c:pt idx="1672">
                  <c:v>44348</c:v>
                </c:pt>
                <c:pt idx="1673">
                  <c:v>44349</c:v>
                </c:pt>
                <c:pt idx="1674">
                  <c:v>44350</c:v>
                </c:pt>
                <c:pt idx="1675">
                  <c:v>44351</c:v>
                </c:pt>
                <c:pt idx="1676">
                  <c:v>44354</c:v>
                </c:pt>
                <c:pt idx="1677">
                  <c:v>44355</c:v>
                </c:pt>
                <c:pt idx="1678">
                  <c:v>44356</c:v>
                </c:pt>
                <c:pt idx="1679">
                  <c:v>44357</c:v>
                </c:pt>
                <c:pt idx="1680">
                  <c:v>44358</c:v>
                </c:pt>
                <c:pt idx="1681">
                  <c:v>44361</c:v>
                </c:pt>
                <c:pt idx="1682">
                  <c:v>44362</c:v>
                </c:pt>
                <c:pt idx="1683">
                  <c:v>44363</c:v>
                </c:pt>
                <c:pt idx="1684">
                  <c:v>44364</c:v>
                </c:pt>
                <c:pt idx="1685">
                  <c:v>44365</c:v>
                </c:pt>
              </c:numCache>
            </c:numRef>
          </c:cat>
          <c:val>
            <c:numRef>
              <c:f>Hoja1!$D$2:$D$1687</c:f>
              <c:numCache>
                <c:formatCode>0.000</c:formatCode>
                <c:ptCount val="1686"/>
                <c:pt idx="0">
                  <c:v>155.59</c:v>
                </c:pt>
                <c:pt idx="1">
                  <c:v>160.88999999999999</c:v>
                </c:pt>
                <c:pt idx="2">
                  <c:v>149.80500000000001</c:v>
                </c:pt>
                <c:pt idx="3">
                  <c:v>151.01</c:v>
                </c:pt>
                <c:pt idx="4">
                  <c:v>151.34</c:v>
                </c:pt>
                <c:pt idx="5">
                  <c:v>149.57</c:v>
                </c:pt>
                <c:pt idx="6">
                  <c:v>143.94999999999999</c:v>
                </c:pt>
                <c:pt idx="7">
                  <c:v>142.47499999999999</c:v>
                </c:pt>
                <c:pt idx="8">
                  <c:v>151.82</c:v>
                </c:pt>
                <c:pt idx="9">
                  <c:v>146.69</c:v>
                </c:pt>
                <c:pt idx="10">
                  <c:v>152.63</c:v>
                </c:pt>
                <c:pt idx="12">
                  <c:v>140.53</c:v>
                </c:pt>
                <c:pt idx="13">
                  <c:v>144.30000000000001</c:v>
                </c:pt>
                <c:pt idx="14">
                  <c:v>145.83000000000001</c:v>
                </c:pt>
                <c:pt idx="15">
                  <c:v>149.29</c:v>
                </c:pt>
                <c:pt idx="16">
                  <c:v>147.41999999999999</c:v>
                </c:pt>
                <c:pt idx="17">
                  <c:v>156.38499999999999</c:v>
                </c:pt>
                <c:pt idx="18">
                  <c:v>147.75</c:v>
                </c:pt>
                <c:pt idx="19">
                  <c:v>150.88</c:v>
                </c:pt>
                <c:pt idx="20">
                  <c:v>164.63</c:v>
                </c:pt>
                <c:pt idx="21">
                  <c:v>174.96</c:v>
                </c:pt>
                <c:pt idx="22">
                  <c:v>179.38</c:v>
                </c:pt>
                <c:pt idx="23">
                  <c:v>160.91999999999999</c:v>
                </c:pt>
                <c:pt idx="24">
                  <c:v>165.23</c:v>
                </c:pt>
                <c:pt idx="25">
                  <c:v>170.66</c:v>
                </c:pt>
                <c:pt idx="26">
                  <c:v>173.32</c:v>
                </c:pt>
                <c:pt idx="27">
                  <c:v>170.73</c:v>
                </c:pt>
                <c:pt idx="28">
                  <c:v>171.57</c:v>
                </c:pt>
                <c:pt idx="29">
                  <c:v>174.55</c:v>
                </c:pt>
                <c:pt idx="30">
                  <c:v>177.62</c:v>
                </c:pt>
                <c:pt idx="32">
                  <c:v>174.01</c:v>
                </c:pt>
                <c:pt idx="33">
                  <c:v>173.86</c:v>
                </c:pt>
                <c:pt idx="34">
                  <c:v>177.745</c:v>
                </c:pt>
                <c:pt idx="35">
                  <c:v>181.82</c:v>
                </c:pt>
                <c:pt idx="36">
                  <c:v>186.37</c:v>
                </c:pt>
                <c:pt idx="37">
                  <c:v>183.77</c:v>
                </c:pt>
                <c:pt idx="38">
                  <c:v>195.44</c:v>
                </c:pt>
                <c:pt idx="39">
                  <c:v>191.33</c:v>
                </c:pt>
                <c:pt idx="40">
                  <c:v>198.79</c:v>
                </c:pt>
                <c:pt idx="41">
                  <c:v>188.98</c:v>
                </c:pt>
                <c:pt idx="42">
                  <c:v>196.24</c:v>
                </c:pt>
                <c:pt idx="43">
                  <c:v>192.44499999999999</c:v>
                </c:pt>
                <c:pt idx="44">
                  <c:v>191.85499999999999</c:v>
                </c:pt>
                <c:pt idx="45">
                  <c:v>190.44</c:v>
                </c:pt>
                <c:pt idx="46">
                  <c:v>189.72</c:v>
                </c:pt>
                <c:pt idx="47">
                  <c:v>190.33</c:v>
                </c:pt>
                <c:pt idx="48">
                  <c:v>190.89</c:v>
                </c:pt>
                <c:pt idx="49">
                  <c:v>185.7</c:v>
                </c:pt>
                <c:pt idx="50">
                  <c:v>179.60499999999999</c:v>
                </c:pt>
                <c:pt idx="51">
                  <c:v>177.98500000000001</c:v>
                </c:pt>
                <c:pt idx="52">
                  <c:v>179.76</c:v>
                </c:pt>
                <c:pt idx="53">
                  <c:v>185.785</c:v>
                </c:pt>
                <c:pt idx="54">
                  <c:v>183.80500000000001</c:v>
                </c:pt>
                <c:pt idx="55">
                  <c:v>185.655</c:v>
                </c:pt>
                <c:pt idx="56">
                  <c:v>197.14</c:v>
                </c:pt>
                <c:pt idx="57">
                  <c:v>186.47</c:v>
                </c:pt>
                <c:pt idx="58">
                  <c:v>188.9</c:v>
                </c:pt>
                <c:pt idx="59">
                  <c:v>193.42</c:v>
                </c:pt>
                <c:pt idx="60">
                  <c:v>192.93</c:v>
                </c:pt>
                <c:pt idx="61">
                  <c:v>191.77</c:v>
                </c:pt>
                <c:pt idx="62">
                  <c:v>187.375</c:v>
                </c:pt>
                <c:pt idx="63">
                  <c:v>196.745</c:v>
                </c:pt>
                <c:pt idx="64">
                  <c:v>189.755</c:v>
                </c:pt>
                <c:pt idx="66">
                  <c:v>198.375</c:v>
                </c:pt>
                <c:pt idx="67">
                  <c:v>195.84</c:v>
                </c:pt>
                <c:pt idx="68">
                  <c:v>184.17</c:v>
                </c:pt>
                <c:pt idx="69">
                  <c:v>188.17</c:v>
                </c:pt>
                <c:pt idx="70">
                  <c:v>190.98</c:v>
                </c:pt>
                <c:pt idx="71">
                  <c:v>190.96</c:v>
                </c:pt>
                <c:pt idx="72">
                  <c:v>192.85</c:v>
                </c:pt>
                <c:pt idx="73">
                  <c:v>201.35</c:v>
                </c:pt>
                <c:pt idx="74">
                  <c:v>205.29</c:v>
                </c:pt>
                <c:pt idx="75">
                  <c:v>204.99</c:v>
                </c:pt>
                <c:pt idx="76">
                  <c:v>207.4</c:v>
                </c:pt>
                <c:pt idx="77">
                  <c:v>205.31</c:v>
                </c:pt>
                <c:pt idx="78">
                  <c:v>211.32499999999999</c:v>
                </c:pt>
                <c:pt idx="79">
                  <c:v>215.935</c:v>
                </c:pt>
                <c:pt idx="80">
                  <c:v>219.95500000000001</c:v>
                </c:pt>
                <c:pt idx="81">
                  <c:v>221.24</c:v>
                </c:pt>
                <c:pt idx="82">
                  <c:v>224.44</c:v>
                </c:pt>
                <c:pt idx="83">
                  <c:v>224.5</c:v>
                </c:pt>
                <c:pt idx="84">
                  <c:v>223.76</c:v>
                </c:pt>
                <c:pt idx="85">
                  <c:v>222.78</c:v>
                </c:pt>
                <c:pt idx="86">
                  <c:v>219.89</c:v>
                </c:pt>
                <c:pt idx="87">
                  <c:v>223.59</c:v>
                </c:pt>
                <c:pt idx="88">
                  <c:v>224.91</c:v>
                </c:pt>
                <c:pt idx="89">
                  <c:v>221.28</c:v>
                </c:pt>
                <c:pt idx="90">
                  <c:v>216.93</c:v>
                </c:pt>
                <c:pt idx="91">
                  <c:v>216.64</c:v>
                </c:pt>
                <c:pt idx="92">
                  <c:v>221.93</c:v>
                </c:pt>
                <c:pt idx="93">
                  <c:v>222.8</c:v>
                </c:pt>
                <c:pt idx="94">
                  <c:v>223.5</c:v>
                </c:pt>
                <c:pt idx="95">
                  <c:v>229.43</c:v>
                </c:pt>
                <c:pt idx="96">
                  <c:v>228.86</c:v>
                </c:pt>
                <c:pt idx="97">
                  <c:v>228.25</c:v>
                </c:pt>
                <c:pt idx="98">
                  <c:v>232.86</c:v>
                </c:pt>
                <c:pt idx="99">
                  <c:v>239.99</c:v>
                </c:pt>
                <c:pt idx="100">
                  <c:v>241.14</c:v>
                </c:pt>
                <c:pt idx="102">
                  <c:v>235.14</c:v>
                </c:pt>
                <c:pt idx="103">
                  <c:v>232.51</c:v>
                </c:pt>
                <c:pt idx="104">
                  <c:v>237</c:v>
                </c:pt>
                <c:pt idx="105">
                  <c:v>246.77</c:v>
                </c:pt>
                <c:pt idx="106">
                  <c:v>246.345</c:v>
                </c:pt>
                <c:pt idx="107">
                  <c:v>247.23</c:v>
                </c:pt>
                <c:pt idx="108">
                  <c:v>245.28</c:v>
                </c:pt>
                <c:pt idx="109">
                  <c:v>241.81</c:v>
                </c:pt>
                <c:pt idx="110">
                  <c:v>244</c:v>
                </c:pt>
                <c:pt idx="111">
                  <c:v>238.5</c:v>
                </c:pt>
                <c:pt idx="112">
                  <c:v>244.46</c:v>
                </c:pt>
                <c:pt idx="113">
                  <c:v>252.39</c:v>
                </c:pt>
                <c:pt idx="114">
                  <c:v>251.935</c:v>
                </c:pt>
                <c:pt idx="115">
                  <c:v>251.86</c:v>
                </c:pt>
                <c:pt idx="116">
                  <c:v>250.66</c:v>
                </c:pt>
                <c:pt idx="117">
                  <c:v>252.45</c:v>
                </c:pt>
                <c:pt idx="118">
                  <c:v>250.67500000000001</c:v>
                </c:pt>
                <c:pt idx="119">
                  <c:v>251.63499999999999</c:v>
                </c:pt>
                <c:pt idx="120">
                  <c:v>247.11</c:v>
                </c:pt>
                <c:pt idx="121">
                  <c:v>244.22</c:v>
                </c:pt>
                <c:pt idx="122">
                  <c:v>249.41</c:v>
                </c:pt>
                <c:pt idx="123">
                  <c:v>246.73</c:v>
                </c:pt>
                <c:pt idx="124">
                  <c:v>248.1</c:v>
                </c:pt>
                <c:pt idx="125">
                  <c:v>249.29</c:v>
                </c:pt>
                <c:pt idx="126">
                  <c:v>250.33</c:v>
                </c:pt>
                <c:pt idx="127">
                  <c:v>256.69</c:v>
                </c:pt>
                <c:pt idx="128">
                  <c:v>255.35499999999999</c:v>
                </c:pt>
                <c:pt idx="129">
                  <c:v>258.68</c:v>
                </c:pt>
                <c:pt idx="131">
                  <c:v>248.87</c:v>
                </c:pt>
                <c:pt idx="132">
                  <c:v>254.69</c:v>
                </c:pt>
                <c:pt idx="133">
                  <c:v>258.39999999999998</c:v>
                </c:pt>
                <c:pt idx="134">
                  <c:v>258.13499999999999</c:v>
                </c:pt>
                <c:pt idx="135">
                  <c:v>251.4</c:v>
                </c:pt>
                <c:pt idx="136">
                  <c:v>243.51</c:v>
                </c:pt>
                <c:pt idx="137">
                  <c:v>241.57</c:v>
                </c:pt>
                <c:pt idx="138">
                  <c:v>238.26499999999999</c:v>
                </c:pt>
                <c:pt idx="139">
                  <c:v>242.42</c:v>
                </c:pt>
                <c:pt idx="140">
                  <c:v>244.36</c:v>
                </c:pt>
                <c:pt idx="141">
                  <c:v>242.78</c:v>
                </c:pt>
                <c:pt idx="142">
                  <c:v>242.34</c:v>
                </c:pt>
                <c:pt idx="143">
                  <c:v>234.76</c:v>
                </c:pt>
                <c:pt idx="144">
                  <c:v>231.31</c:v>
                </c:pt>
                <c:pt idx="145">
                  <c:v>221.99</c:v>
                </c:pt>
                <c:pt idx="146">
                  <c:v>215.41</c:v>
                </c:pt>
                <c:pt idx="147">
                  <c:v>221.59</c:v>
                </c:pt>
                <c:pt idx="148">
                  <c:v>223.75</c:v>
                </c:pt>
                <c:pt idx="149">
                  <c:v>220.15</c:v>
                </c:pt>
                <c:pt idx="150">
                  <c:v>220.7</c:v>
                </c:pt>
                <c:pt idx="151">
                  <c:v>213.82499999999999</c:v>
                </c:pt>
                <c:pt idx="152">
                  <c:v>215.52</c:v>
                </c:pt>
                <c:pt idx="153">
                  <c:v>216.3</c:v>
                </c:pt>
                <c:pt idx="154">
                  <c:v>211.405</c:v>
                </c:pt>
                <c:pt idx="155">
                  <c:v>200.67500000000001</c:v>
                </c:pt>
                <c:pt idx="156">
                  <c:v>206.27500000000001</c:v>
                </c:pt>
                <c:pt idx="157">
                  <c:v>205.87</c:v>
                </c:pt>
                <c:pt idx="158">
                  <c:v>215.6</c:v>
                </c:pt>
                <c:pt idx="159">
                  <c:v>214.66</c:v>
                </c:pt>
                <c:pt idx="160">
                  <c:v>208.815</c:v>
                </c:pt>
                <c:pt idx="161">
                  <c:v>201.29499999999999</c:v>
                </c:pt>
                <c:pt idx="162">
                  <c:v>194.55500000000001</c:v>
                </c:pt>
                <c:pt idx="163">
                  <c:v>185.17</c:v>
                </c:pt>
                <c:pt idx="164">
                  <c:v>178.58500000000001</c:v>
                </c:pt>
                <c:pt idx="165">
                  <c:v>178.61500000000001</c:v>
                </c:pt>
                <c:pt idx="166">
                  <c:v>169.97499999999999</c:v>
                </c:pt>
                <c:pt idx="167">
                  <c:v>156.72499999999999</c:v>
                </c:pt>
                <c:pt idx="168">
                  <c:v>147.435</c:v>
                </c:pt>
                <c:pt idx="169">
                  <c:v>151.62</c:v>
                </c:pt>
                <c:pt idx="170">
                  <c:v>163.33500000000001</c:v>
                </c:pt>
                <c:pt idx="171">
                  <c:v>177.66</c:v>
                </c:pt>
                <c:pt idx="172">
                  <c:v>162.56</c:v>
                </c:pt>
                <c:pt idx="173">
                  <c:v>162.9</c:v>
                </c:pt>
                <c:pt idx="174">
                  <c:v>164.46</c:v>
                </c:pt>
                <c:pt idx="175">
                  <c:v>164.19499999999999</c:v>
                </c:pt>
                <c:pt idx="177">
                  <c:v>161.21</c:v>
                </c:pt>
                <c:pt idx="178">
                  <c:v>157.47</c:v>
                </c:pt>
                <c:pt idx="179">
                  <c:v>156.11000000000001</c:v>
                </c:pt>
                <c:pt idx="180">
                  <c:v>152.36500000000001</c:v>
                </c:pt>
                <c:pt idx="181">
                  <c:v>144.93</c:v>
                </c:pt>
                <c:pt idx="182">
                  <c:v>150.29</c:v>
                </c:pt>
                <c:pt idx="183">
                  <c:v>157.46</c:v>
                </c:pt>
                <c:pt idx="184">
                  <c:v>156.85</c:v>
                </c:pt>
                <c:pt idx="185">
                  <c:v>156.87</c:v>
                </c:pt>
                <c:pt idx="186">
                  <c:v>162.63</c:v>
                </c:pt>
                <c:pt idx="187">
                  <c:v>161.01</c:v>
                </c:pt>
                <c:pt idx="188">
                  <c:v>156.86500000000001</c:v>
                </c:pt>
                <c:pt idx="189">
                  <c:v>153.38</c:v>
                </c:pt>
                <c:pt idx="190">
                  <c:v>160.06</c:v>
                </c:pt>
                <c:pt idx="191">
                  <c:v>158.26</c:v>
                </c:pt>
                <c:pt idx="192">
                  <c:v>159.94999999999999</c:v>
                </c:pt>
                <c:pt idx="193">
                  <c:v>163.41999999999999</c:v>
                </c:pt>
                <c:pt idx="194">
                  <c:v>160.68</c:v>
                </c:pt>
                <c:pt idx="195">
                  <c:v>159.89500000000001</c:v>
                </c:pt>
                <c:pt idx="196">
                  <c:v>165.91</c:v>
                </c:pt>
                <c:pt idx="197">
                  <c:v>165.37</c:v>
                </c:pt>
                <c:pt idx="198">
                  <c:v>159.5</c:v>
                </c:pt>
                <c:pt idx="199">
                  <c:v>166.03</c:v>
                </c:pt>
                <c:pt idx="200">
                  <c:v>165.17</c:v>
                </c:pt>
                <c:pt idx="201">
                  <c:v>156.48500000000001</c:v>
                </c:pt>
                <c:pt idx="202">
                  <c:v>147.77500000000001</c:v>
                </c:pt>
                <c:pt idx="203">
                  <c:v>144.08000000000001</c:v>
                </c:pt>
                <c:pt idx="204">
                  <c:v>146.095</c:v>
                </c:pt>
                <c:pt idx="205">
                  <c:v>148.30000000000001</c:v>
                </c:pt>
                <c:pt idx="206">
                  <c:v>140.13999999999999</c:v>
                </c:pt>
                <c:pt idx="207">
                  <c:v>140.95500000000001</c:v>
                </c:pt>
                <c:pt idx="208">
                  <c:v>140.215</c:v>
                </c:pt>
                <c:pt idx="209">
                  <c:v>142.1</c:v>
                </c:pt>
                <c:pt idx="210">
                  <c:v>140.88999999999999</c:v>
                </c:pt>
                <c:pt idx="211">
                  <c:v>139.28</c:v>
                </c:pt>
                <c:pt idx="212">
                  <c:v>139.58000000000001</c:v>
                </c:pt>
                <c:pt idx="213">
                  <c:v>147.215</c:v>
                </c:pt>
                <c:pt idx="214">
                  <c:v>150.19</c:v>
                </c:pt>
                <c:pt idx="215">
                  <c:v>153.035</c:v>
                </c:pt>
                <c:pt idx="216">
                  <c:v>159.28</c:v>
                </c:pt>
                <c:pt idx="217">
                  <c:v>177.55</c:v>
                </c:pt>
                <c:pt idx="218">
                  <c:v>173.565</c:v>
                </c:pt>
                <c:pt idx="219">
                  <c:v>167.6</c:v>
                </c:pt>
                <c:pt idx="220">
                  <c:v>164.95</c:v>
                </c:pt>
                <c:pt idx="221">
                  <c:v>154.92500000000001</c:v>
                </c:pt>
                <c:pt idx="222">
                  <c:v>148.18</c:v>
                </c:pt>
                <c:pt idx="223">
                  <c:v>140.69</c:v>
                </c:pt>
                <c:pt idx="224">
                  <c:v>133.31</c:v>
                </c:pt>
                <c:pt idx="225">
                  <c:v>131.76499999999999</c:v>
                </c:pt>
                <c:pt idx="226">
                  <c:v>131.23500000000001</c:v>
                </c:pt>
                <c:pt idx="227">
                  <c:v>133.05000000000001</c:v>
                </c:pt>
                <c:pt idx="228">
                  <c:v>135.73500000000001</c:v>
                </c:pt>
                <c:pt idx="229">
                  <c:v>133.51</c:v>
                </c:pt>
                <c:pt idx="230">
                  <c:v>132.46</c:v>
                </c:pt>
                <c:pt idx="231">
                  <c:v>135.52000000000001</c:v>
                </c:pt>
                <c:pt idx="232">
                  <c:v>141.37</c:v>
                </c:pt>
                <c:pt idx="233">
                  <c:v>141.61000000000001</c:v>
                </c:pt>
                <c:pt idx="236">
                  <c:v>136.315</c:v>
                </c:pt>
                <c:pt idx="237">
                  <c:v>142.05000000000001</c:v>
                </c:pt>
                <c:pt idx="238">
                  <c:v>134.06</c:v>
                </c:pt>
                <c:pt idx="239">
                  <c:v>138.88</c:v>
                </c:pt>
                <c:pt idx="240">
                  <c:v>137.4</c:v>
                </c:pt>
                <c:pt idx="241">
                  <c:v>128.565</c:v>
                </c:pt>
                <c:pt idx="242">
                  <c:v>129.83500000000001</c:v>
                </c:pt>
                <c:pt idx="243">
                  <c:v>133.79499999999999</c:v>
                </c:pt>
                <c:pt idx="244">
                  <c:v>138.64500000000001</c:v>
                </c:pt>
                <c:pt idx="245">
                  <c:v>139.9</c:v>
                </c:pt>
                <c:pt idx="246">
                  <c:v>132.58000000000001</c:v>
                </c:pt>
                <c:pt idx="247">
                  <c:v>129.315</c:v>
                </c:pt>
                <c:pt idx="248">
                  <c:v>131.63</c:v>
                </c:pt>
                <c:pt idx="249">
                  <c:v>132.91</c:v>
                </c:pt>
                <c:pt idx="250">
                  <c:v>138.25</c:v>
                </c:pt>
                <c:pt idx="251">
                  <c:v>131.97999999999999</c:v>
                </c:pt>
                <c:pt idx="252">
                  <c:v>126.34</c:v>
                </c:pt>
                <c:pt idx="253">
                  <c:v>131.94999999999999</c:v>
                </c:pt>
                <c:pt idx="254">
                  <c:v>135.08000000000001</c:v>
                </c:pt>
                <c:pt idx="256">
                  <c:v>132.80000000000001</c:v>
                </c:pt>
                <c:pt idx="257">
                  <c:v>136.28</c:v>
                </c:pt>
                <c:pt idx="258">
                  <c:v>133.61000000000001</c:v>
                </c:pt>
                <c:pt idx="259">
                  <c:v>135.97499999999999</c:v>
                </c:pt>
                <c:pt idx="261">
                  <c:v>138.69499999999999</c:v>
                </c:pt>
                <c:pt idx="262">
                  <c:v>133.66999999999999</c:v>
                </c:pt>
                <c:pt idx="263">
                  <c:v>124.43</c:v>
                </c:pt>
                <c:pt idx="264">
                  <c:v>129.47499999999999</c:v>
                </c:pt>
                <c:pt idx="265">
                  <c:v>129.02000000000001</c:v>
                </c:pt>
                <c:pt idx="266">
                  <c:v>126.175</c:v>
                </c:pt>
                <c:pt idx="267">
                  <c:v>120.23</c:v>
                </c:pt>
                <c:pt idx="268">
                  <c:v>113.28</c:v>
                </c:pt>
                <c:pt idx="269">
                  <c:v>113.09</c:v>
                </c:pt>
                <c:pt idx="270">
                  <c:v>109.87</c:v>
                </c:pt>
                <c:pt idx="272">
                  <c:v>110.12</c:v>
                </c:pt>
                <c:pt idx="273">
                  <c:v>107.52</c:v>
                </c:pt>
                <c:pt idx="274">
                  <c:v>110.11499999999999</c:v>
                </c:pt>
                <c:pt idx="275">
                  <c:v>117.06</c:v>
                </c:pt>
                <c:pt idx="276">
                  <c:v>121.5</c:v>
                </c:pt>
                <c:pt idx="277">
                  <c:v>123.6</c:v>
                </c:pt>
                <c:pt idx="278">
                  <c:v>124.45</c:v>
                </c:pt>
                <c:pt idx="279">
                  <c:v>129.03</c:v>
                </c:pt>
                <c:pt idx="280">
                  <c:v>132.38</c:v>
                </c:pt>
                <c:pt idx="281">
                  <c:v>130.55000000000001</c:v>
                </c:pt>
                <c:pt idx="282">
                  <c:v>124.58</c:v>
                </c:pt>
                <c:pt idx="283">
                  <c:v>123.995</c:v>
                </c:pt>
                <c:pt idx="284">
                  <c:v>121.09</c:v>
                </c:pt>
                <c:pt idx="285">
                  <c:v>113.02</c:v>
                </c:pt>
                <c:pt idx="286">
                  <c:v>101.86</c:v>
                </c:pt>
                <c:pt idx="287">
                  <c:v>98.14</c:v>
                </c:pt>
                <c:pt idx="288">
                  <c:v>104</c:v>
                </c:pt>
                <c:pt idx="289">
                  <c:v>104.045</c:v>
                </c:pt>
                <c:pt idx="290">
                  <c:v>115.94499999999999</c:v>
                </c:pt>
                <c:pt idx="292">
                  <c:v>107.715</c:v>
                </c:pt>
                <c:pt idx="293">
                  <c:v>112.34</c:v>
                </c:pt>
                <c:pt idx="294">
                  <c:v>102.99</c:v>
                </c:pt>
                <c:pt idx="295">
                  <c:v>107.315</c:v>
                </c:pt>
                <c:pt idx="296">
                  <c:v>110.06</c:v>
                </c:pt>
                <c:pt idx="297">
                  <c:v>105.38</c:v>
                </c:pt>
                <c:pt idx="298">
                  <c:v>118.08</c:v>
                </c:pt>
                <c:pt idx="299">
                  <c:v>117.72</c:v>
                </c:pt>
                <c:pt idx="300">
                  <c:v>114.26</c:v>
                </c:pt>
                <c:pt idx="301">
                  <c:v>120.32</c:v>
                </c:pt>
                <c:pt idx="302">
                  <c:v>114.97499999999999</c:v>
                </c:pt>
                <c:pt idx="303">
                  <c:v>111.82</c:v>
                </c:pt>
                <c:pt idx="304">
                  <c:v>112.255</c:v>
                </c:pt>
                <c:pt idx="305">
                  <c:v>120.21</c:v>
                </c:pt>
                <c:pt idx="306">
                  <c:v>127.895</c:v>
                </c:pt>
                <c:pt idx="307">
                  <c:v>130.03</c:v>
                </c:pt>
                <c:pt idx="308">
                  <c:v>139.30000000000001</c:v>
                </c:pt>
                <c:pt idx="309">
                  <c:v>138.65</c:v>
                </c:pt>
                <c:pt idx="310">
                  <c:v>140.43</c:v>
                </c:pt>
                <c:pt idx="311">
                  <c:v>138.51</c:v>
                </c:pt>
                <c:pt idx="312">
                  <c:v>137.69499999999999</c:v>
                </c:pt>
                <c:pt idx="313">
                  <c:v>137.58000000000001</c:v>
                </c:pt>
                <c:pt idx="314">
                  <c:v>138.83000000000001</c:v>
                </c:pt>
                <c:pt idx="315">
                  <c:v>139.72999999999999</c:v>
                </c:pt>
                <c:pt idx="316">
                  <c:v>144.63999999999999</c:v>
                </c:pt>
                <c:pt idx="317">
                  <c:v>150.08500000000001</c:v>
                </c:pt>
                <c:pt idx="318">
                  <c:v>148.785</c:v>
                </c:pt>
                <c:pt idx="319">
                  <c:v>158.71</c:v>
                </c:pt>
                <c:pt idx="321">
                  <c:v>154.31</c:v>
                </c:pt>
                <c:pt idx="322">
                  <c:v>153.83000000000001</c:v>
                </c:pt>
                <c:pt idx="323">
                  <c:v>150.11000000000001</c:v>
                </c:pt>
                <c:pt idx="324">
                  <c:v>150.41999999999999</c:v>
                </c:pt>
                <c:pt idx="325">
                  <c:v>146.035</c:v>
                </c:pt>
                <c:pt idx="326">
                  <c:v>143.57499999999999</c:v>
                </c:pt>
                <c:pt idx="327">
                  <c:v>143.155</c:v>
                </c:pt>
                <c:pt idx="328">
                  <c:v>145.22</c:v>
                </c:pt>
                <c:pt idx="329">
                  <c:v>144.995</c:v>
                </c:pt>
                <c:pt idx="330">
                  <c:v>155.12</c:v>
                </c:pt>
                <c:pt idx="331">
                  <c:v>158.27000000000001</c:v>
                </c:pt>
                <c:pt idx="332">
                  <c:v>159.93</c:v>
                </c:pt>
                <c:pt idx="333">
                  <c:v>159.44999999999999</c:v>
                </c:pt>
                <c:pt idx="334">
                  <c:v>153.56</c:v>
                </c:pt>
                <c:pt idx="335">
                  <c:v>151.37</c:v>
                </c:pt>
                <c:pt idx="336">
                  <c:v>146.65</c:v>
                </c:pt>
                <c:pt idx="337">
                  <c:v>153.24</c:v>
                </c:pt>
                <c:pt idx="338">
                  <c:v>157.68</c:v>
                </c:pt>
                <c:pt idx="339">
                  <c:v>162.84</c:v>
                </c:pt>
                <c:pt idx="340">
                  <c:v>163.465</c:v>
                </c:pt>
                <c:pt idx="341">
                  <c:v>162.56</c:v>
                </c:pt>
                <c:pt idx="342">
                  <c:v>170.35</c:v>
                </c:pt>
                <c:pt idx="343">
                  <c:v>171.095</c:v>
                </c:pt>
                <c:pt idx="344">
                  <c:v>172.94499999999999</c:v>
                </c:pt>
                <c:pt idx="345">
                  <c:v>170.065</c:v>
                </c:pt>
                <c:pt idx="346">
                  <c:v>165.78</c:v>
                </c:pt>
                <c:pt idx="347">
                  <c:v>160.5</c:v>
                </c:pt>
                <c:pt idx="348">
                  <c:v>161.41</c:v>
                </c:pt>
                <c:pt idx="349">
                  <c:v>162.88999999999999</c:v>
                </c:pt>
                <c:pt idx="350">
                  <c:v>164.37</c:v>
                </c:pt>
                <c:pt idx="351">
                  <c:v>149.27000000000001</c:v>
                </c:pt>
                <c:pt idx="352">
                  <c:v>153.07</c:v>
                </c:pt>
                <c:pt idx="353">
                  <c:v>160.65</c:v>
                </c:pt>
                <c:pt idx="354">
                  <c:v>160.83000000000001</c:v>
                </c:pt>
                <c:pt idx="355">
                  <c:v>161.82</c:v>
                </c:pt>
                <c:pt idx="356">
                  <c:v>162.005</c:v>
                </c:pt>
                <c:pt idx="357">
                  <c:v>165.285</c:v>
                </c:pt>
                <c:pt idx="358">
                  <c:v>169.14</c:v>
                </c:pt>
                <c:pt idx="359">
                  <c:v>167.14</c:v>
                </c:pt>
                <c:pt idx="360">
                  <c:v>166.56</c:v>
                </c:pt>
                <c:pt idx="361">
                  <c:v>164.935</c:v>
                </c:pt>
                <c:pt idx="362">
                  <c:v>167.94</c:v>
                </c:pt>
                <c:pt idx="363">
                  <c:v>168.66</c:v>
                </c:pt>
                <c:pt idx="364">
                  <c:v>167.2</c:v>
                </c:pt>
                <c:pt idx="365">
                  <c:v>169.03</c:v>
                </c:pt>
                <c:pt idx="367">
                  <c:v>167.965</c:v>
                </c:pt>
                <c:pt idx="368">
                  <c:v>170.905</c:v>
                </c:pt>
                <c:pt idx="369">
                  <c:v>171.83500000000001</c:v>
                </c:pt>
                <c:pt idx="370">
                  <c:v>167.875</c:v>
                </c:pt>
                <c:pt idx="371">
                  <c:v>166.37</c:v>
                </c:pt>
                <c:pt idx="372">
                  <c:v>166.58500000000001</c:v>
                </c:pt>
                <c:pt idx="373">
                  <c:v>169.60499999999999</c:v>
                </c:pt>
                <c:pt idx="374">
                  <c:v>169.23500000000001</c:v>
                </c:pt>
                <c:pt idx="375">
                  <c:v>163.96</c:v>
                </c:pt>
                <c:pt idx="376">
                  <c:v>161.62</c:v>
                </c:pt>
                <c:pt idx="377">
                  <c:v>160.255</c:v>
                </c:pt>
                <c:pt idx="378">
                  <c:v>158.26499999999999</c:v>
                </c:pt>
                <c:pt idx="379">
                  <c:v>155.78</c:v>
                </c:pt>
                <c:pt idx="380">
                  <c:v>159.28</c:v>
                </c:pt>
                <c:pt idx="381">
                  <c:v>166.27</c:v>
                </c:pt>
                <c:pt idx="382">
                  <c:v>167.16499999999999</c:v>
                </c:pt>
                <c:pt idx="383">
                  <c:v>169.07</c:v>
                </c:pt>
                <c:pt idx="384">
                  <c:v>170.6</c:v>
                </c:pt>
                <c:pt idx="385">
                  <c:v>161.625</c:v>
                </c:pt>
                <c:pt idx="386">
                  <c:v>157.91999999999999</c:v>
                </c:pt>
                <c:pt idx="387">
                  <c:v>161.99</c:v>
                </c:pt>
                <c:pt idx="388">
                  <c:v>164.08</c:v>
                </c:pt>
                <c:pt idx="389">
                  <c:v>160.38</c:v>
                </c:pt>
                <c:pt idx="390">
                  <c:v>160.22499999999999</c:v>
                </c:pt>
                <c:pt idx="392">
                  <c:v>152.87</c:v>
                </c:pt>
                <c:pt idx="393">
                  <c:v>155.54</c:v>
                </c:pt>
                <c:pt idx="394">
                  <c:v>149.935</c:v>
                </c:pt>
                <c:pt idx="395">
                  <c:v>149.58000000000001</c:v>
                </c:pt>
                <c:pt idx="396">
                  <c:v>148.85</c:v>
                </c:pt>
                <c:pt idx="397">
                  <c:v>153.88499999999999</c:v>
                </c:pt>
                <c:pt idx="398">
                  <c:v>148.84</c:v>
                </c:pt>
                <c:pt idx="399">
                  <c:v>154.65</c:v>
                </c:pt>
                <c:pt idx="400">
                  <c:v>163.95</c:v>
                </c:pt>
                <c:pt idx="401">
                  <c:v>159.72</c:v>
                </c:pt>
                <c:pt idx="402">
                  <c:v>148.77000000000001</c:v>
                </c:pt>
                <c:pt idx="403">
                  <c:v>149.12</c:v>
                </c:pt>
                <c:pt idx="404">
                  <c:v>147.25</c:v>
                </c:pt>
                <c:pt idx="405">
                  <c:v>148.52500000000001</c:v>
                </c:pt>
                <c:pt idx="406">
                  <c:v>147.23500000000001</c:v>
                </c:pt>
                <c:pt idx="407">
                  <c:v>151.52000000000001</c:v>
                </c:pt>
                <c:pt idx="408">
                  <c:v>146.595</c:v>
                </c:pt>
                <c:pt idx="409">
                  <c:v>141.36000000000001</c:v>
                </c:pt>
                <c:pt idx="410">
                  <c:v>141.44</c:v>
                </c:pt>
                <c:pt idx="411">
                  <c:v>143.61000000000001</c:v>
                </c:pt>
                <c:pt idx="412">
                  <c:v>143.66</c:v>
                </c:pt>
                <c:pt idx="413">
                  <c:v>147.24</c:v>
                </c:pt>
                <c:pt idx="414">
                  <c:v>149.30000000000001</c:v>
                </c:pt>
                <c:pt idx="415">
                  <c:v>150.005</c:v>
                </c:pt>
                <c:pt idx="416">
                  <c:v>148.19999999999999</c:v>
                </c:pt>
                <c:pt idx="417">
                  <c:v>147.37</c:v>
                </c:pt>
                <c:pt idx="418">
                  <c:v>143.76499999999999</c:v>
                </c:pt>
                <c:pt idx="419">
                  <c:v>149.29499999999999</c:v>
                </c:pt>
                <c:pt idx="420">
                  <c:v>149.715</c:v>
                </c:pt>
                <c:pt idx="421">
                  <c:v>153.57</c:v>
                </c:pt>
                <c:pt idx="422">
                  <c:v>155.26</c:v>
                </c:pt>
                <c:pt idx="423">
                  <c:v>160.42500000000001</c:v>
                </c:pt>
                <c:pt idx="424">
                  <c:v>163.22</c:v>
                </c:pt>
                <c:pt idx="425">
                  <c:v>165.29</c:v>
                </c:pt>
                <c:pt idx="426">
                  <c:v>161.91999999999999</c:v>
                </c:pt>
                <c:pt idx="427">
                  <c:v>166.38</c:v>
                </c:pt>
                <c:pt idx="428">
                  <c:v>167.71</c:v>
                </c:pt>
                <c:pt idx="429">
                  <c:v>167.37</c:v>
                </c:pt>
                <c:pt idx="430">
                  <c:v>166.84</c:v>
                </c:pt>
                <c:pt idx="431">
                  <c:v>160.33000000000001</c:v>
                </c:pt>
                <c:pt idx="432">
                  <c:v>155.19999999999999</c:v>
                </c:pt>
                <c:pt idx="433">
                  <c:v>145.215</c:v>
                </c:pt>
                <c:pt idx="434">
                  <c:v>138.11500000000001</c:v>
                </c:pt>
                <c:pt idx="435">
                  <c:v>139.76</c:v>
                </c:pt>
                <c:pt idx="437">
                  <c:v>141.88999999999999</c:v>
                </c:pt>
                <c:pt idx="438">
                  <c:v>147.88999999999999</c:v>
                </c:pt>
                <c:pt idx="439">
                  <c:v>155.9</c:v>
                </c:pt>
                <c:pt idx="440">
                  <c:v>149.36000000000001</c:v>
                </c:pt>
                <c:pt idx="441">
                  <c:v>149.74</c:v>
                </c:pt>
                <c:pt idx="442">
                  <c:v>146.4</c:v>
                </c:pt>
                <c:pt idx="443">
                  <c:v>148.15</c:v>
                </c:pt>
                <c:pt idx="444">
                  <c:v>155.02000000000001</c:v>
                </c:pt>
                <c:pt idx="445">
                  <c:v>153.785</c:v>
                </c:pt>
                <c:pt idx="446">
                  <c:v>153.33000000000001</c:v>
                </c:pt>
                <c:pt idx="447">
                  <c:v>151.21</c:v>
                </c:pt>
                <c:pt idx="448">
                  <c:v>157.4</c:v>
                </c:pt>
                <c:pt idx="449">
                  <c:v>159.55500000000001</c:v>
                </c:pt>
                <c:pt idx="450">
                  <c:v>155.94</c:v>
                </c:pt>
                <c:pt idx="451">
                  <c:v>159.49</c:v>
                </c:pt>
                <c:pt idx="452">
                  <c:v>155.245</c:v>
                </c:pt>
                <c:pt idx="453">
                  <c:v>163.35</c:v>
                </c:pt>
                <c:pt idx="454">
                  <c:v>160.46</c:v>
                </c:pt>
                <c:pt idx="455">
                  <c:v>162.81</c:v>
                </c:pt>
                <c:pt idx="456">
                  <c:v>164.67500000000001</c:v>
                </c:pt>
                <c:pt idx="457">
                  <c:v>168.83500000000001</c:v>
                </c:pt>
                <c:pt idx="458">
                  <c:v>168.405</c:v>
                </c:pt>
                <c:pt idx="459">
                  <c:v>168.655</c:v>
                </c:pt>
                <c:pt idx="460">
                  <c:v>166.68</c:v>
                </c:pt>
                <c:pt idx="461">
                  <c:v>169.095</c:v>
                </c:pt>
                <c:pt idx="462">
                  <c:v>166.41499999999999</c:v>
                </c:pt>
                <c:pt idx="463">
                  <c:v>167.44</c:v>
                </c:pt>
                <c:pt idx="464">
                  <c:v>170.80500000000001</c:v>
                </c:pt>
                <c:pt idx="465">
                  <c:v>170.73500000000001</c:v>
                </c:pt>
                <c:pt idx="466">
                  <c:v>168.99</c:v>
                </c:pt>
                <c:pt idx="467">
                  <c:v>169.12</c:v>
                </c:pt>
                <c:pt idx="468">
                  <c:v>173.11</c:v>
                </c:pt>
                <c:pt idx="469">
                  <c:v>166.12</c:v>
                </c:pt>
                <c:pt idx="470">
                  <c:v>170.51499999999999</c:v>
                </c:pt>
                <c:pt idx="471">
                  <c:v>167.505</c:v>
                </c:pt>
                <c:pt idx="472">
                  <c:v>166.42500000000001</c:v>
                </c:pt>
                <c:pt idx="473">
                  <c:v>164.185</c:v>
                </c:pt>
                <c:pt idx="474">
                  <c:v>164.58500000000001</c:v>
                </c:pt>
                <c:pt idx="475">
                  <c:v>163.285</c:v>
                </c:pt>
                <c:pt idx="476">
                  <c:v>159.82499999999999</c:v>
                </c:pt>
                <c:pt idx="477">
                  <c:v>159.91</c:v>
                </c:pt>
                <c:pt idx="478">
                  <c:v>159.16499999999999</c:v>
                </c:pt>
                <c:pt idx="479">
                  <c:v>155.32499999999999</c:v>
                </c:pt>
                <c:pt idx="480">
                  <c:v>150.98500000000001</c:v>
                </c:pt>
                <c:pt idx="481">
                  <c:v>151.72499999999999</c:v>
                </c:pt>
                <c:pt idx="482">
                  <c:v>147.41999999999999</c:v>
                </c:pt>
                <c:pt idx="483">
                  <c:v>145.47</c:v>
                </c:pt>
                <c:pt idx="484">
                  <c:v>142.27000000000001</c:v>
                </c:pt>
                <c:pt idx="485">
                  <c:v>137.03</c:v>
                </c:pt>
                <c:pt idx="486">
                  <c:v>138.03</c:v>
                </c:pt>
                <c:pt idx="487">
                  <c:v>141.5</c:v>
                </c:pt>
                <c:pt idx="488">
                  <c:v>142.91</c:v>
                </c:pt>
                <c:pt idx="489">
                  <c:v>142.80000000000001</c:v>
                </c:pt>
                <c:pt idx="490">
                  <c:v>143.035</c:v>
                </c:pt>
                <c:pt idx="491">
                  <c:v>149.15</c:v>
                </c:pt>
                <c:pt idx="492">
                  <c:v>151.35499999999999</c:v>
                </c:pt>
                <c:pt idx="493">
                  <c:v>153.04499999999999</c:v>
                </c:pt>
                <c:pt idx="496">
                  <c:v>152.02000000000001</c:v>
                </c:pt>
                <c:pt idx="497">
                  <c:v>148.08500000000001</c:v>
                </c:pt>
                <c:pt idx="498">
                  <c:v>158.5</c:v>
                </c:pt>
                <c:pt idx="499">
                  <c:v>164.7</c:v>
                </c:pt>
                <c:pt idx="500">
                  <c:v>165.66</c:v>
                </c:pt>
                <c:pt idx="501">
                  <c:v>169.5</c:v>
                </c:pt>
                <c:pt idx="502">
                  <c:v>167.465</c:v>
                </c:pt>
                <c:pt idx="503">
                  <c:v>164.82</c:v>
                </c:pt>
                <c:pt idx="504">
                  <c:v>164.72</c:v>
                </c:pt>
                <c:pt idx="505">
                  <c:v>165.98</c:v>
                </c:pt>
                <c:pt idx="506">
                  <c:v>165.67500000000001</c:v>
                </c:pt>
                <c:pt idx="507">
                  <c:v>169.32</c:v>
                </c:pt>
                <c:pt idx="508">
                  <c:v>166.435</c:v>
                </c:pt>
                <c:pt idx="509">
                  <c:v>169.71</c:v>
                </c:pt>
                <c:pt idx="510">
                  <c:v>170.71</c:v>
                </c:pt>
                <c:pt idx="511">
                  <c:v>167.76499999999999</c:v>
                </c:pt>
                <c:pt idx="512">
                  <c:v>169.86</c:v>
                </c:pt>
                <c:pt idx="513">
                  <c:v>173.05</c:v>
                </c:pt>
                <c:pt idx="514">
                  <c:v>172.27500000000001</c:v>
                </c:pt>
                <c:pt idx="515">
                  <c:v>176.17</c:v>
                </c:pt>
                <c:pt idx="517">
                  <c:v>178.155</c:v>
                </c:pt>
                <c:pt idx="518">
                  <c:v>181.07</c:v>
                </c:pt>
                <c:pt idx="519">
                  <c:v>183.60499999999999</c:v>
                </c:pt>
                <c:pt idx="520">
                  <c:v>181.965</c:v>
                </c:pt>
                <c:pt idx="522">
                  <c:v>175.93</c:v>
                </c:pt>
                <c:pt idx="523">
                  <c:v>178.59</c:v>
                </c:pt>
                <c:pt idx="524">
                  <c:v>178.27</c:v>
                </c:pt>
                <c:pt idx="525">
                  <c:v>180.97499999999999</c:v>
                </c:pt>
                <c:pt idx="526">
                  <c:v>175.17</c:v>
                </c:pt>
                <c:pt idx="527">
                  <c:v>172.17</c:v>
                </c:pt>
                <c:pt idx="528">
                  <c:v>175.04</c:v>
                </c:pt>
                <c:pt idx="529">
                  <c:v>176.20500000000001</c:v>
                </c:pt>
                <c:pt idx="530">
                  <c:v>179.17</c:v>
                </c:pt>
                <c:pt idx="532">
                  <c:v>176.04</c:v>
                </c:pt>
                <c:pt idx="533">
                  <c:v>174.37</c:v>
                </c:pt>
                <c:pt idx="534">
                  <c:v>169.32499999999999</c:v>
                </c:pt>
                <c:pt idx="535">
                  <c:v>173.6</c:v>
                </c:pt>
                <c:pt idx="536">
                  <c:v>170.54499999999999</c:v>
                </c:pt>
                <c:pt idx="537">
                  <c:v>171.465</c:v>
                </c:pt>
                <c:pt idx="538">
                  <c:v>167.36500000000001</c:v>
                </c:pt>
                <c:pt idx="539">
                  <c:v>169.05500000000001</c:v>
                </c:pt>
                <c:pt idx="540">
                  <c:v>167.43</c:v>
                </c:pt>
                <c:pt idx="541">
                  <c:v>165.56</c:v>
                </c:pt>
                <c:pt idx="542">
                  <c:v>168.46</c:v>
                </c:pt>
                <c:pt idx="543">
                  <c:v>172.41</c:v>
                </c:pt>
                <c:pt idx="544">
                  <c:v>166.91499999999999</c:v>
                </c:pt>
                <c:pt idx="545">
                  <c:v>169.62</c:v>
                </c:pt>
                <c:pt idx="546">
                  <c:v>164.78</c:v>
                </c:pt>
                <c:pt idx="547">
                  <c:v>161.125</c:v>
                </c:pt>
                <c:pt idx="548">
                  <c:v>167.64500000000001</c:v>
                </c:pt>
                <c:pt idx="549">
                  <c:v>169.52</c:v>
                </c:pt>
                <c:pt idx="550">
                  <c:v>171.46</c:v>
                </c:pt>
                <c:pt idx="551">
                  <c:v>166.83500000000001</c:v>
                </c:pt>
                <c:pt idx="552">
                  <c:v>167.17</c:v>
                </c:pt>
                <c:pt idx="553">
                  <c:v>167.04</c:v>
                </c:pt>
                <c:pt idx="554">
                  <c:v>163.32</c:v>
                </c:pt>
                <c:pt idx="555">
                  <c:v>167.535</c:v>
                </c:pt>
                <c:pt idx="557">
                  <c:v>167.15</c:v>
                </c:pt>
                <c:pt idx="558">
                  <c:v>169.58</c:v>
                </c:pt>
                <c:pt idx="559">
                  <c:v>170.11</c:v>
                </c:pt>
                <c:pt idx="560">
                  <c:v>169.02500000000001</c:v>
                </c:pt>
                <c:pt idx="561">
                  <c:v>171.79499999999999</c:v>
                </c:pt>
                <c:pt idx="562">
                  <c:v>171.94</c:v>
                </c:pt>
                <c:pt idx="563">
                  <c:v>166.42500000000001</c:v>
                </c:pt>
                <c:pt idx="564">
                  <c:v>168.78</c:v>
                </c:pt>
                <c:pt idx="565">
                  <c:v>168.31</c:v>
                </c:pt>
                <c:pt idx="566">
                  <c:v>170.98</c:v>
                </c:pt>
                <c:pt idx="567">
                  <c:v>172.73</c:v>
                </c:pt>
                <c:pt idx="568">
                  <c:v>171.01</c:v>
                </c:pt>
                <c:pt idx="569">
                  <c:v>168.93</c:v>
                </c:pt>
                <c:pt idx="570">
                  <c:v>166.51</c:v>
                </c:pt>
                <c:pt idx="571">
                  <c:v>163.69499999999999</c:v>
                </c:pt>
                <c:pt idx="572">
                  <c:v>163.97499999999999</c:v>
                </c:pt>
                <c:pt idx="573">
                  <c:v>161.59</c:v>
                </c:pt>
                <c:pt idx="574">
                  <c:v>162.16999999999999</c:v>
                </c:pt>
                <c:pt idx="575">
                  <c:v>163.26499999999999</c:v>
                </c:pt>
                <c:pt idx="576">
                  <c:v>165.255</c:v>
                </c:pt>
                <c:pt idx="577">
                  <c:v>163.995</c:v>
                </c:pt>
                <c:pt idx="578">
                  <c:v>163.065</c:v>
                </c:pt>
                <c:pt idx="579">
                  <c:v>161.96</c:v>
                </c:pt>
                <c:pt idx="580">
                  <c:v>164.73</c:v>
                </c:pt>
                <c:pt idx="581">
                  <c:v>167.26499999999999</c:v>
                </c:pt>
                <c:pt idx="582">
                  <c:v>167.89</c:v>
                </c:pt>
                <c:pt idx="583">
                  <c:v>172.715</c:v>
                </c:pt>
                <c:pt idx="584">
                  <c:v>173.62</c:v>
                </c:pt>
                <c:pt idx="585">
                  <c:v>175.67500000000001</c:v>
                </c:pt>
                <c:pt idx="586">
                  <c:v>175.22</c:v>
                </c:pt>
                <c:pt idx="587">
                  <c:v>181.92</c:v>
                </c:pt>
                <c:pt idx="588">
                  <c:v>180.755</c:v>
                </c:pt>
                <c:pt idx="589">
                  <c:v>182.285</c:v>
                </c:pt>
                <c:pt idx="590">
                  <c:v>184.02</c:v>
                </c:pt>
                <c:pt idx="591">
                  <c:v>183.56</c:v>
                </c:pt>
                <c:pt idx="592">
                  <c:v>182.42</c:v>
                </c:pt>
                <c:pt idx="593">
                  <c:v>181.07</c:v>
                </c:pt>
                <c:pt idx="594">
                  <c:v>180.39</c:v>
                </c:pt>
                <c:pt idx="596">
                  <c:v>180.33500000000001</c:v>
                </c:pt>
                <c:pt idx="597">
                  <c:v>179.72499999999999</c:v>
                </c:pt>
                <c:pt idx="598">
                  <c:v>175.77500000000001</c:v>
                </c:pt>
                <c:pt idx="599">
                  <c:v>177.3</c:v>
                </c:pt>
                <c:pt idx="600">
                  <c:v>172.57499999999999</c:v>
                </c:pt>
                <c:pt idx="601">
                  <c:v>170.29</c:v>
                </c:pt>
                <c:pt idx="602">
                  <c:v>171.92500000000001</c:v>
                </c:pt>
                <c:pt idx="603">
                  <c:v>167.965</c:v>
                </c:pt>
                <c:pt idx="604">
                  <c:v>164.18</c:v>
                </c:pt>
                <c:pt idx="605">
                  <c:v>163.935</c:v>
                </c:pt>
                <c:pt idx="606">
                  <c:v>161.47</c:v>
                </c:pt>
                <c:pt idx="607">
                  <c:v>162.61000000000001</c:v>
                </c:pt>
                <c:pt idx="608">
                  <c:v>169.63</c:v>
                </c:pt>
                <c:pt idx="609">
                  <c:v>161.87</c:v>
                </c:pt>
                <c:pt idx="610">
                  <c:v>164.33500000000001</c:v>
                </c:pt>
                <c:pt idx="611">
                  <c:v>168.03</c:v>
                </c:pt>
                <c:pt idx="612">
                  <c:v>165.45</c:v>
                </c:pt>
                <c:pt idx="613">
                  <c:v>170.71</c:v>
                </c:pt>
                <c:pt idx="614">
                  <c:v>171.97</c:v>
                </c:pt>
                <c:pt idx="615">
                  <c:v>176.36</c:v>
                </c:pt>
                <c:pt idx="616">
                  <c:v>178.29</c:v>
                </c:pt>
                <c:pt idx="617">
                  <c:v>177.43</c:v>
                </c:pt>
                <c:pt idx="618">
                  <c:v>177.27</c:v>
                </c:pt>
                <c:pt idx="619">
                  <c:v>173.38</c:v>
                </c:pt>
                <c:pt idx="620">
                  <c:v>178.45500000000001</c:v>
                </c:pt>
                <c:pt idx="621">
                  <c:v>179.76</c:v>
                </c:pt>
                <c:pt idx="622">
                  <c:v>178.64</c:v>
                </c:pt>
                <c:pt idx="623">
                  <c:v>177.51</c:v>
                </c:pt>
                <c:pt idx="624">
                  <c:v>172.69</c:v>
                </c:pt>
                <c:pt idx="625">
                  <c:v>174.86</c:v>
                </c:pt>
                <c:pt idx="627">
                  <c:v>172.18</c:v>
                </c:pt>
                <c:pt idx="628">
                  <c:v>169.77500000000001</c:v>
                </c:pt>
                <c:pt idx="629">
                  <c:v>170.26499999999999</c:v>
                </c:pt>
                <c:pt idx="630">
                  <c:v>167.08500000000001</c:v>
                </c:pt>
                <c:pt idx="631">
                  <c:v>163</c:v>
                </c:pt>
                <c:pt idx="632">
                  <c:v>164.7</c:v>
                </c:pt>
                <c:pt idx="633">
                  <c:v>155.88</c:v>
                </c:pt>
                <c:pt idx="634">
                  <c:v>157.19</c:v>
                </c:pt>
                <c:pt idx="635">
                  <c:v>158.54499999999999</c:v>
                </c:pt>
                <c:pt idx="636">
                  <c:v>154.05000000000001</c:v>
                </c:pt>
                <c:pt idx="637">
                  <c:v>155.07499999999999</c:v>
                </c:pt>
                <c:pt idx="638">
                  <c:v>147.77000000000001</c:v>
                </c:pt>
                <c:pt idx="639">
                  <c:v>148.82</c:v>
                </c:pt>
                <c:pt idx="640">
                  <c:v>151.47999999999999</c:v>
                </c:pt>
                <c:pt idx="641">
                  <c:v>153.81</c:v>
                </c:pt>
                <c:pt idx="642">
                  <c:v>153.65</c:v>
                </c:pt>
                <c:pt idx="643">
                  <c:v>146.67500000000001</c:v>
                </c:pt>
                <c:pt idx="644">
                  <c:v>147.32499999999999</c:v>
                </c:pt>
                <c:pt idx="645">
                  <c:v>149.41</c:v>
                </c:pt>
                <c:pt idx="646">
                  <c:v>148.31</c:v>
                </c:pt>
                <c:pt idx="647">
                  <c:v>150.64500000000001</c:v>
                </c:pt>
                <c:pt idx="648">
                  <c:v>152.1</c:v>
                </c:pt>
                <c:pt idx="649">
                  <c:v>153.69999999999999</c:v>
                </c:pt>
                <c:pt idx="650">
                  <c:v>157.995</c:v>
                </c:pt>
                <c:pt idx="651">
                  <c:v>159.97999999999999</c:v>
                </c:pt>
                <c:pt idx="653">
                  <c:v>156.49</c:v>
                </c:pt>
                <c:pt idx="654">
                  <c:v>159.745</c:v>
                </c:pt>
                <c:pt idx="655">
                  <c:v>157.34</c:v>
                </c:pt>
                <c:pt idx="656">
                  <c:v>161.07</c:v>
                </c:pt>
                <c:pt idx="657">
                  <c:v>162.80500000000001</c:v>
                </c:pt>
                <c:pt idx="658">
                  <c:v>162.83000000000001</c:v>
                </c:pt>
                <c:pt idx="659">
                  <c:v>162.98500000000001</c:v>
                </c:pt>
                <c:pt idx="660">
                  <c:v>160.67500000000001</c:v>
                </c:pt>
                <c:pt idx="661">
                  <c:v>159.66999999999999</c:v>
                </c:pt>
                <c:pt idx="662">
                  <c:v>163.01499999999999</c:v>
                </c:pt>
                <c:pt idx="663">
                  <c:v>166.44</c:v>
                </c:pt>
                <c:pt idx="664">
                  <c:v>165.095</c:v>
                </c:pt>
                <c:pt idx="665">
                  <c:v>161.03</c:v>
                </c:pt>
                <c:pt idx="666">
                  <c:v>160.005</c:v>
                </c:pt>
                <c:pt idx="667">
                  <c:v>172.82499999999999</c:v>
                </c:pt>
                <c:pt idx="668">
                  <c:v>172.44</c:v>
                </c:pt>
                <c:pt idx="669">
                  <c:v>175.72</c:v>
                </c:pt>
                <c:pt idx="670">
                  <c:v>178.45500000000001</c:v>
                </c:pt>
                <c:pt idx="671">
                  <c:v>181.535</c:v>
                </c:pt>
                <c:pt idx="672">
                  <c:v>180.755</c:v>
                </c:pt>
                <c:pt idx="673">
                  <c:v>180.10499999999999</c:v>
                </c:pt>
                <c:pt idx="674">
                  <c:v>179.19</c:v>
                </c:pt>
                <c:pt idx="675">
                  <c:v>181.38</c:v>
                </c:pt>
                <c:pt idx="676">
                  <c:v>179.49</c:v>
                </c:pt>
                <c:pt idx="677">
                  <c:v>178.45500000000001</c:v>
                </c:pt>
                <c:pt idx="678">
                  <c:v>178.7</c:v>
                </c:pt>
                <c:pt idx="679">
                  <c:v>176.905</c:v>
                </c:pt>
                <c:pt idx="680">
                  <c:v>177.67500000000001</c:v>
                </c:pt>
                <c:pt idx="681">
                  <c:v>173.495</c:v>
                </c:pt>
                <c:pt idx="682">
                  <c:v>168.7</c:v>
                </c:pt>
                <c:pt idx="683">
                  <c:v>163.38</c:v>
                </c:pt>
                <c:pt idx="684">
                  <c:v>166.315</c:v>
                </c:pt>
                <c:pt idx="685">
                  <c:v>170.52500000000001</c:v>
                </c:pt>
                <c:pt idx="686">
                  <c:v>165.91</c:v>
                </c:pt>
                <c:pt idx="687">
                  <c:v>167.005</c:v>
                </c:pt>
                <c:pt idx="688">
                  <c:v>170.39</c:v>
                </c:pt>
                <c:pt idx="689">
                  <c:v>176.56</c:v>
                </c:pt>
                <c:pt idx="690">
                  <c:v>179.08</c:v>
                </c:pt>
                <c:pt idx="691">
                  <c:v>184.38</c:v>
                </c:pt>
                <c:pt idx="692">
                  <c:v>188.94</c:v>
                </c:pt>
                <c:pt idx="693">
                  <c:v>200</c:v>
                </c:pt>
                <c:pt idx="694">
                  <c:v>212.17</c:v>
                </c:pt>
                <c:pt idx="695">
                  <c:v>230.54</c:v>
                </c:pt>
                <c:pt idx="697">
                  <c:v>231.16</c:v>
                </c:pt>
                <c:pt idx="698">
                  <c:v>224.45500000000001</c:v>
                </c:pt>
                <c:pt idx="699">
                  <c:v>230.97499999999999</c:v>
                </c:pt>
                <c:pt idx="700">
                  <c:v>227.38499999999999</c:v>
                </c:pt>
                <c:pt idx="701">
                  <c:v>225.57499999999999</c:v>
                </c:pt>
                <c:pt idx="702">
                  <c:v>215.38</c:v>
                </c:pt>
                <c:pt idx="703">
                  <c:v>204.98</c:v>
                </c:pt>
                <c:pt idx="704">
                  <c:v>189.12</c:v>
                </c:pt>
                <c:pt idx="705">
                  <c:v>187.42</c:v>
                </c:pt>
                <c:pt idx="706">
                  <c:v>191.23500000000001</c:v>
                </c:pt>
                <c:pt idx="707">
                  <c:v>188.875</c:v>
                </c:pt>
                <c:pt idx="708">
                  <c:v>188.38499999999999</c:v>
                </c:pt>
                <c:pt idx="709">
                  <c:v>177.63</c:v>
                </c:pt>
                <c:pt idx="710">
                  <c:v>180.36</c:v>
                </c:pt>
                <c:pt idx="711">
                  <c:v>190.99</c:v>
                </c:pt>
                <c:pt idx="712">
                  <c:v>190.16</c:v>
                </c:pt>
                <c:pt idx="713">
                  <c:v>186.57499999999999</c:v>
                </c:pt>
                <c:pt idx="714">
                  <c:v>185.48</c:v>
                </c:pt>
                <c:pt idx="715">
                  <c:v>178.85</c:v>
                </c:pt>
                <c:pt idx="716">
                  <c:v>167.28</c:v>
                </c:pt>
                <c:pt idx="717">
                  <c:v>168.42500000000001</c:v>
                </c:pt>
                <c:pt idx="718">
                  <c:v>171.05</c:v>
                </c:pt>
                <c:pt idx="719">
                  <c:v>175.64</c:v>
                </c:pt>
                <c:pt idx="720">
                  <c:v>169.005</c:v>
                </c:pt>
                <c:pt idx="721">
                  <c:v>167.815</c:v>
                </c:pt>
                <c:pt idx="722">
                  <c:v>171.15</c:v>
                </c:pt>
                <c:pt idx="723">
                  <c:v>172.17</c:v>
                </c:pt>
                <c:pt idx="724">
                  <c:v>169.17</c:v>
                </c:pt>
                <c:pt idx="725">
                  <c:v>173.095</c:v>
                </c:pt>
                <c:pt idx="726">
                  <c:v>171.065</c:v>
                </c:pt>
                <c:pt idx="727">
                  <c:v>172.13499999999999</c:v>
                </c:pt>
                <c:pt idx="728">
                  <c:v>173.04</c:v>
                </c:pt>
                <c:pt idx="729">
                  <c:v>177.22</c:v>
                </c:pt>
                <c:pt idx="730">
                  <c:v>183.31</c:v>
                </c:pt>
                <c:pt idx="731">
                  <c:v>194.08</c:v>
                </c:pt>
                <c:pt idx="732">
                  <c:v>195.8</c:v>
                </c:pt>
                <c:pt idx="733">
                  <c:v>195.23</c:v>
                </c:pt>
                <c:pt idx="734">
                  <c:v>197.48500000000001</c:v>
                </c:pt>
                <c:pt idx="735">
                  <c:v>197.24</c:v>
                </c:pt>
                <c:pt idx="736">
                  <c:v>190.07</c:v>
                </c:pt>
                <c:pt idx="737">
                  <c:v>187</c:v>
                </c:pt>
                <c:pt idx="738">
                  <c:v>188.72499999999999</c:v>
                </c:pt>
                <c:pt idx="739">
                  <c:v>190.845</c:v>
                </c:pt>
                <c:pt idx="740">
                  <c:v>194.465</c:v>
                </c:pt>
                <c:pt idx="741">
                  <c:v>196.75</c:v>
                </c:pt>
                <c:pt idx="742">
                  <c:v>192.78</c:v>
                </c:pt>
                <c:pt idx="743">
                  <c:v>194.38</c:v>
                </c:pt>
                <c:pt idx="744">
                  <c:v>193.095</c:v>
                </c:pt>
                <c:pt idx="745">
                  <c:v>193.24</c:v>
                </c:pt>
                <c:pt idx="746">
                  <c:v>190.54</c:v>
                </c:pt>
                <c:pt idx="747">
                  <c:v>182.87</c:v>
                </c:pt>
                <c:pt idx="748">
                  <c:v>176.38</c:v>
                </c:pt>
                <c:pt idx="749">
                  <c:v>172.995</c:v>
                </c:pt>
                <c:pt idx="750">
                  <c:v>182.095</c:v>
                </c:pt>
                <c:pt idx="751">
                  <c:v>179.63</c:v>
                </c:pt>
                <c:pt idx="752">
                  <c:v>181.81</c:v>
                </c:pt>
                <c:pt idx="753">
                  <c:v>181.79</c:v>
                </c:pt>
                <c:pt idx="756">
                  <c:v>184.05500000000001</c:v>
                </c:pt>
                <c:pt idx="757">
                  <c:v>182.86</c:v>
                </c:pt>
                <c:pt idx="758">
                  <c:v>181.64</c:v>
                </c:pt>
                <c:pt idx="759">
                  <c:v>181.125</c:v>
                </c:pt>
                <c:pt idx="760">
                  <c:v>182.23500000000001</c:v>
                </c:pt>
                <c:pt idx="761">
                  <c:v>178.22</c:v>
                </c:pt>
                <c:pt idx="762">
                  <c:v>180.59</c:v>
                </c:pt>
                <c:pt idx="763">
                  <c:v>174.09</c:v>
                </c:pt>
                <c:pt idx="764">
                  <c:v>180.5</c:v>
                </c:pt>
                <c:pt idx="765">
                  <c:v>181.66</c:v>
                </c:pt>
                <c:pt idx="766">
                  <c:v>182.76</c:v>
                </c:pt>
                <c:pt idx="767">
                  <c:v>179.38499999999999</c:v>
                </c:pt>
                <c:pt idx="768">
                  <c:v>167.92</c:v>
                </c:pt>
                <c:pt idx="769">
                  <c:v>171.45</c:v>
                </c:pt>
                <c:pt idx="770">
                  <c:v>169.48500000000001</c:v>
                </c:pt>
                <c:pt idx="771">
                  <c:v>172.75</c:v>
                </c:pt>
                <c:pt idx="772">
                  <c:v>176.035</c:v>
                </c:pt>
                <c:pt idx="773">
                  <c:v>181.03</c:v>
                </c:pt>
                <c:pt idx="774">
                  <c:v>184.51</c:v>
                </c:pt>
                <c:pt idx="775">
                  <c:v>184.405</c:v>
                </c:pt>
                <c:pt idx="777">
                  <c:v>191.28</c:v>
                </c:pt>
                <c:pt idx="778">
                  <c:v>193.155</c:v>
                </c:pt>
                <c:pt idx="779">
                  <c:v>191.71</c:v>
                </c:pt>
                <c:pt idx="780">
                  <c:v>192.08500000000001</c:v>
                </c:pt>
                <c:pt idx="782">
                  <c:v>188.81</c:v>
                </c:pt>
                <c:pt idx="783">
                  <c:v>192.965</c:v>
                </c:pt>
                <c:pt idx="784">
                  <c:v>193.79499999999999</c:v>
                </c:pt>
                <c:pt idx="785">
                  <c:v>189.83</c:v>
                </c:pt>
                <c:pt idx="786">
                  <c:v>190.63</c:v>
                </c:pt>
                <c:pt idx="787">
                  <c:v>195.87</c:v>
                </c:pt>
                <c:pt idx="788">
                  <c:v>195.89500000000001</c:v>
                </c:pt>
                <c:pt idx="789">
                  <c:v>196.45</c:v>
                </c:pt>
                <c:pt idx="790">
                  <c:v>197.95</c:v>
                </c:pt>
                <c:pt idx="792">
                  <c:v>197.965</c:v>
                </c:pt>
                <c:pt idx="793">
                  <c:v>201.84</c:v>
                </c:pt>
                <c:pt idx="794">
                  <c:v>204.47499999999999</c:v>
                </c:pt>
                <c:pt idx="795">
                  <c:v>199.48500000000001</c:v>
                </c:pt>
                <c:pt idx="796">
                  <c:v>200.38499999999999</c:v>
                </c:pt>
                <c:pt idx="797">
                  <c:v>203.87</c:v>
                </c:pt>
                <c:pt idx="798">
                  <c:v>204.76499999999999</c:v>
                </c:pt>
                <c:pt idx="799">
                  <c:v>205.14</c:v>
                </c:pt>
                <c:pt idx="800">
                  <c:v>210.505</c:v>
                </c:pt>
                <c:pt idx="801">
                  <c:v>212.85</c:v>
                </c:pt>
                <c:pt idx="802">
                  <c:v>203.07</c:v>
                </c:pt>
                <c:pt idx="803">
                  <c:v>204.62</c:v>
                </c:pt>
                <c:pt idx="804">
                  <c:v>205.08</c:v>
                </c:pt>
                <c:pt idx="805">
                  <c:v>203.17500000000001</c:v>
                </c:pt>
                <c:pt idx="806">
                  <c:v>200.88499999999999</c:v>
                </c:pt>
                <c:pt idx="807">
                  <c:v>198.02</c:v>
                </c:pt>
                <c:pt idx="808">
                  <c:v>192.35</c:v>
                </c:pt>
                <c:pt idx="809">
                  <c:v>192.505</c:v>
                </c:pt>
                <c:pt idx="810">
                  <c:v>185.65</c:v>
                </c:pt>
                <c:pt idx="811">
                  <c:v>182.85499999999999</c:v>
                </c:pt>
                <c:pt idx="812">
                  <c:v>180.03</c:v>
                </c:pt>
                <c:pt idx="813">
                  <c:v>183.15</c:v>
                </c:pt>
                <c:pt idx="814">
                  <c:v>184.20500000000001</c:v>
                </c:pt>
                <c:pt idx="815">
                  <c:v>183.84</c:v>
                </c:pt>
                <c:pt idx="817">
                  <c:v>181.33500000000001</c:v>
                </c:pt>
                <c:pt idx="818">
                  <c:v>192.98</c:v>
                </c:pt>
                <c:pt idx="819">
                  <c:v>194.095</c:v>
                </c:pt>
                <c:pt idx="820">
                  <c:v>199.47499999999999</c:v>
                </c:pt>
                <c:pt idx="821">
                  <c:v>202.17</c:v>
                </c:pt>
                <c:pt idx="822">
                  <c:v>201.05500000000001</c:v>
                </c:pt>
                <c:pt idx="823">
                  <c:v>193.71</c:v>
                </c:pt>
                <c:pt idx="824">
                  <c:v>183.51499999999999</c:v>
                </c:pt>
                <c:pt idx="825">
                  <c:v>193.14</c:v>
                </c:pt>
                <c:pt idx="826">
                  <c:v>190.74</c:v>
                </c:pt>
                <c:pt idx="827">
                  <c:v>187.36</c:v>
                </c:pt>
                <c:pt idx="828">
                  <c:v>182.28</c:v>
                </c:pt>
                <c:pt idx="829">
                  <c:v>181.02</c:v>
                </c:pt>
                <c:pt idx="830">
                  <c:v>184.43</c:v>
                </c:pt>
                <c:pt idx="831">
                  <c:v>182.9</c:v>
                </c:pt>
                <c:pt idx="832">
                  <c:v>185.505</c:v>
                </c:pt>
                <c:pt idx="833">
                  <c:v>189.43</c:v>
                </c:pt>
                <c:pt idx="834">
                  <c:v>190.60499999999999</c:v>
                </c:pt>
                <c:pt idx="835">
                  <c:v>193.09</c:v>
                </c:pt>
                <c:pt idx="836">
                  <c:v>203.11500000000001</c:v>
                </c:pt>
                <c:pt idx="837">
                  <c:v>205.34</c:v>
                </c:pt>
                <c:pt idx="838">
                  <c:v>209.47</c:v>
                </c:pt>
                <c:pt idx="839">
                  <c:v>209.46</c:v>
                </c:pt>
                <c:pt idx="840">
                  <c:v>211.685</c:v>
                </c:pt>
                <c:pt idx="841">
                  <c:v>208.965</c:v>
                </c:pt>
                <c:pt idx="842">
                  <c:v>208.57499999999999</c:v>
                </c:pt>
                <c:pt idx="843">
                  <c:v>209.37</c:v>
                </c:pt>
                <c:pt idx="844">
                  <c:v>213.31</c:v>
                </c:pt>
                <c:pt idx="846">
                  <c:v>206.23500000000001</c:v>
                </c:pt>
                <c:pt idx="847">
                  <c:v>206.66</c:v>
                </c:pt>
                <c:pt idx="848">
                  <c:v>206.93</c:v>
                </c:pt>
                <c:pt idx="849">
                  <c:v>207.535</c:v>
                </c:pt>
                <c:pt idx="850">
                  <c:v>204.095</c:v>
                </c:pt>
                <c:pt idx="851">
                  <c:v>207.67</c:v>
                </c:pt>
                <c:pt idx="852">
                  <c:v>210.465</c:v>
                </c:pt>
                <c:pt idx="853">
                  <c:v>212.26</c:v>
                </c:pt>
                <c:pt idx="854">
                  <c:v>211.71</c:v>
                </c:pt>
                <c:pt idx="855">
                  <c:v>213.215</c:v>
                </c:pt>
                <c:pt idx="856">
                  <c:v>210.24</c:v>
                </c:pt>
                <c:pt idx="857">
                  <c:v>210.245</c:v>
                </c:pt>
                <c:pt idx="858">
                  <c:v>212.70500000000001</c:v>
                </c:pt>
                <c:pt idx="859">
                  <c:v>213.61500000000001</c:v>
                </c:pt>
                <c:pt idx="860">
                  <c:v>221.09</c:v>
                </c:pt>
                <c:pt idx="861">
                  <c:v>224.245</c:v>
                </c:pt>
                <c:pt idx="862">
                  <c:v>220.99</c:v>
                </c:pt>
                <c:pt idx="863">
                  <c:v>219.595</c:v>
                </c:pt>
                <c:pt idx="864">
                  <c:v>221.85499999999999</c:v>
                </c:pt>
                <c:pt idx="865">
                  <c:v>222.94</c:v>
                </c:pt>
                <c:pt idx="866">
                  <c:v>223.38499999999999</c:v>
                </c:pt>
                <c:pt idx="867">
                  <c:v>214.01</c:v>
                </c:pt>
                <c:pt idx="868">
                  <c:v>213.23</c:v>
                </c:pt>
                <c:pt idx="869">
                  <c:v>214</c:v>
                </c:pt>
                <c:pt idx="870">
                  <c:v>216.02500000000001</c:v>
                </c:pt>
                <c:pt idx="871">
                  <c:v>217.72499999999999</c:v>
                </c:pt>
                <c:pt idx="872">
                  <c:v>215.66499999999999</c:v>
                </c:pt>
                <c:pt idx="873">
                  <c:v>221.03</c:v>
                </c:pt>
                <c:pt idx="874">
                  <c:v>223.27500000000001</c:v>
                </c:pt>
                <c:pt idx="875">
                  <c:v>223.505</c:v>
                </c:pt>
                <c:pt idx="876">
                  <c:v>224.62</c:v>
                </c:pt>
                <c:pt idx="877">
                  <c:v>228.23</c:v>
                </c:pt>
                <c:pt idx="878">
                  <c:v>232.24</c:v>
                </c:pt>
                <c:pt idx="879">
                  <c:v>231.38499999999999</c:v>
                </c:pt>
                <c:pt idx="880">
                  <c:v>230.255</c:v>
                </c:pt>
                <c:pt idx="881">
                  <c:v>230.9</c:v>
                </c:pt>
                <c:pt idx="882">
                  <c:v>232.27</c:v>
                </c:pt>
                <c:pt idx="883">
                  <c:v>233.26</c:v>
                </c:pt>
                <c:pt idx="884">
                  <c:v>231.005</c:v>
                </c:pt>
                <c:pt idx="885">
                  <c:v>225.51499999999999</c:v>
                </c:pt>
                <c:pt idx="887">
                  <c:v>221.785</c:v>
                </c:pt>
                <c:pt idx="888">
                  <c:v>223.99</c:v>
                </c:pt>
                <c:pt idx="889">
                  <c:v>222.55</c:v>
                </c:pt>
                <c:pt idx="890">
                  <c:v>221.09</c:v>
                </c:pt>
                <c:pt idx="891">
                  <c:v>219.74</c:v>
                </c:pt>
                <c:pt idx="892">
                  <c:v>220.87</c:v>
                </c:pt>
                <c:pt idx="893">
                  <c:v>216.625</c:v>
                </c:pt>
                <c:pt idx="894">
                  <c:v>220.83</c:v>
                </c:pt>
                <c:pt idx="895">
                  <c:v>220.95500000000001</c:v>
                </c:pt>
                <c:pt idx="896">
                  <c:v>220.41499999999999</c:v>
                </c:pt>
                <c:pt idx="897">
                  <c:v>220.11500000000001</c:v>
                </c:pt>
                <c:pt idx="898">
                  <c:v>224.52</c:v>
                </c:pt>
                <c:pt idx="899">
                  <c:v>222.6</c:v>
                </c:pt>
                <c:pt idx="900">
                  <c:v>215.995</c:v>
                </c:pt>
                <c:pt idx="901">
                  <c:v>219.535</c:v>
                </c:pt>
                <c:pt idx="902">
                  <c:v>218.54</c:v>
                </c:pt>
                <c:pt idx="903">
                  <c:v>217.35</c:v>
                </c:pt>
                <c:pt idx="904">
                  <c:v>208.98</c:v>
                </c:pt>
                <c:pt idx="905">
                  <c:v>214.3</c:v>
                </c:pt>
                <c:pt idx="906">
                  <c:v>210.4</c:v>
                </c:pt>
                <c:pt idx="907">
                  <c:v>212.58500000000001</c:v>
                </c:pt>
                <c:pt idx="908">
                  <c:v>218.11</c:v>
                </c:pt>
                <c:pt idx="909">
                  <c:v>217.59</c:v>
                </c:pt>
                <c:pt idx="910">
                  <c:v>221.995</c:v>
                </c:pt>
                <c:pt idx="911">
                  <c:v>217.23</c:v>
                </c:pt>
                <c:pt idx="912">
                  <c:v>218.88499999999999</c:v>
                </c:pt>
                <c:pt idx="914">
                  <c:v>220.20500000000001</c:v>
                </c:pt>
                <c:pt idx="915">
                  <c:v>218.47499999999999</c:v>
                </c:pt>
                <c:pt idx="916">
                  <c:v>222.85</c:v>
                </c:pt>
                <c:pt idx="917">
                  <c:v>224.28</c:v>
                </c:pt>
                <c:pt idx="918">
                  <c:v>214.51499999999999</c:v>
                </c:pt>
                <c:pt idx="919">
                  <c:v>216.54499999999999</c:v>
                </c:pt>
                <c:pt idx="920">
                  <c:v>220.17</c:v>
                </c:pt>
                <c:pt idx="921">
                  <c:v>208.97</c:v>
                </c:pt>
                <c:pt idx="922">
                  <c:v>211.31</c:v>
                </c:pt>
                <c:pt idx="923">
                  <c:v>212.715</c:v>
                </c:pt>
                <c:pt idx="924">
                  <c:v>212.1</c:v>
                </c:pt>
                <c:pt idx="925">
                  <c:v>216.15</c:v>
                </c:pt>
                <c:pt idx="926">
                  <c:v>218.39</c:v>
                </c:pt>
                <c:pt idx="927">
                  <c:v>218.685</c:v>
                </c:pt>
                <c:pt idx="928">
                  <c:v>222.185</c:v>
                </c:pt>
                <c:pt idx="929">
                  <c:v>225.68</c:v>
                </c:pt>
                <c:pt idx="930">
                  <c:v>225.565</c:v>
                </c:pt>
                <c:pt idx="931">
                  <c:v>225.98</c:v>
                </c:pt>
                <c:pt idx="932">
                  <c:v>221.8</c:v>
                </c:pt>
                <c:pt idx="933">
                  <c:v>218.38499999999999</c:v>
                </c:pt>
                <c:pt idx="934">
                  <c:v>217.06</c:v>
                </c:pt>
                <c:pt idx="935">
                  <c:v>216.42500000000001</c:v>
                </c:pt>
                <c:pt idx="936">
                  <c:v>216.48500000000001</c:v>
                </c:pt>
                <c:pt idx="937">
                  <c:v>220.3</c:v>
                </c:pt>
                <c:pt idx="938">
                  <c:v>211.95</c:v>
                </c:pt>
                <c:pt idx="939">
                  <c:v>209.61500000000001</c:v>
                </c:pt>
                <c:pt idx="940">
                  <c:v>212.67</c:v>
                </c:pt>
                <c:pt idx="941">
                  <c:v>209.22</c:v>
                </c:pt>
                <c:pt idx="942">
                  <c:v>211.285</c:v>
                </c:pt>
                <c:pt idx="943">
                  <c:v>207.66499999999999</c:v>
                </c:pt>
                <c:pt idx="944">
                  <c:v>206.74</c:v>
                </c:pt>
                <c:pt idx="945">
                  <c:v>206.76499999999999</c:v>
                </c:pt>
                <c:pt idx="946">
                  <c:v>210.63499999999999</c:v>
                </c:pt>
                <c:pt idx="947">
                  <c:v>210.84</c:v>
                </c:pt>
                <c:pt idx="948">
                  <c:v>215.17500000000001</c:v>
                </c:pt>
                <c:pt idx="949">
                  <c:v>211.13499999999999</c:v>
                </c:pt>
                <c:pt idx="950">
                  <c:v>213.28</c:v>
                </c:pt>
                <c:pt idx="951">
                  <c:v>214.54499999999999</c:v>
                </c:pt>
                <c:pt idx="952">
                  <c:v>214.63499999999999</c:v>
                </c:pt>
                <c:pt idx="953">
                  <c:v>216.48</c:v>
                </c:pt>
                <c:pt idx="954">
                  <c:v>217.15</c:v>
                </c:pt>
                <c:pt idx="955">
                  <c:v>214.95</c:v>
                </c:pt>
                <c:pt idx="957">
                  <c:v>212.92</c:v>
                </c:pt>
                <c:pt idx="958">
                  <c:v>207.505</c:v>
                </c:pt>
                <c:pt idx="959">
                  <c:v>207.22499999999999</c:v>
                </c:pt>
                <c:pt idx="960">
                  <c:v>212.625</c:v>
                </c:pt>
                <c:pt idx="961">
                  <c:v>215.17</c:v>
                </c:pt>
                <c:pt idx="962">
                  <c:v>221.04499999999999</c:v>
                </c:pt>
                <c:pt idx="963">
                  <c:v>222.95500000000001</c:v>
                </c:pt>
                <c:pt idx="964">
                  <c:v>218.29</c:v>
                </c:pt>
                <c:pt idx="965">
                  <c:v>212.77</c:v>
                </c:pt>
                <c:pt idx="966">
                  <c:v>212.18</c:v>
                </c:pt>
                <c:pt idx="967">
                  <c:v>215.24</c:v>
                </c:pt>
                <c:pt idx="968">
                  <c:v>216.82</c:v>
                </c:pt>
                <c:pt idx="969">
                  <c:v>216.58500000000001</c:v>
                </c:pt>
                <c:pt idx="970">
                  <c:v>216.83500000000001</c:v>
                </c:pt>
                <c:pt idx="971">
                  <c:v>220.72</c:v>
                </c:pt>
                <c:pt idx="972">
                  <c:v>222.1</c:v>
                </c:pt>
                <c:pt idx="973">
                  <c:v>221.995</c:v>
                </c:pt>
                <c:pt idx="974">
                  <c:v>227.64</c:v>
                </c:pt>
                <c:pt idx="975">
                  <c:v>228.57</c:v>
                </c:pt>
                <c:pt idx="976">
                  <c:v>233.25</c:v>
                </c:pt>
                <c:pt idx="977">
                  <c:v>233.065</c:v>
                </c:pt>
                <c:pt idx="978">
                  <c:v>234.78</c:v>
                </c:pt>
                <c:pt idx="979">
                  <c:v>231.16499999999999</c:v>
                </c:pt>
                <c:pt idx="980">
                  <c:v>234.73500000000001</c:v>
                </c:pt>
                <c:pt idx="981">
                  <c:v>233.87</c:v>
                </c:pt>
                <c:pt idx="982">
                  <c:v>230.36500000000001</c:v>
                </c:pt>
                <c:pt idx="983">
                  <c:v>224.66499999999999</c:v>
                </c:pt>
                <c:pt idx="984">
                  <c:v>215.52</c:v>
                </c:pt>
                <c:pt idx="985">
                  <c:v>216.45</c:v>
                </c:pt>
                <c:pt idx="986">
                  <c:v>216.43</c:v>
                </c:pt>
                <c:pt idx="987">
                  <c:v>213.85499999999999</c:v>
                </c:pt>
                <c:pt idx="988">
                  <c:v>207.52</c:v>
                </c:pt>
                <c:pt idx="989">
                  <c:v>202.48500000000001</c:v>
                </c:pt>
                <c:pt idx="990">
                  <c:v>204.61500000000001</c:v>
                </c:pt>
                <c:pt idx="991">
                  <c:v>204.07</c:v>
                </c:pt>
                <c:pt idx="992">
                  <c:v>198.815</c:v>
                </c:pt>
                <c:pt idx="993">
                  <c:v>195.68</c:v>
                </c:pt>
                <c:pt idx="994">
                  <c:v>196.04</c:v>
                </c:pt>
                <c:pt idx="995">
                  <c:v>196.07499999999999</c:v>
                </c:pt>
                <c:pt idx="996">
                  <c:v>197.89</c:v>
                </c:pt>
                <c:pt idx="997">
                  <c:v>196.05500000000001</c:v>
                </c:pt>
                <c:pt idx="998">
                  <c:v>190.315</c:v>
                </c:pt>
                <c:pt idx="999">
                  <c:v>187.15</c:v>
                </c:pt>
                <c:pt idx="1000">
                  <c:v>184.33</c:v>
                </c:pt>
                <c:pt idx="1001">
                  <c:v>182.565</c:v>
                </c:pt>
                <c:pt idx="1002">
                  <c:v>182.65</c:v>
                </c:pt>
                <c:pt idx="1003">
                  <c:v>177.36500000000001</c:v>
                </c:pt>
                <c:pt idx="1004">
                  <c:v>176.68</c:v>
                </c:pt>
                <c:pt idx="1005">
                  <c:v>173.89</c:v>
                </c:pt>
                <c:pt idx="1006">
                  <c:v>174.92</c:v>
                </c:pt>
                <c:pt idx="1007">
                  <c:v>170.89500000000001</c:v>
                </c:pt>
                <c:pt idx="1008">
                  <c:v>171.31</c:v>
                </c:pt>
                <c:pt idx="1009">
                  <c:v>169.535</c:v>
                </c:pt>
                <c:pt idx="1010">
                  <c:v>171.57499999999999</c:v>
                </c:pt>
                <c:pt idx="1011">
                  <c:v>172.54</c:v>
                </c:pt>
                <c:pt idx="1012">
                  <c:v>164.54499999999999</c:v>
                </c:pt>
                <c:pt idx="1013">
                  <c:v>162.43</c:v>
                </c:pt>
                <c:pt idx="1016">
                  <c:v>152.57</c:v>
                </c:pt>
                <c:pt idx="1017">
                  <c:v>150.4</c:v>
                </c:pt>
                <c:pt idx="1018">
                  <c:v>148.215</c:v>
                </c:pt>
                <c:pt idx="1019">
                  <c:v>153.91499999999999</c:v>
                </c:pt>
                <c:pt idx="1020">
                  <c:v>150.99</c:v>
                </c:pt>
                <c:pt idx="1021">
                  <c:v>158.63999999999999</c:v>
                </c:pt>
                <c:pt idx="1022">
                  <c:v>159.965</c:v>
                </c:pt>
                <c:pt idx="1023">
                  <c:v>158.185</c:v>
                </c:pt>
                <c:pt idx="1024">
                  <c:v>156.59</c:v>
                </c:pt>
                <c:pt idx="1025">
                  <c:v>161.58000000000001</c:v>
                </c:pt>
                <c:pt idx="1026">
                  <c:v>154.51499999999999</c:v>
                </c:pt>
                <c:pt idx="1027">
                  <c:v>155.22999999999999</c:v>
                </c:pt>
                <c:pt idx="1028">
                  <c:v>152.66499999999999</c:v>
                </c:pt>
                <c:pt idx="1029">
                  <c:v>153.57</c:v>
                </c:pt>
                <c:pt idx="1030">
                  <c:v>150.18</c:v>
                </c:pt>
                <c:pt idx="1031">
                  <c:v>147.04</c:v>
                </c:pt>
                <c:pt idx="1032">
                  <c:v>141.285</c:v>
                </c:pt>
                <c:pt idx="1033">
                  <c:v>143.81</c:v>
                </c:pt>
                <c:pt idx="1034">
                  <c:v>135.99</c:v>
                </c:pt>
                <c:pt idx="1035">
                  <c:v>135.36000000000001</c:v>
                </c:pt>
                <c:pt idx="1038">
                  <c:v>136.04</c:v>
                </c:pt>
                <c:pt idx="1039">
                  <c:v>132.875</c:v>
                </c:pt>
                <c:pt idx="1040">
                  <c:v>135.99</c:v>
                </c:pt>
                <c:pt idx="1043">
                  <c:v>139.31</c:v>
                </c:pt>
                <c:pt idx="1044">
                  <c:v>141.44999999999999</c:v>
                </c:pt>
                <c:pt idx="1045">
                  <c:v>140.78</c:v>
                </c:pt>
                <c:pt idx="1046">
                  <c:v>140.155</c:v>
                </c:pt>
                <c:pt idx="1047">
                  <c:v>141.26</c:v>
                </c:pt>
                <c:pt idx="1048">
                  <c:v>147.01499999999999</c:v>
                </c:pt>
                <c:pt idx="1049">
                  <c:v>152.32</c:v>
                </c:pt>
                <c:pt idx="1050">
                  <c:v>150.07</c:v>
                </c:pt>
                <c:pt idx="1051">
                  <c:v>147.13</c:v>
                </c:pt>
                <c:pt idx="1052">
                  <c:v>153.26499999999999</c:v>
                </c:pt>
                <c:pt idx="1053">
                  <c:v>154.34</c:v>
                </c:pt>
                <c:pt idx="1054">
                  <c:v>156.25</c:v>
                </c:pt>
                <c:pt idx="1055">
                  <c:v>159.03</c:v>
                </c:pt>
                <c:pt idx="1057">
                  <c:v>154.68</c:v>
                </c:pt>
                <c:pt idx="1058">
                  <c:v>153.66999999999999</c:v>
                </c:pt>
                <c:pt idx="1059">
                  <c:v>156.6</c:v>
                </c:pt>
                <c:pt idx="1060">
                  <c:v>156.47</c:v>
                </c:pt>
                <c:pt idx="1061">
                  <c:v>151.33000000000001</c:v>
                </c:pt>
                <c:pt idx="1062">
                  <c:v>153.345</c:v>
                </c:pt>
                <c:pt idx="1063">
                  <c:v>156.63499999999999</c:v>
                </c:pt>
                <c:pt idx="1064">
                  <c:v>152.26</c:v>
                </c:pt>
                <c:pt idx="1065">
                  <c:v>158.065</c:v>
                </c:pt>
                <c:pt idx="1066">
                  <c:v>158.97999999999999</c:v>
                </c:pt>
                <c:pt idx="1067">
                  <c:v>158.29</c:v>
                </c:pt>
                <c:pt idx="1068">
                  <c:v>162.06</c:v>
                </c:pt>
                <c:pt idx="1069">
                  <c:v>159.95500000000001</c:v>
                </c:pt>
                <c:pt idx="1070">
                  <c:v>162.63999999999999</c:v>
                </c:pt>
                <c:pt idx="1071">
                  <c:v>160.16999999999999</c:v>
                </c:pt>
                <c:pt idx="1072">
                  <c:v>157.72</c:v>
                </c:pt>
                <c:pt idx="1073">
                  <c:v>161.88999999999999</c:v>
                </c:pt>
                <c:pt idx="1074">
                  <c:v>165.73</c:v>
                </c:pt>
                <c:pt idx="1075">
                  <c:v>172.745</c:v>
                </c:pt>
                <c:pt idx="1077">
                  <c:v>171.13499999999999</c:v>
                </c:pt>
                <c:pt idx="1078">
                  <c:v>176.57</c:v>
                </c:pt>
                <c:pt idx="1079">
                  <c:v>178.03</c:v>
                </c:pt>
                <c:pt idx="1080">
                  <c:v>177.94</c:v>
                </c:pt>
                <c:pt idx="1081">
                  <c:v>170.245</c:v>
                </c:pt>
                <c:pt idx="1082">
                  <c:v>172.93</c:v>
                </c:pt>
                <c:pt idx="1083">
                  <c:v>177.56</c:v>
                </c:pt>
                <c:pt idx="1084">
                  <c:v>177.35499999999999</c:v>
                </c:pt>
                <c:pt idx="1085">
                  <c:v>183.03</c:v>
                </c:pt>
                <c:pt idx="1086">
                  <c:v>188.77500000000001</c:v>
                </c:pt>
                <c:pt idx="1087">
                  <c:v>192.11500000000001</c:v>
                </c:pt>
                <c:pt idx="1088">
                  <c:v>196.52500000000001</c:v>
                </c:pt>
                <c:pt idx="1089">
                  <c:v>198.79</c:v>
                </c:pt>
                <c:pt idx="1090">
                  <c:v>200.17</c:v>
                </c:pt>
                <c:pt idx="1091">
                  <c:v>203.85</c:v>
                </c:pt>
                <c:pt idx="1092">
                  <c:v>201.8</c:v>
                </c:pt>
                <c:pt idx="1093">
                  <c:v>206.55500000000001</c:v>
                </c:pt>
                <c:pt idx="1094">
                  <c:v>205.07499999999999</c:v>
                </c:pt>
                <c:pt idx="1095">
                  <c:v>205.14500000000001</c:v>
                </c:pt>
                <c:pt idx="1096">
                  <c:v>208.03</c:v>
                </c:pt>
                <c:pt idx="1097">
                  <c:v>209.83500000000001</c:v>
                </c:pt>
                <c:pt idx="1098">
                  <c:v>213.38499999999999</c:v>
                </c:pt>
                <c:pt idx="1099">
                  <c:v>213.035</c:v>
                </c:pt>
                <c:pt idx="1100">
                  <c:v>213.23500000000001</c:v>
                </c:pt>
                <c:pt idx="1101">
                  <c:v>213.30500000000001</c:v>
                </c:pt>
                <c:pt idx="1102">
                  <c:v>215.35</c:v>
                </c:pt>
                <c:pt idx="1103">
                  <c:v>211.45500000000001</c:v>
                </c:pt>
                <c:pt idx="1104">
                  <c:v>209.51499999999999</c:v>
                </c:pt>
                <c:pt idx="1105">
                  <c:v>210.9</c:v>
                </c:pt>
                <c:pt idx="1106">
                  <c:v>212.51499999999999</c:v>
                </c:pt>
                <c:pt idx="1107">
                  <c:v>208.6</c:v>
                </c:pt>
                <c:pt idx="1108">
                  <c:v>211.19499999999999</c:v>
                </c:pt>
                <c:pt idx="1109">
                  <c:v>210.09</c:v>
                </c:pt>
                <c:pt idx="1110">
                  <c:v>212.02</c:v>
                </c:pt>
                <c:pt idx="1111">
                  <c:v>213.72499999999999</c:v>
                </c:pt>
                <c:pt idx="1112">
                  <c:v>216</c:v>
                </c:pt>
                <c:pt idx="1113">
                  <c:v>222.67</c:v>
                </c:pt>
                <c:pt idx="1114">
                  <c:v>217.59</c:v>
                </c:pt>
                <c:pt idx="1115">
                  <c:v>217</c:v>
                </c:pt>
                <c:pt idx="1116">
                  <c:v>214.93</c:v>
                </c:pt>
                <c:pt idx="1117">
                  <c:v>215.17</c:v>
                </c:pt>
                <c:pt idx="1118">
                  <c:v>214.93</c:v>
                </c:pt>
                <c:pt idx="1119">
                  <c:v>216.72</c:v>
                </c:pt>
                <c:pt idx="1121">
                  <c:v>220.25</c:v>
                </c:pt>
                <c:pt idx="1122">
                  <c:v>219.3</c:v>
                </c:pt>
                <c:pt idx="1123">
                  <c:v>214.58500000000001</c:v>
                </c:pt>
                <c:pt idx="1124">
                  <c:v>220.19499999999999</c:v>
                </c:pt>
                <c:pt idx="1125">
                  <c:v>218.005</c:v>
                </c:pt>
                <c:pt idx="1126">
                  <c:v>215.74</c:v>
                </c:pt>
                <c:pt idx="1127">
                  <c:v>219.28</c:v>
                </c:pt>
                <c:pt idx="1128">
                  <c:v>219.47</c:v>
                </c:pt>
                <c:pt idx="1129">
                  <c:v>208.08</c:v>
                </c:pt>
                <c:pt idx="1130">
                  <c:v>208.77500000000001</c:v>
                </c:pt>
                <c:pt idx="1131">
                  <c:v>203.285</c:v>
                </c:pt>
                <c:pt idx="1132">
                  <c:v>198.245</c:v>
                </c:pt>
                <c:pt idx="1133">
                  <c:v>200.22499999999999</c:v>
                </c:pt>
                <c:pt idx="1134">
                  <c:v>199.36500000000001</c:v>
                </c:pt>
                <c:pt idx="1135">
                  <c:v>201.285</c:v>
                </c:pt>
                <c:pt idx="1136">
                  <c:v>198.245</c:v>
                </c:pt>
                <c:pt idx="1137">
                  <c:v>198.79499999999999</c:v>
                </c:pt>
                <c:pt idx="1138">
                  <c:v>202.89500000000001</c:v>
                </c:pt>
                <c:pt idx="1139">
                  <c:v>206.30500000000001</c:v>
                </c:pt>
                <c:pt idx="1140">
                  <c:v>203.60499999999999</c:v>
                </c:pt>
                <c:pt idx="1141">
                  <c:v>199.99</c:v>
                </c:pt>
                <c:pt idx="1142">
                  <c:v>201.53</c:v>
                </c:pt>
                <c:pt idx="1143">
                  <c:v>198.8</c:v>
                </c:pt>
                <c:pt idx="1144">
                  <c:v>192.47499999999999</c:v>
                </c:pt>
                <c:pt idx="1145">
                  <c:v>196.19499999999999</c:v>
                </c:pt>
                <c:pt idx="1147">
                  <c:v>198.85</c:v>
                </c:pt>
                <c:pt idx="1148">
                  <c:v>197.92</c:v>
                </c:pt>
                <c:pt idx="1149">
                  <c:v>191.57</c:v>
                </c:pt>
                <c:pt idx="1150">
                  <c:v>183.64</c:v>
                </c:pt>
                <c:pt idx="1151">
                  <c:v>181.755</c:v>
                </c:pt>
                <c:pt idx="1152">
                  <c:v>185.42</c:v>
                </c:pt>
                <c:pt idx="1153">
                  <c:v>182.78</c:v>
                </c:pt>
                <c:pt idx="1154">
                  <c:v>184.26</c:v>
                </c:pt>
                <c:pt idx="1155">
                  <c:v>186.89</c:v>
                </c:pt>
                <c:pt idx="1156">
                  <c:v>185.405</c:v>
                </c:pt>
                <c:pt idx="1157">
                  <c:v>186.63</c:v>
                </c:pt>
                <c:pt idx="1158">
                  <c:v>179.98500000000001</c:v>
                </c:pt>
                <c:pt idx="1159">
                  <c:v>184.86500000000001</c:v>
                </c:pt>
                <c:pt idx="1160">
                  <c:v>185.625</c:v>
                </c:pt>
                <c:pt idx="1161">
                  <c:v>181.08</c:v>
                </c:pt>
                <c:pt idx="1162">
                  <c:v>184.01499999999999</c:v>
                </c:pt>
                <c:pt idx="1163">
                  <c:v>184.46</c:v>
                </c:pt>
                <c:pt idx="1164">
                  <c:v>188.47</c:v>
                </c:pt>
                <c:pt idx="1165">
                  <c:v>193.86</c:v>
                </c:pt>
                <c:pt idx="1166">
                  <c:v>193.02</c:v>
                </c:pt>
                <c:pt idx="1167">
                  <c:v>195.36</c:v>
                </c:pt>
                <c:pt idx="1168">
                  <c:v>203.85</c:v>
                </c:pt>
                <c:pt idx="1169">
                  <c:v>204.86500000000001</c:v>
                </c:pt>
                <c:pt idx="1170">
                  <c:v>203.535</c:v>
                </c:pt>
                <c:pt idx="1171">
                  <c:v>211.42500000000001</c:v>
                </c:pt>
                <c:pt idx="1172">
                  <c:v>205.405</c:v>
                </c:pt>
                <c:pt idx="1173">
                  <c:v>205.92</c:v>
                </c:pt>
                <c:pt idx="1176">
                  <c:v>203.63</c:v>
                </c:pt>
                <c:pt idx="1177">
                  <c:v>206.19</c:v>
                </c:pt>
                <c:pt idx="1178">
                  <c:v>214.14500000000001</c:v>
                </c:pt>
                <c:pt idx="1179">
                  <c:v>215.32499999999999</c:v>
                </c:pt>
                <c:pt idx="1180">
                  <c:v>215.45</c:v>
                </c:pt>
                <c:pt idx="1181">
                  <c:v>208.53</c:v>
                </c:pt>
                <c:pt idx="1182">
                  <c:v>204.68</c:v>
                </c:pt>
                <c:pt idx="1183">
                  <c:v>202.745</c:v>
                </c:pt>
                <c:pt idx="1184">
                  <c:v>197.04499999999999</c:v>
                </c:pt>
                <c:pt idx="1185">
                  <c:v>197.55</c:v>
                </c:pt>
                <c:pt idx="1186">
                  <c:v>196.04</c:v>
                </c:pt>
                <c:pt idx="1187">
                  <c:v>198.52500000000001</c:v>
                </c:pt>
                <c:pt idx="1188">
                  <c:v>197.68</c:v>
                </c:pt>
                <c:pt idx="1189">
                  <c:v>198.41499999999999</c:v>
                </c:pt>
                <c:pt idx="1190">
                  <c:v>198.99</c:v>
                </c:pt>
                <c:pt idx="1191">
                  <c:v>198.655</c:v>
                </c:pt>
                <c:pt idx="1192">
                  <c:v>201.72499999999999</c:v>
                </c:pt>
                <c:pt idx="1193">
                  <c:v>204.53</c:v>
                </c:pt>
                <c:pt idx="1194">
                  <c:v>191.74</c:v>
                </c:pt>
                <c:pt idx="1195">
                  <c:v>194.4</c:v>
                </c:pt>
                <c:pt idx="1196">
                  <c:v>191.55</c:v>
                </c:pt>
                <c:pt idx="1197">
                  <c:v>185.73</c:v>
                </c:pt>
                <c:pt idx="1198">
                  <c:v>179.03</c:v>
                </c:pt>
                <c:pt idx="1199">
                  <c:v>181.07</c:v>
                </c:pt>
                <c:pt idx="1200">
                  <c:v>183.47499999999999</c:v>
                </c:pt>
                <c:pt idx="1201">
                  <c:v>181.72</c:v>
                </c:pt>
                <c:pt idx="1202">
                  <c:v>183.89</c:v>
                </c:pt>
                <c:pt idx="1203">
                  <c:v>179.08</c:v>
                </c:pt>
                <c:pt idx="1204">
                  <c:v>175.76499999999999</c:v>
                </c:pt>
                <c:pt idx="1205">
                  <c:v>177.905</c:v>
                </c:pt>
                <c:pt idx="1206">
                  <c:v>178.84</c:v>
                </c:pt>
                <c:pt idx="1207">
                  <c:v>179.82</c:v>
                </c:pt>
                <c:pt idx="1208">
                  <c:v>181.39</c:v>
                </c:pt>
                <c:pt idx="1209">
                  <c:v>179.12</c:v>
                </c:pt>
                <c:pt idx="1210">
                  <c:v>176.77500000000001</c:v>
                </c:pt>
                <c:pt idx="1211">
                  <c:v>177.29</c:v>
                </c:pt>
                <c:pt idx="1212">
                  <c:v>180.12</c:v>
                </c:pt>
                <c:pt idx="1213">
                  <c:v>183.23</c:v>
                </c:pt>
                <c:pt idx="1214">
                  <c:v>184.48</c:v>
                </c:pt>
                <c:pt idx="1215">
                  <c:v>179.095</c:v>
                </c:pt>
                <c:pt idx="1217">
                  <c:v>173.42500000000001</c:v>
                </c:pt>
                <c:pt idx="1218">
                  <c:v>176.11500000000001</c:v>
                </c:pt>
                <c:pt idx="1219">
                  <c:v>177.22499999999999</c:v>
                </c:pt>
                <c:pt idx="1220">
                  <c:v>181.07</c:v>
                </c:pt>
                <c:pt idx="1221">
                  <c:v>181.83500000000001</c:v>
                </c:pt>
                <c:pt idx="1222">
                  <c:v>182.505</c:v>
                </c:pt>
                <c:pt idx="1223">
                  <c:v>181.61500000000001</c:v>
                </c:pt>
                <c:pt idx="1224">
                  <c:v>179.3</c:v>
                </c:pt>
                <c:pt idx="1225">
                  <c:v>179.185</c:v>
                </c:pt>
                <c:pt idx="1226">
                  <c:v>198.61500000000001</c:v>
                </c:pt>
                <c:pt idx="1227">
                  <c:v>188.88499999999999</c:v>
                </c:pt>
                <c:pt idx="1228">
                  <c:v>186.26</c:v>
                </c:pt>
                <c:pt idx="1229">
                  <c:v>191.56</c:v>
                </c:pt>
                <c:pt idx="1230">
                  <c:v>188.45</c:v>
                </c:pt>
                <c:pt idx="1231">
                  <c:v>196.55</c:v>
                </c:pt>
                <c:pt idx="1232">
                  <c:v>193.01499999999999</c:v>
                </c:pt>
                <c:pt idx="1233">
                  <c:v>190.27</c:v>
                </c:pt>
                <c:pt idx="1234">
                  <c:v>193.33500000000001</c:v>
                </c:pt>
                <c:pt idx="1235">
                  <c:v>191.82499999999999</c:v>
                </c:pt>
                <c:pt idx="1236">
                  <c:v>187.27500000000001</c:v>
                </c:pt>
                <c:pt idx="1237">
                  <c:v>187.62</c:v>
                </c:pt>
                <c:pt idx="1238">
                  <c:v>184.3</c:v>
                </c:pt>
                <c:pt idx="1239">
                  <c:v>184.84</c:v>
                </c:pt>
                <c:pt idx="1240">
                  <c:v>185.51499999999999</c:v>
                </c:pt>
                <c:pt idx="1241">
                  <c:v>186.44</c:v>
                </c:pt>
                <c:pt idx="1242">
                  <c:v>187.84</c:v>
                </c:pt>
                <c:pt idx="1243">
                  <c:v>188.535</c:v>
                </c:pt>
                <c:pt idx="1244">
                  <c:v>191.95500000000001</c:v>
                </c:pt>
                <c:pt idx="1245">
                  <c:v>192.63</c:v>
                </c:pt>
                <c:pt idx="1246">
                  <c:v>189.82</c:v>
                </c:pt>
                <c:pt idx="1247">
                  <c:v>188.565</c:v>
                </c:pt>
                <c:pt idx="1248">
                  <c:v>188.73</c:v>
                </c:pt>
                <c:pt idx="1249">
                  <c:v>190.125</c:v>
                </c:pt>
                <c:pt idx="1250">
                  <c:v>173.03</c:v>
                </c:pt>
                <c:pt idx="1251">
                  <c:v>171.89500000000001</c:v>
                </c:pt>
                <c:pt idx="1252">
                  <c:v>178.27500000000001</c:v>
                </c:pt>
                <c:pt idx="1253">
                  <c:v>180.93</c:v>
                </c:pt>
                <c:pt idx="1254">
                  <c:v>181.465</c:v>
                </c:pt>
                <c:pt idx="1255">
                  <c:v>182.435</c:v>
                </c:pt>
                <c:pt idx="1256">
                  <c:v>182.69</c:v>
                </c:pt>
                <c:pt idx="1257">
                  <c:v>183.035</c:v>
                </c:pt>
                <c:pt idx="1258">
                  <c:v>180.405</c:v>
                </c:pt>
                <c:pt idx="1259">
                  <c:v>182.21</c:v>
                </c:pt>
                <c:pt idx="1260">
                  <c:v>188.64500000000001</c:v>
                </c:pt>
                <c:pt idx="1261">
                  <c:v>189.12</c:v>
                </c:pt>
                <c:pt idx="1262">
                  <c:v>190.38499999999999</c:v>
                </c:pt>
                <c:pt idx="1263">
                  <c:v>184.87</c:v>
                </c:pt>
                <c:pt idx="1264">
                  <c:v>179.3</c:v>
                </c:pt>
                <c:pt idx="1265">
                  <c:v>178.495</c:v>
                </c:pt>
                <c:pt idx="1266">
                  <c:v>176.36500000000001</c:v>
                </c:pt>
                <c:pt idx="1267">
                  <c:v>176.69</c:v>
                </c:pt>
                <c:pt idx="1268">
                  <c:v>179.15</c:v>
                </c:pt>
                <c:pt idx="1269">
                  <c:v>176.78</c:v>
                </c:pt>
                <c:pt idx="1270">
                  <c:v>178.375</c:v>
                </c:pt>
                <c:pt idx="1271">
                  <c:v>176.95</c:v>
                </c:pt>
                <c:pt idx="1272">
                  <c:v>175.005</c:v>
                </c:pt>
                <c:pt idx="1273">
                  <c:v>179.76</c:v>
                </c:pt>
                <c:pt idx="1274">
                  <c:v>184.38</c:v>
                </c:pt>
                <c:pt idx="1275">
                  <c:v>181.48</c:v>
                </c:pt>
                <c:pt idx="1276">
                  <c:v>182.65</c:v>
                </c:pt>
                <c:pt idx="1277">
                  <c:v>184.535</c:v>
                </c:pt>
                <c:pt idx="1278">
                  <c:v>181.9</c:v>
                </c:pt>
                <c:pt idx="1281">
                  <c:v>170.95500000000001</c:v>
                </c:pt>
                <c:pt idx="1282">
                  <c:v>169.89</c:v>
                </c:pt>
                <c:pt idx="1283">
                  <c:v>173.37</c:v>
                </c:pt>
                <c:pt idx="1284">
                  <c:v>174.61</c:v>
                </c:pt>
                <c:pt idx="1285">
                  <c:v>177.86500000000001</c:v>
                </c:pt>
                <c:pt idx="1286">
                  <c:v>172.73</c:v>
                </c:pt>
                <c:pt idx="1287">
                  <c:v>172.17500000000001</c:v>
                </c:pt>
                <c:pt idx="1288">
                  <c:v>169.36</c:v>
                </c:pt>
                <c:pt idx="1289">
                  <c:v>169.78</c:v>
                </c:pt>
                <c:pt idx="1290">
                  <c:v>172.995</c:v>
                </c:pt>
                <c:pt idx="1291">
                  <c:v>169.52</c:v>
                </c:pt>
                <c:pt idx="1292">
                  <c:v>174.49</c:v>
                </c:pt>
                <c:pt idx="1293">
                  <c:v>175.24</c:v>
                </c:pt>
                <c:pt idx="1294">
                  <c:v>178.07</c:v>
                </c:pt>
                <c:pt idx="1295">
                  <c:v>179.345</c:v>
                </c:pt>
                <c:pt idx="1296">
                  <c:v>180.15</c:v>
                </c:pt>
                <c:pt idx="1297">
                  <c:v>182.36500000000001</c:v>
                </c:pt>
                <c:pt idx="1299">
                  <c:v>185.39</c:v>
                </c:pt>
                <c:pt idx="1300">
                  <c:v>193.595</c:v>
                </c:pt>
                <c:pt idx="1301">
                  <c:v>190.4</c:v>
                </c:pt>
                <c:pt idx="1302">
                  <c:v>186.67500000000001</c:v>
                </c:pt>
                <c:pt idx="1304">
                  <c:v>188.42</c:v>
                </c:pt>
                <c:pt idx="1305">
                  <c:v>192.80500000000001</c:v>
                </c:pt>
                <c:pt idx="1306">
                  <c:v>192.815</c:v>
                </c:pt>
                <c:pt idx="1307">
                  <c:v>188.095</c:v>
                </c:pt>
                <c:pt idx="1308">
                  <c:v>175.755</c:v>
                </c:pt>
                <c:pt idx="1309">
                  <c:v>176.39500000000001</c:v>
                </c:pt>
                <c:pt idx="1310">
                  <c:v>177.33500000000001</c:v>
                </c:pt>
                <c:pt idx="1311">
                  <c:v>177.48</c:v>
                </c:pt>
                <c:pt idx="1312">
                  <c:v>176.94</c:v>
                </c:pt>
                <c:pt idx="1313">
                  <c:v>174.93</c:v>
                </c:pt>
                <c:pt idx="1314">
                  <c:v>178.07499999999999</c:v>
                </c:pt>
                <c:pt idx="1315">
                  <c:v>176.86500000000001</c:v>
                </c:pt>
                <c:pt idx="1317">
                  <c:v>176.465</c:v>
                </c:pt>
                <c:pt idx="1318">
                  <c:v>170.34</c:v>
                </c:pt>
                <c:pt idx="1319">
                  <c:v>168.55</c:v>
                </c:pt>
                <c:pt idx="1320">
                  <c:v>163.715</c:v>
                </c:pt>
                <c:pt idx="1321">
                  <c:v>160.80000000000001</c:v>
                </c:pt>
                <c:pt idx="1322">
                  <c:v>163.30500000000001</c:v>
                </c:pt>
                <c:pt idx="1323">
                  <c:v>165.70500000000001</c:v>
                </c:pt>
                <c:pt idx="1324">
                  <c:v>162.67500000000001</c:v>
                </c:pt>
                <c:pt idx="1325">
                  <c:v>162.285</c:v>
                </c:pt>
                <c:pt idx="1326">
                  <c:v>158.39500000000001</c:v>
                </c:pt>
                <c:pt idx="1327">
                  <c:v>154.69499999999999</c:v>
                </c:pt>
                <c:pt idx="1328">
                  <c:v>157.88</c:v>
                </c:pt>
                <c:pt idx="1329">
                  <c:v>158.92500000000001</c:v>
                </c:pt>
                <c:pt idx="1330">
                  <c:v>161.38999999999999</c:v>
                </c:pt>
                <c:pt idx="1331">
                  <c:v>162.13</c:v>
                </c:pt>
                <c:pt idx="1332">
                  <c:v>161.54499999999999</c:v>
                </c:pt>
                <c:pt idx="1333">
                  <c:v>168.72499999999999</c:v>
                </c:pt>
                <c:pt idx="1334">
                  <c:v>169.14500000000001</c:v>
                </c:pt>
                <c:pt idx="1335">
                  <c:v>168.98</c:v>
                </c:pt>
                <c:pt idx="1337">
                  <c:v>172.61500000000001</c:v>
                </c:pt>
                <c:pt idx="1338">
                  <c:v>178.89</c:v>
                </c:pt>
                <c:pt idx="1339">
                  <c:v>179.7</c:v>
                </c:pt>
                <c:pt idx="1340">
                  <c:v>176.245</c:v>
                </c:pt>
                <c:pt idx="1341">
                  <c:v>173.69499999999999</c:v>
                </c:pt>
                <c:pt idx="1342">
                  <c:v>167.69</c:v>
                </c:pt>
                <c:pt idx="1343">
                  <c:v>159.57499999999999</c:v>
                </c:pt>
                <c:pt idx="1344">
                  <c:v>155.685</c:v>
                </c:pt>
                <c:pt idx="1345">
                  <c:v>152.28</c:v>
                </c:pt>
                <c:pt idx="1346">
                  <c:v>158.21</c:v>
                </c:pt>
                <c:pt idx="1347">
                  <c:v>158.005</c:v>
                </c:pt>
                <c:pt idx="1348">
                  <c:v>164.17500000000001</c:v>
                </c:pt>
                <c:pt idx="1349">
                  <c:v>160.43</c:v>
                </c:pt>
                <c:pt idx="1350">
                  <c:v>143.9</c:v>
                </c:pt>
                <c:pt idx="1351">
                  <c:v>116.815</c:v>
                </c:pt>
                <c:pt idx="1352">
                  <c:v>119.71</c:v>
                </c:pt>
                <c:pt idx="1353">
                  <c:v>120.405</c:v>
                </c:pt>
                <c:pt idx="1354">
                  <c:v>103</c:v>
                </c:pt>
                <c:pt idx="1355">
                  <c:v>104.67</c:v>
                </c:pt>
                <c:pt idx="1356">
                  <c:v>83.864999999999995</c:v>
                </c:pt>
                <c:pt idx="1357">
                  <c:v>83.64</c:v>
                </c:pt>
                <c:pt idx="1358">
                  <c:v>73.02</c:v>
                </c:pt>
                <c:pt idx="1359">
                  <c:v>79.125</c:v>
                </c:pt>
                <c:pt idx="1360">
                  <c:v>69.685000000000002</c:v>
                </c:pt>
                <c:pt idx="1361">
                  <c:v>50.344999999999999</c:v>
                </c:pt>
                <c:pt idx="1362">
                  <c:v>51.3</c:v>
                </c:pt>
                <c:pt idx="1363">
                  <c:v>58.54</c:v>
                </c:pt>
                <c:pt idx="1364">
                  <c:v>56.674999999999997</c:v>
                </c:pt>
                <c:pt idx="1365">
                  <c:v>60.61</c:v>
                </c:pt>
                <c:pt idx="1366">
                  <c:v>60.555</c:v>
                </c:pt>
                <c:pt idx="1367">
                  <c:v>57.27</c:v>
                </c:pt>
                <c:pt idx="1368">
                  <c:v>55.15</c:v>
                </c:pt>
                <c:pt idx="1369">
                  <c:v>69.105000000000004</c:v>
                </c:pt>
                <c:pt idx="1370">
                  <c:v>71.034999999999997</c:v>
                </c:pt>
                <c:pt idx="1371">
                  <c:v>70.16</c:v>
                </c:pt>
                <c:pt idx="1372">
                  <c:v>65.069999999999993</c:v>
                </c:pt>
                <c:pt idx="1373">
                  <c:v>68.924999999999997</c:v>
                </c:pt>
                <c:pt idx="1374">
                  <c:v>70.48</c:v>
                </c:pt>
                <c:pt idx="1376">
                  <c:v>72.33</c:v>
                </c:pt>
                <c:pt idx="1377">
                  <c:v>74.25</c:v>
                </c:pt>
                <c:pt idx="1378">
                  <c:v>73.915000000000006</c:v>
                </c:pt>
                <c:pt idx="1379">
                  <c:v>71.385000000000005</c:v>
                </c:pt>
                <c:pt idx="1380">
                  <c:v>71.569999999999993</c:v>
                </c:pt>
                <c:pt idx="1381">
                  <c:v>69.174999999999997</c:v>
                </c:pt>
                <c:pt idx="1382">
                  <c:v>55.45</c:v>
                </c:pt>
                <c:pt idx="1383">
                  <c:v>68.125</c:v>
                </c:pt>
                <c:pt idx="1384">
                  <c:v>68.209999999999994</c:v>
                </c:pt>
                <c:pt idx="1385">
                  <c:v>68.510000000000005</c:v>
                </c:pt>
                <c:pt idx="1386">
                  <c:v>67.114999999999995</c:v>
                </c:pt>
                <c:pt idx="1387">
                  <c:v>70.474999999999994</c:v>
                </c:pt>
                <c:pt idx="1388">
                  <c:v>72.400000000000006</c:v>
                </c:pt>
                <c:pt idx="1389">
                  <c:v>75.495000000000005</c:v>
                </c:pt>
                <c:pt idx="1390">
                  <c:v>73.38</c:v>
                </c:pt>
                <c:pt idx="1391">
                  <c:v>79.400000000000006</c:v>
                </c:pt>
                <c:pt idx="1392">
                  <c:v>88.13</c:v>
                </c:pt>
                <c:pt idx="1393">
                  <c:v>87.814999999999998</c:v>
                </c:pt>
                <c:pt idx="1394">
                  <c:v>93.89</c:v>
                </c:pt>
                <c:pt idx="1395">
                  <c:v>95.47</c:v>
                </c:pt>
                <c:pt idx="1396" formatCode="General">
                  <c:v>93.12</c:v>
                </c:pt>
                <c:pt idx="1397" formatCode="General">
                  <c:v>98.724999999999994</c:v>
                </c:pt>
                <c:pt idx="1398" formatCode="General">
                  <c:v>93.02</c:v>
                </c:pt>
                <c:pt idx="1399" formatCode="General">
                  <c:v>100.325</c:v>
                </c:pt>
                <c:pt idx="1400" formatCode="General">
                  <c:v>105.645</c:v>
                </c:pt>
                <c:pt idx="1401" formatCode="General">
                  <c:v>110.705</c:v>
                </c:pt>
                <c:pt idx="1402" formatCode="General">
                  <c:v>108</c:v>
                </c:pt>
                <c:pt idx="1403" formatCode="General">
                  <c:v>105.86</c:v>
                </c:pt>
                <c:pt idx="1404" formatCode="General">
                  <c:v>105.80500000000001</c:v>
                </c:pt>
                <c:pt idx="1405" formatCode="General">
                  <c:v>104.68</c:v>
                </c:pt>
                <c:pt idx="1407" formatCode="General">
                  <c:v>106.73</c:v>
                </c:pt>
                <c:pt idx="1408" formatCode="General">
                  <c:v>102.395</c:v>
                </c:pt>
                <c:pt idx="1409" formatCode="General">
                  <c:v>101.35</c:v>
                </c:pt>
                <c:pt idx="1410" formatCode="General">
                  <c:v>106.85</c:v>
                </c:pt>
                <c:pt idx="1411" formatCode="General">
                  <c:v>105.795</c:v>
                </c:pt>
                <c:pt idx="1412" formatCode="General">
                  <c:v>110.58</c:v>
                </c:pt>
                <c:pt idx="1413" formatCode="General">
                  <c:v>110.43</c:v>
                </c:pt>
                <c:pt idx="1414" formatCode="General">
                  <c:v>113.52500000000001</c:v>
                </c:pt>
                <c:pt idx="1415" formatCode="General">
                  <c:v>124.86</c:v>
                </c:pt>
                <c:pt idx="1416" formatCode="General">
                  <c:v>123.625</c:v>
                </c:pt>
                <c:pt idx="1417" formatCode="General">
                  <c:v>125.155</c:v>
                </c:pt>
                <c:pt idx="1418" formatCode="General">
                  <c:v>124.61499999999999</c:v>
                </c:pt>
                <c:pt idx="1419" formatCode="General">
                  <c:v>111.13</c:v>
                </c:pt>
                <c:pt idx="1420" formatCode="General">
                  <c:v>111.30500000000001</c:v>
                </c:pt>
                <c:pt idx="1421" formatCode="General">
                  <c:v>114.57</c:v>
                </c:pt>
                <c:pt idx="1422" formatCode="General">
                  <c:v>118.98</c:v>
                </c:pt>
                <c:pt idx="1423" formatCode="General">
                  <c:v>120.03</c:v>
                </c:pt>
                <c:pt idx="1424" formatCode="General">
                  <c:v>124.22</c:v>
                </c:pt>
                <c:pt idx="1425" formatCode="General">
                  <c:v>124.85</c:v>
                </c:pt>
                <c:pt idx="1426" formatCode="General">
                  <c:v>128.41499999999999</c:v>
                </c:pt>
                <c:pt idx="1427" formatCode="General">
                  <c:v>132.33000000000001</c:v>
                </c:pt>
                <c:pt idx="1428" formatCode="General">
                  <c:v>122.045</c:v>
                </c:pt>
                <c:pt idx="1429" formatCode="General">
                  <c:v>122.595</c:v>
                </c:pt>
                <c:pt idx="1430" formatCode="General">
                  <c:v>120.315</c:v>
                </c:pt>
                <c:pt idx="1431" formatCode="General">
                  <c:v>124.03</c:v>
                </c:pt>
                <c:pt idx="1432" formatCode="General">
                  <c:v>125.4</c:v>
                </c:pt>
                <c:pt idx="1433" formatCode="General">
                  <c:v>123.94</c:v>
                </c:pt>
                <c:pt idx="1434" formatCode="General">
                  <c:v>128.16999999999999</c:v>
                </c:pt>
                <c:pt idx="1436" formatCode="General">
                  <c:v>125.705</c:v>
                </c:pt>
                <c:pt idx="1437" formatCode="General">
                  <c:v>128.375</c:v>
                </c:pt>
                <c:pt idx="1438" formatCode="General">
                  <c:v>129.465</c:v>
                </c:pt>
                <c:pt idx="1439" formatCode="General">
                  <c:v>126.3</c:v>
                </c:pt>
                <c:pt idx="1440" formatCode="General">
                  <c:v>130.16</c:v>
                </c:pt>
                <c:pt idx="1441" formatCode="General">
                  <c:v>128.59</c:v>
                </c:pt>
                <c:pt idx="1442" formatCode="General">
                  <c:v>126.11499999999999</c:v>
                </c:pt>
                <c:pt idx="1443" formatCode="General">
                  <c:v>127.825</c:v>
                </c:pt>
                <c:pt idx="1444" formatCode="General">
                  <c:v>124.39</c:v>
                </c:pt>
                <c:pt idx="1445" formatCode="General">
                  <c:v>123.45</c:v>
                </c:pt>
                <c:pt idx="1446" formatCode="General">
                  <c:v>123.56</c:v>
                </c:pt>
                <c:pt idx="1447" formatCode="General">
                  <c:v>126.54</c:v>
                </c:pt>
                <c:pt idx="1448" formatCode="General">
                  <c:v>127.03</c:v>
                </c:pt>
                <c:pt idx="1449" formatCode="General">
                  <c:v>123.455</c:v>
                </c:pt>
                <c:pt idx="1450" formatCode="General">
                  <c:v>126.22499999999999</c:v>
                </c:pt>
                <c:pt idx="1451" formatCode="General">
                  <c:v>124.72</c:v>
                </c:pt>
                <c:pt idx="1452" formatCode="General">
                  <c:v>123.52</c:v>
                </c:pt>
                <c:pt idx="1453" formatCode="General">
                  <c:v>119.57</c:v>
                </c:pt>
                <c:pt idx="1454" formatCode="General">
                  <c:v>117.705</c:v>
                </c:pt>
                <c:pt idx="1455" formatCode="General">
                  <c:v>115.735</c:v>
                </c:pt>
                <c:pt idx="1456" formatCode="General">
                  <c:v>119.81</c:v>
                </c:pt>
                <c:pt idx="1457" formatCode="General">
                  <c:v>120.30500000000001</c:v>
                </c:pt>
                <c:pt idx="1458" formatCode="General">
                  <c:v>121.78</c:v>
                </c:pt>
                <c:pt idx="1459" formatCode="General">
                  <c:v>123.31</c:v>
                </c:pt>
                <c:pt idx="1460" formatCode="General">
                  <c:v>123.01</c:v>
                </c:pt>
                <c:pt idx="1461" formatCode="General">
                  <c:v>124.30500000000001</c:v>
                </c:pt>
                <c:pt idx="1462" formatCode="General">
                  <c:v>122.075</c:v>
                </c:pt>
                <c:pt idx="1463" formatCode="General">
                  <c:v>125.38</c:v>
                </c:pt>
                <c:pt idx="1464" formatCode="General">
                  <c:v>124.605</c:v>
                </c:pt>
                <c:pt idx="1465" formatCode="General">
                  <c:v>125.71</c:v>
                </c:pt>
                <c:pt idx="1466" formatCode="General">
                  <c:v>128.125</c:v>
                </c:pt>
                <c:pt idx="1467" formatCode="General">
                  <c:v>129.74</c:v>
                </c:pt>
                <c:pt idx="1468" formatCode="General">
                  <c:v>131.1</c:v>
                </c:pt>
                <c:pt idx="1469" formatCode="General">
                  <c:v>131.13999999999999</c:v>
                </c:pt>
                <c:pt idx="1470" formatCode="General">
                  <c:v>131.05000000000001</c:v>
                </c:pt>
                <c:pt idx="1471" formatCode="General">
                  <c:v>138.72999999999999</c:v>
                </c:pt>
                <c:pt idx="1472" formatCode="General">
                  <c:v>142.6</c:v>
                </c:pt>
                <c:pt idx="1473" formatCode="General">
                  <c:v>140.34</c:v>
                </c:pt>
                <c:pt idx="1474" formatCode="General">
                  <c:v>133.82</c:v>
                </c:pt>
                <c:pt idx="1475" formatCode="General">
                  <c:v>136.77500000000001</c:v>
                </c:pt>
                <c:pt idx="1476" formatCode="General">
                  <c:v>131.87</c:v>
                </c:pt>
                <c:pt idx="1477" formatCode="General">
                  <c:v>131.72</c:v>
                </c:pt>
                <c:pt idx="1478" formatCode="General">
                  <c:v>130.19999999999999</c:v>
                </c:pt>
                <c:pt idx="1479" formatCode="General">
                  <c:v>130.49</c:v>
                </c:pt>
                <c:pt idx="1480" formatCode="General">
                  <c:v>128.095</c:v>
                </c:pt>
                <c:pt idx="1482" formatCode="0.0">
                  <c:v>119.53</c:v>
                </c:pt>
                <c:pt idx="1483" formatCode="0.0">
                  <c:v>121.05500000000001</c:v>
                </c:pt>
                <c:pt idx="1484" formatCode="0.0">
                  <c:v>116.895</c:v>
                </c:pt>
                <c:pt idx="1485" formatCode="0.0">
                  <c:v>117.61499999999999</c:v>
                </c:pt>
                <c:pt idx="1486" formatCode="0.0">
                  <c:v>119.93</c:v>
                </c:pt>
                <c:pt idx="1487" formatCode="0.0">
                  <c:v>124.56</c:v>
                </c:pt>
                <c:pt idx="1488" formatCode="0.0">
                  <c:v>127.64</c:v>
                </c:pt>
                <c:pt idx="1489" formatCode="0.0">
                  <c:v>130.565</c:v>
                </c:pt>
                <c:pt idx="1490" formatCode="0.0">
                  <c:v>131.66</c:v>
                </c:pt>
                <c:pt idx="1491" formatCode="General">
                  <c:v>125.83499999999999</c:v>
                </c:pt>
                <c:pt idx="1492" formatCode="General">
                  <c:v>125.255</c:v>
                </c:pt>
                <c:pt idx="1493" formatCode="General">
                  <c:v>127.03</c:v>
                </c:pt>
                <c:pt idx="1494" formatCode="General">
                  <c:v>129.32</c:v>
                </c:pt>
                <c:pt idx="1495" formatCode="General">
                  <c:v>130.72999999999999</c:v>
                </c:pt>
                <c:pt idx="1496" formatCode="General">
                  <c:v>131.82</c:v>
                </c:pt>
                <c:pt idx="1497" formatCode="General">
                  <c:v>126.235</c:v>
                </c:pt>
                <c:pt idx="1498" formatCode="General">
                  <c:v>125.96</c:v>
                </c:pt>
                <c:pt idx="1499" formatCode="General">
                  <c:v>123.86499999999999</c:v>
                </c:pt>
                <c:pt idx="1500" formatCode="General">
                  <c:v>123.35</c:v>
                </c:pt>
                <c:pt idx="1501" formatCode="General">
                  <c:v>129.66</c:v>
                </c:pt>
                <c:pt idx="1502" formatCode="General">
                  <c:v>134.56</c:v>
                </c:pt>
                <c:pt idx="1503" formatCode="General">
                  <c:v>131.065</c:v>
                </c:pt>
                <c:pt idx="1504" formatCode="General">
                  <c:v>134.66</c:v>
                </c:pt>
                <c:pt idx="1505" formatCode="General">
                  <c:v>131.07</c:v>
                </c:pt>
                <c:pt idx="1506" formatCode="General">
                  <c:v>125.69499999999999</c:v>
                </c:pt>
                <c:pt idx="1507" formatCode="General">
                  <c:v>124.52</c:v>
                </c:pt>
                <c:pt idx="1508" formatCode="General">
                  <c:v>125.96</c:v>
                </c:pt>
                <c:pt idx="1509" formatCode="General">
                  <c:v>123.25</c:v>
                </c:pt>
                <c:pt idx="1510" formatCode="General">
                  <c:v>121.63</c:v>
                </c:pt>
                <c:pt idx="1511" formatCode="General">
                  <c:v>120.98</c:v>
                </c:pt>
                <c:pt idx="1512" formatCode="General">
                  <c:v>125.09</c:v>
                </c:pt>
                <c:pt idx="1513" formatCode="General">
                  <c:v>118.46</c:v>
                </c:pt>
                <c:pt idx="1514" formatCode="General">
                  <c:v>119.52</c:v>
                </c:pt>
                <c:pt idx="1515" formatCode="General">
                  <c:v>118.325</c:v>
                </c:pt>
                <c:pt idx="1516" formatCode="General">
                  <c:v>114.44</c:v>
                </c:pt>
                <c:pt idx="1517" formatCode="General">
                  <c:v>117.38</c:v>
                </c:pt>
                <c:pt idx="1518" formatCode="General">
                  <c:v>110.435</c:v>
                </c:pt>
                <c:pt idx="1519" formatCode="General">
                  <c:v>107.55</c:v>
                </c:pt>
                <c:pt idx="1520" formatCode="General">
                  <c:v>108.345</c:v>
                </c:pt>
                <c:pt idx="1521" formatCode="General">
                  <c:v>106.45</c:v>
                </c:pt>
                <c:pt idx="1522" formatCode="General">
                  <c:v>109.44</c:v>
                </c:pt>
                <c:pt idx="1523" formatCode="General">
                  <c:v>112.81</c:v>
                </c:pt>
                <c:pt idx="1524" formatCode="General">
                  <c:v>113.465</c:v>
                </c:pt>
                <c:pt idx="1525" formatCode="General">
                  <c:v>110.69</c:v>
                </c:pt>
                <c:pt idx="1526" formatCode="General">
                  <c:v>118.07</c:v>
                </c:pt>
                <c:pt idx="1527" formatCode="General">
                  <c:v>123.785</c:v>
                </c:pt>
                <c:pt idx="1528" formatCode="General">
                  <c:v>120.84</c:v>
                </c:pt>
                <c:pt idx="1529" formatCode="General">
                  <c:v>118.71</c:v>
                </c:pt>
                <c:pt idx="1530" formatCode="General">
                  <c:v>115.79</c:v>
                </c:pt>
                <c:pt idx="1531" formatCode="General">
                  <c:v>117.43</c:v>
                </c:pt>
                <c:pt idx="1532" formatCode="General">
                  <c:v>118.69499999999999</c:v>
                </c:pt>
                <c:pt idx="1533" formatCode="General">
                  <c:v>120.13500000000001</c:v>
                </c:pt>
                <c:pt idx="1534" formatCode="General">
                  <c:v>119.08499999999999</c:v>
                </c:pt>
                <c:pt idx="1535" formatCode="General">
                  <c:v>120.655</c:v>
                </c:pt>
                <c:pt idx="1536" formatCode="General">
                  <c:v>128.96</c:v>
                </c:pt>
                <c:pt idx="1537" formatCode="General">
                  <c:v>133.72499999999999</c:v>
                </c:pt>
                <c:pt idx="1538" formatCode="General">
                  <c:v>135.72499999999999</c:v>
                </c:pt>
                <c:pt idx="1541" formatCode="General">
                  <c:v>132.76</c:v>
                </c:pt>
                <c:pt idx="1542" formatCode="General">
                  <c:v>131.11500000000001</c:v>
                </c:pt>
                <c:pt idx="1543" formatCode="General">
                  <c:v>129.11500000000001</c:v>
                </c:pt>
                <c:pt idx="1544" formatCode="General">
                  <c:v>131.54499999999999</c:v>
                </c:pt>
                <c:pt idx="1545" formatCode="General">
                  <c:v>131.65</c:v>
                </c:pt>
                <c:pt idx="1546" formatCode="General">
                  <c:v>130.08000000000001</c:v>
                </c:pt>
                <c:pt idx="1547" formatCode="General">
                  <c:v>130.09</c:v>
                </c:pt>
                <c:pt idx="1548" formatCode="General">
                  <c:v>132.215</c:v>
                </c:pt>
                <c:pt idx="1549" formatCode="General">
                  <c:v>136.285</c:v>
                </c:pt>
                <c:pt idx="1550" formatCode="General">
                  <c:v>136.345</c:v>
                </c:pt>
                <c:pt idx="1551" formatCode="General">
                  <c:v>141.035</c:v>
                </c:pt>
                <c:pt idx="1552" formatCode="General">
                  <c:v>141.93</c:v>
                </c:pt>
                <c:pt idx="1553" formatCode="General">
                  <c:v>144.54</c:v>
                </c:pt>
                <c:pt idx="1554" formatCode="General">
                  <c:v>148.185</c:v>
                </c:pt>
                <c:pt idx="1555" formatCode="General">
                  <c:v>149.06</c:v>
                </c:pt>
                <c:pt idx="1556" formatCode="General">
                  <c:v>140.10499999999999</c:v>
                </c:pt>
                <c:pt idx="1557" formatCode="General">
                  <c:v>138.80000000000001</c:v>
                </c:pt>
                <c:pt idx="1558" formatCode="General">
                  <c:v>142.745</c:v>
                </c:pt>
                <c:pt idx="1559" formatCode="General">
                  <c:v>142.345</c:v>
                </c:pt>
                <c:pt idx="1561" formatCode="General">
                  <c:v>140.82</c:v>
                </c:pt>
                <c:pt idx="1562" formatCode="General">
                  <c:v>142.70500000000001</c:v>
                </c:pt>
                <c:pt idx="1563" formatCode="General">
                  <c:v>146.13</c:v>
                </c:pt>
                <c:pt idx="1564" formatCode="General">
                  <c:v>146.01</c:v>
                </c:pt>
                <c:pt idx="1566" formatCode="General">
                  <c:v>141.91499999999999</c:v>
                </c:pt>
                <c:pt idx="1567" formatCode="General">
                  <c:v>149.46</c:v>
                </c:pt>
                <c:pt idx="1568" formatCode="General">
                  <c:v>151.375</c:v>
                </c:pt>
                <c:pt idx="1569" formatCode="General">
                  <c:v>152.52000000000001</c:v>
                </c:pt>
                <c:pt idx="1570" formatCode="General">
                  <c:v>161.35499999999999</c:v>
                </c:pt>
                <c:pt idx="1571" formatCode="General">
                  <c:v>157.20500000000001</c:v>
                </c:pt>
                <c:pt idx="1572" formatCode="General">
                  <c:v>161.05000000000001</c:v>
                </c:pt>
                <c:pt idx="1573" formatCode="General">
                  <c:v>160.38</c:v>
                </c:pt>
                <c:pt idx="1574" formatCode="General">
                  <c:v>160.51499999999999</c:v>
                </c:pt>
                <c:pt idx="1575" formatCode="General">
                  <c:v>157.34</c:v>
                </c:pt>
                <c:pt idx="1577" formatCode="General">
                  <c:v>158.16499999999999</c:v>
                </c:pt>
                <c:pt idx="1578" formatCode="General">
                  <c:v>159.12</c:v>
                </c:pt>
                <c:pt idx="1579" formatCode="General">
                  <c:v>159.72</c:v>
                </c:pt>
                <c:pt idx="1580" formatCode="General">
                  <c:v>159.625</c:v>
                </c:pt>
                <c:pt idx="1581" formatCode="General">
                  <c:v>160.91499999999999</c:v>
                </c:pt>
                <c:pt idx="1582" formatCode="General">
                  <c:v>162.60499999999999</c:v>
                </c:pt>
                <c:pt idx="1583" formatCode="General">
                  <c:v>162.16</c:v>
                </c:pt>
                <c:pt idx="1584" formatCode="General">
                  <c:v>162.41499999999999</c:v>
                </c:pt>
                <c:pt idx="1585" formatCode="General">
                  <c:v>159.27000000000001</c:v>
                </c:pt>
                <c:pt idx="1586" formatCode="General">
                  <c:v>163.01</c:v>
                </c:pt>
                <c:pt idx="1587" formatCode="General">
                  <c:v>165.35</c:v>
                </c:pt>
                <c:pt idx="1588" formatCode="General">
                  <c:v>168.36</c:v>
                </c:pt>
                <c:pt idx="1589" formatCode="General">
                  <c:v>167.98</c:v>
                </c:pt>
                <c:pt idx="1590" formatCode="General">
                  <c:v>168.43</c:v>
                </c:pt>
                <c:pt idx="1591" formatCode="General">
                  <c:v>170.85499999999999</c:v>
                </c:pt>
                <c:pt idx="1592" formatCode="General">
                  <c:v>169.48500000000001</c:v>
                </c:pt>
                <c:pt idx="1593" formatCode="General">
                  <c:v>166.965</c:v>
                </c:pt>
                <c:pt idx="1594" formatCode="General">
                  <c:v>166.77</c:v>
                </c:pt>
                <c:pt idx="1595" formatCode="General">
                  <c:v>171.25</c:v>
                </c:pt>
                <c:pt idx="1597" formatCode="General">
                  <c:v>182.29</c:v>
                </c:pt>
                <c:pt idx="1598" formatCode="General">
                  <c:v>188.63</c:v>
                </c:pt>
                <c:pt idx="1599" formatCode="General">
                  <c:v>189.845</c:v>
                </c:pt>
                <c:pt idx="1600" formatCode="General">
                  <c:v>193.14</c:v>
                </c:pt>
                <c:pt idx="1601" formatCode="General">
                  <c:v>196.09</c:v>
                </c:pt>
                <c:pt idx="1602" formatCode="General">
                  <c:v>196.25</c:v>
                </c:pt>
                <c:pt idx="1603" formatCode="General">
                  <c:v>196.52</c:v>
                </c:pt>
                <c:pt idx="1604" formatCode="General">
                  <c:v>195.01499999999999</c:v>
                </c:pt>
                <c:pt idx="1605" formatCode="General">
                  <c:v>193.05</c:v>
                </c:pt>
                <c:pt idx="1606" formatCode="General">
                  <c:v>196.16499999999999</c:v>
                </c:pt>
                <c:pt idx="1607" formatCode="General">
                  <c:v>197.26499999999999</c:v>
                </c:pt>
                <c:pt idx="1608" formatCode="General">
                  <c:v>199.18</c:v>
                </c:pt>
                <c:pt idx="1609" formatCode="General">
                  <c:v>200.66499999999999</c:v>
                </c:pt>
                <c:pt idx="1610" formatCode="General">
                  <c:v>207.595</c:v>
                </c:pt>
                <c:pt idx="1611" formatCode="General">
                  <c:v>205.745</c:v>
                </c:pt>
                <c:pt idx="1612" formatCode="General">
                  <c:v>210.27</c:v>
                </c:pt>
                <c:pt idx="1613" formatCode="General">
                  <c:v>213.95</c:v>
                </c:pt>
                <c:pt idx="1614" formatCode="General">
                  <c:v>219.05</c:v>
                </c:pt>
                <c:pt idx="1615" formatCode="General">
                  <c:v>219.75</c:v>
                </c:pt>
                <c:pt idx="1616" formatCode="General">
                  <c:v>214.21</c:v>
                </c:pt>
                <c:pt idx="1617" formatCode="General">
                  <c:v>213.12</c:v>
                </c:pt>
                <c:pt idx="1618" formatCode="General">
                  <c:v>209.96</c:v>
                </c:pt>
                <c:pt idx="1619" formatCode="General">
                  <c:v>200.61500000000001</c:v>
                </c:pt>
                <c:pt idx="1620" formatCode="General">
                  <c:v>200.345</c:v>
                </c:pt>
                <c:pt idx="1621" formatCode="General">
                  <c:v>202.56</c:v>
                </c:pt>
                <c:pt idx="1622" formatCode="General">
                  <c:v>196.59</c:v>
                </c:pt>
                <c:pt idx="1623" formatCode="General">
                  <c:v>204.625</c:v>
                </c:pt>
                <c:pt idx="1624" formatCode="General">
                  <c:v>197.21</c:v>
                </c:pt>
                <c:pt idx="1625" formatCode="General">
                  <c:v>202.84</c:v>
                </c:pt>
                <c:pt idx="1626" formatCode="General">
                  <c:v>206.215</c:v>
                </c:pt>
                <c:pt idx="1627" formatCode="General">
                  <c:v>206.64</c:v>
                </c:pt>
                <c:pt idx="1628" formatCode="General">
                  <c:v>202.97</c:v>
                </c:pt>
                <c:pt idx="1629" formatCode="General">
                  <c:v>209.85499999999999</c:v>
                </c:pt>
                <c:pt idx="1631" formatCode="General">
                  <c:v>203.36</c:v>
                </c:pt>
                <c:pt idx="1632" formatCode="General">
                  <c:v>204.505</c:v>
                </c:pt>
                <c:pt idx="1633" formatCode="General">
                  <c:v>204.43</c:v>
                </c:pt>
                <c:pt idx="1634" formatCode="General">
                  <c:v>203.68</c:v>
                </c:pt>
                <c:pt idx="1635" formatCode="General">
                  <c:v>203.08500000000001</c:v>
                </c:pt>
                <c:pt idx="1636" formatCode="General">
                  <c:v>203.75</c:v>
                </c:pt>
                <c:pt idx="1637" formatCode="General">
                  <c:v>203.82</c:v>
                </c:pt>
                <c:pt idx="1638" formatCode="General">
                  <c:v>209.67500000000001</c:v>
                </c:pt>
                <c:pt idx="1639" formatCode="General">
                  <c:v>211.18</c:v>
                </c:pt>
                <c:pt idx="1640" formatCode="General">
                  <c:v>209.24</c:v>
                </c:pt>
                <c:pt idx="1641" formatCode="General">
                  <c:v>210.38</c:v>
                </c:pt>
                <c:pt idx="1642" formatCode="General">
                  <c:v>207.44</c:v>
                </c:pt>
                <c:pt idx="1643" formatCode="General">
                  <c:v>203.435</c:v>
                </c:pt>
                <c:pt idx="1644" formatCode="General">
                  <c:v>205.73500000000001</c:v>
                </c:pt>
                <c:pt idx="1645" formatCode="General">
                  <c:v>205.88499999999999</c:v>
                </c:pt>
                <c:pt idx="1646" formatCode="General">
                  <c:v>205.14500000000001</c:v>
                </c:pt>
                <c:pt idx="1647" formatCode="General">
                  <c:v>209.38</c:v>
                </c:pt>
                <c:pt idx="1648" formatCode="General">
                  <c:v>213.18</c:v>
                </c:pt>
                <c:pt idx="1649" formatCode="General">
                  <c:v>215.88</c:v>
                </c:pt>
                <c:pt idx="1650" formatCode="General">
                  <c:v>212.255</c:v>
                </c:pt>
                <c:pt idx="1651" formatCode="General">
                  <c:v>215.52500000000001</c:v>
                </c:pt>
                <c:pt idx="1652" formatCode="General">
                  <c:v>218.37</c:v>
                </c:pt>
                <c:pt idx="1653" formatCode="General">
                  <c:v>217.755</c:v>
                </c:pt>
                <c:pt idx="1654" formatCode="General">
                  <c:v>213.62</c:v>
                </c:pt>
                <c:pt idx="1655" formatCode="General">
                  <c:v>215.565</c:v>
                </c:pt>
                <c:pt idx="1656" formatCode="General">
                  <c:v>218.09</c:v>
                </c:pt>
                <c:pt idx="1657" formatCode="General">
                  <c:v>217.61500000000001</c:v>
                </c:pt>
                <c:pt idx="1658" formatCode="General">
                  <c:v>219.35</c:v>
                </c:pt>
                <c:pt idx="1659" formatCode="General">
                  <c:v>219.28</c:v>
                </c:pt>
                <c:pt idx="1660" formatCode="General">
                  <c:v>224.16</c:v>
                </c:pt>
                <c:pt idx="1661" formatCode="General">
                  <c:v>225.83</c:v>
                </c:pt>
                <c:pt idx="1662" formatCode="General">
                  <c:v>225.84</c:v>
                </c:pt>
                <c:pt idx="1663" formatCode="General">
                  <c:v>220.19</c:v>
                </c:pt>
                <c:pt idx="1664" formatCode="General">
                  <c:v>208.87</c:v>
                </c:pt>
                <c:pt idx="1665" formatCode="General">
                  <c:v>209.84</c:v>
                </c:pt>
                <c:pt idx="1666" formatCode="General">
                  <c:v>214.42</c:v>
                </c:pt>
                <c:pt idx="1667" formatCode="General">
                  <c:v>214.29</c:v>
                </c:pt>
                <c:pt idx="1668" formatCode="General">
                  <c:v>216.995</c:v>
                </c:pt>
                <c:pt idx="1669" formatCode="General">
                  <c:v>217.64500000000001</c:v>
                </c:pt>
                <c:pt idx="1670" formatCode="General">
                  <c:v>216.065</c:v>
                </c:pt>
                <c:pt idx="1672" formatCode="General">
                  <c:v>219.04</c:v>
                </c:pt>
                <c:pt idx="1673" formatCode="General">
                  <c:v>222.16</c:v>
                </c:pt>
                <c:pt idx="1674" formatCode="General">
                  <c:v>224.30500000000001</c:v>
                </c:pt>
                <c:pt idx="1675" formatCode="General">
                  <c:v>224.9</c:v>
                </c:pt>
                <c:pt idx="1676" formatCode="General">
                  <c:v>223.185</c:v>
                </c:pt>
                <c:pt idx="1677" formatCode="General">
                  <c:v>227.02500000000001</c:v>
                </c:pt>
                <c:pt idx="1678" formatCode="General">
                  <c:v>226.25</c:v>
                </c:pt>
                <c:pt idx="1679" formatCode="General">
                  <c:v>227.595</c:v>
                </c:pt>
                <c:pt idx="1680" formatCode="General">
                  <c:v>224.86</c:v>
                </c:pt>
                <c:pt idx="1681" formatCode="General">
                  <c:v>222.62</c:v>
                </c:pt>
                <c:pt idx="1682" formatCode="General">
                  <c:v>221.92500000000001</c:v>
                </c:pt>
                <c:pt idx="1683" formatCode="General">
                  <c:v>220.495</c:v>
                </c:pt>
                <c:pt idx="1684" formatCode="General">
                  <c:v>219.29499999999999</c:v>
                </c:pt>
                <c:pt idx="1685" formatCode="General">
                  <c:v>224.95500000000001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58-4716-A22F-78E8FB25E8E4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Kerosene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Hoja1!$B$2:$B$1687</c:f>
              <c:numCache>
                <c:formatCode>d\-mmm\-yy</c:formatCode>
                <c:ptCount val="1686"/>
                <c:pt idx="0">
                  <c:v>42006</c:v>
                </c:pt>
                <c:pt idx="1">
                  <c:v>42009</c:v>
                </c:pt>
                <c:pt idx="2">
                  <c:v>42010</c:v>
                </c:pt>
                <c:pt idx="3">
                  <c:v>42011</c:v>
                </c:pt>
                <c:pt idx="4">
                  <c:v>42012</c:v>
                </c:pt>
                <c:pt idx="5">
                  <c:v>42013</c:v>
                </c:pt>
                <c:pt idx="6">
                  <c:v>42016</c:v>
                </c:pt>
                <c:pt idx="7">
                  <c:v>42017</c:v>
                </c:pt>
                <c:pt idx="8">
                  <c:v>42018</c:v>
                </c:pt>
                <c:pt idx="9">
                  <c:v>42019</c:v>
                </c:pt>
                <c:pt idx="10">
                  <c:v>42020</c:v>
                </c:pt>
                <c:pt idx="11">
                  <c:v>42023</c:v>
                </c:pt>
                <c:pt idx="12">
                  <c:v>42024</c:v>
                </c:pt>
                <c:pt idx="13">
                  <c:v>42025</c:v>
                </c:pt>
                <c:pt idx="14">
                  <c:v>42026</c:v>
                </c:pt>
                <c:pt idx="15">
                  <c:v>42027</c:v>
                </c:pt>
                <c:pt idx="16">
                  <c:v>42030</c:v>
                </c:pt>
                <c:pt idx="17">
                  <c:v>42031</c:v>
                </c:pt>
                <c:pt idx="18">
                  <c:v>42032</c:v>
                </c:pt>
                <c:pt idx="19">
                  <c:v>42033</c:v>
                </c:pt>
                <c:pt idx="20">
                  <c:v>42034</c:v>
                </c:pt>
                <c:pt idx="21">
                  <c:v>42037</c:v>
                </c:pt>
                <c:pt idx="22">
                  <c:v>42038</c:v>
                </c:pt>
                <c:pt idx="23">
                  <c:v>42039</c:v>
                </c:pt>
                <c:pt idx="24">
                  <c:v>42040</c:v>
                </c:pt>
                <c:pt idx="25">
                  <c:v>42041</c:v>
                </c:pt>
                <c:pt idx="26">
                  <c:v>42044</c:v>
                </c:pt>
                <c:pt idx="27">
                  <c:v>42045</c:v>
                </c:pt>
                <c:pt idx="28">
                  <c:v>42046</c:v>
                </c:pt>
                <c:pt idx="29">
                  <c:v>42047</c:v>
                </c:pt>
                <c:pt idx="30">
                  <c:v>42048</c:v>
                </c:pt>
                <c:pt idx="31">
                  <c:v>42051</c:v>
                </c:pt>
                <c:pt idx="32">
                  <c:v>42052</c:v>
                </c:pt>
                <c:pt idx="33">
                  <c:v>42053</c:v>
                </c:pt>
                <c:pt idx="34">
                  <c:v>42054</c:v>
                </c:pt>
                <c:pt idx="35">
                  <c:v>42055</c:v>
                </c:pt>
                <c:pt idx="36">
                  <c:v>42058</c:v>
                </c:pt>
                <c:pt idx="37">
                  <c:v>42059</c:v>
                </c:pt>
                <c:pt idx="38">
                  <c:v>42060</c:v>
                </c:pt>
                <c:pt idx="39">
                  <c:v>42061</c:v>
                </c:pt>
                <c:pt idx="40">
                  <c:v>42062</c:v>
                </c:pt>
                <c:pt idx="41">
                  <c:v>42065</c:v>
                </c:pt>
                <c:pt idx="42">
                  <c:v>42066</c:v>
                </c:pt>
                <c:pt idx="43">
                  <c:v>42067</c:v>
                </c:pt>
                <c:pt idx="44">
                  <c:v>42068</c:v>
                </c:pt>
                <c:pt idx="45">
                  <c:v>42069</c:v>
                </c:pt>
                <c:pt idx="46">
                  <c:v>42072</c:v>
                </c:pt>
                <c:pt idx="47">
                  <c:v>42073</c:v>
                </c:pt>
                <c:pt idx="48">
                  <c:v>42074</c:v>
                </c:pt>
                <c:pt idx="49">
                  <c:v>42075</c:v>
                </c:pt>
                <c:pt idx="50">
                  <c:v>42076</c:v>
                </c:pt>
                <c:pt idx="51">
                  <c:v>42079</c:v>
                </c:pt>
                <c:pt idx="52">
                  <c:v>42080</c:v>
                </c:pt>
                <c:pt idx="53">
                  <c:v>42081</c:v>
                </c:pt>
                <c:pt idx="54">
                  <c:v>42082</c:v>
                </c:pt>
                <c:pt idx="55">
                  <c:v>42083</c:v>
                </c:pt>
                <c:pt idx="56">
                  <c:v>42086</c:v>
                </c:pt>
                <c:pt idx="57">
                  <c:v>42087</c:v>
                </c:pt>
                <c:pt idx="58">
                  <c:v>42088</c:v>
                </c:pt>
                <c:pt idx="59">
                  <c:v>42089</c:v>
                </c:pt>
                <c:pt idx="60">
                  <c:v>42090</c:v>
                </c:pt>
                <c:pt idx="61">
                  <c:v>42093</c:v>
                </c:pt>
                <c:pt idx="62">
                  <c:v>42094</c:v>
                </c:pt>
                <c:pt idx="63">
                  <c:v>42095</c:v>
                </c:pt>
                <c:pt idx="64">
                  <c:v>42096</c:v>
                </c:pt>
                <c:pt idx="65">
                  <c:v>42097</c:v>
                </c:pt>
                <c:pt idx="66">
                  <c:v>42100</c:v>
                </c:pt>
                <c:pt idx="67">
                  <c:v>42101</c:v>
                </c:pt>
                <c:pt idx="68">
                  <c:v>42102</c:v>
                </c:pt>
                <c:pt idx="69">
                  <c:v>42103</c:v>
                </c:pt>
                <c:pt idx="70">
                  <c:v>42104</c:v>
                </c:pt>
                <c:pt idx="71">
                  <c:v>42107</c:v>
                </c:pt>
                <c:pt idx="72">
                  <c:v>42108</c:v>
                </c:pt>
                <c:pt idx="73">
                  <c:v>42109</c:v>
                </c:pt>
                <c:pt idx="74">
                  <c:v>42110</c:v>
                </c:pt>
                <c:pt idx="75">
                  <c:v>42111</c:v>
                </c:pt>
                <c:pt idx="76">
                  <c:v>42114</c:v>
                </c:pt>
                <c:pt idx="77">
                  <c:v>42115</c:v>
                </c:pt>
                <c:pt idx="78">
                  <c:v>42116</c:v>
                </c:pt>
                <c:pt idx="79">
                  <c:v>42117</c:v>
                </c:pt>
                <c:pt idx="80">
                  <c:v>42118</c:v>
                </c:pt>
                <c:pt idx="81">
                  <c:v>42121</c:v>
                </c:pt>
                <c:pt idx="82">
                  <c:v>42122</c:v>
                </c:pt>
                <c:pt idx="83">
                  <c:v>42123</c:v>
                </c:pt>
                <c:pt idx="84">
                  <c:v>42124</c:v>
                </c:pt>
                <c:pt idx="85">
                  <c:v>42125</c:v>
                </c:pt>
                <c:pt idx="86">
                  <c:v>42128</c:v>
                </c:pt>
                <c:pt idx="87">
                  <c:v>42129</c:v>
                </c:pt>
                <c:pt idx="88">
                  <c:v>42130</c:v>
                </c:pt>
                <c:pt idx="89">
                  <c:v>42131</c:v>
                </c:pt>
                <c:pt idx="90">
                  <c:v>42132</c:v>
                </c:pt>
                <c:pt idx="91">
                  <c:v>42135</c:v>
                </c:pt>
                <c:pt idx="92">
                  <c:v>42136</c:v>
                </c:pt>
                <c:pt idx="93">
                  <c:v>42137</c:v>
                </c:pt>
                <c:pt idx="94">
                  <c:v>42138</c:v>
                </c:pt>
                <c:pt idx="95">
                  <c:v>42139</c:v>
                </c:pt>
                <c:pt idx="96">
                  <c:v>42142</c:v>
                </c:pt>
                <c:pt idx="97">
                  <c:v>42143</c:v>
                </c:pt>
                <c:pt idx="98">
                  <c:v>42144</c:v>
                </c:pt>
                <c:pt idx="99">
                  <c:v>42145</c:v>
                </c:pt>
                <c:pt idx="100">
                  <c:v>42146</c:v>
                </c:pt>
                <c:pt idx="101">
                  <c:v>42149</c:v>
                </c:pt>
                <c:pt idx="102">
                  <c:v>42150</c:v>
                </c:pt>
                <c:pt idx="103">
                  <c:v>42151</c:v>
                </c:pt>
                <c:pt idx="104">
                  <c:v>42152</c:v>
                </c:pt>
                <c:pt idx="105">
                  <c:v>42153</c:v>
                </c:pt>
                <c:pt idx="106">
                  <c:v>42156</c:v>
                </c:pt>
                <c:pt idx="107">
                  <c:v>42157</c:v>
                </c:pt>
                <c:pt idx="108">
                  <c:v>42158</c:v>
                </c:pt>
                <c:pt idx="109">
                  <c:v>42159</c:v>
                </c:pt>
                <c:pt idx="110">
                  <c:v>42160</c:v>
                </c:pt>
                <c:pt idx="111">
                  <c:v>42163</c:v>
                </c:pt>
                <c:pt idx="112">
                  <c:v>42164</c:v>
                </c:pt>
                <c:pt idx="113">
                  <c:v>42165</c:v>
                </c:pt>
                <c:pt idx="114">
                  <c:v>42166</c:v>
                </c:pt>
                <c:pt idx="115">
                  <c:v>42167</c:v>
                </c:pt>
                <c:pt idx="116">
                  <c:v>42170</c:v>
                </c:pt>
                <c:pt idx="117">
                  <c:v>42171</c:v>
                </c:pt>
                <c:pt idx="118">
                  <c:v>42172</c:v>
                </c:pt>
                <c:pt idx="119">
                  <c:v>42173</c:v>
                </c:pt>
                <c:pt idx="120">
                  <c:v>42174</c:v>
                </c:pt>
                <c:pt idx="121">
                  <c:v>42177</c:v>
                </c:pt>
                <c:pt idx="122">
                  <c:v>42178</c:v>
                </c:pt>
                <c:pt idx="123">
                  <c:v>42179</c:v>
                </c:pt>
                <c:pt idx="124">
                  <c:v>42180</c:v>
                </c:pt>
                <c:pt idx="125">
                  <c:v>42181</c:v>
                </c:pt>
                <c:pt idx="126">
                  <c:v>42184</c:v>
                </c:pt>
                <c:pt idx="127">
                  <c:v>42185</c:v>
                </c:pt>
                <c:pt idx="128">
                  <c:v>42186</c:v>
                </c:pt>
                <c:pt idx="129">
                  <c:v>42187</c:v>
                </c:pt>
                <c:pt idx="130">
                  <c:v>42188</c:v>
                </c:pt>
                <c:pt idx="131">
                  <c:v>42191</c:v>
                </c:pt>
                <c:pt idx="132">
                  <c:v>42192</c:v>
                </c:pt>
                <c:pt idx="133">
                  <c:v>42193</c:v>
                </c:pt>
                <c:pt idx="134">
                  <c:v>42194</c:v>
                </c:pt>
                <c:pt idx="135">
                  <c:v>42195</c:v>
                </c:pt>
                <c:pt idx="136">
                  <c:v>42198</c:v>
                </c:pt>
                <c:pt idx="137">
                  <c:v>42199</c:v>
                </c:pt>
                <c:pt idx="138">
                  <c:v>42200</c:v>
                </c:pt>
                <c:pt idx="139">
                  <c:v>42201</c:v>
                </c:pt>
                <c:pt idx="140">
                  <c:v>42202</c:v>
                </c:pt>
                <c:pt idx="141">
                  <c:v>42205</c:v>
                </c:pt>
                <c:pt idx="142">
                  <c:v>42206</c:v>
                </c:pt>
                <c:pt idx="143">
                  <c:v>42207</c:v>
                </c:pt>
                <c:pt idx="144">
                  <c:v>42208</c:v>
                </c:pt>
                <c:pt idx="145">
                  <c:v>42209</c:v>
                </c:pt>
                <c:pt idx="146">
                  <c:v>42212</c:v>
                </c:pt>
                <c:pt idx="147">
                  <c:v>42213</c:v>
                </c:pt>
                <c:pt idx="148">
                  <c:v>42214</c:v>
                </c:pt>
                <c:pt idx="149">
                  <c:v>42215</c:v>
                </c:pt>
                <c:pt idx="150">
                  <c:v>42216</c:v>
                </c:pt>
                <c:pt idx="151">
                  <c:v>42219</c:v>
                </c:pt>
                <c:pt idx="152">
                  <c:v>42220</c:v>
                </c:pt>
                <c:pt idx="153">
                  <c:v>42221</c:v>
                </c:pt>
                <c:pt idx="154">
                  <c:v>42222</c:v>
                </c:pt>
                <c:pt idx="155">
                  <c:v>42223</c:v>
                </c:pt>
                <c:pt idx="156">
                  <c:v>42226</c:v>
                </c:pt>
                <c:pt idx="157">
                  <c:v>42227</c:v>
                </c:pt>
                <c:pt idx="158">
                  <c:v>42228</c:v>
                </c:pt>
                <c:pt idx="159">
                  <c:v>42229</c:v>
                </c:pt>
                <c:pt idx="160">
                  <c:v>42230</c:v>
                </c:pt>
                <c:pt idx="161">
                  <c:v>42233</c:v>
                </c:pt>
                <c:pt idx="162">
                  <c:v>42234</c:v>
                </c:pt>
                <c:pt idx="163">
                  <c:v>42235</c:v>
                </c:pt>
                <c:pt idx="164">
                  <c:v>42236</c:v>
                </c:pt>
                <c:pt idx="165">
                  <c:v>42237</c:v>
                </c:pt>
                <c:pt idx="166">
                  <c:v>42240</c:v>
                </c:pt>
                <c:pt idx="167">
                  <c:v>42241</c:v>
                </c:pt>
                <c:pt idx="168">
                  <c:v>42242</c:v>
                </c:pt>
                <c:pt idx="169">
                  <c:v>42243</c:v>
                </c:pt>
                <c:pt idx="170">
                  <c:v>42244</c:v>
                </c:pt>
                <c:pt idx="171">
                  <c:v>42247</c:v>
                </c:pt>
                <c:pt idx="172">
                  <c:v>42248</c:v>
                </c:pt>
                <c:pt idx="173">
                  <c:v>42249</c:v>
                </c:pt>
                <c:pt idx="174">
                  <c:v>42250</c:v>
                </c:pt>
                <c:pt idx="175">
                  <c:v>42251</c:v>
                </c:pt>
                <c:pt idx="176">
                  <c:v>42254</c:v>
                </c:pt>
                <c:pt idx="177">
                  <c:v>42255</c:v>
                </c:pt>
                <c:pt idx="178">
                  <c:v>42256</c:v>
                </c:pt>
                <c:pt idx="179">
                  <c:v>42257</c:v>
                </c:pt>
                <c:pt idx="180">
                  <c:v>42258</c:v>
                </c:pt>
                <c:pt idx="181">
                  <c:v>42261</c:v>
                </c:pt>
                <c:pt idx="182">
                  <c:v>42262</c:v>
                </c:pt>
                <c:pt idx="183">
                  <c:v>42263</c:v>
                </c:pt>
                <c:pt idx="184">
                  <c:v>42264</c:v>
                </c:pt>
                <c:pt idx="185">
                  <c:v>42265</c:v>
                </c:pt>
                <c:pt idx="186">
                  <c:v>42268</c:v>
                </c:pt>
                <c:pt idx="187">
                  <c:v>42269</c:v>
                </c:pt>
                <c:pt idx="188">
                  <c:v>42270</c:v>
                </c:pt>
                <c:pt idx="189">
                  <c:v>42271</c:v>
                </c:pt>
                <c:pt idx="190">
                  <c:v>42272</c:v>
                </c:pt>
                <c:pt idx="191">
                  <c:v>42275</c:v>
                </c:pt>
                <c:pt idx="192">
                  <c:v>42276</c:v>
                </c:pt>
                <c:pt idx="193">
                  <c:v>42277</c:v>
                </c:pt>
                <c:pt idx="194">
                  <c:v>42278</c:v>
                </c:pt>
                <c:pt idx="195">
                  <c:v>42279</c:v>
                </c:pt>
                <c:pt idx="196">
                  <c:v>42282</c:v>
                </c:pt>
                <c:pt idx="197">
                  <c:v>42283</c:v>
                </c:pt>
                <c:pt idx="198">
                  <c:v>42284</c:v>
                </c:pt>
                <c:pt idx="199">
                  <c:v>42285</c:v>
                </c:pt>
                <c:pt idx="200">
                  <c:v>42286</c:v>
                </c:pt>
                <c:pt idx="201">
                  <c:v>42289</c:v>
                </c:pt>
                <c:pt idx="202">
                  <c:v>42290</c:v>
                </c:pt>
                <c:pt idx="203">
                  <c:v>42291</c:v>
                </c:pt>
                <c:pt idx="204">
                  <c:v>42292</c:v>
                </c:pt>
                <c:pt idx="205">
                  <c:v>42293</c:v>
                </c:pt>
                <c:pt idx="206">
                  <c:v>42296</c:v>
                </c:pt>
                <c:pt idx="207">
                  <c:v>42297</c:v>
                </c:pt>
                <c:pt idx="208">
                  <c:v>42298</c:v>
                </c:pt>
                <c:pt idx="209">
                  <c:v>42299</c:v>
                </c:pt>
                <c:pt idx="210">
                  <c:v>42300</c:v>
                </c:pt>
                <c:pt idx="211">
                  <c:v>42303</c:v>
                </c:pt>
                <c:pt idx="212">
                  <c:v>42304</c:v>
                </c:pt>
                <c:pt idx="213">
                  <c:v>42305</c:v>
                </c:pt>
                <c:pt idx="214">
                  <c:v>42306</c:v>
                </c:pt>
                <c:pt idx="215">
                  <c:v>42307</c:v>
                </c:pt>
                <c:pt idx="216">
                  <c:v>42310</c:v>
                </c:pt>
                <c:pt idx="217">
                  <c:v>42311</c:v>
                </c:pt>
                <c:pt idx="218">
                  <c:v>42312</c:v>
                </c:pt>
                <c:pt idx="219">
                  <c:v>42313</c:v>
                </c:pt>
                <c:pt idx="220">
                  <c:v>42314</c:v>
                </c:pt>
                <c:pt idx="221">
                  <c:v>42317</c:v>
                </c:pt>
                <c:pt idx="222">
                  <c:v>42318</c:v>
                </c:pt>
                <c:pt idx="223">
                  <c:v>42319</c:v>
                </c:pt>
                <c:pt idx="224">
                  <c:v>42320</c:v>
                </c:pt>
                <c:pt idx="225">
                  <c:v>42321</c:v>
                </c:pt>
                <c:pt idx="226">
                  <c:v>42324</c:v>
                </c:pt>
                <c:pt idx="227">
                  <c:v>42325</c:v>
                </c:pt>
                <c:pt idx="228">
                  <c:v>42326</c:v>
                </c:pt>
                <c:pt idx="229">
                  <c:v>42327</c:v>
                </c:pt>
                <c:pt idx="230">
                  <c:v>42328</c:v>
                </c:pt>
                <c:pt idx="231">
                  <c:v>42331</c:v>
                </c:pt>
                <c:pt idx="232">
                  <c:v>42332</c:v>
                </c:pt>
                <c:pt idx="233">
                  <c:v>42333</c:v>
                </c:pt>
                <c:pt idx="234">
                  <c:v>42334</c:v>
                </c:pt>
                <c:pt idx="235">
                  <c:v>42335</c:v>
                </c:pt>
                <c:pt idx="236">
                  <c:v>42338</c:v>
                </c:pt>
                <c:pt idx="237">
                  <c:v>42339</c:v>
                </c:pt>
                <c:pt idx="238">
                  <c:v>42340</c:v>
                </c:pt>
                <c:pt idx="239">
                  <c:v>42341</c:v>
                </c:pt>
                <c:pt idx="240">
                  <c:v>42342</c:v>
                </c:pt>
                <c:pt idx="241">
                  <c:v>42345</c:v>
                </c:pt>
                <c:pt idx="242">
                  <c:v>42346</c:v>
                </c:pt>
                <c:pt idx="243">
                  <c:v>42347</c:v>
                </c:pt>
                <c:pt idx="244">
                  <c:v>42348</c:v>
                </c:pt>
                <c:pt idx="245">
                  <c:v>42349</c:v>
                </c:pt>
                <c:pt idx="246">
                  <c:v>42352</c:v>
                </c:pt>
                <c:pt idx="247">
                  <c:v>42353</c:v>
                </c:pt>
                <c:pt idx="248">
                  <c:v>42354</c:v>
                </c:pt>
                <c:pt idx="249">
                  <c:v>42355</c:v>
                </c:pt>
                <c:pt idx="250">
                  <c:v>42356</c:v>
                </c:pt>
                <c:pt idx="251">
                  <c:v>42359</c:v>
                </c:pt>
                <c:pt idx="252">
                  <c:v>42360</c:v>
                </c:pt>
                <c:pt idx="253">
                  <c:v>42361</c:v>
                </c:pt>
                <c:pt idx="254">
                  <c:v>42362</c:v>
                </c:pt>
                <c:pt idx="255">
                  <c:v>42363</c:v>
                </c:pt>
                <c:pt idx="256">
                  <c:v>42366</c:v>
                </c:pt>
                <c:pt idx="257">
                  <c:v>42367</c:v>
                </c:pt>
                <c:pt idx="258">
                  <c:v>42368</c:v>
                </c:pt>
                <c:pt idx="259">
                  <c:v>42369</c:v>
                </c:pt>
                <c:pt idx="260">
                  <c:v>42370</c:v>
                </c:pt>
                <c:pt idx="261">
                  <c:v>42373</c:v>
                </c:pt>
                <c:pt idx="262">
                  <c:v>42374</c:v>
                </c:pt>
                <c:pt idx="263">
                  <c:v>42375</c:v>
                </c:pt>
                <c:pt idx="264">
                  <c:v>42376</c:v>
                </c:pt>
                <c:pt idx="265">
                  <c:v>42377</c:v>
                </c:pt>
                <c:pt idx="266">
                  <c:v>42380</c:v>
                </c:pt>
                <c:pt idx="267">
                  <c:v>42381</c:v>
                </c:pt>
                <c:pt idx="268">
                  <c:v>42382</c:v>
                </c:pt>
                <c:pt idx="269">
                  <c:v>42383</c:v>
                </c:pt>
                <c:pt idx="270">
                  <c:v>42384</c:v>
                </c:pt>
                <c:pt idx="271">
                  <c:v>42387</c:v>
                </c:pt>
                <c:pt idx="272">
                  <c:v>42388</c:v>
                </c:pt>
                <c:pt idx="273">
                  <c:v>42389</c:v>
                </c:pt>
                <c:pt idx="274">
                  <c:v>42390</c:v>
                </c:pt>
                <c:pt idx="275">
                  <c:v>42391</c:v>
                </c:pt>
                <c:pt idx="276">
                  <c:v>42394</c:v>
                </c:pt>
                <c:pt idx="277">
                  <c:v>42395</c:v>
                </c:pt>
                <c:pt idx="278">
                  <c:v>42396</c:v>
                </c:pt>
                <c:pt idx="279">
                  <c:v>42397</c:v>
                </c:pt>
                <c:pt idx="280">
                  <c:v>42398</c:v>
                </c:pt>
                <c:pt idx="281">
                  <c:v>42401</c:v>
                </c:pt>
                <c:pt idx="282">
                  <c:v>42402</c:v>
                </c:pt>
                <c:pt idx="283">
                  <c:v>42403</c:v>
                </c:pt>
                <c:pt idx="284">
                  <c:v>42404</c:v>
                </c:pt>
                <c:pt idx="285">
                  <c:v>42405</c:v>
                </c:pt>
                <c:pt idx="286">
                  <c:v>42408</c:v>
                </c:pt>
                <c:pt idx="287">
                  <c:v>42409</c:v>
                </c:pt>
                <c:pt idx="288">
                  <c:v>42410</c:v>
                </c:pt>
                <c:pt idx="289">
                  <c:v>42411</c:v>
                </c:pt>
                <c:pt idx="290">
                  <c:v>42412</c:v>
                </c:pt>
                <c:pt idx="291">
                  <c:v>42415</c:v>
                </c:pt>
                <c:pt idx="292">
                  <c:v>42416</c:v>
                </c:pt>
                <c:pt idx="293">
                  <c:v>42417</c:v>
                </c:pt>
                <c:pt idx="294">
                  <c:v>42418</c:v>
                </c:pt>
                <c:pt idx="295">
                  <c:v>42419</c:v>
                </c:pt>
                <c:pt idx="296">
                  <c:v>42422</c:v>
                </c:pt>
                <c:pt idx="297">
                  <c:v>42423</c:v>
                </c:pt>
                <c:pt idx="298">
                  <c:v>42424</c:v>
                </c:pt>
                <c:pt idx="299">
                  <c:v>42425</c:v>
                </c:pt>
                <c:pt idx="300">
                  <c:v>42426</c:v>
                </c:pt>
                <c:pt idx="301">
                  <c:v>42429</c:v>
                </c:pt>
                <c:pt idx="302">
                  <c:v>42430</c:v>
                </c:pt>
                <c:pt idx="303">
                  <c:v>42431</c:v>
                </c:pt>
                <c:pt idx="304">
                  <c:v>42432</c:v>
                </c:pt>
                <c:pt idx="305">
                  <c:v>42433</c:v>
                </c:pt>
                <c:pt idx="306">
                  <c:v>42436</c:v>
                </c:pt>
                <c:pt idx="307">
                  <c:v>42437</c:v>
                </c:pt>
                <c:pt idx="308">
                  <c:v>42438</c:v>
                </c:pt>
                <c:pt idx="309">
                  <c:v>42439</c:v>
                </c:pt>
                <c:pt idx="310">
                  <c:v>42440</c:v>
                </c:pt>
                <c:pt idx="311">
                  <c:v>42443</c:v>
                </c:pt>
                <c:pt idx="312">
                  <c:v>42444</c:v>
                </c:pt>
                <c:pt idx="313">
                  <c:v>42445</c:v>
                </c:pt>
                <c:pt idx="314">
                  <c:v>42446</c:v>
                </c:pt>
                <c:pt idx="315">
                  <c:v>42447</c:v>
                </c:pt>
                <c:pt idx="316">
                  <c:v>42450</c:v>
                </c:pt>
                <c:pt idx="317">
                  <c:v>42451</c:v>
                </c:pt>
                <c:pt idx="318">
                  <c:v>42452</c:v>
                </c:pt>
                <c:pt idx="319">
                  <c:v>42453</c:v>
                </c:pt>
                <c:pt idx="320">
                  <c:v>42454</c:v>
                </c:pt>
                <c:pt idx="321">
                  <c:v>42457</c:v>
                </c:pt>
                <c:pt idx="322">
                  <c:v>42458</c:v>
                </c:pt>
                <c:pt idx="323">
                  <c:v>42459</c:v>
                </c:pt>
                <c:pt idx="324">
                  <c:v>42460</c:v>
                </c:pt>
                <c:pt idx="325">
                  <c:v>42461</c:v>
                </c:pt>
                <c:pt idx="326">
                  <c:v>42464</c:v>
                </c:pt>
                <c:pt idx="327">
                  <c:v>42465</c:v>
                </c:pt>
                <c:pt idx="328">
                  <c:v>42466</c:v>
                </c:pt>
                <c:pt idx="329">
                  <c:v>42467</c:v>
                </c:pt>
                <c:pt idx="330">
                  <c:v>42468</c:v>
                </c:pt>
                <c:pt idx="331">
                  <c:v>42471</c:v>
                </c:pt>
                <c:pt idx="332">
                  <c:v>42472</c:v>
                </c:pt>
                <c:pt idx="333">
                  <c:v>42473</c:v>
                </c:pt>
                <c:pt idx="334">
                  <c:v>42474</c:v>
                </c:pt>
                <c:pt idx="335">
                  <c:v>42475</c:v>
                </c:pt>
                <c:pt idx="336">
                  <c:v>42478</c:v>
                </c:pt>
                <c:pt idx="337">
                  <c:v>42479</c:v>
                </c:pt>
                <c:pt idx="338">
                  <c:v>42480</c:v>
                </c:pt>
                <c:pt idx="339">
                  <c:v>42481</c:v>
                </c:pt>
                <c:pt idx="340">
                  <c:v>42482</c:v>
                </c:pt>
                <c:pt idx="341">
                  <c:v>42485</c:v>
                </c:pt>
                <c:pt idx="342">
                  <c:v>42486</c:v>
                </c:pt>
                <c:pt idx="343">
                  <c:v>42487</c:v>
                </c:pt>
                <c:pt idx="344">
                  <c:v>42488</c:v>
                </c:pt>
                <c:pt idx="345">
                  <c:v>42489</c:v>
                </c:pt>
                <c:pt idx="346">
                  <c:v>42492</c:v>
                </c:pt>
                <c:pt idx="347">
                  <c:v>42493</c:v>
                </c:pt>
                <c:pt idx="348">
                  <c:v>42494</c:v>
                </c:pt>
                <c:pt idx="349">
                  <c:v>42495</c:v>
                </c:pt>
                <c:pt idx="350">
                  <c:v>42496</c:v>
                </c:pt>
                <c:pt idx="351">
                  <c:v>42499</c:v>
                </c:pt>
                <c:pt idx="352">
                  <c:v>42500</c:v>
                </c:pt>
                <c:pt idx="353">
                  <c:v>42501</c:v>
                </c:pt>
                <c:pt idx="354">
                  <c:v>42502</c:v>
                </c:pt>
                <c:pt idx="355">
                  <c:v>42503</c:v>
                </c:pt>
                <c:pt idx="356">
                  <c:v>42506</c:v>
                </c:pt>
                <c:pt idx="357">
                  <c:v>42507</c:v>
                </c:pt>
                <c:pt idx="358">
                  <c:v>42508</c:v>
                </c:pt>
                <c:pt idx="359">
                  <c:v>42509</c:v>
                </c:pt>
                <c:pt idx="360">
                  <c:v>42510</c:v>
                </c:pt>
                <c:pt idx="361">
                  <c:v>42513</c:v>
                </c:pt>
                <c:pt idx="362">
                  <c:v>42514</c:v>
                </c:pt>
                <c:pt idx="363">
                  <c:v>42515</c:v>
                </c:pt>
                <c:pt idx="364">
                  <c:v>42516</c:v>
                </c:pt>
                <c:pt idx="365">
                  <c:v>42517</c:v>
                </c:pt>
                <c:pt idx="366">
                  <c:v>42520</c:v>
                </c:pt>
                <c:pt idx="367">
                  <c:v>42521</c:v>
                </c:pt>
                <c:pt idx="368">
                  <c:v>42522</c:v>
                </c:pt>
                <c:pt idx="369">
                  <c:v>42523</c:v>
                </c:pt>
                <c:pt idx="370">
                  <c:v>42524</c:v>
                </c:pt>
                <c:pt idx="371">
                  <c:v>42527</c:v>
                </c:pt>
                <c:pt idx="372">
                  <c:v>42528</c:v>
                </c:pt>
                <c:pt idx="373">
                  <c:v>42529</c:v>
                </c:pt>
                <c:pt idx="374">
                  <c:v>42530</c:v>
                </c:pt>
                <c:pt idx="375">
                  <c:v>42531</c:v>
                </c:pt>
                <c:pt idx="376">
                  <c:v>42534</c:v>
                </c:pt>
                <c:pt idx="377">
                  <c:v>42535</c:v>
                </c:pt>
                <c:pt idx="378">
                  <c:v>42536</c:v>
                </c:pt>
                <c:pt idx="379">
                  <c:v>42537</c:v>
                </c:pt>
                <c:pt idx="380">
                  <c:v>42538</c:v>
                </c:pt>
                <c:pt idx="381">
                  <c:v>42541</c:v>
                </c:pt>
                <c:pt idx="382">
                  <c:v>42542</c:v>
                </c:pt>
                <c:pt idx="383">
                  <c:v>42543</c:v>
                </c:pt>
                <c:pt idx="384">
                  <c:v>42544</c:v>
                </c:pt>
                <c:pt idx="385">
                  <c:v>42545</c:v>
                </c:pt>
                <c:pt idx="386">
                  <c:v>42548</c:v>
                </c:pt>
                <c:pt idx="387">
                  <c:v>42549</c:v>
                </c:pt>
                <c:pt idx="388">
                  <c:v>42550</c:v>
                </c:pt>
                <c:pt idx="389">
                  <c:v>42551</c:v>
                </c:pt>
                <c:pt idx="390">
                  <c:v>42552</c:v>
                </c:pt>
                <c:pt idx="391">
                  <c:v>42555</c:v>
                </c:pt>
                <c:pt idx="392">
                  <c:v>42556</c:v>
                </c:pt>
                <c:pt idx="393">
                  <c:v>42557</c:v>
                </c:pt>
                <c:pt idx="394">
                  <c:v>42558</c:v>
                </c:pt>
                <c:pt idx="395">
                  <c:v>42559</c:v>
                </c:pt>
                <c:pt idx="396">
                  <c:v>42562</c:v>
                </c:pt>
                <c:pt idx="397">
                  <c:v>42563</c:v>
                </c:pt>
                <c:pt idx="398">
                  <c:v>42564</c:v>
                </c:pt>
                <c:pt idx="399">
                  <c:v>42565</c:v>
                </c:pt>
                <c:pt idx="400">
                  <c:v>42566</c:v>
                </c:pt>
                <c:pt idx="401">
                  <c:v>42569</c:v>
                </c:pt>
                <c:pt idx="402">
                  <c:v>42570</c:v>
                </c:pt>
                <c:pt idx="403">
                  <c:v>42571</c:v>
                </c:pt>
                <c:pt idx="404">
                  <c:v>42572</c:v>
                </c:pt>
                <c:pt idx="405">
                  <c:v>42573</c:v>
                </c:pt>
                <c:pt idx="406">
                  <c:v>42576</c:v>
                </c:pt>
                <c:pt idx="407">
                  <c:v>42577</c:v>
                </c:pt>
                <c:pt idx="408">
                  <c:v>42578</c:v>
                </c:pt>
                <c:pt idx="409">
                  <c:v>42579</c:v>
                </c:pt>
                <c:pt idx="410">
                  <c:v>42580</c:v>
                </c:pt>
                <c:pt idx="411">
                  <c:v>42583</c:v>
                </c:pt>
                <c:pt idx="412">
                  <c:v>42584</c:v>
                </c:pt>
                <c:pt idx="413">
                  <c:v>42585</c:v>
                </c:pt>
                <c:pt idx="414">
                  <c:v>42586</c:v>
                </c:pt>
                <c:pt idx="415">
                  <c:v>42587</c:v>
                </c:pt>
                <c:pt idx="416">
                  <c:v>42590</c:v>
                </c:pt>
                <c:pt idx="417">
                  <c:v>42591</c:v>
                </c:pt>
                <c:pt idx="418">
                  <c:v>42592</c:v>
                </c:pt>
                <c:pt idx="419">
                  <c:v>42593</c:v>
                </c:pt>
                <c:pt idx="420">
                  <c:v>42594</c:v>
                </c:pt>
                <c:pt idx="421">
                  <c:v>42597</c:v>
                </c:pt>
                <c:pt idx="422">
                  <c:v>42598</c:v>
                </c:pt>
                <c:pt idx="423">
                  <c:v>42599</c:v>
                </c:pt>
                <c:pt idx="424">
                  <c:v>42600</c:v>
                </c:pt>
                <c:pt idx="425">
                  <c:v>42601</c:v>
                </c:pt>
                <c:pt idx="426">
                  <c:v>42604</c:v>
                </c:pt>
                <c:pt idx="427">
                  <c:v>42605</c:v>
                </c:pt>
                <c:pt idx="428">
                  <c:v>42606</c:v>
                </c:pt>
                <c:pt idx="429">
                  <c:v>42607</c:v>
                </c:pt>
                <c:pt idx="430">
                  <c:v>42608</c:v>
                </c:pt>
                <c:pt idx="431">
                  <c:v>42611</c:v>
                </c:pt>
                <c:pt idx="432">
                  <c:v>42612</c:v>
                </c:pt>
                <c:pt idx="433">
                  <c:v>42613</c:v>
                </c:pt>
                <c:pt idx="434">
                  <c:v>42614</c:v>
                </c:pt>
                <c:pt idx="435">
                  <c:v>42615</c:v>
                </c:pt>
                <c:pt idx="436">
                  <c:v>42618</c:v>
                </c:pt>
                <c:pt idx="437">
                  <c:v>42619</c:v>
                </c:pt>
                <c:pt idx="438">
                  <c:v>42620</c:v>
                </c:pt>
                <c:pt idx="439">
                  <c:v>42621</c:v>
                </c:pt>
                <c:pt idx="440">
                  <c:v>42622</c:v>
                </c:pt>
                <c:pt idx="441">
                  <c:v>42625</c:v>
                </c:pt>
                <c:pt idx="442">
                  <c:v>42626</c:v>
                </c:pt>
                <c:pt idx="443">
                  <c:v>42627</c:v>
                </c:pt>
                <c:pt idx="444">
                  <c:v>42628</c:v>
                </c:pt>
                <c:pt idx="445">
                  <c:v>42629</c:v>
                </c:pt>
                <c:pt idx="446">
                  <c:v>42632</c:v>
                </c:pt>
                <c:pt idx="447">
                  <c:v>42633</c:v>
                </c:pt>
                <c:pt idx="448">
                  <c:v>42634</c:v>
                </c:pt>
                <c:pt idx="449">
                  <c:v>42635</c:v>
                </c:pt>
                <c:pt idx="450">
                  <c:v>42636</c:v>
                </c:pt>
                <c:pt idx="451">
                  <c:v>42639</c:v>
                </c:pt>
                <c:pt idx="452">
                  <c:v>42640</c:v>
                </c:pt>
                <c:pt idx="453">
                  <c:v>42641</c:v>
                </c:pt>
                <c:pt idx="454">
                  <c:v>42642</c:v>
                </c:pt>
                <c:pt idx="455">
                  <c:v>42643</c:v>
                </c:pt>
                <c:pt idx="456">
                  <c:v>42646</c:v>
                </c:pt>
                <c:pt idx="457">
                  <c:v>42647</c:v>
                </c:pt>
                <c:pt idx="458">
                  <c:v>42648</c:v>
                </c:pt>
                <c:pt idx="459">
                  <c:v>42649</c:v>
                </c:pt>
                <c:pt idx="460">
                  <c:v>42650</c:v>
                </c:pt>
                <c:pt idx="461">
                  <c:v>42653</c:v>
                </c:pt>
                <c:pt idx="462">
                  <c:v>42654</c:v>
                </c:pt>
                <c:pt idx="463">
                  <c:v>42655</c:v>
                </c:pt>
                <c:pt idx="464">
                  <c:v>42656</c:v>
                </c:pt>
                <c:pt idx="465">
                  <c:v>42657</c:v>
                </c:pt>
                <c:pt idx="466">
                  <c:v>42660</c:v>
                </c:pt>
                <c:pt idx="467">
                  <c:v>42661</c:v>
                </c:pt>
                <c:pt idx="468">
                  <c:v>42662</c:v>
                </c:pt>
                <c:pt idx="469">
                  <c:v>42663</c:v>
                </c:pt>
                <c:pt idx="470">
                  <c:v>42664</c:v>
                </c:pt>
                <c:pt idx="471">
                  <c:v>42667</c:v>
                </c:pt>
                <c:pt idx="472">
                  <c:v>42668</c:v>
                </c:pt>
                <c:pt idx="473">
                  <c:v>42669</c:v>
                </c:pt>
                <c:pt idx="474">
                  <c:v>42670</c:v>
                </c:pt>
                <c:pt idx="475">
                  <c:v>42671</c:v>
                </c:pt>
                <c:pt idx="476">
                  <c:v>42674</c:v>
                </c:pt>
                <c:pt idx="477">
                  <c:v>42675</c:v>
                </c:pt>
                <c:pt idx="478">
                  <c:v>42676</c:v>
                </c:pt>
                <c:pt idx="479">
                  <c:v>42677</c:v>
                </c:pt>
                <c:pt idx="480">
                  <c:v>42678</c:v>
                </c:pt>
                <c:pt idx="481">
                  <c:v>42681</c:v>
                </c:pt>
                <c:pt idx="482">
                  <c:v>42682</c:v>
                </c:pt>
                <c:pt idx="483">
                  <c:v>42683</c:v>
                </c:pt>
                <c:pt idx="484">
                  <c:v>42684</c:v>
                </c:pt>
                <c:pt idx="485">
                  <c:v>42685</c:v>
                </c:pt>
                <c:pt idx="486">
                  <c:v>42688</c:v>
                </c:pt>
                <c:pt idx="487">
                  <c:v>42689</c:v>
                </c:pt>
                <c:pt idx="488">
                  <c:v>42690</c:v>
                </c:pt>
                <c:pt idx="489">
                  <c:v>42691</c:v>
                </c:pt>
                <c:pt idx="490">
                  <c:v>42692</c:v>
                </c:pt>
                <c:pt idx="491">
                  <c:v>42695</c:v>
                </c:pt>
                <c:pt idx="492">
                  <c:v>42696</c:v>
                </c:pt>
                <c:pt idx="493">
                  <c:v>42697</c:v>
                </c:pt>
                <c:pt idx="494">
                  <c:v>42698</c:v>
                </c:pt>
                <c:pt idx="495">
                  <c:v>42699</c:v>
                </c:pt>
                <c:pt idx="496">
                  <c:v>42702</c:v>
                </c:pt>
                <c:pt idx="497">
                  <c:v>42703</c:v>
                </c:pt>
                <c:pt idx="498">
                  <c:v>42704</c:v>
                </c:pt>
                <c:pt idx="499">
                  <c:v>42705</c:v>
                </c:pt>
                <c:pt idx="500">
                  <c:v>42706</c:v>
                </c:pt>
                <c:pt idx="501">
                  <c:v>42709</c:v>
                </c:pt>
                <c:pt idx="502">
                  <c:v>42710</c:v>
                </c:pt>
                <c:pt idx="503">
                  <c:v>42711</c:v>
                </c:pt>
                <c:pt idx="504">
                  <c:v>42712</c:v>
                </c:pt>
                <c:pt idx="505">
                  <c:v>42713</c:v>
                </c:pt>
                <c:pt idx="506">
                  <c:v>42716</c:v>
                </c:pt>
                <c:pt idx="507">
                  <c:v>42717</c:v>
                </c:pt>
                <c:pt idx="508">
                  <c:v>42718</c:v>
                </c:pt>
                <c:pt idx="509">
                  <c:v>42719</c:v>
                </c:pt>
                <c:pt idx="510">
                  <c:v>42720</c:v>
                </c:pt>
                <c:pt idx="511">
                  <c:v>42723</c:v>
                </c:pt>
                <c:pt idx="512">
                  <c:v>42724</c:v>
                </c:pt>
                <c:pt idx="513">
                  <c:v>42725</c:v>
                </c:pt>
                <c:pt idx="514">
                  <c:v>42726</c:v>
                </c:pt>
                <c:pt idx="515">
                  <c:v>42727</c:v>
                </c:pt>
                <c:pt idx="516">
                  <c:v>42730</c:v>
                </c:pt>
                <c:pt idx="517">
                  <c:v>42731</c:v>
                </c:pt>
                <c:pt idx="518">
                  <c:v>42732</c:v>
                </c:pt>
                <c:pt idx="519">
                  <c:v>42733</c:v>
                </c:pt>
                <c:pt idx="520">
                  <c:v>42734</c:v>
                </c:pt>
                <c:pt idx="521">
                  <c:v>42737</c:v>
                </c:pt>
                <c:pt idx="522">
                  <c:v>42738</c:v>
                </c:pt>
                <c:pt idx="523">
                  <c:v>42739</c:v>
                </c:pt>
                <c:pt idx="524">
                  <c:v>42740</c:v>
                </c:pt>
                <c:pt idx="525">
                  <c:v>42741</c:v>
                </c:pt>
                <c:pt idx="526">
                  <c:v>42744</c:v>
                </c:pt>
                <c:pt idx="527">
                  <c:v>42745</c:v>
                </c:pt>
                <c:pt idx="528">
                  <c:v>42746</c:v>
                </c:pt>
                <c:pt idx="529">
                  <c:v>42747</c:v>
                </c:pt>
                <c:pt idx="530">
                  <c:v>42748</c:v>
                </c:pt>
                <c:pt idx="531">
                  <c:v>42751</c:v>
                </c:pt>
                <c:pt idx="532">
                  <c:v>42752</c:v>
                </c:pt>
                <c:pt idx="533">
                  <c:v>42753</c:v>
                </c:pt>
                <c:pt idx="534">
                  <c:v>42754</c:v>
                </c:pt>
                <c:pt idx="535">
                  <c:v>42755</c:v>
                </c:pt>
                <c:pt idx="536">
                  <c:v>42758</c:v>
                </c:pt>
                <c:pt idx="537">
                  <c:v>42759</c:v>
                </c:pt>
                <c:pt idx="538">
                  <c:v>42760</c:v>
                </c:pt>
                <c:pt idx="539">
                  <c:v>42761</c:v>
                </c:pt>
                <c:pt idx="540">
                  <c:v>42762</c:v>
                </c:pt>
                <c:pt idx="541">
                  <c:v>42765</c:v>
                </c:pt>
                <c:pt idx="542">
                  <c:v>42766</c:v>
                </c:pt>
                <c:pt idx="543">
                  <c:v>42767</c:v>
                </c:pt>
                <c:pt idx="544">
                  <c:v>42768</c:v>
                </c:pt>
                <c:pt idx="545">
                  <c:v>42769</c:v>
                </c:pt>
                <c:pt idx="546">
                  <c:v>42772</c:v>
                </c:pt>
                <c:pt idx="547">
                  <c:v>42773</c:v>
                </c:pt>
                <c:pt idx="548">
                  <c:v>42774</c:v>
                </c:pt>
                <c:pt idx="549">
                  <c:v>42775</c:v>
                </c:pt>
                <c:pt idx="550">
                  <c:v>42776</c:v>
                </c:pt>
                <c:pt idx="551">
                  <c:v>42779</c:v>
                </c:pt>
                <c:pt idx="552">
                  <c:v>42780</c:v>
                </c:pt>
                <c:pt idx="553">
                  <c:v>42781</c:v>
                </c:pt>
                <c:pt idx="554">
                  <c:v>42782</c:v>
                </c:pt>
                <c:pt idx="555">
                  <c:v>42783</c:v>
                </c:pt>
                <c:pt idx="556">
                  <c:v>42786</c:v>
                </c:pt>
                <c:pt idx="557">
                  <c:v>42787</c:v>
                </c:pt>
                <c:pt idx="558">
                  <c:v>42788</c:v>
                </c:pt>
                <c:pt idx="559">
                  <c:v>42789</c:v>
                </c:pt>
                <c:pt idx="560">
                  <c:v>42790</c:v>
                </c:pt>
                <c:pt idx="561">
                  <c:v>42793</c:v>
                </c:pt>
                <c:pt idx="562">
                  <c:v>42794</c:v>
                </c:pt>
                <c:pt idx="563">
                  <c:v>42795</c:v>
                </c:pt>
                <c:pt idx="564">
                  <c:v>42796</c:v>
                </c:pt>
                <c:pt idx="565">
                  <c:v>42797</c:v>
                </c:pt>
                <c:pt idx="566">
                  <c:v>42800</c:v>
                </c:pt>
                <c:pt idx="567">
                  <c:v>42801</c:v>
                </c:pt>
                <c:pt idx="568">
                  <c:v>42802</c:v>
                </c:pt>
                <c:pt idx="569">
                  <c:v>42803</c:v>
                </c:pt>
                <c:pt idx="570">
                  <c:v>42804</c:v>
                </c:pt>
                <c:pt idx="571">
                  <c:v>42807</c:v>
                </c:pt>
                <c:pt idx="572">
                  <c:v>42808</c:v>
                </c:pt>
                <c:pt idx="573">
                  <c:v>42809</c:v>
                </c:pt>
                <c:pt idx="574">
                  <c:v>42810</c:v>
                </c:pt>
                <c:pt idx="575">
                  <c:v>42811</c:v>
                </c:pt>
                <c:pt idx="576">
                  <c:v>42814</c:v>
                </c:pt>
                <c:pt idx="577">
                  <c:v>42815</c:v>
                </c:pt>
                <c:pt idx="578">
                  <c:v>42816</c:v>
                </c:pt>
                <c:pt idx="579">
                  <c:v>42817</c:v>
                </c:pt>
                <c:pt idx="580">
                  <c:v>42818</c:v>
                </c:pt>
                <c:pt idx="581">
                  <c:v>42821</c:v>
                </c:pt>
                <c:pt idx="582">
                  <c:v>42822</c:v>
                </c:pt>
                <c:pt idx="583">
                  <c:v>42823</c:v>
                </c:pt>
                <c:pt idx="584">
                  <c:v>42824</c:v>
                </c:pt>
                <c:pt idx="585">
                  <c:v>42825</c:v>
                </c:pt>
                <c:pt idx="586">
                  <c:v>42828</c:v>
                </c:pt>
                <c:pt idx="587">
                  <c:v>42829</c:v>
                </c:pt>
                <c:pt idx="588">
                  <c:v>42830</c:v>
                </c:pt>
                <c:pt idx="589">
                  <c:v>42831</c:v>
                </c:pt>
                <c:pt idx="590">
                  <c:v>42832</c:v>
                </c:pt>
                <c:pt idx="591">
                  <c:v>42835</c:v>
                </c:pt>
                <c:pt idx="592">
                  <c:v>42836</c:v>
                </c:pt>
                <c:pt idx="593">
                  <c:v>42837</c:v>
                </c:pt>
                <c:pt idx="594">
                  <c:v>42838</c:v>
                </c:pt>
                <c:pt idx="595">
                  <c:v>42839</c:v>
                </c:pt>
                <c:pt idx="596">
                  <c:v>42842</c:v>
                </c:pt>
                <c:pt idx="597">
                  <c:v>42843</c:v>
                </c:pt>
                <c:pt idx="598">
                  <c:v>42844</c:v>
                </c:pt>
                <c:pt idx="599">
                  <c:v>42845</c:v>
                </c:pt>
                <c:pt idx="600">
                  <c:v>42846</c:v>
                </c:pt>
                <c:pt idx="601">
                  <c:v>42849</c:v>
                </c:pt>
                <c:pt idx="602">
                  <c:v>42850</c:v>
                </c:pt>
                <c:pt idx="603">
                  <c:v>42851</c:v>
                </c:pt>
                <c:pt idx="604">
                  <c:v>42852</c:v>
                </c:pt>
                <c:pt idx="605">
                  <c:v>42853</c:v>
                </c:pt>
                <c:pt idx="606">
                  <c:v>42856</c:v>
                </c:pt>
                <c:pt idx="607">
                  <c:v>42857</c:v>
                </c:pt>
                <c:pt idx="608">
                  <c:v>42858</c:v>
                </c:pt>
                <c:pt idx="609">
                  <c:v>42859</c:v>
                </c:pt>
                <c:pt idx="610">
                  <c:v>42860</c:v>
                </c:pt>
                <c:pt idx="611">
                  <c:v>42863</c:v>
                </c:pt>
                <c:pt idx="612">
                  <c:v>42864</c:v>
                </c:pt>
                <c:pt idx="613">
                  <c:v>42865</c:v>
                </c:pt>
                <c:pt idx="614">
                  <c:v>42866</c:v>
                </c:pt>
                <c:pt idx="615">
                  <c:v>42867</c:v>
                </c:pt>
                <c:pt idx="616">
                  <c:v>42870</c:v>
                </c:pt>
                <c:pt idx="617">
                  <c:v>42871</c:v>
                </c:pt>
                <c:pt idx="618">
                  <c:v>42872</c:v>
                </c:pt>
                <c:pt idx="619">
                  <c:v>42873</c:v>
                </c:pt>
                <c:pt idx="620">
                  <c:v>42874</c:v>
                </c:pt>
                <c:pt idx="621">
                  <c:v>42877</c:v>
                </c:pt>
                <c:pt idx="622">
                  <c:v>42878</c:v>
                </c:pt>
                <c:pt idx="623">
                  <c:v>42879</c:v>
                </c:pt>
                <c:pt idx="624">
                  <c:v>42880</c:v>
                </c:pt>
                <c:pt idx="625">
                  <c:v>42881</c:v>
                </c:pt>
                <c:pt idx="626">
                  <c:v>42884</c:v>
                </c:pt>
                <c:pt idx="627">
                  <c:v>42885</c:v>
                </c:pt>
                <c:pt idx="628">
                  <c:v>42886</c:v>
                </c:pt>
                <c:pt idx="629">
                  <c:v>42887</c:v>
                </c:pt>
                <c:pt idx="630">
                  <c:v>42888</c:v>
                </c:pt>
                <c:pt idx="631">
                  <c:v>42891</c:v>
                </c:pt>
                <c:pt idx="632">
                  <c:v>42892</c:v>
                </c:pt>
                <c:pt idx="633">
                  <c:v>42893</c:v>
                </c:pt>
                <c:pt idx="634">
                  <c:v>42894</c:v>
                </c:pt>
                <c:pt idx="635">
                  <c:v>42895</c:v>
                </c:pt>
                <c:pt idx="636">
                  <c:v>42898</c:v>
                </c:pt>
                <c:pt idx="637">
                  <c:v>42899</c:v>
                </c:pt>
                <c:pt idx="638">
                  <c:v>42900</c:v>
                </c:pt>
                <c:pt idx="639">
                  <c:v>42901</c:v>
                </c:pt>
                <c:pt idx="640">
                  <c:v>42902</c:v>
                </c:pt>
                <c:pt idx="641">
                  <c:v>42905</c:v>
                </c:pt>
                <c:pt idx="642">
                  <c:v>42906</c:v>
                </c:pt>
                <c:pt idx="643">
                  <c:v>42907</c:v>
                </c:pt>
                <c:pt idx="644">
                  <c:v>42908</c:v>
                </c:pt>
                <c:pt idx="645">
                  <c:v>42909</c:v>
                </c:pt>
                <c:pt idx="646">
                  <c:v>42912</c:v>
                </c:pt>
                <c:pt idx="647">
                  <c:v>42913</c:v>
                </c:pt>
                <c:pt idx="648">
                  <c:v>42914</c:v>
                </c:pt>
                <c:pt idx="649">
                  <c:v>42915</c:v>
                </c:pt>
                <c:pt idx="650">
                  <c:v>42916</c:v>
                </c:pt>
                <c:pt idx="651">
                  <c:v>42919</c:v>
                </c:pt>
                <c:pt idx="652">
                  <c:v>42920</c:v>
                </c:pt>
                <c:pt idx="653">
                  <c:v>42921</c:v>
                </c:pt>
                <c:pt idx="654">
                  <c:v>42922</c:v>
                </c:pt>
                <c:pt idx="655">
                  <c:v>42923</c:v>
                </c:pt>
                <c:pt idx="656">
                  <c:v>42926</c:v>
                </c:pt>
                <c:pt idx="657">
                  <c:v>42927</c:v>
                </c:pt>
                <c:pt idx="658">
                  <c:v>42928</c:v>
                </c:pt>
                <c:pt idx="659">
                  <c:v>42929</c:v>
                </c:pt>
                <c:pt idx="660">
                  <c:v>42930</c:v>
                </c:pt>
                <c:pt idx="661">
                  <c:v>42933</c:v>
                </c:pt>
                <c:pt idx="662">
                  <c:v>42934</c:v>
                </c:pt>
                <c:pt idx="663">
                  <c:v>42935</c:v>
                </c:pt>
                <c:pt idx="664">
                  <c:v>42936</c:v>
                </c:pt>
                <c:pt idx="665">
                  <c:v>42937</c:v>
                </c:pt>
                <c:pt idx="666">
                  <c:v>42940</c:v>
                </c:pt>
                <c:pt idx="667">
                  <c:v>42941</c:v>
                </c:pt>
                <c:pt idx="668">
                  <c:v>42942</c:v>
                </c:pt>
                <c:pt idx="669">
                  <c:v>42943</c:v>
                </c:pt>
                <c:pt idx="670">
                  <c:v>42944</c:v>
                </c:pt>
                <c:pt idx="671">
                  <c:v>42947</c:v>
                </c:pt>
                <c:pt idx="672">
                  <c:v>42948</c:v>
                </c:pt>
                <c:pt idx="673">
                  <c:v>42949</c:v>
                </c:pt>
                <c:pt idx="674">
                  <c:v>42950</c:v>
                </c:pt>
                <c:pt idx="675">
                  <c:v>42951</c:v>
                </c:pt>
                <c:pt idx="676">
                  <c:v>42954</c:v>
                </c:pt>
                <c:pt idx="677">
                  <c:v>42955</c:v>
                </c:pt>
                <c:pt idx="678">
                  <c:v>42956</c:v>
                </c:pt>
                <c:pt idx="679">
                  <c:v>42957</c:v>
                </c:pt>
                <c:pt idx="680">
                  <c:v>42958</c:v>
                </c:pt>
                <c:pt idx="681">
                  <c:v>42961</c:v>
                </c:pt>
                <c:pt idx="682">
                  <c:v>42962</c:v>
                </c:pt>
                <c:pt idx="683">
                  <c:v>42963</c:v>
                </c:pt>
                <c:pt idx="684">
                  <c:v>42964</c:v>
                </c:pt>
                <c:pt idx="685">
                  <c:v>42965</c:v>
                </c:pt>
                <c:pt idx="686">
                  <c:v>42968</c:v>
                </c:pt>
                <c:pt idx="687">
                  <c:v>42969</c:v>
                </c:pt>
                <c:pt idx="688">
                  <c:v>42970</c:v>
                </c:pt>
                <c:pt idx="689">
                  <c:v>42971</c:v>
                </c:pt>
                <c:pt idx="690">
                  <c:v>42972</c:v>
                </c:pt>
                <c:pt idx="691">
                  <c:v>42975</c:v>
                </c:pt>
                <c:pt idx="692">
                  <c:v>42976</c:v>
                </c:pt>
                <c:pt idx="693">
                  <c:v>42977</c:v>
                </c:pt>
                <c:pt idx="694">
                  <c:v>42978</c:v>
                </c:pt>
                <c:pt idx="695">
                  <c:v>42979</c:v>
                </c:pt>
                <c:pt idx="696">
                  <c:v>42982</c:v>
                </c:pt>
                <c:pt idx="697">
                  <c:v>42983</c:v>
                </c:pt>
                <c:pt idx="698">
                  <c:v>42984</c:v>
                </c:pt>
                <c:pt idx="699">
                  <c:v>42985</c:v>
                </c:pt>
                <c:pt idx="700">
                  <c:v>42986</c:v>
                </c:pt>
                <c:pt idx="701">
                  <c:v>42989</c:v>
                </c:pt>
                <c:pt idx="702">
                  <c:v>42990</c:v>
                </c:pt>
                <c:pt idx="703">
                  <c:v>42991</c:v>
                </c:pt>
                <c:pt idx="704">
                  <c:v>42992</c:v>
                </c:pt>
                <c:pt idx="705">
                  <c:v>42993</c:v>
                </c:pt>
                <c:pt idx="706">
                  <c:v>42996</c:v>
                </c:pt>
                <c:pt idx="707">
                  <c:v>42997</c:v>
                </c:pt>
                <c:pt idx="708">
                  <c:v>42998</c:v>
                </c:pt>
                <c:pt idx="709">
                  <c:v>42999</c:v>
                </c:pt>
                <c:pt idx="710">
                  <c:v>43000</c:v>
                </c:pt>
                <c:pt idx="711">
                  <c:v>43003</c:v>
                </c:pt>
                <c:pt idx="712">
                  <c:v>43004</c:v>
                </c:pt>
                <c:pt idx="713">
                  <c:v>43005</c:v>
                </c:pt>
                <c:pt idx="714">
                  <c:v>43006</c:v>
                </c:pt>
                <c:pt idx="715">
                  <c:v>43007</c:v>
                </c:pt>
                <c:pt idx="716">
                  <c:v>43010</c:v>
                </c:pt>
                <c:pt idx="717">
                  <c:v>43011</c:v>
                </c:pt>
                <c:pt idx="718">
                  <c:v>43012</c:v>
                </c:pt>
                <c:pt idx="719">
                  <c:v>43013</c:v>
                </c:pt>
                <c:pt idx="720">
                  <c:v>43014</c:v>
                </c:pt>
                <c:pt idx="721">
                  <c:v>43017</c:v>
                </c:pt>
                <c:pt idx="722">
                  <c:v>43018</c:v>
                </c:pt>
                <c:pt idx="723">
                  <c:v>43019</c:v>
                </c:pt>
                <c:pt idx="724">
                  <c:v>43020</c:v>
                </c:pt>
                <c:pt idx="725">
                  <c:v>43021</c:v>
                </c:pt>
                <c:pt idx="726">
                  <c:v>43024</c:v>
                </c:pt>
                <c:pt idx="727">
                  <c:v>43025</c:v>
                </c:pt>
                <c:pt idx="728">
                  <c:v>43026</c:v>
                </c:pt>
                <c:pt idx="729">
                  <c:v>43027</c:v>
                </c:pt>
                <c:pt idx="730">
                  <c:v>43028</c:v>
                </c:pt>
                <c:pt idx="731">
                  <c:v>43031</c:v>
                </c:pt>
                <c:pt idx="732">
                  <c:v>43032</c:v>
                </c:pt>
                <c:pt idx="733">
                  <c:v>43033</c:v>
                </c:pt>
                <c:pt idx="734">
                  <c:v>43034</c:v>
                </c:pt>
                <c:pt idx="735">
                  <c:v>43035</c:v>
                </c:pt>
                <c:pt idx="736">
                  <c:v>43038</c:v>
                </c:pt>
                <c:pt idx="737">
                  <c:v>43039</c:v>
                </c:pt>
                <c:pt idx="738">
                  <c:v>43040</c:v>
                </c:pt>
                <c:pt idx="739">
                  <c:v>43041</c:v>
                </c:pt>
                <c:pt idx="740">
                  <c:v>43042</c:v>
                </c:pt>
                <c:pt idx="741">
                  <c:v>43045</c:v>
                </c:pt>
                <c:pt idx="742">
                  <c:v>43046</c:v>
                </c:pt>
                <c:pt idx="743">
                  <c:v>43047</c:v>
                </c:pt>
                <c:pt idx="744">
                  <c:v>43048</c:v>
                </c:pt>
                <c:pt idx="745">
                  <c:v>43049</c:v>
                </c:pt>
                <c:pt idx="746">
                  <c:v>43052</c:v>
                </c:pt>
                <c:pt idx="747">
                  <c:v>43053</c:v>
                </c:pt>
                <c:pt idx="748">
                  <c:v>43054</c:v>
                </c:pt>
                <c:pt idx="749">
                  <c:v>43055</c:v>
                </c:pt>
                <c:pt idx="750">
                  <c:v>43056</c:v>
                </c:pt>
                <c:pt idx="751">
                  <c:v>43059</c:v>
                </c:pt>
                <c:pt idx="752">
                  <c:v>43060</c:v>
                </c:pt>
                <c:pt idx="753">
                  <c:v>43061</c:v>
                </c:pt>
                <c:pt idx="754">
                  <c:v>43062</c:v>
                </c:pt>
                <c:pt idx="755">
                  <c:v>43063</c:v>
                </c:pt>
                <c:pt idx="756">
                  <c:v>43066</c:v>
                </c:pt>
                <c:pt idx="757">
                  <c:v>43067</c:v>
                </c:pt>
                <c:pt idx="758">
                  <c:v>43068</c:v>
                </c:pt>
                <c:pt idx="759">
                  <c:v>43069</c:v>
                </c:pt>
                <c:pt idx="760">
                  <c:v>43070</c:v>
                </c:pt>
                <c:pt idx="761">
                  <c:v>43073</c:v>
                </c:pt>
                <c:pt idx="762">
                  <c:v>43074</c:v>
                </c:pt>
                <c:pt idx="763">
                  <c:v>43075</c:v>
                </c:pt>
                <c:pt idx="764">
                  <c:v>43076</c:v>
                </c:pt>
                <c:pt idx="765">
                  <c:v>43077</c:v>
                </c:pt>
                <c:pt idx="766">
                  <c:v>43080</c:v>
                </c:pt>
                <c:pt idx="767">
                  <c:v>43081</c:v>
                </c:pt>
                <c:pt idx="768">
                  <c:v>43082</c:v>
                </c:pt>
                <c:pt idx="769">
                  <c:v>43083</c:v>
                </c:pt>
                <c:pt idx="770">
                  <c:v>43084</c:v>
                </c:pt>
                <c:pt idx="771">
                  <c:v>43087</c:v>
                </c:pt>
                <c:pt idx="772">
                  <c:v>43088</c:v>
                </c:pt>
                <c:pt idx="773">
                  <c:v>43089</c:v>
                </c:pt>
                <c:pt idx="774">
                  <c:v>43090</c:v>
                </c:pt>
                <c:pt idx="775">
                  <c:v>43091</c:v>
                </c:pt>
                <c:pt idx="776">
                  <c:v>43094</c:v>
                </c:pt>
                <c:pt idx="777">
                  <c:v>43095</c:v>
                </c:pt>
                <c:pt idx="778">
                  <c:v>43096</c:v>
                </c:pt>
                <c:pt idx="779">
                  <c:v>43097</c:v>
                </c:pt>
                <c:pt idx="780">
                  <c:v>43098</c:v>
                </c:pt>
                <c:pt idx="781">
                  <c:v>43101</c:v>
                </c:pt>
                <c:pt idx="782">
                  <c:v>43102</c:v>
                </c:pt>
                <c:pt idx="783">
                  <c:v>43103</c:v>
                </c:pt>
                <c:pt idx="784">
                  <c:v>43104</c:v>
                </c:pt>
                <c:pt idx="785">
                  <c:v>43105</c:v>
                </c:pt>
                <c:pt idx="786">
                  <c:v>43108</c:v>
                </c:pt>
                <c:pt idx="787">
                  <c:v>43109</c:v>
                </c:pt>
                <c:pt idx="788">
                  <c:v>43110</c:v>
                </c:pt>
                <c:pt idx="789">
                  <c:v>43111</c:v>
                </c:pt>
                <c:pt idx="790">
                  <c:v>43112</c:v>
                </c:pt>
                <c:pt idx="791">
                  <c:v>43115</c:v>
                </c:pt>
                <c:pt idx="792">
                  <c:v>43116</c:v>
                </c:pt>
                <c:pt idx="793">
                  <c:v>43117</c:v>
                </c:pt>
                <c:pt idx="794">
                  <c:v>43118</c:v>
                </c:pt>
                <c:pt idx="795">
                  <c:v>43119</c:v>
                </c:pt>
                <c:pt idx="796">
                  <c:v>43122</c:v>
                </c:pt>
                <c:pt idx="797">
                  <c:v>43123</c:v>
                </c:pt>
                <c:pt idx="798">
                  <c:v>43124</c:v>
                </c:pt>
                <c:pt idx="799">
                  <c:v>43125</c:v>
                </c:pt>
                <c:pt idx="800">
                  <c:v>43126</c:v>
                </c:pt>
                <c:pt idx="801">
                  <c:v>43129</c:v>
                </c:pt>
                <c:pt idx="802">
                  <c:v>43130</c:v>
                </c:pt>
                <c:pt idx="803">
                  <c:v>43131</c:v>
                </c:pt>
                <c:pt idx="804">
                  <c:v>43132</c:v>
                </c:pt>
                <c:pt idx="805">
                  <c:v>43133</c:v>
                </c:pt>
                <c:pt idx="806">
                  <c:v>43136</c:v>
                </c:pt>
                <c:pt idx="807">
                  <c:v>43137</c:v>
                </c:pt>
                <c:pt idx="808">
                  <c:v>43138</c:v>
                </c:pt>
                <c:pt idx="809">
                  <c:v>43139</c:v>
                </c:pt>
                <c:pt idx="810">
                  <c:v>43140</c:v>
                </c:pt>
                <c:pt idx="811">
                  <c:v>43143</c:v>
                </c:pt>
                <c:pt idx="812">
                  <c:v>43144</c:v>
                </c:pt>
                <c:pt idx="813">
                  <c:v>43145</c:v>
                </c:pt>
                <c:pt idx="814">
                  <c:v>43146</c:v>
                </c:pt>
                <c:pt idx="815">
                  <c:v>43147</c:v>
                </c:pt>
                <c:pt idx="816">
                  <c:v>43150</c:v>
                </c:pt>
                <c:pt idx="817">
                  <c:v>43151</c:v>
                </c:pt>
                <c:pt idx="818">
                  <c:v>43152</c:v>
                </c:pt>
                <c:pt idx="819">
                  <c:v>43153</c:v>
                </c:pt>
                <c:pt idx="820">
                  <c:v>43154</c:v>
                </c:pt>
                <c:pt idx="821">
                  <c:v>43157</c:v>
                </c:pt>
                <c:pt idx="822">
                  <c:v>43158</c:v>
                </c:pt>
                <c:pt idx="823">
                  <c:v>43159</c:v>
                </c:pt>
                <c:pt idx="824">
                  <c:v>43160</c:v>
                </c:pt>
                <c:pt idx="825">
                  <c:v>43161</c:v>
                </c:pt>
                <c:pt idx="826">
                  <c:v>43164</c:v>
                </c:pt>
                <c:pt idx="827">
                  <c:v>43165</c:v>
                </c:pt>
                <c:pt idx="828">
                  <c:v>43166</c:v>
                </c:pt>
                <c:pt idx="829">
                  <c:v>43167</c:v>
                </c:pt>
                <c:pt idx="830">
                  <c:v>43168</c:v>
                </c:pt>
                <c:pt idx="831">
                  <c:v>43171</c:v>
                </c:pt>
                <c:pt idx="832">
                  <c:v>43172</c:v>
                </c:pt>
                <c:pt idx="833">
                  <c:v>43173</c:v>
                </c:pt>
                <c:pt idx="834">
                  <c:v>43174</c:v>
                </c:pt>
                <c:pt idx="835">
                  <c:v>43175</c:v>
                </c:pt>
                <c:pt idx="836">
                  <c:v>43178</c:v>
                </c:pt>
                <c:pt idx="837">
                  <c:v>43179</c:v>
                </c:pt>
                <c:pt idx="838">
                  <c:v>43180</c:v>
                </c:pt>
                <c:pt idx="839">
                  <c:v>43181</c:v>
                </c:pt>
                <c:pt idx="840">
                  <c:v>43182</c:v>
                </c:pt>
                <c:pt idx="841">
                  <c:v>43185</c:v>
                </c:pt>
                <c:pt idx="842">
                  <c:v>43186</c:v>
                </c:pt>
                <c:pt idx="843">
                  <c:v>43187</c:v>
                </c:pt>
                <c:pt idx="844">
                  <c:v>43188</c:v>
                </c:pt>
                <c:pt idx="845">
                  <c:v>43189</c:v>
                </c:pt>
                <c:pt idx="846">
                  <c:v>43192</c:v>
                </c:pt>
                <c:pt idx="847">
                  <c:v>43193</c:v>
                </c:pt>
                <c:pt idx="848">
                  <c:v>43194</c:v>
                </c:pt>
                <c:pt idx="849">
                  <c:v>43195</c:v>
                </c:pt>
                <c:pt idx="850">
                  <c:v>43196</c:v>
                </c:pt>
                <c:pt idx="851">
                  <c:v>43199</c:v>
                </c:pt>
                <c:pt idx="852">
                  <c:v>43200</c:v>
                </c:pt>
                <c:pt idx="853">
                  <c:v>43201</c:v>
                </c:pt>
                <c:pt idx="854">
                  <c:v>43202</c:v>
                </c:pt>
                <c:pt idx="855">
                  <c:v>43203</c:v>
                </c:pt>
                <c:pt idx="856">
                  <c:v>43206</c:v>
                </c:pt>
                <c:pt idx="857">
                  <c:v>43207</c:v>
                </c:pt>
                <c:pt idx="858">
                  <c:v>43208</c:v>
                </c:pt>
                <c:pt idx="859">
                  <c:v>43209</c:v>
                </c:pt>
                <c:pt idx="860">
                  <c:v>43210</c:v>
                </c:pt>
                <c:pt idx="861">
                  <c:v>43213</c:v>
                </c:pt>
                <c:pt idx="862">
                  <c:v>43214</c:v>
                </c:pt>
                <c:pt idx="863">
                  <c:v>43215</c:v>
                </c:pt>
                <c:pt idx="864">
                  <c:v>43216</c:v>
                </c:pt>
                <c:pt idx="865">
                  <c:v>43217</c:v>
                </c:pt>
                <c:pt idx="866">
                  <c:v>43220</c:v>
                </c:pt>
                <c:pt idx="867">
                  <c:v>43221</c:v>
                </c:pt>
                <c:pt idx="868">
                  <c:v>43222</c:v>
                </c:pt>
                <c:pt idx="869">
                  <c:v>43223</c:v>
                </c:pt>
                <c:pt idx="870">
                  <c:v>43224</c:v>
                </c:pt>
                <c:pt idx="871">
                  <c:v>43227</c:v>
                </c:pt>
                <c:pt idx="872">
                  <c:v>43228</c:v>
                </c:pt>
                <c:pt idx="873">
                  <c:v>43229</c:v>
                </c:pt>
                <c:pt idx="874">
                  <c:v>43230</c:v>
                </c:pt>
                <c:pt idx="875">
                  <c:v>43231</c:v>
                </c:pt>
                <c:pt idx="876">
                  <c:v>43234</c:v>
                </c:pt>
                <c:pt idx="877">
                  <c:v>43235</c:v>
                </c:pt>
                <c:pt idx="878">
                  <c:v>43236</c:v>
                </c:pt>
                <c:pt idx="879">
                  <c:v>43237</c:v>
                </c:pt>
                <c:pt idx="880">
                  <c:v>43238</c:v>
                </c:pt>
                <c:pt idx="881">
                  <c:v>43241</c:v>
                </c:pt>
                <c:pt idx="882">
                  <c:v>43242</c:v>
                </c:pt>
                <c:pt idx="883">
                  <c:v>43243</c:v>
                </c:pt>
                <c:pt idx="884">
                  <c:v>43244</c:v>
                </c:pt>
                <c:pt idx="885">
                  <c:v>43245</c:v>
                </c:pt>
                <c:pt idx="886">
                  <c:v>43248</c:v>
                </c:pt>
                <c:pt idx="887">
                  <c:v>43249</c:v>
                </c:pt>
                <c:pt idx="888">
                  <c:v>43250</c:v>
                </c:pt>
                <c:pt idx="889">
                  <c:v>43251</c:v>
                </c:pt>
                <c:pt idx="890">
                  <c:v>43252</c:v>
                </c:pt>
                <c:pt idx="891">
                  <c:v>43255</c:v>
                </c:pt>
                <c:pt idx="892">
                  <c:v>43256</c:v>
                </c:pt>
                <c:pt idx="893">
                  <c:v>43257</c:v>
                </c:pt>
                <c:pt idx="894">
                  <c:v>43258</c:v>
                </c:pt>
                <c:pt idx="895">
                  <c:v>43259</c:v>
                </c:pt>
                <c:pt idx="896">
                  <c:v>43262</c:v>
                </c:pt>
                <c:pt idx="897">
                  <c:v>43263</c:v>
                </c:pt>
                <c:pt idx="898">
                  <c:v>43264</c:v>
                </c:pt>
                <c:pt idx="899">
                  <c:v>43265</c:v>
                </c:pt>
                <c:pt idx="900">
                  <c:v>43266</c:v>
                </c:pt>
                <c:pt idx="901">
                  <c:v>43269</c:v>
                </c:pt>
                <c:pt idx="902">
                  <c:v>43270</c:v>
                </c:pt>
                <c:pt idx="903">
                  <c:v>43271</c:v>
                </c:pt>
                <c:pt idx="904">
                  <c:v>43272</c:v>
                </c:pt>
                <c:pt idx="905">
                  <c:v>43273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43283</c:v>
                </c:pt>
                <c:pt idx="912">
                  <c:v>43284</c:v>
                </c:pt>
                <c:pt idx="913">
                  <c:v>43285</c:v>
                </c:pt>
                <c:pt idx="914">
                  <c:v>43286</c:v>
                </c:pt>
                <c:pt idx="915">
                  <c:v>43287</c:v>
                </c:pt>
                <c:pt idx="916">
                  <c:v>43290</c:v>
                </c:pt>
                <c:pt idx="917">
                  <c:v>43291</c:v>
                </c:pt>
                <c:pt idx="918">
                  <c:v>43292</c:v>
                </c:pt>
                <c:pt idx="919">
                  <c:v>43293</c:v>
                </c:pt>
                <c:pt idx="920">
                  <c:v>43294</c:v>
                </c:pt>
                <c:pt idx="921">
                  <c:v>43297</c:v>
                </c:pt>
                <c:pt idx="922">
                  <c:v>43298</c:v>
                </c:pt>
                <c:pt idx="923">
                  <c:v>43299</c:v>
                </c:pt>
                <c:pt idx="924">
                  <c:v>43300</c:v>
                </c:pt>
                <c:pt idx="925">
                  <c:v>43301</c:v>
                </c:pt>
                <c:pt idx="926">
                  <c:v>43304</c:v>
                </c:pt>
                <c:pt idx="927">
                  <c:v>43305</c:v>
                </c:pt>
                <c:pt idx="928">
                  <c:v>43306</c:v>
                </c:pt>
                <c:pt idx="929">
                  <c:v>43307</c:v>
                </c:pt>
                <c:pt idx="930">
                  <c:v>43308</c:v>
                </c:pt>
                <c:pt idx="931">
                  <c:v>43311</c:v>
                </c:pt>
                <c:pt idx="932">
                  <c:v>43312</c:v>
                </c:pt>
                <c:pt idx="933">
                  <c:v>43313</c:v>
                </c:pt>
                <c:pt idx="934">
                  <c:v>43314</c:v>
                </c:pt>
                <c:pt idx="935">
                  <c:v>43315</c:v>
                </c:pt>
                <c:pt idx="936">
                  <c:v>43318</c:v>
                </c:pt>
                <c:pt idx="937">
                  <c:v>43319</c:v>
                </c:pt>
                <c:pt idx="938">
                  <c:v>43320</c:v>
                </c:pt>
                <c:pt idx="939">
                  <c:v>43321</c:v>
                </c:pt>
                <c:pt idx="940">
                  <c:v>43322</c:v>
                </c:pt>
                <c:pt idx="941">
                  <c:v>43325</c:v>
                </c:pt>
                <c:pt idx="942">
                  <c:v>43326</c:v>
                </c:pt>
                <c:pt idx="943">
                  <c:v>43327</c:v>
                </c:pt>
                <c:pt idx="944">
                  <c:v>43328</c:v>
                </c:pt>
                <c:pt idx="945">
                  <c:v>43329</c:v>
                </c:pt>
                <c:pt idx="946">
                  <c:v>43332</c:v>
                </c:pt>
                <c:pt idx="947">
                  <c:v>43333</c:v>
                </c:pt>
                <c:pt idx="948">
                  <c:v>43334</c:v>
                </c:pt>
                <c:pt idx="949">
                  <c:v>43335</c:v>
                </c:pt>
                <c:pt idx="950">
                  <c:v>43336</c:v>
                </c:pt>
                <c:pt idx="951">
                  <c:v>43339</c:v>
                </c:pt>
                <c:pt idx="952">
                  <c:v>43340</c:v>
                </c:pt>
                <c:pt idx="953">
                  <c:v>43341</c:v>
                </c:pt>
                <c:pt idx="954">
                  <c:v>43342</c:v>
                </c:pt>
                <c:pt idx="955">
                  <c:v>43343</c:v>
                </c:pt>
                <c:pt idx="956">
                  <c:v>43346</c:v>
                </c:pt>
                <c:pt idx="957">
                  <c:v>43347</c:v>
                </c:pt>
                <c:pt idx="958">
                  <c:v>43348</c:v>
                </c:pt>
                <c:pt idx="959">
                  <c:v>43349</c:v>
                </c:pt>
                <c:pt idx="960">
                  <c:v>43350</c:v>
                </c:pt>
                <c:pt idx="961">
                  <c:v>43353</c:v>
                </c:pt>
                <c:pt idx="962">
                  <c:v>43354</c:v>
                </c:pt>
                <c:pt idx="963">
                  <c:v>43355</c:v>
                </c:pt>
                <c:pt idx="964">
                  <c:v>43356</c:v>
                </c:pt>
                <c:pt idx="965">
                  <c:v>43357</c:v>
                </c:pt>
                <c:pt idx="966">
                  <c:v>43360</c:v>
                </c:pt>
                <c:pt idx="967">
                  <c:v>43361</c:v>
                </c:pt>
                <c:pt idx="968">
                  <c:v>43362</c:v>
                </c:pt>
                <c:pt idx="969">
                  <c:v>43363</c:v>
                </c:pt>
                <c:pt idx="970">
                  <c:v>43364</c:v>
                </c:pt>
                <c:pt idx="971">
                  <c:v>43367</c:v>
                </c:pt>
                <c:pt idx="972">
                  <c:v>43368</c:v>
                </c:pt>
                <c:pt idx="973">
                  <c:v>43369</c:v>
                </c:pt>
                <c:pt idx="974">
                  <c:v>43370</c:v>
                </c:pt>
                <c:pt idx="975">
                  <c:v>43371</c:v>
                </c:pt>
                <c:pt idx="976">
                  <c:v>43374</c:v>
                </c:pt>
                <c:pt idx="977">
                  <c:v>43375</c:v>
                </c:pt>
                <c:pt idx="978">
                  <c:v>43376</c:v>
                </c:pt>
                <c:pt idx="979">
                  <c:v>43377</c:v>
                </c:pt>
                <c:pt idx="980">
                  <c:v>43378</c:v>
                </c:pt>
                <c:pt idx="981">
                  <c:v>43381</c:v>
                </c:pt>
                <c:pt idx="982">
                  <c:v>43382</c:v>
                </c:pt>
                <c:pt idx="983">
                  <c:v>43383</c:v>
                </c:pt>
                <c:pt idx="984">
                  <c:v>43384</c:v>
                </c:pt>
                <c:pt idx="985">
                  <c:v>43385</c:v>
                </c:pt>
                <c:pt idx="986">
                  <c:v>43388</c:v>
                </c:pt>
                <c:pt idx="987">
                  <c:v>43389</c:v>
                </c:pt>
                <c:pt idx="988">
                  <c:v>43390</c:v>
                </c:pt>
                <c:pt idx="989">
                  <c:v>43391</c:v>
                </c:pt>
                <c:pt idx="990">
                  <c:v>43392</c:v>
                </c:pt>
                <c:pt idx="991">
                  <c:v>43395</c:v>
                </c:pt>
                <c:pt idx="992">
                  <c:v>43396</c:v>
                </c:pt>
                <c:pt idx="993">
                  <c:v>43397</c:v>
                </c:pt>
                <c:pt idx="994">
                  <c:v>43398</c:v>
                </c:pt>
                <c:pt idx="995">
                  <c:v>43399</c:v>
                </c:pt>
                <c:pt idx="996">
                  <c:v>43402</c:v>
                </c:pt>
                <c:pt idx="997">
                  <c:v>43403</c:v>
                </c:pt>
                <c:pt idx="998">
                  <c:v>43404</c:v>
                </c:pt>
                <c:pt idx="999">
                  <c:v>43405</c:v>
                </c:pt>
                <c:pt idx="1000">
                  <c:v>43406</c:v>
                </c:pt>
                <c:pt idx="1001">
                  <c:v>43409</c:v>
                </c:pt>
                <c:pt idx="1002">
                  <c:v>43410</c:v>
                </c:pt>
                <c:pt idx="1003">
                  <c:v>43411</c:v>
                </c:pt>
                <c:pt idx="1004">
                  <c:v>43412</c:v>
                </c:pt>
                <c:pt idx="1005">
                  <c:v>43413</c:v>
                </c:pt>
                <c:pt idx="1006">
                  <c:v>43416</c:v>
                </c:pt>
                <c:pt idx="1007">
                  <c:v>43417</c:v>
                </c:pt>
                <c:pt idx="1008">
                  <c:v>43418</c:v>
                </c:pt>
                <c:pt idx="1009">
                  <c:v>43419</c:v>
                </c:pt>
                <c:pt idx="1010">
                  <c:v>43420</c:v>
                </c:pt>
                <c:pt idx="1011">
                  <c:v>43423</c:v>
                </c:pt>
                <c:pt idx="1012">
                  <c:v>43424</c:v>
                </c:pt>
                <c:pt idx="1013">
                  <c:v>43425</c:v>
                </c:pt>
                <c:pt idx="1014">
                  <c:v>43426</c:v>
                </c:pt>
                <c:pt idx="1015">
                  <c:v>43427</c:v>
                </c:pt>
                <c:pt idx="1016">
                  <c:v>43430</c:v>
                </c:pt>
                <c:pt idx="1017">
                  <c:v>43431</c:v>
                </c:pt>
                <c:pt idx="1018">
                  <c:v>43432</c:v>
                </c:pt>
                <c:pt idx="1019">
                  <c:v>43433</c:v>
                </c:pt>
                <c:pt idx="1020">
                  <c:v>43434</c:v>
                </c:pt>
                <c:pt idx="1021">
                  <c:v>43437</c:v>
                </c:pt>
                <c:pt idx="1022">
                  <c:v>43438</c:v>
                </c:pt>
                <c:pt idx="1023">
                  <c:v>43439</c:v>
                </c:pt>
                <c:pt idx="1024">
                  <c:v>43440</c:v>
                </c:pt>
                <c:pt idx="1025">
                  <c:v>43441</c:v>
                </c:pt>
                <c:pt idx="1026">
                  <c:v>43444</c:v>
                </c:pt>
                <c:pt idx="1027">
                  <c:v>43445</c:v>
                </c:pt>
                <c:pt idx="1028">
                  <c:v>43446</c:v>
                </c:pt>
                <c:pt idx="1029">
                  <c:v>43447</c:v>
                </c:pt>
                <c:pt idx="1030">
                  <c:v>43448</c:v>
                </c:pt>
                <c:pt idx="1031">
                  <c:v>43451</c:v>
                </c:pt>
                <c:pt idx="1032">
                  <c:v>43452</c:v>
                </c:pt>
                <c:pt idx="1033">
                  <c:v>43453</c:v>
                </c:pt>
                <c:pt idx="1034">
                  <c:v>43454</c:v>
                </c:pt>
                <c:pt idx="1035">
                  <c:v>43455</c:v>
                </c:pt>
                <c:pt idx="1036">
                  <c:v>43458</c:v>
                </c:pt>
                <c:pt idx="1037">
                  <c:v>43459</c:v>
                </c:pt>
                <c:pt idx="1038">
                  <c:v>43460</c:v>
                </c:pt>
                <c:pt idx="1039">
                  <c:v>43461</c:v>
                </c:pt>
                <c:pt idx="1040">
                  <c:v>43462</c:v>
                </c:pt>
                <c:pt idx="1041">
                  <c:v>43465</c:v>
                </c:pt>
                <c:pt idx="1042">
                  <c:v>43466</c:v>
                </c:pt>
                <c:pt idx="1043">
                  <c:v>43467</c:v>
                </c:pt>
                <c:pt idx="1044">
                  <c:v>43468</c:v>
                </c:pt>
                <c:pt idx="1045">
                  <c:v>43469</c:v>
                </c:pt>
                <c:pt idx="1046">
                  <c:v>43472</c:v>
                </c:pt>
                <c:pt idx="1047">
                  <c:v>43473</c:v>
                </c:pt>
                <c:pt idx="1048">
                  <c:v>43474</c:v>
                </c:pt>
                <c:pt idx="1049">
                  <c:v>43475</c:v>
                </c:pt>
                <c:pt idx="1050">
                  <c:v>43476</c:v>
                </c:pt>
                <c:pt idx="1051">
                  <c:v>43479</c:v>
                </c:pt>
                <c:pt idx="1052">
                  <c:v>43480</c:v>
                </c:pt>
                <c:pt idx="1053">
                  <c:v>43481</c:v>
                </c:pt>
                <c:pt idx="1054">
                  <c:v>43482</c:v>
                </c:pt>
                <c:pt idx="1055">
                  <c:v>43483</c:v>
                </c:pt>
                <c:pt idx="1056">
                  <c:v>43486</c:v>
                </c:pt>
                <c:pt idx="1057">
                  <c:v>43487</c:v>
                </c:pt>
                <c:pt idx="1058">
                  <c:v>43488</c:v>
                </c:pt>
                <c:pt idx="1059">
                  <c:v>43489</c:v>
                </c:pt>
                <c:pt idx="1060">
                  <c:v>43490</c:v>
                </c:pt>
                <c:pt idx="1061">
                  <c:v>43493</c:v>
                </c:pt>
                <c:pt idx="1062">
                  <c:v>43494</c:v>
                </c:pt>
                <c:pt idx="1063">
                  <c:v>43495</c:v>
                </c:pt>
                <c:pt idx="1064">
                  <c:v>43496</c:v>
                </c:pt>
                <c:pt idx="1065">
                  <c:v>43497</c:v>
                </c:pt>
                <c:pt idx="1066">
                  <c:v>43500</c:v>
                </c:pt>
                <c:pt idx="1067">
                  <c:v>43501</c:v>
                </c:pt>
                <c:pt idx="1068">
                  <c:v>43502</c:v>
                </c:pt>
                <c:pt idx="1069">
                  <c:v>43503</c:v>
                </c:pt>
                <c:pt idx="1070">
                  <c:v>43504</c:v>
                </c:pt>
                <c:pt idx="1071">
                  <c:v>43507</c:v>
                </c:pt>
                <c:pt idx="1072">
                  <c:v>43508</c:v>
                </c:pt>
                <c:pt idx="1073">
                  <c:v>43509</c:v>
                </c:pt>
                <c:pt idx="1074">
                  <c:v>43510</c:v>
                </c:pt>
                <c:pt idx="1075">
                  <c:v>43511</c:v>
                </c:pt>
                <c:pt idx="1076">
                  <c:v>43514</c:v>
                </c:pt>
                <c:pt idx="1077">
                  <c:v>43515</c:v>
                </c:pt>
                <c:pt idx="1078">
                  <c:v>43516</c:v>
                </c:pt>
                <c:pt idx="1079">
                  <c:v>43517</c:v>
                </c:pt>
                <c:pt idx="1080">
                  <c:v>43518</c:v>
                </c:pt>
                <c:pt idx="1081">
                  <c:v>43521</c:v>
                </c:pt>
                <c:pt idx="1082">
                  <c:v>43522</c:v>
                </c:pt>
                <c:pt idx="1083">
                  <c:v>43523</c:v>
                </c:pt>
                <c:pt idx="1084">
                  <c:v>43524</c:v>
                </c:pt>
                <c:pt idx="1085">
                  <c:v>43525</c:v>
                </c:pt>
                <c:pt idx="1086">
                  <c:v>43528</c:v>
                </c:pt>
                <c:pt idx="1087">
                  <c:v>43529</c:v>
                </c:pt>
                <c:pt idx="1088">
                  <c:v>43530</c:v>
                </c:pt>
                <c:pt idx="1089">
                  <c:v>43531</c:v>
                </c:pt>
                <c:pt idx="1090">
                  <c:v>43532</c:v>
                </c:pt>
                <c:pt idx="1091">
                  <c:v>43535</c:v>
                </c:pt>
                <c:pt idx="1092">
                  <c:v>43536</c:v>
                </c:pt>
                <c:pt idx="1093">
                  <c:v>43537</c:v>
                </c:pt>
                <c:pt idx="1094">
                  <c:v>43538</c:v>
                </c:pt>
                <c:pt idx="1095">
                  <c:v>43539</c:v>
                </c:pt>
                <c:pt idx="1096">
                  <c:v>43542</c:v>
                </c:pt>
                <c:pt idx="1097">
                  <c:v>43543</c:v>
                </c:pt>
                <c:pt idx="1098">
                  <c:v>43544</c:v>
                </c:pt>
                <c:pt idx="1099">
                  <c:v>43545</c:v>
                </c:pt>
                <c:pt idx="1100">
                  <c:v>43546</c:v>
                </c:pt>
                <c:pt idx="1101">
                  <c:v>43549</c:v>
                </c:pt>
                <c:pt idx="1102">
                  <c:v>43550</c:v>
                </c:pt>
                <c:pt idx="1103">
                  <c:v>43551</c:v>
                </c:pt>
                <c:pt idx="1104">
                  <c:v>43552</c:v>
                </c:pt>
                <c:pt idx="1105">
                  <c:v>43553</c:v>
                </c:pt>
                <c:pt idx="1106">
                  <c:v>43556</c:v>
                </c:pt>
                <c:pt idx="1107">
                  <c:v>43557</c:v>
                </c:pt>
                <c:pt idx="1108">
                  <c:v>43558</c:v>
                </c:pt>
                <c:pt idx="1109">
                  <c:v>43559</c:v>
                </c:pt>
                <c:pt idx="1110">
                  <c:v>43560</c:v>
                </c:pt>
                <c:pt idx="1111">
                  <c:v>43563</c:v>
                </c:pt>
                <c:pt idx="1112">
                  <c:v>43564</c:v>
                </c:pt>
                <c:pt idx="1113">
                  <c:v>43565</c:v>
                </c:pt>
                <c:pt idx="1114">
                  <c:v>43566</c:v>
                </c:pt>
                <c:pt idx="1115">
                  <c:v>43567</c:v>
                </c:pt>
                <c:pt idx="1116">
                  <c:v>43570</c:v>
                </c:pt>
                <c:pt idx="1117">
                  <c:v>43571</c:v>
                </c:pt>
                <c:pt idx="1118">
                  <c:v>43572</c:v>
                </c:pt>
                <c:pt idx="1119">
                  <c:v>43573</c:v>
                </c:pt>
                <c:pt idx="1120">
                  <c:v>43574</c:v>
                </c:pt>
                <c:pt idx="1121">
                  <c:v>43577</c:v>
                </c:pt>
                <c:pt idx="1122">
                  <c:v>43578</c:v>
                </c:pt>
                <c:pt idx="1123">
                  <c:v>43579</c:v>
                </c:pt>
                <c:pt idx="1124">
                  <c:v>43580</c:v>
                </c:pt>
                <c:pt idx="1125">
                  <c:v>43581</c:v>
                </c:pt>
                <c:pt idx="1126">
                  <c:v>43584</c:v>
                </c:pt>
                <c:pt idx="1127">
                  <c:v>43585</c:v>
                </c:pt>
                <c:pt idx="1128">
                  <c:v>43586</c:v>
                </c:pt>
                <c:pt idx="1129">
                  <c:v>43587</c:v>
                </c:pt>
                <c:pt idx="1130">
                  <c:v>43588</c:v>
                </c:pt>
                <c:pt idx="1131">
                  <c:v>43591</c:v>
                </c:pt>
                <c:pt idx="1132">
                  <c:v>43592</c:v>
                </c:pt>
                <c:pt idx="1133">
                  <c:v>43593</c:v>
                </c:pt>
                <c:pt idx="1134">
                  <c:v>43594</c:v>
                </c:pt>
                <c:pt idx="1135">
                  <c:v>43595</c:v>
                </c:pt>
                <c:pt idx="1136">
                  <c:v>43598</c:v>
                </c:pt>
                <c:pt idx="1137">
                  <c:v>43599</c:v>
                </c:pt>
                <c:pt idx="1138">
                  <c:v>43600</c:v>
                </c:pt>
                <c:pt idx="1139">
                  <c:v>43601</c:v>
                </c:pt>
                <c:pt idx="1140">
                  <c:v>43602</c:v>
                </c:pt>
                <c:pt idx="1141">
                  <c:v>43605</c:v>
                </c:pt>
                <c:pt idx="1142">
                  <c:v>43606</c:v>
                </c:pt>
                <c:pt idx="1143">
                  <c:v>43607</c:v>
                </c:pt>
                <c:pt idx="1144">
                  <c:v>43608</c:v>
                </c:pt>
                <c:pt idx="1145">
                  <c:v>43609</c:v>
                </c:pt>
                <c:pt idx="1146">
                  <c:v>43612</c:v>
                </c:pt>
                <c:pt idx="1147">
                  <c:v>43613</c:v>
                </c:pt>
                <c:pt idx="1148">
                  <c:v>43614</c:v>
                </c:pt>
                <c:pt idx="1149">
                  <c:v>43615</c:v>
                </c:pt>
                <c:pt idx="1150">
                  <c:v>43616</c:v>
                </c:pt>
                <c:pt idx="1151">
                  <c:v>43619</c:v>
                </c:pt>
                <c:pt idx="1152">
                  <c:v>43620</c:v>
                </c:pt>
                <c:pt idx="1153">
                  <c:v>43621</c:v>
                </c:pt>
                <c:pt idx="1154">
                  <c:v>43622</c:v>
                </c:pt>
                <c:pt idx="1155">
                  <c:v>43623</c:v>
                </c:pt>
                <c:pt idx="1156">
                  <c:v>43626</c:v>
                </c:pt>
                <c:pt idx="1157">
                  <c:v>43627</c:v>
                </c:pt>
                <c:pt idx="1158">
                  <c:v>43628</c:v>
                </c:pt>
                <c:pt idx="1159">
                  <c:v>43629</c:v>
                </c:pt>
                <c:pt idx="1160">
                  <c:v>43630</c:v>
                </c:pt>
                <c:pt idx="1161">
                  <c:v>43633</c:v>
                </c:pt>
                <c:pt idx="1162">
                  <c:v>43634</c:v>
                </c:pt>
                <c:pt idx="1163">
                  <c:v>43635</c:v>
                </c:pt>
                <c:pt idx="1164">
                  <c:v>43636</c:v>
                </c:pt>
                <c:pt idx="1165">
                  <c:v>43637</c:v>
                </c:pt>
                <c:pt idx="1166">
                  <c:v>43640</c:v>
                </c:pt>
                <c:pt idx="1167">
                  <c:v>43641</c:v>
                </c:pt>
                <c:pt idx="1168">
                  <c:v>43642</c:v>
                </c:pt>
                <c:pt idx="1169">
                  <c:v>43643</c:v>
                </c:pt>
                <c:pt idx="1170">
                  <c:v>43644</c:v>
                </c:pt>
                <c:pt idx="1171">
                  <c:v>43647</c:v>
                </c:pt>
                <c:pt idx="1172">
                  <c:v>43648</c:v>
                </c:pt>
                <c:pt idx="1173">
                  <c:v>43649</c:v>
                </c:pt>
                <c:pt idx="1174">
                  <c:v>43650</c:v>
                </c:pt>
                <c:pt idx="1175">
                  <c:v>43651</c:v>
                </c:pt>
                <c:pt idx="1176">
                  <c:v>43654</c:v>
                </c:pt>
                <c:pt idx="1177">
                  <c:v>43655</c:v>
                </c:pt>
                <c:pt idx="1178">
                  <c:v>43656</c:v>
                </c:pt>
                <c:pt idx="1179">
                  <c:v>43657</c:v>
                </c:pt>
                <c:pt idx="1180">
                  <c:v>43658</c:v>
                </c:pt>
                <c:pt idx="1181">
                  <c:v>43661</c:v>
                </c:pt>
                <c:pt idx="1182">
                  <c:v>43662</c:v>
                </c:pt>
                <c:pt idx="1183">
                  <c:v>43663</c:v>
                </c:pt>
                <c:pt idx="1184">
                  <c:v>43664</c:v>
                </c:pt>
                <c:pt idx="1185">
                  <c:v>43665</c:v>
                </c:pt>
                <c:pt idx="1186">
                  <c:v>43668</c:v>
                </c:pt>
                <c:pt idx="1187">
                  <c:v>43669</c:v>
                </c:pt>
                <c:pt idx="1188">
                  <c:v>43670</c:v>
                </c:pt>
                <c:pt idx="1189">
                  <c:v>43671</c:v>
                </c:pt>
                <c:pt idx="1190">
                  <c:v>43672</c:v>
                </c:pt>
                <c:pt idx="1191">
                  <c:v>43675</c:v>
                </c:pt>
                <c:pt idx="1192">
                  <c:v>43676</c:v>
                </c:pt>
                <c:pt idx="1193">
                  <c:v>43677</c:v>
                </c:pt>
                <c:pt idx="1194">
                  <c:v>43678</c:v>
                </c:pt>
                <c:pt idx="1195">
                  <c:v>43679</c:v>
                </c:pt>
                <c:pt idx="1196">
                  <c:v>43682</c:v>
                </c:pt>
                <c:pt idx="1197">
                  <c:v>43683</c:v>
                </c:pt>
                <c:pt idx="1198">
                  <c:v>43684</c:v>
                </c:pt>
                <c:pt idx="1199">
                  <c:v>43685</c:v>
                </c:pt>
                <c:pt idx="1200">
                  <c:v>43686</c:v>
                </c:pt>
                <c:pt idx="1201">
                  <c:v>43689</c:v>
                </c:pt>
                <c:pt idx="1202">
                  <c:v>43690</c:v>
                </c:pt>
                <c:pt idx="1203">
                  <c:v>43691</c:v>
                </c:pt>
                <c:pt idx="1204">
                  <c:v>43692</c:v>
                </c:pt>
                <c:pt idx="1205">
                  <c:v>43693</c:v>
                </c:pt>
                <c:pt idx="1206">
                  <c:v>43696</c:v>
                </c:pt>
                <c:pt idx="1207">
                  <c:v>43697</c:v>
                </c:pt>
                <c:pt idx="1208">
                  <c:v>43698</c:v>
                </c:pt>
                <c:pt idx="1209">
                  <c:v>43699</c:v>
                </c:pt>
                <c:pt idx="1210">
                  <c:v>43700</c:v>
                </c:pt>
                <c:pt idx="1211">
                  <c:v>43703</c:v>
                </c:pt>
                <c:pt idx="1212">
                  <c:v>43704</c:v>
                </c:pt>
                <c:pt idx="1213">
                  <c:v>43705</c:v>
                </c:pt>
                <c:pt idx="1214">
                  <c:v>43706</c:v>
                </c:pt>
                <c:pt idx="1215">
                  <c:v>43707</c:v>
                </c:pt>
                <c:pt idx="1216">
                  <c:v>43710</c:v>
                </c:pt>
                <c:pt idx="1217">
                  <c:v>43711</c:v>
                </c:pt>
                <c:pt idx="1218">
                  <c:v>43712</c:v>
                </c:pt>
                <c:pt idx="1219">
                  <c:v>43713</c:v>
                </c:pt>
                <c:pt idx="1220">
                  <c:v>43714</c:v>
                </c:pt>
                <c:pt idx="1221">
                  <c:v>43717</c:v>
                </c:pt>
                <c:pt idx="1222">
                  <c:v>43718</c:v>
                </c:pt>
                <c:pt idx="1223">
                  <c:v>43719</c:v>
                </c:pt>
                <c:pt idx="1224">
                  <c:v>43720</c:v>
                </c:pt>
                <c:pt idx="1225">
                  <c:v>43721</c:v>
                </c:pt>
                <c:pt idx="1226">
                  <c:v>43724</c:v>
                </c:pt>
                <c:pt idx="1227">
                  <c:v>43725</c:v>
                </c:pt>
                <c:pt idx="1228">
                  <c:v>43726</c:v>
                </c:pt>
                <c:pt idx="1229">
                  <c:v>43727</c:v>
                </c:pt>
                <c:pt idx="1230">
                  <c:v>43728</c:v>
                </c:pt>
                <c:pt idx="1231">
                  <c:v>43731</c:v>
                </c:pt>
                <c:pt idx="1232">
                  <c:v>43732</c:v>
                </c:pt>
                <c:pt idx="1233">
                  <c:v>43733</c:v>
                </c:pt>
                <c:pt idx="1234">
                  <c:v>43734</c:v>
                </c:pt>
                <c:pt idx="1235">
                  <c:v>43735</c:v>
                </c:pt>
                <c:pt idx="1236">
                  <c:v>43738</c:v>
                </c:pt>
                <c:pt idx="1237">
                  <c:v>43739</c:v>
                </c:pt>
                <c:pt idx="1238">
                  <c:v>43740</c:v>
                </c:pt>
                <c:pt idx="1239">
                  <c:v>43741</c:v>
                </c:pt>
                <c:pt idx="1240">
                  <c:v>43742</c:v>
                </c:pt>
                <c:pt idx="1241">
                  <c:v>43745</c:v>
                </c:pt>
                <c:pt idx="1242">
                  <c:v>43746</c:v>
                </c:pt>
                <c:pt idx="1243">
                  <c:v>43747</c:v>
                </c:pt>
                <c:pt idx="1244">
                  <c:v>43748</c:v>
                </c:pt>
                <c:pt idx="1245">
                  <c:v>43749</c:v>
                </c:pt>
                <c:pt idx="1246">
                  <c:v>43752</c:v>
                </c:pt>
                <c:pt idx="1247">
                  <c:v>43753</c:v>
                </c:pt>
                <c:pt idx="1248">
                  <c:v>43754</c:v>
                </c:pt>
                <c:pt idx="1249">
                  <c:v>43755</c:v>
                </c:pt>
                <c:pt idx="1250">
                  <c:v>43756</c:v>
                </c:pt>
                <c:pt idx="1251">
                  <c:v>43759</c:v>
                </c:pt>
                <c:pt idx="1252">
                  <c:v>43760</c:v>
                </c:pt>
                <c:pt idx="1253">
                  <c:v>43761</c:v>
                </c:pt>
                <c:pt idx="1254">
                  <c:v>43762</c:v>
                </c:pt>
                <c:pt idx="1255">
                  <c:v>43763</c:v>
                </c:pt>
                <c:pt idx="1256">
                  <c:v>43766</c:v>
                </c:pt>
                <c:pt idx="1257">
                  <c:v>43767</c:v>
                </c:pt>
                <c:pt idx="1258">
                  <c:v>43768</c:v>
                </c:pt>
                <c:pt idx="1259">
                  <c:v>43769</c:v>
                </c:pt>
                <c:pt idx="1260">
                  <c:v>43770</c:v>
                </c:pt>
                <c:pt idx="1261">
                  <c:v>43773</c:v>
                </c:pt>
                <c:pt idx="1262">
                  <c:v>43774</c:v>
                </c:pt>
                <c:pt idx="1263">
                  <c:v>43775</c:v>
                </c:pt>
                <c:pt idx="1264">
                  <c:v>43776</c:v>
                </c:pt>
                <c:pt idx="1265">
                  <c:v>43777</c:v>
                </c:pt>
                <c:pt idx="1266">
                  <c:v>43780</c:v>
                </c:pt>
                <c:pt idx="1267">
                  <c:v>43781</c:v>
                </c:pt>
                <c:pt idx="1268">
                  <c:v>43782</c:v>
                </c:pt>
                <c:pt idx="1269">
                  <c:v>43783</c:v>
                </c:pt>
                <c:pt idx="1270">
                  <c:v>43784</c:v>
                </c:pt>
                <c:pt idx="1271">
                  <c:v>43787</c:v>
                </c:pt>
                <c:pt idx="1272">
                  <c:v>43788</c:v>
                </c:pt>
                <c:pt idx="1273">
                  <c:v>43789</c:v>
                </c:pt>
                <c:pt idx="1274">
                  <c:v>43790</c:v>
                </c:pt>
                <c:pt idx="1275">
                  <c:v>43791</c:v>
                </c:pt>
                <c:pt idx="1276">
                  <c:v>43794</c:v>
                </c:pt>
                <c:pt idx="1277">
                  <c:v>43795</c:v>
                </c:pt>
                <c:pt idx="1278">
                  <c:v>43796</c:v>
                </c:pt>
                <c:pt idx="1279">
                  <c:v>43797</c:v>
                </c:pt>
                <c:pt idx="1280">
                  <c:v>43798</c:v>
                </c:pt>
                <c:pt idx="1281">
                  <c:v>43801</c:v>
                </c:pt>
                <c:pt idx="1282">
                  <c:v>43802</c:v>
                </c:pt>
                <c:pt idx="1283">
                  <c:v>43803</c:v>
                </c:pt>
                <c:pt idx="1284">
                  <c:v>43804</c:v>
                </c:pt>
                <c:pt idx="1285">
                  <c:v>43805</c:v>
                </c:pt>
                <c:pt idx="1286">
                  <c:v>43808</c:v>
                </c:pt>
                <c:pt idx="1287">
                  <c:v>43809</c:v>
                </c:pt>
                <c:pt idx="1288">
                  <c:v>43810</c:v>
                </c:pt>
                <c:pt idx="1289">
                  <c:v>43811</c:v>
                </c:pt>
                <c:pt idx="1290">
                  <c:v>43812</c:v>
                </c:pt>
                <c:pt idx="1291">
                  <c:v>43815</c:v>
                </c:pt>
                <c:pt idx="1292">
                  <c:v>43816</c:v>
                </c:pt>
                <c:pt idx="1293">
                  <c:v>43817</c:v>
                </c:pt>
                <c:pt idx="1294">
                  <c:v>43818</c:v>
                </c:pt>
                <c:pt idx="1295">
                  <c:v>43819</c:v>
                </c:pt>
                <c:pt idx="1296">
                  <c:v>43822</c:v>
                </c:pt>
                <c:pt idx="1297">
                  <c:v>43823</c:v>
                </c:pt>
                <c:pt idx="1298">
                  <c:v>43824</c:v>
                </c:pt>
                <c:pt idx="1299">
                  <c:v>43825</c:v>
                </c:pt>
                <c:pt idx="1300">
                  <c:v>43826</c:v>
                </c:pt>
                <c:pt idx="1301">
                  <c:v>43829</c:v>
                </c:pt>
                <c:pt idx="1302">
                  <c:v>43830</c:v>
                </c:pt>
                <c:pt idx="1303">
                  <c:v>43831</c:v>
                </c:pt>
                <c:pt idx="1304">
                  <c:v>43832</c:v>
                </c:pt>
                <c:pt idx="1305">
                  <c:v>43833</c:v>
                </c:pt>
                <c:pt idx="1306">
                  <c:v>43836</c:v>
                </c:pt>
                <c:pt idx="1307">
                  <c:v>43837</c:v>
                </c:pt>
                <c:pt idx="1308">
                  <c:v>43838</c:v>
                </c:pt>
                <c:pt idx="1309">
                  <c:v>43839</c:v>
                </c:pt>
                <c:pt idx="1310">
                  <c:v>43840</c:v>
                </c:pt>
                <c:pt idx="1311">
                  <c:v>43843</c:v>
                </c:pt>
                <c:pt idx="1312">
                  <c:v>43844</c:v>
                </c:pt>
                <c:pt idx="1313">
                  <c:v>43845</c:v>
                </c:pt>
                <c:pt idx="1314">
                  <c:v>43846</c:v>
                </c:pt>
                <c:pt idx="1315">
                  <c:v>43847</c:v>
                </c:pt>
                <c:pt idx="1316">
                  <c:v>43850</c:v>
                </c:pt>
                <c:pt idx="1317">
                  <c:v>43851</c:v>
                </c:pt>
                <c:pt idx="1318">
                  <c:v>43852</c:v>
                </c:pt>
                <c:pt idx="1319">
                  <c:v>43853</c:v>
                </c:pt>
                <c:pt idx="1320">
                  <c:v>43854</c:v>
                </c:pt>
                <c:pt idx="1321">
                  <c:v>43857</c:v>
                </c:pt>
                <c:pt idx="1322">
                  <c:v>43858</c:v>
                </c:pt>
                <c:pt idx="1323">
                  <c:v>43859</c:v>
                </c:pt>
                <c:pt idx="1324">
                  <c:v>43860</c:v>
                </c:pt>
                <c:pt idx="1325">
                  <c:v>43861</c:v>
                </c:pt>
                <c:pt idx="1326">
                  <c:v>43864</c:v>
                </c:pt>
                <c:pt idx="1327">
                  <c:v>43865</c:v>
                </c:pt>
                <c:pt idx="1328">
                  <c:v>43866</c:v>
                </c:pt>
                <c:pt idx="1329">
                  <c:v>43867</c:v>
                </c:pt>
                <c:pt idx="1330">
                  <c:v>43868</c:v>
                </c:pt>
                <c:pt idx="1331">
                  <c:v>43871</c:v>
                </c:pt>
                <c:pt idx="1332">
                  <c:v>43872</c:v>
                </c:pt>
                <c:pt idx="1333">
                  <c:v>43873</c:v>
                </c:pt>
                <c:pt idx="1334">
                  <c:v>43874</c:v>
                </c:pt>
                <c:pt idx="1335">
                  <c:v>43875</c:v>
                </c:pt>
                <c:pt idx="1336">
                  <c:v>43878</c:v>
                </c:pt>
                <c:pt idx="1337">
                  <c:v>43879</c:v>
                </c:pt>
                <c:pt idx="1338">
                  <c:v>43880</c:v>
                </c:pt>
                <c:pt idx="1339">
                  <c:v>43881</c:v>
                </c:pt>
                <c:pt idx="1340">
                  <c:v>43882</c:v>
                </c:pt>
                <c:pt idx="1341">
                  <c:v>43885</c:v>
                </c:pt>
                <c:pt idx="1342">
                  <c:v>43886</c:v>
                </c:pt>
                <c:pt idx="1343">
                  <c:v>43887</c:v>
                </c:pt>
                <c:pt idx="1344">
                  <c:v>43888</c:v>
                </c:pt>
                <c:pt idx="1345">
                  <c:v>43889</c:v>
                </c:pt>
                <c:pt idx="1346">
                  <c:v>43892</c:v>
                </c:pt>
                <c:pt idx="1347">
                  <c:v>43893</c:v>
                </c:pt>
                <c:pt idx="1348">
                  <c:v>43894</c:v>
                </c:pt>
                <c:pt idx="1349">
                  <c:v>43895</c:v>
                </c:pt>
                <c:pt idx="1350">
                  <c:v>43896</c:v>
                </c:pt>
                <c:pt idx="1351">
                  <c:v>43899</c:v>
                </c:pt>
                <c:pt idx="1352">
                  <c:v>43900</c:v>
                </c:pt>
                <c:pt idx="1353">
                  <c:v>43901</c:v>
                </c:pt>
                <c:pt idx="1354">
                  <c:v>43902</c:v>
                </c:pt>
                <c:pt idx="1355">
                  <c:v>43903</c:v>
                </c:pt>
                <c:pt idx="1356">
                  <c:v>43906</c:v>
                </c:pt>
                <c:pt idx="1357">
                  <c:v>43907</c:v>
                </c:pt>
                <c:pt idx="1358">
                  <c:v>43908</c:v>
                </c:pt>
                <c:pt idx="1359">
                  <c:v>43909</c:v>
                </c:pt>
                <c:pt idx="1360">
                  <c:v>43910</c:v>
                </c:pt>
                <c:pt idx="1361">
                  <c:v>43913</c:v>
                </c:pt>
                <c:pt idx="1362">
                  <c:v>43914</c:v>
                </c:pt>
                <c:pt idx="1363">
                  <c:v>43915</c:v>
                </c:pt>
                <c:pt idx="1364">
                  <c:v>43916</c:v>
                </c:pt>
                <c:pt idx="1365">
                  <c:v>43917</c:v>
                </c:pt>
                <c:pt idx="1366">
                  <c:v>43920</c:v>
                </c:pt>
                <c:pt idx="1367">
                  <c:v>43921</c:v>
                </c:pt>
                <c:pt idx="1368">
                  <c:v>43922</c:v>
                </c:pt>
                <c:pt idx="1369">
                  <c:v>43923</c:v>
                </c:pt>
                <c:pt idx="1370">
                  <c:v>43924</c:v>
                </c:pt>
                <c:pt idx="1371">
                  <c:v>43927</c:v>
                </c:pt>
                <c:pt idx="1372">
                  <c:v>43928</c:v>
                </c:pt>
                <c:pt idx="1373">
                  <c:v>43929</c:v>
                </c:pt>
                <c:pt idx="1374">
                  <c:v>43930</c:v>
                </c:pt>
                <c:pt idx="1375">
                  <c:v>43931</c:v>
                </c:pt>
                <c:pt idx="1376">
                  <c:v>43934</c:v>
                </c:pt>
                <c:pt idx="1377">
                  <c:v>43935</c:v>
                </c:pt>
                <c:pt idx="1378">
                  <c:v>43936</c:v>
                </c:pt>
                <c:pt idx="1379">
                  <c:v>43937</c:v>
                </c:pt>
                <c:pt idx="1380">
                  <c:v>43938</c:v>
                </c:pt>
                <c:pt idx="1381">
                  <c:v>43941</c:v>
                </c:pt>
                <c:pt idx="1382">
                  <c:v>43942</c:v>
                </c:pt>
                <c:pt idx="1383">
                  <c:v>43943</c:v>
                </c:pt>
                <c:pt idx="1384">
                  <c:v>43944</c:v>
                </c:pt>
                <c:pt idx="1385">
                  <c:v>43945</c:v>
                </c:pt>
                <c:pt idx="1386">
                  <c:v>43948</c:v>
                </c:pt>
                <c:pt idx="1387">
                  <c:v>43949</c:v>
                </c:pt>
                <c:pt idx="1388">
                  <c:v>43950</c:v>
                </c:pt>
                <c:pt idx="1389">
                  <c:v>43951</c:v>
                </c:pt>
                <c:pt idx="1390">
                  <c:v>43952</c:v>
                </c:pt>
                <c:pt idx="1391">
                  <c:v>43955</c:v>
                </c:pt>
                <c:pt idx="1392">
                  <c:v>43956</c:v>
                </c:pt>
                <c:pt idx="1393">
                  <c:v>43957</c:v>
                </c:pt>
                <c:pt idx="1394">
                  <c:v>43958</c:v>
                </c:pt>
                <c:pt idx="1395">
                  <c:v>43959</c:v>
                </c:pt>
                <c:pt idx="1396">
                  <c:v>43962</c:v>
                </c:pt>
                <c:pt idx="1397">
                  <c:v>43963</c:v>
                </c:pt>
                <c:pt idx="1398">
                  <c:v>43964</c:v>
                </c:pt>
                <c:pt idx="1399">
                  <c:v>43965</c:v>
                </c:pt>
                <c:pt idx="1400">
                  <c:v>43966</c:v>
                </c:pt>
                <c:pt idx="1401">
                  <c:v>43969</c:v>
                </c:pt>
                <c:pt idx="1402">
                  <c:v>43970</c:v>
                </c:pt>
                <c:pt idx="1403">
                  <c:v>43971</c:v>
                </c:pt>
                <c:pt idx="1404">
                  <c:v>43972</c:v>
                </c:pt>
                <c:pt idx="1405">
                  <c:v>43973</c:v>
                </c:pt>
                <c:pt idx="1406">
                  <c:v>43976</c:v>
                </c:pt>
                <c:pt idx="1407">
                  <c:v>43977</c:v>
                </c:pt>
                <c:pt idx="1408">
                  <c:v>43978</c:v>
                </c:pt>
                <c:pt idx="1409">
                  <c:v>43979</c:v>
                </c:pt>
                <c:pt idx="1410">
                  <c:v>43980</c:v>
                </c:pt>
                <c:pt idx="1411">
                  <c:v>43983</c:v>
                </c:pt>
                <c:pt idx="1412">
                  <c:v>43984</c:v>
                </c:pt>
                <c:pt idx="1413">
                  <c:v>43985</c:v>
                </c:pt>
                <c:pt idx="1414">
                  <c:v>43986</c:v>
                </c:pt>
                <c:pt idx="1415">
                  <c:v>43987</c:v>
                </c:pt>
                <c:pt idx="1416">
                  <c:v>43990</c:v>
                </c:pt>
                <c:pt idx="1417">
                  <c:v>43991</c:v>
                </c:pt>
                <c:pt idx="1418">
                  <c:v>43992</c:v>
                </c:pt>
                <c:pt idx="1419">
                  <c:v>43993</c:v>
                </c:pt>
                <c:pt idx="1420">
                  <c:v>43994</c:v>
                </c:pt>
                <c:pt idx="1421">
                  <c:v>43997</c:v>
                </c:pt>
                <c:pt idx="1422">
                  <c:v>43998</c:v>
                </c:pt>
                <c:pt idx="1423">
                  <c:v>43999</c:v>
                </c:pt>
                <c:pt idx="1424">
                  <c:v>44000</c:v>
                </c:pt>
                <c:pt idx="1425">
                  <c:v>44001</c:v>
                </c:pt>
                <c:pt idx="1426">
                  <c:v>44004</c:v>
                </c:pt>
                <c:pt idx="1427">
                  <c:v>44005</c:v>
                </c:pt>
                <c:pt idx="1428">
                  <c:v>44006</c:v>
                </c:pt>
                <c:pt idx="1429">
                  <c:v>44007</c:v>
                </c:pt>
                <c:pt idx="1430">
                  <c:v>44008</c:v>
                </c:pt>
                <c:pt idx="1431">
                  <c:v>44011</c:v>
                </c:pt>
                <c:pt idx="1432">
                  <c:v>44012</c:v>
                </c:pt>
                <c:pt idx="1433">
                  <c:v>44013</c:v>
                </c:pt>
                <c:pt idx="1434">
                  <c:v>44014</c:v>
                </c:pt>
                <c:pt idx="1435">
                  <c:v>44015</c:v>
                </c:pt>
                <c:pt idx="1436">
                  <c:v>44018</c:v>
                </c:pt>
                <c:pt idx="1437">
                  <c:v>44019</c:v>
                </c:pt>
                <c:pt idx="1438">
                  <c:v>44020</c:v>
                </c:pt>
                <c:pt idx="1439">
                  <c:v>44021</c:v>
                </c:pt>
                <c:pt idx="1440">
                  <c:v>44022</c:v>
                </c:pt>
                <c:pt idx="1441">
                  <c:v>44025</c:v>
                </c:pt>
                <c:pt idx="1442">
                  <c:v>44026</c:v>
                </c:pt>
                <c:pt idx="1443">
                  <c:v>44027</c:v>
                </c:pt>
                <c:pt idx="1444">
                  <c:v>44028</c:v>
                </c:pt>
                <c:pt idx="1445">
                  <c:v>44029</c:v>
                </c:pt>
                <c:pt idx="1446">
                  <c:v>44032</c:v>
                </c:pt>
                <c:pt idx="1447">
                  <c:v>44033</c:v>
                </c:pt>
                <c:pt idx="1448">
                  <c:v>44034</c:v>
                </c:pt>
                <c:pt idx="1449">
                  <c:v>44035</c:v>
                </c:pt>
                <c:pt idx="1450">
                  <c:v>44036</c:v>
                </c:pt>
                <c:pt idx="1451">
                  <c:v>44039</c:v>
                </c:pt>
                <c:pt idx="1452">
                  <c:v>44040</c:v>
                </c:pt>
                <c:pt idx="1453">
                  <c:v>44041</c:v>
                </c:pt>
                <c:pt idx="1454">
                  <c:v>44042</c:v>
                </c:pt>
                <c:pt idx="1455">
                  <c:v>44043</c:v>
                </c:pt>
                <c:pt idx="1456">
                  <c:v>44046</c:v>
                </c:pt>
                <c:pt idx="1457">
                  <c:v>44047</c:v>
                </c:pt>
                <c:pt idx="1458">
                  <c:v>44048</c:v>
                </c:pt>
                <c:pt idx="1459">
                  <c:v>44049</c:v>
                </c:pt>
                <c:pt idx="1460">
                  <c:v>44050</c:v>
                </c:pt>
                <c:pt idx="1461">
                  <c:v>44053</c:v>
                </c:pt>
                <c:pt idx="1462">
                  <c:v>44054</c:v>
                </c:pt>
                <c:pt idx="1463">
                  <c:v>44055</c:v>
                </c:pt>
                <c:pt idx="1464">
                  <c:v>44056</c:v>
                </c:pt>
                <c:pt idx="1465">
                  <c:v>44057</c:v>
                </c:pt>
                <c:pt idx="1466">
                  <c:v>44060</c:v>
                </c:pt>
                <c:pt idx="1467">
                  <c:v>44061</c:v>
                </c:pt>
                <c:pt idx="1468">
                  <c:v>44062</c:v>
                </c:pt>
                <c:pt idx="1469">
                  <c:v>44063</c:v>
                </c:pt>
                <c:pt idx="1470">
                  <c:v>44064</c:v>
                </c:pt>
                <c:pt idx="1471">
                  <c:v>44067</c:v>
                </c:pt>
                <c:pt idx="1472">
                  <c:v>44068</c:v>
                </c:pt>
                <c:pt idx="1473">
                  <c:v>44069</c:v>
                </c:pt>
                <c:pt idx="1474">
                  <c:v>44070</c:v>
                </c:pt>
                <c:pt idx="1475">
                  <c:v>44071</c:v>
                </c:pt>
                <c:pt idx="1476">
                  <c:v>44074</c:v>
                </c:pt>
                <c:pt idx="1477">
                  <c:v>44075</c:v>
                </c:pt>
                <c:pt idx="1478">
                  <c:v>44076</c:v>
                </c:pt>
                <c:pt idx="1479">
                  <c:v>44077</c:v>
                </c:pt>
                <c:pt idx="1480">
                  <c:v>44078</c:v>
                </c:pt>
                <c:pt idx="1481">
                  <c:v>44081</c:v>
                </c:pt>
                <c:pt idx="1482">
                  <c:v>44082</c:v>
                </c:pt>
                <c:pt idx="1483">
                  <c:v>44083</c:v>
                </c:pt>
                <c:pt idx="1484">
                  <c:v>44084</c:v>
                </c:pt>
                <c:pt idx="1485">
                  <c:v>44085</c:v>
                </c:pt>
                <c:pt idx="1486">
                  <c:v>44088</c:v>
                </c:pt>
                <c:pt idx="1487">
                  <c:v>44089</c:v>
                </c:pt>
                <c:pt idx="1488">
                  <c:v>44090</c:v>
                </c:pt>
                <c:pt idx="1489">
                  <c:v>44091</c:v>
                </c:pt>
                <c:pt idx="1490">
                  <c:v>44092</c:v>
                </c:pt>
                <c:pt idx="1491">
                  <c:v>44095</c:v>
                </c:pt>
                <c:pt idx="1492">
                  <c:v>44096</c:v>
                </c:pt>
                <c:pt idx="1493">
                  <c:v>44097</c:v>
                </c:pt>
                <c:pt idx="1494">
                  <c:v>44098</c:v>
                </c:pt>
                <c:pt idx="1495">
                  <c:v>44099</c:v>
                </c:pt>
                <c:pt idx="1496">
                  <c:v>44102</c:v>
                </c:pt>
                <c:pt idx="1497">
                  <c:v>44103</c:v>
                </c:pt>
                <c:pt idx="1498">
                  <c:v>44104</c:v>
                </c:pt>
                <c:pt idx="1499">
                  <c:v>44105</c:v>
                </c:pt>
                <c:pt idx="1500">
                  <c:v>44106</c:v>
                </c:pt>
                <c:pt idx="1501">
                  <c:v>44109</c:v>
                </c:pt>
                <c:pt idx="1502">
                  <c:v>44110</c:v>
                </c:pt>
                <c:pt idx="1503">
                  <c:v>44111</c:v>
                </c:pt>
                <c:pt idx="1504">
                  <c:v>44112</c:v>
                </c:pt>
                <c:pt idx="1505">
                  <c:v>44113</c:v>
                </c:pt>
                <c:pt idx="1506">
                  <c:v>44116</c:v>
                </c:pt>
                <c:pt idx="1507">
                  <c:v>44117</c:v>
                </c:pt>
                <c:pt idx="1508">
                  <c:v>44118</c:v>
                </c:pt>
                <c:pt idx="1509">
                  <c:v>44119</c:v>
                </c:pt>
                <c:pt idx="1510">
                  <c:v>44120</c:v>
                </c:pt>
                <c:pt idx="1511">
                  <c:v>44123</c:v>
                </c:pt>
                <c:pt idx="1512">
                  <c:v>44124</c:v>
                </c:pt>
                <c:pt idx="1513">
                  <c:v>44125</c:v>
                </c:pt>
                <c:pt idx="1514">
                  <c:v>44126</c:v>
                </c:pt>
                <c:pt idx="1515">
                  <c:v>44127</c:v>
                </c:pt>
                <c:pt idx="1516">
                  <c:v>44130</c:v>
                </c:pt>
                <c:pt idx="1517">
                  <c:v>44131</c:v>
                </c:pt>
                <c:pt idx="1518">
                  <c:v>44132</c:v>
                </c:pt>
                <c:pt idx="1519">
                  <c:v>44133</c:v>
                </c:pt>
                <c:pt idx="1520">
                  <c:v>44134</c:v>
                </c:pt>
                <c:pt idx="1521">
                  <c:v>44137</c:v>
                </c:pt>
                <c:pt idx="1522">
                  <c:v>44138</c:v>
                </c:pt>
                <c:pt idx="1523">
                  <c:v>44139</c:v>
                </c:pt>
                <c:pt idx="1524">
                  <c:v>44140</c:v>
                </c:pt>
                <c:pt idx="1525">
                  <c:v>44141</c:v>
                </c:pt>
                <c:pt idx="1526">
                  <c:v>44144</c:v>
                </c:pt>
                <c:pt idx="1527">
                  <c:v>44145</c:v>
                </c:pt>
                <c:pt idx="1528">
                  <c:v>44146</c:v>
                </c:pt>
                <c:pt idx="1529">
                  <c:v>44147</c:v>
                </c:pt>
                <c:pt idx="1530">
                  <c:v>44148</c:v>
                </c:pt>
                <c:pt idx="1531">
                  <c:v>44151</c:v>
                </c:pt>
                <c:pt idx="1532">
                  <c:v>44152</c:v>
                </c:pt>
                <c:pt idx="1533">
                  <c:v>44153</c:v>
                </c:pt>
                <c:pt idx="1534">
                  <c:v>44154</c:v>
                </c:pt>
                <c:pt idx="1535">
                  <c:v>44155</c:v>
                </c:pt>
                <c:pt idx="1536">
                  <c:v>44158</c:v>
                </c:pt>
                <c:pt idx="1537">
                  <c:v>44159</c:v>
                </c:pt>
                <c:pt idx="1538">
                  <c:v>44160</c:v>
                </c:pt>
                <c:pt idx="1539">
                  <c:v>44161</c:v>
                </c:pt>
                <c:pt idx="1540">
                  <c:v>44162</c:v>
                </c:pt>
                <c:pt idx="1541">
                  <c:v>44165</c:v>
                </c:pt>
                <c:pt idx="1542">
                  <c:v>44166</c:v>
                </c:pt>
                <c:pt idx="1543">
                  <c:v>44167</c:v>
                </c:pt>
                <c:pt idx="1544">
                  <c:v>44168</c:v>
                </c:pt>
                <c:pt idx="1545">
                  <c:v>44169</c:v>
                </c:pt>
                <c:pt idx="1546">
                  <c:v>44172</c:v>
                </c:pt>
                <c:pt idx="1547">
                  <c:v>44173</c:v>
                </c:pt>
                <c:pt idx="1548">
                  <c:v>44174</c:v>
                </c:pt>
                <c:pt idx="1549">
                  <c:v>44175</c:v>
                </c:pt>
                <c:pt idx="1550">
                  <c:v>44176</c:v>
                </c:pt>
                <c:pt idx="1551">
                  <c:v>44179</c:v>
                </c:pt>
                <c:pt idx="1552">
                  <c:v>44180</c:v>
                </c:pt>
                <c:pt idx="1553">
                  <c:v>44181</c:v>
                </c:pt>
                <c:pt idx="1554">
                  <c:v>44182</c:v>
                </c:pt>
                <c:pt idx="1555">
                  <c:v>44183</c:v>
                </c:pt>
                <c:pt idx="1556">
                  <c:v>44186</c:v>
                </c:pt>
                <c:pt idx="1557">
                  <c:v>44187</c:v>
                </c:pt>
                <c:pt idx="1558">
                  <c:v>44188</c:v>
                </c:pt>
                <c:pt idx="1559">
                  <c:v>44189</c:v>
                </c:pt>
                <c:pt idx="1560">
                  <c:v>44190</c:v>
                </c:pt>
                <c:pt idx="1561">
                  <c:v>44193</c:v>
                </c:pt>
                <c:pt idx="1562">
                  <c:v>44194</c:v>
                </c:pt>
                <c:pt idx="1563">
                  <c:v>44195</c:v>
                </c:pt>
                <c:pt idx="1564">
                  <c:v>44196</c:v>
                </c:pt>
                <c:pt idx="1565">
                  <c:v>44197</c:v>
                </c:pt>
                <c:pt idx="1566">
                  <c:v>44200</c:v>
                </c:pt>
                <c:pt idx="1567">
                  <c:v>44201</c:v>
                </c:pt>
                <c:pt idx="1568">
                  <c:v>44202</c:v>
                </c:pt>
                <c:pt idx="1569">
                  <c:v>44203</c:v>
                </c:pt>
                <c:pt idx="1570">
                  <c:v>44204</c:v>
                </c:pt>
                <c:pt idx="1571">
                  <c:v>44207</c:v>
                </c:pt>
                <c:pt idx="1572">
                  <c:v>44208</c:v>
                </c:pt>
                <c:pt idx="1573">
                  <c:v>44209</c:v>
                </c:pt>
                <c:pt idx="1574">
                  <c:v>44210</c:v>
                </c:pt>
                <c:pt idx="1575">
                  <c:v>44211</c:v>
                </c:pt>
                <c:pt idx="1576">
                  <c:v>44214</c:v>
                </c:pt>
                <c:pt idx="1577">
                  <c:v>44215</c:v>
                </c:pt>
                <c:pt idx="1578">
                  <c:v>44216</c:v>
                </c:pt>
                <c:pt idx="1579">
                  <c:v>44217</c:v>
                </c:pt>
                <c:pt idx="1580">
                  <c:v>44218</c:v>
                </c:pt>
                <c:pt idx="1581">
                  <c:v>44221</c:v>
                </c:pt>
                <c:pt idx="1582">
                  <c:v>44222</c:v>
                </c:pt>
                <c:pt idx="1583">
                  <c:v>44223</c:v>
                </c:pt>
                <c:pt idx="1584">
                  <c:v>44224</c:v>
                </c:pt>
                <c:pt idx="1585">
                  <c:v>44225</c:v>
                </c:pt>
                <c:pt idx="1586">
                  <c:v>44228</c:v>
                </c:pt>
                <c:pt idx="1587">
                  <c:v>44229</c:v>
                </c:pt>
                <c:pt idx="1588">
                  <c:v>44230</c:v>
                </c:pt>
                <c:pt idx="1589">
                  <c:v>44231</c:v>
                </c:pt>
                <c:pt idx="1590">
                  <c:v>44232</c:v>
                </c:pt>
                <c:pt idx="1591">
                  <c:v>44235</c:v>
                </c:pt>
                <c:pt idx="1592">
                  <c:v>44236</c:v>
                </c:pt>
                <c:pt idx="1593">
                  <c:v>44237</c:v>
                </c:pt>
                <c:pt idx="1594">
                  <c:v>44238</c:v>
                </c:pt>
                <c:pt idx="1595">
                  <c:v>44239</c:v>
                </c:pt>
                <c:pt idx="1596">
                  <c:v>44242</c:v>
                </c:pt>
                <c:pt idx="1597">
                  <c:v>44243</c:v>
                </c:pt>
                <c:pt idx="1598">
                  <c:v>44244</c:v>
                </c:pt>
                <c:pt idx="1599">
                  <c:v>44245</c:v>
                </c:pt>
                <c:pt idx="1600">
                  <c:v>44246</c:v>
                </c:pt>
                <c:pt idx="1601">
                  <c:v>44249</c:v>
                </c:pt>
                <c:pt idx="1602">
                  <c:v>44250</c:v>
                </c:pt>
                <c:pt idx="1603">
                  <c:v>44251</c:v>
                </c:pt>
                <c:pt idx="1604">
                  <c:v>44252</c:v>
                </c:pt>
                <c:pt idx="1605">
                  <c:v>44253</c:v>
                </c:pt>
                <c:pt idx="1606">
                  <c:v>44256</c:v>
                </c:pt>
                <c:pt idx="1607">
                  <c:v>44257</c:v>
                </c:pt>
                <c:pt idx="1608">
                  <c:v>44258</c:v>
                </c:pt>
                <c:pt idx="1609">
                  <c:v>44259</c:v>
                </c:pt>
                <c:pt idx="1610">
                  <c:v>44260</c:v>
                </c:pt>
                <c:pt idx="1611">
                  <c:v>44263</c:v>
                </c:pt>
                <c:pt idx="1612">
                  <c:v>44264</c:v>
                </c:pt>
                <c:pt idx="1613">
                  <c:v>44265</c:v>
                </c:pt>
                <c:pt idx="1614">
                  <c:v>44266</c:v>
                </c:pt>
                <c:pt idx="1615">
                  <c:v>44267</c:v>
                </c:pt>
                <c:pt idx="1616">
                  <c:v>44270</c:v>
                </c:pt>
                <c:pt idx="1617">
                  <c:v>44271</c:v>
                </c:pt>
                <c:pt idx="1618">
                  <c:v>44272</c:v>
                </c:pt>
                <c:pt idx="1619">
                  <c:v>44273</c:v>
                </c:pt>
                <c:pt idx="1620">
                  <c:v>44274</c:v>
                </c:pt>
                <c:pt idx="1621">
                  <c:v>44277</c:v>
                </c:pt>
                <c:pt idx="1622">
                  <c:v>44278</c:v>
                </c:pt>
                <c:pt idx="1623">
                  <c:v>44279</c:v>
                </c:pt>
                <c:pt idx="1624">
                  <c:v>44280</c:v>
                </c:pt>
                <c:pt idx="1625">
                  <c:v>44281</c:v>
                </c:pt>
                <c:pt idx="1626">
                  <c:v>44284</c:v>
                </c:pt>
                <c:pt idx="1627">
                  <c:v>44285</c:v>
                </c:pt>
                <c:pt idx="1628">
                  <c:v>44286</c:v>
                </c:pt>
                <c:pt idx="1629">
                  <c:v>44287</c:v>
                </c:pt>
                <c:pt idx="1630">
                  <c:v>44288</c:v>
                </c:pt>
                <c:pt idx="1631">
                  <c:v>44291</c:v>
                </c:pt>
                <c:pt idx="1632">
                  <c:v>44292</c:v>
                </c:pt>
                <c:pt idx="1633">
                  <c:v>44293</c:v>
                </c:pt>
                <c:pt idx="1634">
                  <c:v>44294</c:v>
                </c:pt>
                <c:pt idx="1635">
                  <c:v>44295</c:v>
                </c:pt>
                <c:pt idx="1636">
                  <c:v>44298</c:v>
                </c:pt>
                <c:pt idx="1637">
                  <c:v>44299</c:v>
                </c:pt>
                <c:pt idx="1638">
                  <c:v>44300</c:v>
                </c:pt>
                <c:pt idx="1639">
                  <c:v>44301</c:v>
                </c:pt>
                <c:pt idx="1640">
                  <c:v>44302</c:v>
                </c:pt>
                <c:pt idx="1641">
                  <c:v>44305</c:v>
                </c:pt>
                <c:pt idx="1642">
                  <c:v>44306</c:v>
                </c:pt>
                <c:pt idx="1643">
                  <c:v>44307</c:v>
                </c:pt>
                <c:pt idx="1644">
                  <c:v>44308</c:v>
                </c:pt>
                <c:pt idx="1645">
                  <c:v>44309</c:v>
                </c:pt>
                <c:pt idx="1646">
                  <c:v>44312</c:v>
                </c:pt>
                <c:pt idx="1647">
                  <c:v>44313</c:v>
                </c:pt>
                <c:pt idx="1648">
                  <c:v>44314</c:v>
                </c:pt>
                <c:pt idx="1649">
                  <c:v>44315</c:v>
                </c:pt>
                <c:pt idx="1650">
                  <c:v>44316</c:v>
                </c:pt>
                <c:pt idx="1651">
                  <c:v>44319</c:v>
                </c:pt>
                <c:pt idx="1652">
                  <c:v>44320</c:v>
                </c:pt>
                <c:pt idx="1653">
                  <c:v>44321</c:v>
                </c:pt>
                <c:pt idx="1654">
                  <c:v>44322</c:v>
                </c:pt>
                <c:pt idx="1655">
                  <c:v>44323</c:v>
                </c:pt>
                <c:pt idx="1656">
                  <c:v>44326</c:v>
                </c:pt>
                <c:pt idx="1657">
                  <c:v>44327</c:v>
                </c:pt>
                <c:pt idx="1658">
                  <c:v>44328</c:v>
                </c:pt>
                <c:pt idx="1659">
                  <c:v>44329</c:v>
                </c:pt>
                <c:pt idx="1660">
                  <c:v>44330</c:v>
                </c:pt>
                <c:pt idx="1661">
                  <c:v>44333</c:v>
                </c:pt>
                <c:pt idx="1662">
                  <c:v>44334</c:v>
                </c:pt>
                <c:pt idx="1663">
                  <c:v>44335</c:v>
                </c:pt>
                <c:pt idx="1664">
                  <c:v>44336</c:v>
                </c:pt>
                <c:pt idx="1665">
                  <c:v>44337</c:v>
                </c:pt>
                <c:pt idx="1666">
                  <c:v>44340</c:v>
                </c:pt>
                <c:pt idx="1667">
                  <c:v>44341</c:v>
                </c:pt>
                <c:pt idx="1668">
                  <c:v>44342</c:v>
                </c:pt>
                <c:pt idx="1669">
                  <c:v>44343</c:v>
                </c:pt>
                <c:pt idx="1670">
                  <c:v>44344</c:v>
                </c:pt>
                <c:pt idx="1671">
                  <c:v>44347</c:v>
                </c:pt>
                <c:pt idx="1672">
                  <c:v>44348</c:v>
                </c:pt>
                <c:pt idx="1673">
                  <c:v>44349</c:v>
                </c:pt>
                <c:pt idx="1674">
                  <c:v>44350</c:v>
                </c:pt>
                <c:pt idx="1675">
                  <c:v>44351</c:v>
                </c:pt>
                <c:pt idx="1676">
                  <c:v>44354</c:v>
                </c:pt>
                <c:pt idx="1677">
                  <c:v>44355</c:v>
                </c:pt>
                <c:pt idx="1678">
                  <c:v>44356</c:v>
                </c:pt>
                <c:pt idx="1679">
                  <c:v>44357</c:v>
                </c:pt>
                <c:pt idx="1680">
                  <c:v>44358</c:v>
                </c:pt>
                <c:pt idx="1681">
                  <c:v>44361</c:v>
                </c:pt>
                <c:pt idx="1682">
                  <c:v>44362</c:v>
                </c:pt>
                <c:pt idx="1683">
                  <c:v>44363</c:v>
                </c:pt>
                <c:pt idx="1684">
                  <c:v>44364</c:v>
                </c:pt>
                <c:pt idx="1685">
                  <c:v>44365</c:v>
                </c:pt>
              </c:numCache>
            </c:numRef>
          </c:cat>
          <c:val>
            <c:numRef>
              <c:f>Hoja1!$E$2:$E$1687</c:f>
            </c:numRef>
          </c:val>
          <c:smooth val="0"/>
          <c:extLst>
            <c:ext xmlns:c16="http://schemas.microsoft.com/office/drawing/2014/chart" uri="{C3380CC4-5D6E-409C-BE32-E72D297353CC}">
              <c16:uniqueId val="{00000002-6358-4716-A22F-78E8FB25E8E4}"/>
            </c:ext>
          </c:extLst>
        </c:ser>
        <c:ser>
          <c:idx val="3"/>
          <c:order val="3"/>
          <c:tx>
            <c:strRef>
              <c:f>Hoja1!$F$1</c:f>
              <c:strCache>
                <c:ptCount val="1"/>
                <c:pt idx="0">
                  <c:v>Diesel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Hoja1!$B$2:$B$1687</c:f>
              <c:numCache>
                <c:formatCode>d\-mmm\-yy</c:formatCode>
                <c:ptCount val="1686"/>
                <c:pt idx="0">
                  <c:v>42006</c:v>
                </c:pt>
                <c:pt idx="1">
                  <c:v>42009</c:v>
                </c:pt>
                <c:pt idx="2">
                  <c:v>42010</c:v>
                </c:pt>
                <c:pt idx="3">
                  <c:v>42011</c:v>
                </c:pt>
                <c:pt idx="4">
                  <c:v>42012</c:v>
                </c:pt>
                <c:pt idx="5">
                  <c:v>42013</c:v>
                </c:pt>
                <c:pt idx="6">
                  <c:v>42016</c:v>
                </c:pt>
                <c:pt idx="7">
                  <c:v>42017</c:v>
                </c:pt>
                <c:pt idx="8">
                  <c:v>42018</c:v>
                </c:pt>
                <c:pt idx="9">
                  <c:v>42019</c:v>
                </c:pt>
                <c:pt idx="10">
                  <c:v>42020</c:v>
                </c:pt>
                <c:pt idx="11">
                  <c:v>42023</c:v>
                </c:pt>
                <c:pt idx="12">
                  <c:v>42024</c:v>
                </c:pt>
                <c:pt idx="13">
                  <c:v>42025</c:v>
                </c:pt>
                <c:pt idx="14">
                  <c:v>42026</c:v>
                </c:pt>
                <c:pt idx="15">
                  <c:v>42027</c:v>
                </c:pt>
                <c:pt idx="16">
                  <c:v>42030</c:v>
                </c:pt>
                <c:pt idx="17">
                  <c:v>42031</c:v>
                </c:pt>
                <c:pt idx="18">
                  <c:v>42032</c:v>
                </c:pt>
                <c:pt idx="19">
                  <c:v>42033</c:v>
                </c:pt>
                <c:pt idx="20">
                  <c:v>42034</c:v>
                </c:pt>
                <c:pt idx="21">
                  <c:v>42037</c:v>
                </c:pt>
                <c:pt idx="22">
                  <c:v>42038</c:v>
                </c:pt>
                <c:pt idx="23">
                  <c:v>42039</c:v>
                </c:pt>
                <c:pt idx="24">
                  <c:v>42040</c:v>
                </c:pt>
                <c:pt idx="25">
                  <c:v>42041</c:v>
                </c:pt>
                <c:pt idx="26">
                  <c:v>42044</c:v>
                </c:pt>
                <c:pt idx="27">
                  <c:v>42045</c:v>
                </c:pt>
                <c:pt idx="28">
                  <c:v>42046</c:v>
                </c:pt>
                <c:pt idx="29">
                  <c:v>42047</c:v>
                </c:pt>
                <c:pt idx="30">
                  <c:v>42048</c:v>
                </c:pt>
                <c:pt idx="31">
                  <c:v>42051</c:v>
                </c:pt>
                <c:pt idx="32">
                  <c:v>42052</c:v>
                </c:pt>
                <c:pt idx="33">
                  <c:v>42053</c:v>
                </c:pt>
                <c:pt idx="34">
                  <c:v>42054</c:v>
                </c:pt>
                <c:pt idx="35">
                  <c:v>42055</c:v>
                </c:pt>
                <c:pt idx="36">
                  <c:v>42058</c:v>
                </c:pt>
                <c:pt idx="37">
                  <c:v>42059</c:v>
                </c:pt>
                <c:pt idx="38">
                  <c:v>42060</c:v>
                </c:pt>
                <c:pt idx="39">
                  <c:v>42061</c:v>
                </c:pt>
                <c:pt idx="40">
                  <c:v>42062</c:v>
                </c:pt>
                <c:pt idx="41">
                  <c:v>42065</c:v>
                </c:pt>
                <c:pt idx="42">
                  <c:v>42066</c:v>
                </c:pt>
                <c:pt idx="43">
                  <c:v>42067</c:v>
                </c:pt>
                <c:pt idx="44">
                  <c:v>42068</c:v>
                </c:pt>
                <c:pt idx="45">
                  <c:v>42069</c:v>
                </c:pt>
                <c:pt idx="46">
                  <c:v>42072</c:v>
                </c:pt>
                <c:pt idx="47">
                  <c:v>42073</c:v>
                </c:pt>
                <c:pt idx="48">
                  <c:v>42074</c:v>
                </c:pt>
                <c:pt idx="49">
                  <c:v>42075</c:v>
                </c:pt>
                <c:pt idx="50">
                  <c:v>42076</c:v>
                </c:pt>
                <c:pt idx="51">
                  <c:v>42079</c:v>
                </c:pt>
                <c:pt idx="52">
                  <c:v>42080</c:v>
                </c:pt>
                <c:pt idx="53">
                  <c:v>42081</c:v>
                </c:pt>
                <c:pt idx="54">
                  <c:v>42082</c:v>
                </c:pt>
                <c:pt idx="55">
                  <c:v>42083</c:v>
                </c:pt>
                <c:pt idx="56">
                  <c:v>42086</c:v>
                </c:pt>
                <c:pt idx="57">
                  <c:v>42087</c:v>
                </c:pt>
                <c:pt idx="58">
                  <c:v>42088</c:v>
                </c:pt>
                <c:pt idx="59">
                  <c:v>42089</c:v>
                </c:pt>
                <c:pt idx="60">
                  <c:v>42090</c:v>
                </c:pt>
                <c:pt idx="61">
                  <c:v>42093</c:v>
                </c:pt>
                <c:pt idx="62">
                  <c:v>42094</c:v>
                </c:pt>
                <c:pt idx="63">
                  <c:v>42095</c:v>
                </c:pt>
                <c:pt idx="64">
                  <c:v>42096</c:v>
                </c:pt>
                <c:pt idx="65">
                  <c:v>42097</c:v>
                </c:pt>
                <c:pt idx="66">
                  <c:v>42100</c:v>
                </c:pt>
                <c:pt idx="67">
                  <c:v>42101</c:v>
                </c:pt>
                <c:pt idx="68">
                  <c:v>42102</c:v>
                </c:pt>
                <c:pt idx="69">
                  <c:v>42103</c:v>
                </c:pt>
                <c:pt idx="70">
                  <c:v>42104</c:v>
                </c:pt>
                <c:pt idx="71">
                  <c:v>42107</c:v>
                </c:pt>
                <c:pt idx="72">
                  <c:v>42108</c:v>
                </c:pt>
                <c:pt idx="73">
                  <c:v>42109</c:v>
                </c:pt>
                <c:pt idx="74">
                  <c:v>42110</c:v>
                </c:pt>
                <c:pt idx="75">
                  <c:v>42111</c:v>
                </c:pt>
                <c:pt idx="76">
                  <c:v>42114</c:v>
                </c:pt>
                <c:pt idx="77">
                  <c:v>42115</c:v>
                </c:pt>
                <c:pt idx="78">
                  <c:v>42116</c:v>
                </c:pt>
                <c:pt idx="79">
                  <c:v>42117</c:v>
                </c:pt>
                <c:pt idx="80">
                  <c:v>42118</c:v>
                </c:pt>
                <c:pt idx="81">
                  <c:v>42121</c:v>
                </c:pt>
                <c:pt idx="82">
                  <c:v>42122</c:v>
                </c:pt>
                <c:pt idx="83">
                  <c:v>42123</c:v>
                </c:pt>
                <c:pt idx="84">
                  <c:v>42124</c:v>
                </c:pt>
                <c:pt idx="85">
                  <c:v>42125</c:v>
                </c:pt>
                <c:pt idx="86">
                  <c:v>42128</c:v>
                </c:pt>
                <c:pt idx="87">
                  <c:v>42129</c:v>
                </c:pt>
                <c:pt idx="88">
                  <c:v>42130</c:v>
                </c:pt>
                <c:pt idx="89">
                  <c:v>42131</c:v>
                </c:pt>
                <c:pt idx="90">
                  <c:v>42132</c:v>
                </c:pt>
                <c:pt idx="91">
                  <c:v>42135</c:v>
                </c:pt>
                <c:pt idx="92">
                  <c:v>42136</c:v>
                </c:pt>
                <c:pt idx="93">
                  <c:v>42137</c:v>
                </c:pt>
                <c:pt idx="94">
                  <c:v>42138</c:v>
                </c:pt>
                <c:pt idx="95">
                  <c:v>42139</c:v>
                </c:pt>
                <c:pt idx="96">
                  <c:v>42142</c:v>
                </c:pt>
                <c:pt idx="97">
                  <c:v>42143</c:v>
                </c:pt>
                <c:pt idx="98">
                  <c:v>42144</c:v>
                </c:pt>
                <c:pt idx="99">
                  <c:v>42145</c:v>
                </c:pt>
                <c:pt idx="100">
                  <c:v>42146</c:v>
                </c:pt>
                <c:pt idx="101">
                  <c:v>42149</c:v>
                </c:pt>
                <c:pt idx="102">
                  <c:v>42150</c:v>
                </c:pt>
                <c:pt idx="103">
                  <c:v>42151</c:v>
                </c:pt>
                <c:pt idx="104">
                  <c:v>42152</c:v>
                </c:pt>
                <c:pt idx="105">
                  <c:v>42153</c:v>
                </c:pt>
                <c:pt idx="106">
                  <c:v>42156</c:v>
                </c:pt>
                <c:pt idx="107">
                  <c:v>42157</c:v>
                </c:pt>
                <c:pt idx="108">
                  <c:v>42158</c:v>
                </c:pt>
                <c:pt idx="109">
                  <c:v>42159</c:v>
                </c:pt>
                <c:pt idx="110">
                  <c:v>42160</c:v>
                </c:pt>
                <c:pt idx="111">
                  <c:v>42163</c:v>
                </c:pt>
                <c:pt idx="112">
                  <c:v>42164</c:v>
                </c:pt>
                <c:pt idx="113">
                  <c:v>42165</c:v>
                </c:pt>
                <c:pt idx="114">
                  <c:v>42166</c:v>
                </c:pt>
                <c:pt idx="115">
                  <c:v>42167</c:v>
                </c:pt>
                <c:pt idx="116">
                  <c:v>42170</c:v>
                </c:pt>
                <c:pt idx="117">
                  <c:v>42171</c:v>
                </c:pt>
                <c:pt idx="118">
                  <c:v>42172</c:v>
                </c:pt>
                <c:pt idx="119">
                  <c:v>42173</c:v>
                </c:pt>
                <c:pt idx="120">
                  <c:v>42174</c:v>
                </c:pt>
                <c:pt idx="121">
                  <c:v>42177</c:v>
                </c:pt>
                <c:pt idx="122">
                  <c:v>42178</c:v>
                </c:pt>
                <c:pt idx="123">
                  <c:v>42179</c:v>
                </c:pt>
                <c:pt idx="124">
                  <c:v>42180</c:v>
                </c:pt>
                <c:pt idx="125">
                  <c:v>42181</c:v>
                </c:pt>
                <c:pt idx="126">
                  <c:v>42184</c:v>
                </c:pt>
                <c:pt idx="127">
                  <c:v>42185</c:v>
                </c:pt>
                <c:pt idx="128">
                  <c:v>42186</c:v>
                </c:pt>
                <c:pt idx="129">
                  <c:v>42187</c:v>
                </c:pt>
                <c:pt idx="130">
                  <c:v>42188</c:v>
                </c:pt>
                <c:pt idx="131">
                  <c:v>42191</c:v>
                </c:pt>
                <c:pt idx="132">
                  <c:v>42192</c:v>
                </c:pt>
                <c:pt idx="133">
                  <c:v>42193</c:v>
                </c:pt>
                <c:pt idx="134">
                  <c:v>42194</c:v>
                </c:pt>
                <c:pt idx="135">
                  <c:v>42195</c:v>
                </c:pt>
                <c:pt idx="136">
                  <c:v>42198</c:v>
                </c:pt>
                <c:pt idx="137">
                  <c:v>42199</c:v>
                </c:pt>
                <c:pt idx="138">
                  <c:v>42200</c:v>
                </c:pt>
                <c:pt idx="139">
                  <c:v>42201</c:v>
                </c:pt>
                <c:pt idx="140">
                  <c:v>42202</c:v>
                </c:pt>
                <c:pt idx="141">
                  <c:v>42205</c:v>
                </c:pt>
                <c:pt idx="142">
                  <c:v>42206</c:v>
                </c:pt>
                <c:pt idx="143">
                  <c:v>42207</c:v>
                </c:pt>
                <c:pt idx="144">
                  <c:v>42208</c:v>
                </c:pt>
                <c:pt idx="145">
                  <c:v>42209</c:v>
                </c:pt>
                <c:pt idx="146">
                  <c:v>42212</c:v>
                </c:pt>
                <c:pt idx="147">
                  <c:v>42213</c:v>
                </c:pt>
                <c:pt idx="148">
                  <c:v>42214</c:v>
                </c:pt>
                <c:pt idx="149">
                  <c:v>42215</c:v>
                </c:pt>
                <c:pt idx="150">
                  <c:v>42216</c:v>
                </c:pt>
                <c:pt idx="151">
                  <c:v>42219</c:v>
                </c:pt>
                <c:pt idx="152">
                  <c:v>42220</c:v>
                </c:pt>
                <c:pt idx="153">
                  <c:v>42221</c:v>
                </c:pt>
                <c:pt idx="154">
                  <c:v>42222</c:v>
                </c:pt>
                <c:pt idx="155">
                  <c:v>42223</c:v>
                </c:pt>
                <c:pt idx="156">
                  <c:v>42226</c:v>
                </c:pt>
                <c:pt idx="157">
                  <c:v>42227</c:v>
                </c:pt>
                <c:pt idx="158">
                  <c:v>42228</c:v>
                </c:pt>
                <c:pt idx="159">
                  <c:v>42229</c:v>
                </c:pt>
                <c:pt idx="160">
                  <c:v>42230</c:v>
                </c:pt>
                <c:pt idx="161">
                  <c:v>42233</c:v>
                </c:pt>
                <c:pt idx="162">
                  <c:v>42234</c:v>
                </c:pt>
                <c:pt idx="163">
                  <c:v>42235</c:v>
                </c:pt>
                <c:pt idx="164">
                  <c:v>42236</c:v>
                </c:pt>
                <c:pt idx="165">
                  <c:v>42237</c:v>
                </c:pt>
                <c:pt idx="166">
                  <c:v>42240</c:v>
                </c:pt>
                <c:pt idx="167">
                  <c:v>42241</c:v>
                </c:pt>
                <c:pt idx="168">
                  <c:v>42242</c:v>
                </c:pt>
                <c:pt idx="169">
                  <c:v>42243</c:v>
                </c:pt>
                <c:pt idx="170">
                  <c:v>42244</c:v>
                </c:pt>
                <c:pt idx="171">
                  <c:v>42247</c:v>
                </c:pt>
                <c:pt idx="172">
                  <c:v>42248</c:v>
                </c:pt>
                <c:pt idx="173">
                  <c:v>42249</c:v>
                </c:pt>
                <c:pt idx="174">
                  <c:v>42250</c:v>
                </c:pt>
                <c:pt idx="175">
                  <c:v>42251</c:v>
                </c:pt>
                <c:pt idx="176">
                  <c:v>42254</c:v>
                </c:pt>
                <c:pt idx="177">
                  <c:v>42255</c:v>
                </c:pt>
                <c:pt idx="178">
                  <c:v>42256</c:v>
                </c:pt>
                <c:pt idx="179">
                  <c:v>42257</c:v>
                </c:pt>
                <c:pt idx="180">
                  <c:v>42258</c:v>
                </c:pt>
                <c:pt idx="181">
                  <c:v>42261</c:v>
                </c:pt>
                <c:pt idx="182">
                  <c:v>42262</c:v>
                </c:pt>
                <c:pt idx="183">
                  <c:v>42263</c:v>
                </c:pt>
                <c:pt idx="184">
                  <c:v>42264</c:v>
                </c:pt>
                <c:pt idx="185">
                  <c:v>42265</c:v>
                </c:pt>
                <c:pt idx="186">
                  <c:v>42268</c:v>
                </c:pt>
                <c:pt idx="187">
                  <c:v>42269</c:v>
                </c:pt>
                <c:pt idx="188">
                  <c:v>42270</c:v>
                </c:pt>
                <c:pt idx="189">
                  <c:v>42271</c:v>
                </c:pt>
                <c:pt idx="190">
                  <c:v>42272</c:v>
                </c:pt>
                <c:pt idx="191">
                  <c:v>42275</c:v>
                </c:pt>
                <c:pt idx="192">
                  <c:v>42276</c:v>
                </c:pt>
                <c:pt idx="193">
                  <c:v>42277</c:v>
                </c:pt>
                <c:pt idx="194">
                  <c:v>42278</c:v>
                </c:pt>
                <c:pt idx="195">
                  <c:v>42279</c:v>
                </c:pt>
                <c:pt idx="196">
                  <c:v>42282</c:v>
                </c:pt>
                <c:pt idx="197">
                  <c:v>42283</c:v>
                </c:pt>
                <c:pt idx="198">
                  <c:v>42284</c:v>
                </c:pt>
                <c:pt idx="199">
                  <c:v>42285</c:v>
                </c:pt>
                <c:pt idx="200">
                  <c:v>42286</c:v>
                </c:pt>
                <c:pt idx="201">
                  <c:v>42289</c:v>
                </c:pt>
                <c:pt idx="202">
                  <c:v>42290</c:v>
                </c:pt>
                <c:pt idx="203">
                  <c:v>42291</c:v>
                </c:pt>
                <c:pt idx="204">
                  <c:v>42292</c:v>
                </c:pt>
                <c:pt idx="205">
                  <c:v>42293</c:v>
                </c:pt>
                <c:pt idx="206">
                  <c:v>42296</c:v>
                </c:pt>
                <c:pt idx="207">
                  <c:v>42297</c:v>
                </c:pt>
                <c:pt idx="208">
                  <c:v>42298</c:v>
                </c:pt>
                <c:pt idx="209">
                  <c:v>42299</c:v>
                </c:pt>
                <c:pt idx="210">
                  <c:v>42300</c:v>
                </c:pt>
                <c:pt idx="211">
                  <c:v>42303</c:v>
                </c:pt>
                <c:pt idx="212">
                  <c:v>42304</c:v>
                </c:pt>
                <c:pt idx="213">
                  <c:v>42305</c:v>
                </c:pt>
                <c:pt idx="214">
                  <c:v>42306</c:v>
                </c:pt>
                <c:pt idx="215">
                  <c:v>42307</c:v>
                </c:pt>
                <c:pt idx="216">
                  <c:v>42310</c:v>
                </c:pt>
                <c:pt idx="217">
                  <c:v>42311</c:v>
                </c:pt>
                <c:pt idx="218">
                  <c:v>42312</c:v>
                </c:pt>
                <c:pt idx="219">
                  <c:v>42313</c:v>
                </c:pt>
                <c:pt idx="220">
                  <c:v>42314</c:v>
                </c:pt>
                <c:pt idx="221">
                  <c:v>42317</c:v>
                </c:pt>
                <c:pt idx="222">
                  <c:v>42318</c:v>
                </c:pt>
                <c:pt idx="223">
                  <c:v>42319</c:v>
                </c:pt>
                <c:pt idx="224">
                  <c:v>42320</c:v>
                </c:pt>
                <c:pt idx="225">
                  <c:v>42321</c:v>
                </c:pt>
                <c:pt idx="226">
                  <c:v>42324</c:v>
                </c:pt>
                <c:pt idx="227">
                  <c:v>42325</c:v>
                </c:pt>
                <c:pt idx="228">
                  <c:v>42326</c:v>
                </c:pt>
                <c:pt idx="229">
                  <c:v>42327</c:v>
                </c:pt>
                <c:pt idx="230">
                  <c:v>42328</c:v>
                </c:pt>
                <c:pt idx="231">
                  <c:v>42331</c:v>
                </c:pt>
                <c:pt idx="232">
                  <c:v>42332</c:v>
                </c:pt>
                <c:pt idx="233">
                  <c:v>42333</c:v>
                </c:pt>
                <c:pt idx="234">
                  <c:v>42334</c:v>
                </c:pt>
                <c:pt idx="235">
                  <c:v>42335</c:v>
                </c:pt>
                <c:pt idx="236">
                  <c:v>42338</c:v>
                </c:pt>
                <c:pt idx="237">
                  <c:v>42339</c:v>
                </c:pt>
                <c:pt idx="238">
                  <c:v>42340</c:v>
                </c:pt>
                <c:pt idx="239">
                  <c:v>42341</c:v>
                </c:pt>
                <c:pt idx="240">
                  <c:v>42342</c:v>
                </c:pt>
                <c:pt idx="241">
                  <c:v>42345</c:v>
                </c:pt>
                <c:pt idx="242">
                  <c:v>42346</c:v>
                </c:pt>
                <c:pt idx="243">
                  <c:v>42347</c:v>
                </c:pt>
                <c:pt idx="244">
                  <c:v>42348</c:v>
                </c:pt>
                <c:pt idx="245">
                  <c:v>42349</c:v>
                </c:pt>
                <c:pt idx="246">
                  <c:v>42352</c:v>
                </c:pt>
                <c:pt idx="247">
                  <c:v>42353</c:v>
                </c:pt>
                <c:pt idx="248">
                  <c:v>42354</c:v>
                </c:pt>
                <c:pt idx="249">
                  <c:v>42355</c:v>
                </c:pt>
                <c:pt idx="250">
                  <c:v>42356</c:v>
                </c:pt>
                <c:pt idx="251">
                  <c:v>42359</c:v>
                </c:pt>
                <c:pt idx="252">
                  <c:v>42360</c:v>
                </c:pt>
                <c:pt idx="253">
                  <c:v>42361</c:v>
                </c:pt>
                <c:pt idx="254">
                  <c:v>42362</c:v>
                </c:pt>
                <c:pt idx="255">
                  <c:v>42363</c:v>
                </c:pt>
                <c:pt idx="256">
                  <c:v>42366</c:v>
                </c:pt>
                <c:pt idx="257">
                  <c:v>42367</c:v>
                </c:pt>
                <c:pt idx="258">
                  <c:v>42368</c:v>
                </c:pt>
                <c:pt idx="259">
                  <c:v>42369</c:v>
                </c:pt>
                <c:pt idx="260">
                  <c:v>42370</c:v>
                </c:pt>
                <c:pt idx="261">
                  <c:v>42373</c:v>
                </c:pt>
                <c:pt idx="262">
                  <c:v>42374</c:v>
                </c:pt>
                <c:pt idx="263">
                  <c:v>42375</c:v>
                </c:pt>
                <c:pt idx="264">
                  <c:v>42376</c:v>
                </c:pt>
                <c:pt idx="265">
                  <c:v>42377</c:v>
                </c:pt>
                <c:pt idx="266">
                  <c:v>42380</c:v>
                </c:pt>
                <c:pt idx="267">
                  <c:v>42381</c:v>
                </c:pt>
                <c:pt idx="268">
                  <c:v>42382</c:v>
                </c:pt>
                <c:pt idx="269">
                  <c:v>42383</c:v>
                </c:pt>
                <c:pt idx="270">
                  <c:v>42384</c:v>
                </c:pt>
                <c:pt idx="271">
                  <c:v>42387</c:v>
                </c:pt>
                <c:pt idx="272">
                  <c:v>42388</c:v>
                </c:pt>
                <c:pt idx="273">
                  <c:v>42389</c:v>
                </c:pt>
                <c:pt idx="274">
                  <c:v>42390</c:v>
                </c:pt>
                <c:pt idx="275">
                  <c:v>42391</c:v>
                </c:pt>
                <c:pt idx="276">
                  <c:v>42394</c:v>
                </c:pt>
                <c:pt idx="277">
                  <c:v>42395</c:v>
                </c:pt>
                <c:pt idx="278">
                  <c:v>42396</c:v>
                </c:pt>
                <c:pt idx="279">
                  <c:v>42397</c:v>
                </c:pt>
                <c:pt idx="280">
                  <c:v>42398</c:v>
                </c:pt>
                <c:pt idx="281">
                  <c:v>42401</c:v>
                </c:pt>
                <c:pt idx="282">
                  <c:v>42402</c:v>
                </c:pt>
                <c:pt idx="283">
                  <c:v>42403</c:v>
                </c:pt>
                <c:pt idx="284">
                  <c:v>42404</c:v>
                </c:pt>
                <c:pt idx="285">
                  <c:v>42405</c:v>
                </c:pt>
                <c:pt idx="286">
                  <c:v>42408</c:v>
                </c:pt>
                <c:pt idx="287">
                  <c:v>42409</c:v>
                </c:pt>
                <c:pt idx="288">
                  <c:v>42410</c:v>
                </c:pt>
                <c:pt idx="289">
                  <c:v>42411</c:v>
                </c:pt>
                <c:pt idx="290">
                  <c:v>42412</c:v>
                </c:pt>
                <c:pt idx="291">
                  <c:v>42415</c:v>
                </c:pt>
                <c:pt idx="292">
                  <c:v>42416</c:v>
                </c:pt>
                <c:pt idx="293">
                  <c:v>42417</c:v>
                </c:pt>
                <c:pt idx="294">
                  <c:v>42418</c:v>
                </c:pt>
                <c:pt idx="295">
                  <c:v>42419</c:v>
                </c:pt>
                <c:pt idx="296">
                  <c:v>42422</c:v>
                </c:pt>
                <c:pt idx="297">
                  <c:v>42423</c:v>
                </c:pt>
                <c:pt idx="298">
                  <c:v>42424</c:v>
                </c:pt>
                <c:pt idx="299">
                  <c:v>42425</c:v>
                </c:pt>
                <c:pt idx="300">
                  <c:v>42426</c:v>
                </c:pt>
                <c:pt idx="301">
                  <c:v>42429</c:v>
                </c:pt>
                <c:pt idx="302">
                  <c:v>42430</c:v>
                </c:pt>
                <c:pt idx="303">
                  <c:v>42431</c:v>
                </c:pt>
                <c:pt idx="304">
                  <c:v>42432</c:v>
                </c:pt>
                <c:pt idx="305">
                  <c:v>42433</c:v>
                </c:pt>
                <c:pt idx="306">
                  <c:v>42436</c:v>
                </c:pt>
                <c:pt idx="307">
                  <c:v>42437</c:v>
                </c:pt>
                <c:pt idx="308">
                  <c:v>42438</c:v>
                </c:pt>
                <c:pt idx="309">
                  <c:v>42439</c:v>
                </c:pt>
                <c:pt idx="310">
                  <c:v>42440</c:v>
                </c:pt>
                <c:pt idx="311">
                  <c:v>42443</c:v>
                </c:pt>
                <c:pt idx="312">
                  <c:v>42444</c:v>
                </c:pt>
                <c:pt idx="313">
                  <c:v>42445</c:v>
                </c:pt>
                <c:pt idx="314">
                  <c:v>42446</c:v>
                </c:pt>
                <c:pt idx="315">
                  <c:v>42447</c:v>
                </c:pt>
                <c:pt idx="316">
                  <c:v>42450</c:v>
                </c:pt>
                <c:pt idx="317">
                  <c:v>42451</c:v>
                </c:pt>
                <c:pt idx="318">
                  <c:v>42452</c:v>
                </c:pt>
                <c:pt idx="319">
                  <c:v>42453</c:v>
                </c:pt>
                <c:pt idx="320">
                  <c:v>42454</c:v>
                </c:pt>
                <c:pt idx="321">
                  <c:v>42457</c:v>
                </c:pt>
                <c:pt idx="322">
                  <c:v>42458</c:v>
                </c:pt>
                <c:pt idx="323">
                  <c:v>42459</c:v>
                </c:pt>
                <c:pt idx="324">
                  <c:v>42460</c:v>
                </c:pt>
                <c:pt idx="325">
                  <c:v>42461</c:v>
                </c:pt>
                <c:pt idx="326">
                  <c:v>42464</c:v>
                </c:pt>
                <c:pt idx="327">
                  <c:v>42465</c:v>
                </c:pt>
                <c:pt idx="328">
                  <c:v>42466</c:v>
                </c:pt>
                <c:pt idx="329">
                  <c:v>42467</c:v>
                </c:pt>
                <c:pt idx="330">
                  <c:v>42468</c:v>
                </c:pt>
                <c:pt idx="331">
                  <c:v>42471</c:v>
                </c:pt>
                <c:pt idx="332">
                  <c:v>42472</c:v>
                </c:pt>
                <c:pt idx="333">
                  <c:v>42473</c:v>
                </c:pt>
                <c:pt idx="334">
                  <c:v>42474</c:v>
                </c:pt>
                <c:pt idx="335">
                  <c:v>42475</c:v>
                </c:pt>
                <c:pt idx="336">
                  <c:v>42478</c:v>
                </c:pt>
                <c:pt idx="337">
                  <c:v>42479</c:v>
                </c:pt>
                <c:pt idx="338">
                  <c:v>42480</c:v>
                </c:pt>
                <c:pt idx="339">
                  <c:v>42481</c:v>
                </c:pt>
                <c:pt idx="340">
                  <c:v>42482</c:v>
                </c:pt>
                <c:pt idx="341">
                  <c:v>42485</c:v>
                </c:pt>
                <c:pt idx="342">
                  <c:v>42486</c:v>
                </c:pt>
                <c:pt idx="343">
                  <c:v>42487</c:v>
                </c:pt>
                <c:pt idx="344">
                  <c:v>42488</c:v>
                </c:pt>
                <c:pt idx="345">
                  <c:v>42489</c:v>
                </c:pt>
                <c:pt idx="346">
                  <c:v>42492</c:v>
                </c:pt>
                <c:pt idx="347">
                  <c:v>42493</c:v>
                </c:pt>
                <c:pt idx="348">
                  <c:v>42494</c:v>
                </c:pt>
                <c:pt idx="349">
                  <c:v>42495</c:v>
                </c:pt>
                <c:pt idx="350">
                  <c:v>42496</c:v>
                </c:pt>
                <c:pt idx="351">
                  <c:v>42499</c:v>
                </c:pt>
                <c:pt idx="352">
                  <c:v>42500</c:v>
                </c:pt>
                <c:pt idx="353">
                  <c:v>42501</c:v>
                </c:pt>
                <c:pt idx="354">
                  <c:v>42502</c:v>
                </c:pt>
                <c:pt idx="355">
                  <c:v>42503</c:v>
                </c:pt>
                <c:pt idx="356">
                  <c:v>42506</c:v>
                </c:pt>
                <c:pt idx="357">
                  <c:v>42507</c:v>
                </c:pt>
                <c:pt idx="358">
                  <c:v>42508</c:v>
                </c:pt>
                <c:pt idx="359">
                  <c:v>42509</c:v>
                </c:pt>
                <c:pt idx="360">
                  <c:v>42510</c:v>
                </c:pt>
                <c:pt idx="361">
                  <c:v>42513</c:v>
                </c:pt>
                <c:pt idx="362">
                  <c:v>42514</c:v>
                </c:pt>
                <c:pt idx="363">
                  <c:v>42515</c:v>
                </c:pt>
                <c:pt idx="364">
                  <c:v>42516</c:v>
                </c:pt>
                <c:pt idx="365">
                  <c:v>42517</c:v>
                </c:pt>
                <c:pt idx="366">
                  <c:v>42520</c:v>
                </c:pt>
                <c:pt idx="367">
                  <c:v>42521</c:v>
                </c:pt>
                <c:pt idx="368">
                  <c:v>42522</c:v>
                </c:pt>
                <c:pt idx="369">
                  <c:v>42523</c:v>
                </c:pt>
                <c:pt idx="370">
                  <c:v>42524</c:v>
                </c:pt>
                <c:pt idx="371">
                  <c:v>42527</c:v>
                </c:pt>
                <c:pt idx="372">
                  <c:v>42528</c:v>
                </c:pt>
                <c:pt idx="373">
                  <c:v>42529</c:v>
                </c:pt>
                <c:pt idx="374">
                  <c:v>42530</c:v>
                </c:pt>
                <c:pt idx="375">
                  <c:v>42531</c:v>
                </c:pt>
                <c:pt idx="376">
                  <c:v>42534</c:v>
                </c:pt>
                <c:pt idx="377">
                  <c:v>42535</c:v>
                </c:pt>
                <c:pt idx="378">
                  <c:v>42536</c:v>
                </c:pt>
                <c:pt idx="379">
                  <c:v>42537</c:v>
                </c:pt>
                <c:pt idx="380">
                  <c:v>42538</c:v>
                </c:pt>
                <c:pt idx="381">
                  <c:v>42541</c:v>
                </c:pt>
                <c:pt idx="382">
                  <c:v>42542</c:v>
                </c:pt>
                <c:pt idx="383">
                  <c:v>42543</c:v>
                </c:pt>
                <c:pt idx="384">
                  <c:v>42544</c:v>
                </c:pt>
                <c:pt idx="385">
                  <c:v>42545</c:v>
                </c:pt>
                <c:pt idx="386">
                  <c:v>42548</c:v>
                </c:pt>
                <c:pt idx="387">
                  <c:v>42549</c:v>
                </c:pt>
                <c:pt idx="388">
                  <c:v>42550</c:v>
                </c:pt>
                <c:pt idx="389">
                  <c:v>42551</c:v>
                </c:pt>
                <c:pt idx="390">
                  <c:v>42552</c:v>
                </c:pt>
                <c:pt idx="391">
                  <c:v>42555</c:v>
                </c:pt>
                <c:pt idx="392">
                  <c:v>42556</c:v>
                </c:pt>
                <c:pt idx="393">
                  <c:v>42557</c:v>
                </c:pt>
                <c:pt idx="394">
                  <c:v>42558</c:v>
                </c:pt>
                <c:pt idx="395">
                  <c:v>42559</c:v>
                </c:pt>
                <c:pt idx="396">
                  <c:v>42562</c:v>
                </c:pt>
                <c:pt idx="397">
                  <c:v>42563</c:v>
                </c:pt>
                <c:pt idx="398">
                  <c:v>42564</c:v>
                </c:pt>
                <c:pt idx="399">
                  <c:v>42565</c:v>
                </c:pt>
                <c:pt idx="400">
                  <c:v>42566</c:v>
                </c:pt>
                <c:pt idx="401">
                  <c:v>42569</c:v>
                </c:pt>
                <c:pt idx="402">
                  <c:v>42570</c:v>
                </c:pt>
                <c:pt idx="403">
                  <c:v>42571</c:v>
                </c:pt>
                <c:pt idx="404">
                  <c:v>42572</c:v>
                </c:pt>
                <c:pt idx="405">
                  <c:v>42573</c:v>
                </c:pt>
                <c:pt idx="406">
                  <c:v>42576</c:v>
                </c:pt>
                <c:pt idx="407">
                  <c:v>42577</c:v>
                </c:pt>
                <c:pt idx="408">
                  <c:v>42578</c:v>
                </c:pt>
                <c:pt idx="409">
                  <c:v>42579</c:v>
                </c:pt>
                <c:pt idx="410">
                  <c:v>42580</c:v>
                </c:pt>
                <c:pt idx="411">
                  <c:v>42583</c:v>
                </c:pt>
                <c:pt idx="412">
                  <c:v>42584</c:v>
                </c:pt>
                <c:pt idx="413">
                  <c:v>42585</c:v>
                </c:pt>
                <c:pt idx="414">
                  <c:v>42586</c:v>
                </c:pt>
                <c:pt idx="415">
                  <c:v>42587</c:v>
                </c:pt>
                <c:pt idx="416">
                  <c:v>42590</c:v>
                </c:pt>
                <c:pt idx="417">
                  <c:v>42591</c:v>
                </c:pt>
                <c:pt idx="418">
                  <c:v>42592</c:v>
                </c:pt>
                <c:pt idx="419">
                  <c:v>42593</c:v>
                </c:pt>
                <c:pt idx="420">
                  <c:v>42594</c:v>
                </c:pt>
                <c:pt idx="421">
                  <c:v>42597</c:v>
                </c:pt>
                <c:pt idx="422">
                  <c:v>42598</c:v>
                </c:pt>
                <c:pt idx="423">
                  <c:v>42599</c:v>
                </c:pt>
                <c:pt idx="424">
                  <c:v>42600</c:v>
                </c:pt>
                <c:pt idx="425">
                  <c:v>42601</c:v>
                </c:pt>
                <c:pt idx="426">
                  <c:v>42604</c:v>
                </c:pt>
                <c:pt idx="427">
                  <c:v>42605</c:v>
                </c:pt>
                <c:pt idx="428">
                  <c:v>42606</c:v>
                </c:pt>
                <c:pt idx="429">
                  <c:v>42607</c:v>
                </c:pt>
                <c:pt idx="430">
                  <c:v>42608</c:v>
                </c:pt>
                <c:pt idx="431">
                  <c:v>42611</c:v>
                </c:pt>
                <c:pt idx="432">
                  <c:v>42612</c:v>
                </c:pt>
                <c:pt idx="433">
                  <c:v>42613</c:v>
                </c:pt>
                <c:pt idx="434">
                  <c:v>42614</c:v>
                </c:pt>
                <c:pt idx="435">
                  <c:v>42615</c:v>
                </c:pt>
                <c:pt idx="436">
                  <c:v>42618</c:v>
                </c:pt>
                <c:pt idx="437">
                  <c:v>42619</c:v>
                </c:pt>
                <c:pt idx="438">
                  <c:v>42620</c:v>
                </c:pt>
                <c:pt idx="439">
                  <c:v>42621</c:v>
                </c:pt>
                <c:pt idx="440">
                  <c:v>42622</c:v>
                </c:pt>
                <c:pt idx="441">
                  <c:v>42625</c:v>
                </c:pt>
                <c:pt idx="442">
                  <c:v>42626</c:v>
                </c:pt>
                <c:pt idx="443">
                  <c:v>42627</c:v>
                </c:pt>
                <c:pt idx="444">
                  <c:v>42628</c:v>
                </c:pt>
                <c:pt idx="445">
                  <c:v>42629</c:v>
                </c:pt>
                <c:pt idx="446">
                  <c:v>42632</c:v>
                </c:pt>
                <c:pt idx="447">
                  <c:v>42633</c:v>
                </c:pt>
                <c:pt idx="448">
                  <c:v>42634</c:v>
                </c:pt>
                <c:pt idx="449">
                  <c:v>42635</c:v>
                </c:pt>
                <c:pt idx="450">
                  <c:v>42636</c:v>
                </c:pt>
                <c:pt idx="451">
                  <c:v>42639</c:v>
                </c:pt>
                <c:pt idx="452">
                  <c:v>42640</c:v>
                </c:pt>
                <c:pt idx="453">
                  <c:v>42641</c:v>
                </c:pt>
                <c:pt idx="454">
                  <c:v>42642</c:v>
                </c:pt>
                <c:pt idx="455">
                  <c:v>42643</c:v>
                </c:pt>
                <c:pt idx="456">
                  <c:v>42646</c:v>
                </c:pt>
                <c:pt idx="457">
                  <c:v>42647</c:v>
                </c:pt>
                <c:pt idx="458">
                  <c:v>42648</c:v>
                </c:pt>
                <c:pt idx="459">
                  <c:v>42649</c:v>
                </c:pt>
                <c:pt idx="460">
                  <c:v>42650</c:v>
                </c:pt>
                <c:pt idx="461">
                  <c:v>42653</c:v>
                </c:pt>
                <c:pt idx="462">
                  <c:v>42654</c:v>
                </c:pt>
                <c:pt idx="463">
                  <c:v>42655</c:v>
                </c:pt>
                <c:pt idx="464">
                  <c:v>42656</c:v>
                </c:pt>
                <c:pt idx="465">
                  <c:v>42657</c:v>
                </c:pt>
                <c:pt idx="466">
                  <c:v>42660</c:v>
                </c:pt>
                <c:pt idx="467">
                  <c:v>42661</c:v>
                </c:pt>
                <c:pt idx="468">
                  <c:v>42662</c:v>
                </c:pt>
                <c:pt idx="469">
                  <c:v>42663</c:v>
                </c:pt>
                <c:pt idx="470">
                  <c:v>42664</c:v>
                </c:pt>
                <c:pt idx="471">
                  <c:v>42667</c:v>
                </c:pt>
                <c:pt idx="472">
                  <c:v>42668</c:v>
                </c:pt>
                <c:pt idx="473">
                  <c:v>42669</c:v>
                </c:pt>
                <c:pt idx="474">
                  <c:v>42670</c:v>
                </c:pt>
                <c:pt idx="475">
                  <c:v>42671</c:v>
                </c:pt>
                <c:pt idx="476">
                  <c:v>42674</c:v>
                </c:pt>
                <c:pt idx="477">
                  <c:v>42675</c:v>
                </c:pt>
                <c:pt idx="478">
                  <c:v>42676</c:v>
                </c:pt>
                <c:pt idx="479">
                  <c:v>42677</c:v>
                </c:pt>
                <c:pt idx="480">
                  <c:v>42678</c:v>
                </c:pt>
                <c:pt idx="481">
                  <c:v>42681</c:v>
                </c:pt>
                <c:pt idx="482">
                  <c:v>42682</c:v>
                </c:pt>
                <c:pt idx="483">
                  <c:v>42683</c:v>
                </c:pt>
                <c:pt idx="484">
                  <c:v>42684</c:v>
                </c:pt>
                <c:pt idx="485">
                  <c:v>42685</c:v>
                </c:pt>
                <c:pt idx="486">
                  <c:v>42688</c:v>
                </c:pt>
                <c:pt idx="487">
                  <c:v>42689</c:v>
                </c:pt>
                <c:pt idx="488">
                  <c:v>42690</c:v>
                </c:pt>
                <c:pt idx="489">
                  <c:v>42691</c:v>
                </c:pt>
                <c:pt idx="490">
                  <c:v>42692</c:v>
                </c:pt>
                <c:pt idx="491">
                  <c:v>42695</c:v>
                </c:pt>
                <c:pt idx="492">
                  <c:v>42696</c:v>
                </c:pt>
                <c:pt idx="493">
                  <c:v>42697</c:v>
                </c:pt>
                <c:pt idx="494">
                  <c:v>42698</c:v>
                </c:pt>
                <c:pt idx="495">
                  <c:v>42699</c:v>
                </c:pt>
                <c:pt idx="496">
                  <c:v>42702</c:v>
                </c:pt>
                <c:pt idx="497">
                  <c:v>42703</c:v>
                </c:pt>
                <c:pt idx="498">
                  <c:v>42704</c:v>
                </c:pt>
                <c:pt idx="499">
                  <c:v>42705</c:v>
                </c:pt>
                <c:pt idx="500">
                  <c:v>42706</c:v>
                </c:pt>
                <c:pt idx="501">
                  <c:v>42709</c:v>
                </c:pt>
                <c:pt idx="502">
                  <c:v>42710</c:v>
                </c:pt>
                <c:pt idx="503">
                  <c:v>42711</c:v>
                </c:pt>
                <c:pt idx="504">
                  <c:v>42712</c:v>
                </c:pt>
                <c:pt idx="505">
                  <c:v>42713</c:v>
                </c:pt>
                <c:pt idx="506">
                  <c:v>42716</c:v>
                </c:pt>
                <c:pt idx="507">
                  <c:v>42717</c:v>
                </c:pt>
                <c:pt idx="508">
                  <c:v>42718</c:v>
                </c:pt>
                <c:pt idx="509">
                  <c:v>42719</c:v>
                </c:pt>
                <c:pt idx="510">
                  <c:v>42720</c:v>
                </c:pt>
                <c:pt idx="511">
                  <c:v>42723</c:v>
                </c:pt>
                <c:pt idx="512">
                  <c:v>42724</c:v>
                </c:pt>
                <c:pt idx="513">
                  <c:v>42725</c:v>
                </c:pt>
                <c:pt idx="514">
                  <c:v>42726</c:v>
                </c:pt>
                <c:pt idx="515">
                  <c:v>42727</c:v>
                </c:pt>
                <c:pt idx="516">
                  <c:v>42730</c:v>
                </c:pt>
                <c:pt idx="517">
                  <c:v>42731</c:v>
                </c:pt>
                <c:pt idx="518">
                  <c:v>42732</c:v>
                </c:pt>
                <c:pt idx="519">
                  <c:v>42733</c:v>
                </c:pt>
                <c:pt idx="520">
                  <c:v>42734</c:v>
                </c:pt>
                <c:pt idx="521">
                  <c:v>42737</c:v>
                </c:pt>
                <c:pt idx="522">
                  <c:v>42738</c:v>
                </c:pt>
                <c:pt idx="523">
                  <c:v>42739</c:v>
                </c:pt>
                <c:pt idx="524">
                  <c:v>42740</c:v>
                </c:pt>
                <c:pt idx="525">
                  <c:v>42741</c:v>
                </c:pt>
                <c:pt idx="526">
                  <c:v>42744</c:v>
                </c:pt>
                <c:pt idx="527">
                  <c:v>42745</c:v>
                </c:pt>
                <c:pt idx="528">
                  <c:v>42746</c:v>
                </c:pt>
                <c:pt idx="529">
                  <c:v>42747</c:v>
                </c:pt>
                <c:pt idx="530">
                  <c:v>42748</c:v>
                </c:pt>
                <c:pt idx="531">
                  <c:v>42751</c:v>
                </c:pt>
                <c:pt idx="532">
                  <c:v>42752</c:v>
                </c:pt>
                <c:pt idx="533">
                  <c:v>42753</c:v>
                </c:pt>
                <c:pt idx="534">
                  <c:v>42754</c:v>
                </c:pt>
                <c:pt idx="535">
                  <c:v>42755</c:v>
                </c:pt>
                <c:pt idx="536">
                  <c:v>42758</c:v>
                </c:pt>
                <c:pt idx="537">
                  <c:v>42759</c:v>
                </c:pt>
                <c:pt idx="538">
                  <c:v>42760</c:v>
                </c:pt>
                <c:pt idx="539">
                  <c:v>42761</c:v>
                </c:pt>
                <c:pt idx="540">
                  <c:v>42762</c:v>
                </c:pt>
                <c:pt idx="541">
                  <c:v>42765</c:v>
                </c:pt>
                <c:pt idx="542">
                  <c:v>42766</c:v>
                </c:pt>
                <c:pt idx="543">
                  <c:v>42767</c:v>
                </c:pt>
                <c:pt idx="544">
                  <c:v>42768</c:v>
                </c:pt>
                <c:pt idx="545">
                  <c:v>42769</c:v>
                </c:pt>
                <c:pt idx="546">
                  <c:v>42772</c:v>
                </c:pt>
                <c:pt idx="547">
                  <c:v>42773</c:v>
                </c:pt>
                <c:pt idx="548">
                  <c:v>42774</c:v>
                </c:pt>
                <c:pt idx="549">
                  <c:v>42775</c:v>
                </c:pt>
                <c:pt idx="550">
                  <c:v>42776</c:v>
                </c:pt>
                <c:pt idx="551">
                  <c:v>42779</c:v>
                </c:pt>
                <c:pt idx="552">
                  <c:v>42780</c:v>
                </c:pt>
                <c:pt idx="553">
                  <c:v>42781</c:v>
                </c:pt>
                <c:pt idx="554">
                  <c:v>42782</c:v>
                </c:pt>
                <c:pt idx="555">
                  <c:v>42783</c:v>
                </c:pt>
                <c:pt idx="556">
                  <c:v>42786</c:v>
                </c:pt>
                <c:pt idx="557">
                  <c:v>42787</c:v>
                </c:pt>
                <c:pt idx="558">
                  <c:v>42788</c:v>
                </c:pt>
                <c:pt idx="559">
                  <c:v>42789</c:v>
                </c:pt>
                <c:pt idx="560">
                  <c:v>42790</c:v>
                </c:pt>
                <c:pt idx="561">
                  <c:v>42793</c:v>
                </c:pt>
                <c:pt idx="562">
                  <c:v>42794</c:v>
                </c:pt>
                <c:pt idx="563">
                  <c:v>42795</c:v>
                </c:pt>
                <c:pt idx="564">
                  <c:v>42796</c:v>
                </c:pt>
                <c:pt idx="565">
                  <c:v>42797</c:v>
                </c:pt>
                <c:pt idx="566">
                  <c:v>42800</c:v>
                </c:pt>
                <c:pt idx="567">
                  <c:v>42801</c:v>
                </c:pt>
                <c:pt idx="568">
                  <c:v>42802</c:v>
                </c:pt>
                <c:pt idx="569">
                  <c:v>42803</c:v>
                </c:pt>
                <c:pt idx="570">
                  <c:v>42804</c:v>
                </c:pt>
                <c:pt idx="571">
                  <c:v>42807</c:v>
                </c:pt>
                <c:pt idx="572">
                  <c:v>42808</c:v>
                </c:pt>
                <c:pt idx="573">
                  <c:v>42809</c:v>
                </c:pt>
                <c:pt idx="574">
                  <c:v>42810</c:v>
                </c:pt>
                <c:pt idx="575">
                  <c:v>42811</c:v>
                </c:pt>
                <c:pt idx="576">
                  <c:v>42814</c:v>
                </c:pt>
                <c:pt idx="577">
                  <c:v>42815</c:v>
                </c:pt>
                <c:pt idx="578">
                  <c:v>42816</c:v>
                </c:pt>
                <c:pt idx="579">
                  <c:v>42817</c:v>
                </c:pt>
                <c:pt idx="580">
                  <c:v>42818</c:v>
                </c:pt>
                <c:pt idx="581">
                  <c:v>42821</c:v>
                </c:pt>
                <c:pt idx="582">
                  <c:v>42822</c:v>
                </c:pt>
                <c:pt idx="583">
                  <c:v>42823</c:v>
                </c:pt>
                <c:pt idx="584">
                  <c:v>42824</c:v>
                </c:pt>
                <c:pt idx="585">
                  <c:v>42825</c:v>
                </c:pt>
                <c:pt idx="586">
                  <c:v>42828</c:v>
                </c:pt>
                <c:pt idx="587">
                  <c:v>42829</c:v>
                </c:pt>
                <c:pt idx="588">
                  <c:v>42830</c:v>
                </c:pt>
                <c:pt idx="589">
                  <c:v>42831</c:v>
                </c:pt>
                <c:pt idx="590">
                  <c:v>42832</c:v>
                </c:pt>
                <c:pt idx="591">
                  <c:v>42835</c:v>
                </c:pt>
                <c:pt idx="592">
                  <c:v>42836</c:v>
                </c:pt>
                <c:pt idx="593">
                  <c:v>42837</c:v>
                </c:pt>
                <c:pt idx="594">
                  <c:v>42838</c:v>
                </c:pt>
                <c:pt idx="595">
                  <c:v>42839</c:v>
                </c:pt>
                <c:pt idx="596">
                  <c:v>42842</c:v>
                </c:pt>
                <c:pt idx="597">
                  <c:v>42843</c:v>
                </c:pt>
                <c:pt idx="598">
                  <c:v>42844</c:v>
                </c:pt>
                <c:pt idx="599">
                  <c:v>42845</c:v>
                </c:pt>
                <c:pt idx="600">
                  <c:v>42846</c:v>
                </c:pt>
                <c:pt idx="601">
                  <c:v>42849</c:v>
                </c:pt>
                <c:pt idx="602">
                  <c:v>42850</c:v>
                </c:pt>
                <c:pt idx="603">
                  <c:v>42851</c:v>
                </c:pt>
                <c:pt idx="604">
                  <c:v>42852</c:v>
                </c:pt>
                <c:pt idx="605">
                  <c:v>42853</c:v>
                </c:pt>
                <c:pt idx="606">
                  <c:v>42856</c:v>
                </c:pt>
                <c:pt idx="607">
                  <c:v>42857</c:v>
                </c:pt>
                <c:pt idx="608">
                  <c:v>42858</c:v>
                </c:pt>
                <c:pt idx="609">
                  <c:v>42859</c:v>
                </c:pt>
                <c:pt idx="610">
                  <c:v>42860</c:v>
                </c:pt>
                <c:pt idx="611">
                  <c:v>42863</c:v>
                </c:pt>
                <c:pt idx="612">
                  <c:v>42864</c:v>
                </c:pt>
                <c:pt idx="613">
                  <c:v>42865</c:v>
                </c:pt>
                <c:pt idx="614">
                  <c:v>42866</c:v>
                </c:pt>
                <c:pt idx="615">
                  <c:v>42867</c:v>
                </c:pt>
                <c:pt idx="616">
                  <c:v>42870</c:v>
                </c:pt>
                <c:pt idx="617">
                  <c:v>42871</c:v>
                </c:pt>
                <c:pt idx="618">
                  <c:v>42872</c:v>
                </c:pt>
                <c:pt idx="619">
                  <c:v>42873</c:v>
                </c:pt>
                <c:pt idx="620">
                  <c:v>42874</c:v>
                </c:pt>
                <c:pt idx="621">
                  <c:v>42877</c:v>
                </c:pt>
                <c:pt idx="622">
                  <c:v>42878</c:v>
                </c:pt>
                <c:pt idx="623">
                  <c:v>42879</c:v>
                </c:pt>
                <c:pt idx="624">
                  <c:v>42880</c:v>
                </c:pt>
                <c:pt idx="625">
                  <c:v>42881</c:v>
                </c:pt>
                <c:pt idx="626">
                  <c:v>42884</c:v>
                </c:pt>
                <c:pt idx="627">
                  <c:v>42885</c:v>
                </c:pt>
                <c:pt idx="628">
                  <c:v>42886</c:v>
                </c:pt>
                <c:pt idx="629">
                  <c:v>42887</c:v>
                </c:pt>
                <c:pt idx="630">
                  <c:v>42888</c:v>
                </c:pt>
                <c:pt idx="631">
                  <c:v>42891</c:v>
                </c:pt>
                <c:pt idx="632">
                  <c:v>42892</c:v>
                </c:pt>
                <c:pt idx="633">
                  <c:v>42893</c:v>
                </c:pt>
                <c:pt idx="634">
                  <c:v>42894</c:v>
                </c:pt>
                <c:pt idx="635">
                  <c:v>42895</c:v>
                </c:pt>
                <c:pt idx="636">
                  <c:v>42898</c:v>
                </c:pt>
                <c:pt idx="637">
                  <c:v>42899</c:v>
                </c:pt>
                <c:pt idx="638">
                  <c:v>42900</c:v>
                </c:pt>
                <c:pt idx="639">
                  <c:v>42901</c:v>
                </c:pt>
                <c:pt idx="640">
                  <c:v>42902</c:v>
                </c:pt>
                <c:pt idx="641">
                  <c:v>42905</c:v>
                </c:pt>
                <c:pt idx="642">
                  <c:v>42906</c:v>
                </c:pt>
                <c:pt idx="643">
                  <c:v>42907</c:v>
                </c:pt>
                <c:pt idx="644">
                  <c:v>42908</c:v>
                </c:pt>
                <c:pt idx="645">
                  <c:v>42909</c:v>
                </c:pt>
                <c:pt idx="646">
                  <c:v>42912</c:v>
                </c:pt>
                <c:pt idx="647">
                  <c:v>42913</c:v>
                </c:pt>
                <c:pt idx="648">
                  <c:v>42914</c:v>
                </c:pt>
                <c:pt idx="649">
                  <c:v>42915</c:v>
                </c:pt>
                <c:pt idx="650">
                  <c:v>42916</c:v>
                </c:pt>
                <c:pt idx="651">
                  <c:v>42919</c:v>
                </c:pt>
                <c:pt idx="652">
                  <c:v>42920</c:v>
                </c:pt>
                <c:pt idx="653">
                  <c:v>42921</c:v>
                </c:pt>
                <c:pt idx="654">
                  <c:v>42922</c:v>
                </c:pt>
                <c:pt idx="655">
                  <c:v>42923</c:v>
                </c:pt>
                <c:pt idx="656">
                  <c:v>42926</c:v>
                </c:pt>
                <c:pt idx="657">
                  <c:v>42927</c:v>
                </c:pt>
                <c:pt idx="658">
                  <c:v>42928</c:v>
                </c:pt>
                <c:pt idx="659">
                  <c:v>42929</c:v>
                </c:pt>
                <c:pt idx="660">
                  <c:v>42930</c:v>
                </c:pt>
                <c:pt idx="661">
                  <c:v>42933</c:v>
                </c:pt>
                <c:pt idx="662">
                  <c:v>42934</c:v>
                </c:pt>
                <c:pt idx="663">
                  <c:v>42935</c:v>
                </c:pt>
                <c:pt idx="664">
                  <c:v>42936</c:v>
                </c:pt>
                <c:pt idx="665">
                  <c:v>42937</c:v>
                </c:pt>
                <c:pt idx="666">
                  <c:v>42940</c:v>
                </c:pt>
                <c:pt idx="667">
                  <c:v>42941</c:v>
                </c:pt>
                <c:pt idx="668">
                  <c:v>42942</c:v>
                </c:pt>
                <c:pt idx="669">
                  <c:v>42943</c:v>
                </c:pt>
                <c:pt idx="670">
                  <c:v>42944</c:v>
                </c:pt>
                <c:pt idx="671">
                  <c:v>42947</c:v>
                </c:pt>
                <c:pt idx="672">
                  <c:v>42948</c:v>
                </c:pt>
                <c:pt idx="673">
                  <c:v>42949</c:v>
                </c:pt>
                <c:pt idx="674">
                  <c:v>42950</c:v>
                </c:pt>
                <c:pt idx="675">
                  <c:v>42951</c:v>
                </c:pt>
                <c:pt idx="676">
                  <c:v>42954</c:v>
                </c:pt>
                <c:pt idx="677">
                  <c:v>42955</c:v>
                </c:pt>
                <c:pt idx="678">
                  <c:v>42956</c:v>
                </c:pt>
                <c:pt idx="679">
                  <c:v>42957</c:v>
                </c:pt>
                <c:pt idx="680">
                  <c:v>42958</c:v>
                </c:pt>
                <c:pt idx="681">
                  <c:v>42961</c:v>
                </c:pt>
                <c:pt idx="682">
                  <c:v>42962</c:v>
                </c:pt>
                <c:pt idx="683">
                  <c:v>42963</c:v>
                </c:pt>
                <c:pt idx="684">
                  <c:v>42964</c:v>
                </c:pt>
                <c:pt idx="685">
                  <c:v>42965</c:v>
                </c:pt>
                <c:pt idx="686">
                  <c:v>42968</c:v>
                </c:pt>
                <c:pt idx="687">
                  <c:v>42969</c:v>
                </c:pt>
                <c:pt idx="688">
                  <c:v>42970</c:v>
                </c:pt>
                <c:pt idx="689">
                  <c:v>42971</c:v>
                </c:pt>
                <c:pt idx="690">
                  <c:v>42972</c:v>
                </c:pt>
                <c:pt idx="691">
                  <c:v>42975</c:v>
                </c:pt>
                <c:pt idx="692">
                  <c:v>42976</c:v>
                </c:pt>
                <c:pt idx="693">
                  <c:v>42977</c:v>
                </c:pt>
                <c:pt idx="694">
                  <c:v>42978</c:v>
                </c:pt>
                <c:pt idx="695">
                  <c:v>42979</c:v>
                </c:pt>
                <c:pt idx="696">
                  <c:v>42982</c:v>
                </c:pt>
                <c:pt idx="697">
                  <c:v>42983</c:v>
                </c:pt>
                <c:pt idx="698">
                  <c:v>42984</c:v>
                </c:pt>
                <c:pt idx="699">
                  <c:v>42985</c:v>
                </c:pt>
                <c:pt idx="700">
                  <c:v>42986</c:v>
                </c:pt>
                <c:pt idx="701">
                  <c:v>42989</c:v>
                </c:pt>
                <c:pt idx="702">
                  <c:v>42990</c:v>
                </c:pt>
                <c:pt idx="703">
                  <c:v>42991</c:v>
                </c:pt>
                <c:pt idx="704">
                  <c:v>42992</c:v>
                </c:pt>
                <c:pt idx="705">
                  <c:v>42993</c:v>
                </c:pt>
                <c:pt idx="706">
                  <c:v>42996</c:v>
                </c:pt>
                <c:pt idx="707">
                  <c:v>42997</c:v>
                </c:pt>
                <c:pt idx="708">
                  <c:v>42998</c:v>
                </c:pt>
                <c:pt idx="709">
                  <c:v>42999</c:v>
                </c:pt>
                <c:pt idx="710">
                  <c:v>43000</c:v>
                </c:pt>
                <c:pt idx="711">
                  <c:v>43003</c:v>
                </c:pt>
                <c:pt idx="712">
                  <c:v>43004</c:v>
                </c:pt>
                <c:pt idx="713">
                  <c:v>43005</c:v>
                </c:pt>
                <c:pt idx="714">
                  <c:v>43006</c:v>
                </c:pt>
                <c:pt idx="715">
                  <c:v>43007</c:v>
                </c:pt>
                <c:pt idx="716">
                  <c:v>43010</c:v>
                </c:pt>
                <c:pt idx="717">
                  <c:v>43011</c:v>
                </c:pt>
                <c:pt idx="718">
                  <c:v>43012</c:v>
                </c:pt>
                <c:pt idx="719">
                  <c:v>43013</c:v>
                </c:pt>
                <c:pt idx="720">
                  <c:v>43014</c:v>
                </c:pt>
                <c:pt idx="721">
                  <c:v>43017</c:v>
                </c:pt>
                <c:pt idx="722">
                  <c:v>43018</c:v>
                </c:pt>
                <c:pt idx="723">
                  <c:v>43019</c:v>
                </c:pt>
                <c:pt idx="724">
                  <c:v>43020</c:v>
                </c:pt>
                <c:pt idx="725">
                  <c:v>43021</c:v>
                </c:pt>
                <c:pt idx="726">
                  <c:v>43024</c:v>
                </c:pt>
                <c:pt idx="727">
                  <c:v>43025</c:v>
                </c:pt>
                <c:pt idx="728">
                  <c:v>43026</c:v>
                </c:pt>
                <c:pt idx="729">
                  <c:v>43027</c:v>
                </c:pt>
                <c:pt idx="730">
                  <c:v>43028</c:v>
                </c:pt>
                <c:pt idx="731">
                  <c:v>43031</c:v>
                </c:pt>
                <c:pt idx="732">
                  <c:v>43032</c:v>
                </c:pt>
                <c:pt idx="733">
                  <c:v>43033</c:v>
                </c:pt>
                <c:pt idx="734">
                  <c:v>43034</c:v>
                </c:pt>
                <c:pt idx="735">
                  <c:v>43035</c:v>
                </c:pt>
                <c:pt idx="736">
                  <c:v>43038</c:v>
                </c:pt>
                <c:pt idx="737">
                  <c:v>43039</c:v>
                </c:pt>
                <c:pt idx="738">
                  <c:v>43040</c:v>
                </c:pt>
                <c:pt idx="739">
                  <c:v>43041</c:v>
                </c:pt>
                <c:pt idx="740">
                  <c:v>43042</c:v>
                </c:pt>
                <c:pt idx="741">
                  <c:v>43045</c:v>
                </c:pt>
                <c:pt idx="742">
                  <c:v>43046</c:v>
                </c:pt>
                <c:pt idx="743">
                  <c:v>43047</c:v>
                </c:pt>
                <c:pt idx="744">
                  <c:v>43048</c:v>
                </c:pt>
                <c:pt idx="745">
                  <c:v>43049</c:v>
                </c:pt>
                <c:pt idx="746">
                  <c:v>43052</c:v>
                </c:pt>
                <c:pt idx="747">
                  <c:v>43053</c:v>
                </c:pt>
                <c:pt idx="748">
                  <c:v>43054</c:v>
                </c:pt>
                <c:pt idx="749">
                  <c:v>43055</c:v>
                </c:pt>
                <c:pt idx="750">
                  <c:v>43056</c:v>
                </c:pt>
                <c:pt idx="751">
                  <c:v>43059</c:v>
                </c:pt>
                <c:pt idx="752">
                  <c:v>43060</c:v>
                </c:pt>
                <c:pt idx="753">
                  <c:v>43061</c:v>
                </c:pt>
                <c:pt idx="754">
                  <c:v>43062</c:v>
                </c:pt>
                <c:pt idx="755">
                  <c:v>43063</c:v>
                </c:pt>
                <c:pt idx="756">
                  <c:v>43066</c:v>
                </c:pt>
                <c:pt idx="757">
                  <c:v>43067</c:v>
                </c:pt>
                <c:pt idx="758">
                  <c:v>43068</c:v>
                </c:pt>
                <c:pt idx="759">
                  <c:v>43069</c:v>
                </c:pt>
                <c:pt idx="760">
                  <c:v>43070</c:v>
                </c:pt>
                <c:pt idx="761">
                  <c:v>43073</c:v>
                </c:pt>
                <c:pt idx="762">
                  <c:v>43074</c:v>
                </c:pt>
                <c:pt idx="763">
                  <c:v>43075</c:v>
                </c:pt>
                <c:pt idx="764">
                  <c:v>43076</c:v>
                </c:pt>
                <c:pt idx="765">
                  <c:v>43077</c:v>
                </c:pt>
                <c:pt idx="766">
                  <c:v>43080</c:v>
                </c:pt>
                <c:pt idx="767">
                  <c:v>43081</c:v>
                </c:pt>
                <c:pt idx="768">
                  <c:v>43082</c:v>
                </c:pt>
                <c:pt idx="769">
                  <c:v>43083</c:v>
                </c:pt>
                <c:pt idx="770">
                  <c:v>43084</c:v>
                </c:pt>
                <c:pt idx="771">
                  <c:v>43087</c:v>
                </c:pt>
                <c:pt idx="772">
                  <c:v>43088</c:v>
                </c:pt>
                <c:pt idx="773">
                  <c:v>43089</c:v>
                </c:pt>
                <c:pt idx="774">
                  <c:v>43090</c:v>
                </c:pt>
                <c:pt idx="775">
                  <c:v>43091</c:v>
                </c:pt>
                <c:pt idx="776">
                  <c:v>43094</c:v>
                </c:pt>
                <c:pt idx="777">
                  <c:v>43095</c:v>
                </c:pt>
                <c:pt idx="778">
                  <c:v>43096</c:v>
                </c:pt>
                <c:pt idx="779">
                  <c:v>43097</c:v>
                </c:pt>
                <c:pt idx="780">
                  <c:v>43098</c:v>
                </c:pt>
                <c:pt idx="781">
                  <c:v>43101</c:v>
                </c:pt>
                <c:pt idx="782">
                  <c:v>43102</c:v>
                </c:pt>
                <c:pt idx="783">
                  <c:v>43103</c:v>
                </c:pt>
                <c:pt idx="784">
                  <c:v>43104</c:v>
                </c:pt>
                <c:pt idx="785">
                  <c:v>43105</c:v>
                </c:pt>
                <c:pt idx="786">
                  <c:v>43108</c:v>
                </c:pt>
                <c:pt idx="787">
                  <c:v>43109</c:v>
                </c:pt>
                <c:pt idx="788">
                  <c:v>43110</c:v>
                </c:pt>
                <c:pt idx="789">
                  <c:v>43111</c:v>
                </c:pt>
                <c:pt idx="790">
                  <c:v>43112</c:v>
                </c:pt>
                <c:pt idx="791">
                  <c:v>43115</c:v>
                </c:pt>
                <c:pt idx="792">
                  <c:v>43116</c:v>
                </c:pt>
                <c:pt idx="793">
                  <c:v>43117</c:v>
                </c:pt>
                <c:pt idx="794">
                  <c:v>43118</c:v>
                </c:pt>
                <c:pt idx="795">
                  <c:v>43119</c:v>
                </c:pt>
                <c:pt idx="796">
                  <c:v>43122</c:v>
                </c:pt>
                <c:pt idx="797">
                  <c:v>43123</c:v>
                </c:pt>
                <c:pt idx="798">
                  <c:v>43124</c:v>
                </c:pt>
                <c:pt idx="799">
                  <c:v>43125</c:v>
                </c:pt>
                <c:pt idx="800">
                  <c:v>43126</c:v>
                </c:pt>
                <c:pt idx="801">
                  <c:v>43129</c:v>
                </c:pt>
                <c:pt idx="802">
                  <c:v>43130</c:v>
                </c:pt>
                <c:pt idx="803">
                  <c:v>43131</c:v>
                </c:pt>
                <c:pt idx="804">
                  <c:v>43132</c:v>
                </c:pt>
                <c:pt idx="805">
                  <c:v>43133</c:v>
                </c:pt>
                <c:pt idx="806">
                  <c:v>43136</c:v>
                </c:pt>
                <c:pt idx="807">
                  <c:v>43137</c:v>
                </c:pt>
                <c:pt idx="808">
                  <c:v>43138</c:v>
                </c:pt>
                <c:pt idx="809">
                  <c:v>43139</c:v>
                </c:pt>
                <c:pt idx="810">
                  <c:v>43140</c:v>
                </c:pt>
                <c:pt idx="811">
                  <c:v>43143</c:v>
                </c:pt>
                <c:pt idx="812">
                  <c:v>43144</c:v>
                </c:pt>
                <c:pt idx="813">
                  <c:v>43145</c:v>
                </c:pt>
                <c:pt idx="814">
                  <c:v>43146</c:v>
                </c:pt>
                <c:pt idx="815">
                  <c:v>43147</c:v>
                </c:pt>
                <c:pt idx="816">
                  <c:v>43150</c:v>
                </c:pt>
                <c:pt idx="817">
                  <c:v>43151</c:v>
                </c:pt>
                <c:pt idx="818">
                  <c:v>43152</c:v>
                </c:pt>
                <c:pt idx="819">
                  <c:v>43153</c:v>
                </c:pt>
                <c:pt idx="820">
                  <c:v>43154</c:v>
                </c:pt>
                <c:pt idx="821">
                  <c:v>43157</c:v>
                </c:pt>
                <c:pt idx="822">
                  <c:v>43158</c:v>
                </c:pt>
                <c:pt idx="823">
                  <c:v>43159</c:v>
                </c:pt>
                <c:pt idx="824">
                  <c:v>43160</c:v>
                </c:pt>
                <c:pt idx="825">
                  <c:v>43161</c:v>
                </c:pt>
                <c:pt idx="826">
                  <c:v>43164</c:v>
                </c:pt>
                <c:pt idx="827">
                  <c:v>43165</c:v>
                </c:pt>
                <c:pt idx="828">
                  <c:v>43166</c:v>
                </c:pt>
                <c:pt idx="829">
                  <c:v>43167</c:v>
                </c:pt>
                <c:pt idx="830">
                  <c:v>43168</c:v>
                </c:pt>
                <c:pt idx="831">
                  <c:v>43171</c:v>
                </c:pt>
                <c:pt idx="832">
                  <c:v>43172</c:v>
                </c:pt>
                <c:pt idx="833">
                  <c:v>43173</c:v>
                </c:pt>
                <c:pt idx="834">
                  <c:v>43174</c:v>
                </c:pt>
                <c:pt idx="835">
                  <c:v>43175</c:v>
                </c:pt>
                <c:pt idx="836">
                  <c:v>43178</c:v>
                </c:pt>
                <c:pt idx="837">
                  <c:v>43179</c:v>
                </c:pt>
                <c:pt idx="838">
                  <c:v>43180</c:v>
                </c:pt>
                <c:pt idx="839">
                  <c:v>43181</c:v>
                </c:pt>
                <c:pt idx="840">
                  <c:v>43182</c:v>
                </c:pt>
                <c:pt idx="841">
                  <c:v>43185</c:v>
                </c:pt>
                <c:pt idx="842">
                  <c:v>43186</c:v>
                </c:pt>
                <c:pt idx="843">
                  <c:v>43187</c:v>
                </c:pt>
                <c:pt idx="844">
                  <c:v>43188</c:v>
                </c:pt>
                <c:pt idx="845">
                  <c:v>43189</c:v>
                </c:pt>
                <c:pt idx="846">
                  <c:v>43192</c:v>
                </c:pt>
                <c:pt idx="847">
                  <c:v>43193</c:v>
                </c:pt>
                <c:pt idx="848">
                  <c:v>43194</c:v>
                </c:pt>
                <c:pt idx="849">
                  <c:v>43195</c:v>
                </c:pt>
                <c:pt idx="850">
                  <c:v>43196</c:v>
                </c:pt>
                <c:pt idx="851">
                  <c:v>43199</c:v>
                </c:pt>
                <c:pt idx="852">
                  <c:v>43200</c:v>
                </c:pt>
                <c:pt idx="853">
                  <c:v>43201</c:v>
                </c:pt>
                <c:pt idx="854">
                  <c:v>43202</c:v>
                </c:pt>
                <c:pt idx="855">
                  <c:v>43203</c:v>
                </c:pt>
                <c:pt idx="856">
                  <c:v>43206</c:v>
                </c:pt>
                <c:pt idx="857">
                  <c:v>43207</c:v>
                </c:pt>
                <c:pt idx="858">
                  <c:v>43208</c:v>
                </c:pt>
                <c:pt idx="859">
                  <c:v>43209</c:v>
                </c:pt>
                <c:pt idx="860">
                  <c:v>43210</c:v>
                </c:pt>
                <c:pt idx="861">
                  <c:v>43213</c:v>
                </c:pt>
                <c:pt idx="862">
                  <c:v>43214</c:v>
                </c:pt>
                <c:pt idx="863">
                  <c:v>43215</c:v>
                </c:pt>
                <c:pt idx="864">
                  <c:v>43216</c:v>
                </c:pt>
                <c:pt idx="865">
                  <c:v>43217</c:v>
                </c:pt>
                <c:pt idx="866">
                  <c:v>43220</c:v>
                </c:pt>
                <c:pt idx="867">
                  <c:v>43221</c:v>
                </c:pt>
                <c:pt idx="868">
                  <c:v>43222</c:v>
                </c:pt>
                <c:pt idx="869">
                  <c:v>43223</c:v>
                </c:pt>
                <c:pt idx="870">
                  <c:v>43224</c:v>
                </c:pt>
                <c:pt idx="871">
                  <c:v>43227</c:v>
                </c:pt>
                <c:pt idx="872">
                  <c:v>43228</c:v>
                </c:pt>
                <c:pt idx="873">
                  <c:v>43229</c:v>
                </c:pt>
                <c:pt idx="874">
                  <c:v>43230</c:v>
                </c:pt>
                <c:pt idx="875">
                  <c:v>43231</c:v>
                </c:pt>
                <c:pt idx="876">
                  <c:v>43234</c:v>
                </c:pt>
                <c:pt idx="877">
                  <c:v>43235</c:v>
                </c:pt>
                <c:pt idx="878">
                  <c:v>43236</c:v>
                </c:pt>
                <c:pt idx="879">
                  <c:v>43237</c:v>
                </c:pt>
                <c:pt idx="880">
                  <c:v>43238</c:v>
                </c:pt>
                <c:pt idx="881">
                  <c:v>43241</c:v>
                </c:pt>
                <c:pt idx="882">
                  <c:v>43242</c:v>
                </c:pt>
                <c:pt idx="883">
                  <c:v>43243</c:v>
                </c:pt>
                <c:pt idx="884">
                  <c:v>43244</c:v>
                </c:pt>
                <c:pt idx="885">
                  <c:v>43245</c:v>
                </c:pt>
                <c:pt idx="886">
                  <c:v>43248</c:v>
                </c:pt>
                <c:pt idx="887">
                  <c:v>43249</c:v>
                </c:pt>
                <c:pt idx="888">
                  <c:v>43250</c:v>
                </c:pt>
                <c:pt idx="889">
                  <c:v>43251</c:v>
                </c:pt>
                <c:pt idx="890">
                  <c:v>43252</c:v>
                </c:pt>
                <c:pt idx="891">
                  <c:v>43255</c:v>
                </c:pt>
                <c:pt idx="892">
                  <c:v>43256</c:v>
                </c:pt>
                <c:pt idx="893">
                  <c:v>43257</c:v>
                </c:pt>
                <c:pt idx="894">
                  <c:v>43258</c:v>
                </c:pt>
                <c:pt idx="895">
                  <c:v>43259</c:v>
                </c:pt>
                <c:pt idx="896">
                  <c:v>43262</c:v>
                </c:pt>
                <c:pt idx="897">
                  <c:v>43263</c:v>
                </c:pt>
                <c:pt idx="898">
                  <c:v>43264</c:v>
                </c:pt>
                <c:pt idx="899">
                  <c:v>43265</c:v>
                </c:pt>
                <c:pt idx="900">
                  <c:v>43266</c:v>
                </c:pt>
                <c:pt idx="901">
                  <c:v>43269</c:v>
                </c:pt>
                <c:pt idx="902">
                  <c:v>43270</c:v>
                </c:pt>
                <c:pt idx="903">
                  <c:v>43271</c:v>
                </c:pt>
                <c:pt idx="904">
                  <c:v>43272</c:v>
                </c:pt>
                <c:pt idx="905">
                  <c:v>43273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43283</c:v>
                </c:pt>
                <c:pt idx="912">
                  <c:v>43284</c:v>
                </c:pt>
                <c:pt idx="913">
                  <c:v>43285</c:v>
                </c:pt>
                <c:pt idx="914">
                  <c:v>43286</c:v>
                </c:pt>
                <c:pt idx="915">
                  <c:v>43287</c:v>
                </c:pt>
                <c:pt idx="916">
                  <c:v>43290</c:v>
                </c:pt>
                <c:pt idx="917">
                  <c:v>43291</c:v>
                </c:pt>
                <c:pt idx="918">
                  <c:v>43292</c:v>
                </c:pt>
                <c:pt idx="919">
                  <c:v>43293</c:v>
                </c:pt>
                <c:pt idx="920">
                  <c:v>43294</c:v>
                </c:pt>
                <c:pt idx="921">
                  <c:v>43297</c:v>
                </c:pt>
                <c:pt idx="922">
                  <c:v>43298</c:v>
                </c:pt>
                <c:pt idx="923">
                  <c:v>43299</c:v>
                </c:pt>
                <c:pt idx="924">
                  <c:v>43300</c:v>
                </c:pt>
                <c:pt idx="925">
                  <c:v>43301</c:v>
                </c:pt>
                <c:pt idx="926">
                  <c:v>43304</c:v>
                </c:pt>
                <c:pt idx="927">
                  <c:v>43305</c:v>
                </c:pt>
                <c:pt idx="928">
                  <c:v>43306</c:v>
                </c:pt>
                <c:pt idx="929">
                  <c:v>43307</c:v>
                </c:pt>
                <c:pt idx="930">
                  <c:v>43308</c:v>
                </c:pt>
                <c:pt idx="931">
                  <c:v>43311</c:v>
                </c:pt>
                <c:pt idx="932">
                  <c:v>43312</c:v>
                </c:pt>
                <c:pt idx="933">
                  <c:v>43313</c:v>
                </c:pt>
                <c:pt idx="934">
                  <c:v>43314</c:v>
                </c:pt>
                <c:pt idx="935">
                  <c:v>43315</c:v>
                </c:pt>
                <c:pt idx="936">
                  <c:v>43318</c:v>
                </c:pt>
                <c:pt idx="937">
                  <c:v>43319</c:v>
                </c:pt>
                <c:pt idx="938">
                  <c:v>43320</c:v>
                </c:pt>
                <c:pt idx="939">
                  <c:v>43321</c:v>
                </c:pt>
                <c:pt idx="940">
                  <c:v>43322</c:v>
                </c:pt>
                <c:pt idx="941">
                  <c:v>43325</c:v>
                </c:pt>
                <c:pt idx="942">
                  <c:v>43326</c:v>
                </c:pt>
                <c:pt idx="943">
                  <c:v>43327</c:v>
                </c:pt>
                <c:pt idx="944">
                  <c:v>43328</c:v>
                </c:pt>
                <c:pt idx="945">
                  <c:v>43329</c:v>
                </c:pt>
                <c:pt idx="946">
                  <c:v>43332</c:v>
                </c:pt>
                <c:pt idx="947">
                  <c:v>43333</c:v>
                </c:pt>
                <c:pt idx="948">
                  <c:v>43334</c:v>
                </c:pt>
                <c:pt idx="949">
                  <c:v>43335</c:v>
                </c:pt>
                <c:pt idx="950">
                  <c:v>43336</c:v>
                </c:pt>
                <c:pt idx="951">
                  <c:v>43339</c:v>
                </c:pt>
                <c:pt idx="952">
                  <c:v>43340</c:v>
                </c:pt>
                <c:pt idx="953">
                  <c:v>43341</c:v>
                </c:pt>
                <c:pt idx="954">
                  <c:v>43342</c:v>
                </c:pt>
                <c:pt idx="955">
                  <c:v>43343</c:v>
                </c:pt>
                <c:pt idx="956">
                  <c:v>43346</c:v>
                </c:pt>
                <c:pt idx="957">
                  <c:v>43347</c:v>
                </c:pt>
                <c:pt idx="958">
                  <c:v>43348</c:v>
                </c:pt>
                <c:pt idx="959">
                  <c:v>43349</c:v>
                </c:pt>
                <c:pt idx="960">
                  <c:v>43350</c:v>
                </c:pt>
                <c:pt idx="961">
                  <c:v>43353</c:v>
                </c:pt>
                <c:pt idx="962">
                  <c:v>43354</c:v>
                </c:pt>
                <c:pt idx="963">
                  <c:v>43355</c:v>
                </c:pt>
                <c:pt idx="964">
                  <c:v>43356</c:v>
                </c:pt>
                <c:pt idx="965">
                  <c:v>43357</c:v>
                </c:pt>
                <c:pt idx="966">
                  <c:v>43360</c:v>
                </c:pt>
                <c:pt idx="967">
                  <c:v>43361</c:v>
                </c:pt>
                <c:pt idx="968">
                  <c:v>43362</c:v>
                </c:pt>
                <c:pt idx="969">
                  <c:v>43363</c:v>
                </c:pt>
                <c:pt idx="970">
                  <c:v>43364</c:v>
                </c:pt>
                <c:pt idx="971">
                  <c:v>43367</c:v>
                </c:pt>
                <c:pt idx="972">
                  <c:v>43368</c:v>
                </c:pt>
                <c:pt idx="973">
                  <c:v>43369</c:v>
                </c:pt>
                <c:pt idx="974">
                  <c:v>43370</c:v>
                </c:pt>
                <c:pt idx="975">
                  <c:v>43371</c:v>
                </c:pt>
                <c:pt idx="976">
                  <c:v>43374</c:v>
                </c:pt>
                <c:pt idx="977">
                  <c:v>43375</c:v>
                </c:pt>
                <c:pt idx="978">
                  <c:v>43376</c:v>
                </c:pt>
                <c:pt idx="979">
                  <c:v>43377</c:v>
                </c:pt>
                <c:pt idx="980">
                  <c:v>43378</c:v>
                </c:pt>
                <c:pt idx="981">
                  <c:v>43381</c:v>
                </c:pt>
                <c:pt idx="982">
                  <c:v>43382</c:v>
                </c:pt>
                <c:pt idx="983">
                  <c:v>43383</c:v>
                </c:pt>
                <c:pt idx="984">
                  <c:v>43384</c:v>
                </c:pt>
                <c:pt idx="985">
                  <c:v>43385</c:v>
                </c:pt>
                <c:pt idx="986">
                  <c:v>43388</c:v>
                </c:pt>
                <c:pt idx="987">
                  <c:v>43389</c:v>
                </c:pt>
                <c:pt idx="988">
                  <c:v>43390</c:v>
                </c:pt>
                <c:pt idx="989">
                  <c:v>43391</c:v>
                </c:pt>
                <c:pt idx="990">
                  <c:v>43392</c:v>
                </c:pt>
                <c:pt idx="991">
                  <c:v>43395</c:v>
                </c:pt>
                <c:pt idx="992">
                  <c:v>43396</c:v>
                </c:pt>
                <c:pt idx="993">
                  <c:v>43397</c:v>
                </c:pt>
                <c:pt idx="994">
                  <c:v>43398</c:v>
                </c:pt>
                <c:pt idx="995">
                  <c:v>43399</c:v>
                </c:pt>
                <c:pt idx="996">
                  <c:v>43402</c:v>
                </c:pt>
                <c:pt idx="997">
                  <c:v>43403</c:v>
                </c:pt>
                <c:pt idx="998">
                  <c:v>43404</c:v>
                </c:pt>
                <c:pt idx="999">
                  <c:v>43405</c:v>
                </c:pt>
                <c:pt idx="1000">
                  <c:v>43406</c:v>
                </c:pt>
                <c:pt idx="1001">
                  <c:v>43409</c:v>
                </c:pt>
                <c:pt idx="1002">
                  <c:v>43410</c:v>
                </c:pt>
                <c:pt idx="1003">
                  <c:v>43411</c:v>
                </c:pt>
                <c:pt idx="1004">
                  <c:v>43412</c:v>
                </c:pt>
                <c:pt idx="1005">
                  <c:v>43413</c:v>
                </c:pt>
                <c:pt idx="1006">
                  <c:v>43416</c:v>
                </c:pt>
                <c:pt idx="1007">
                  <c:v>43417</c:v>
                </c:pt>
                <c:pt idx="1008">
                  <c:v>43418</c:v>
                </c:pt>
                <c:pt idx="1009">
                  <c:v>43419</c:v>
                </c:pt>
                <c:pt idx="1010">
                  <c:v>43420</c:v>
                </c:pt>
                <c:pt idx="1011">
                  <c:v>43423</c:v>
                </c:pt>
                <c:pt idx="1012">
                  <c:v>43424</c:v>
                </c:pt>
                <c:pt idx="1013">
                  <c:v>43425</c:v>
                </c:pt>
                <c:pt idx="1014">
                  <c:v>43426</c:v>
                </c:pt>
                <c:pt idx="1015">
                  <c:v>43427</c:v>
                </c:pt>
                <c:pt idx="1016">
                  <c:v>43430</c:v>
                </c:pt>
                <c:pt idx="1017">
                  <c:v>43431</c:v>
                </c:pt>
                <c:pt idx="1018">
                  <c:v>43432</c:v>
                </c:pt>
                <c:pt idx="1019">
                  <c:v>43433</c:v>
                </c:pt>
                <c:pt idx="1020">
                  <c:v>43434</c:v>
                </c:pt>
                <c:pt idx="1021">
                  <c:v>43437</c:v>
                </c:pt>
                <c:pt idx="1022">
                  <c:v>43438</c:v>
                </c:pt>
                <c:pt idx="1023">
                  <c:v>43439</c:v>
                </c:pt>
                <c:pt idx="1024">
                  <c:v>43440</c:v>
                </c:pt>
                <c:pt idx="1025">
                  <c:v>43441</c:v>
                </c:pt>
                <c:pt idx="1026">
                  <c:v>43444</c:v>
                </c:pt>
                <c:pt idx="1027">
                  <c:v>43445</c:v>
                </c:pt>
                <c:pt idx="1028">
                  <c:v>43446</c:v>
                </c:pt>
                <c:pt idx="1029">
                  <c:v>43447</c:v>
                </c:pt>
                <c:pt idx="1030">
                  <c:v>43448</c:v>
                </c:pt>
                <c:pt idx="1031">
                  <c:v>43451</c:v>
                </c:pt>
                <c:pt idx="1032">
                  <c:v>43452</c:v>
                </c:pt>
                <c:pt idx="1033">
                  <c:v>43453</c:v>
                </c:pt>
                <c:pt idx="1034">
                  <c:v>43454</c:v>
                </c:pt>
                <c:pt idx="1035">
                  <c:v>43455</c:v>
                </c:pt>
                <c:pt idx="1036">
                  <c:v>43458</c:v>
                </c:pt>
                <c:pt idx="1037">
                  <c:v>43459</c:v>
                </c:pt>
                <c:pt idx="1038">
                  <c:v>43460</c:v>
                </c:pt>
                <c:pt idx="1039">
                  <c:v>43461</c:v>
                </c:pt>
                <c:pt idx="1040">
                  <c:v>43462</c:v>
                </c:pt>
                <c:pt idx="1041">
                  <c:v>43465</c:v>
                </c:pt>
                <c:pt idx="1042">
                  <c:v>43466</c:v>
                </c:pt>
                <c:pt idx="1043">
                  <c:v>43467</c:v>
                </c:pt>
                <c:pt idx="1044">
                  <c:v>43468</c:v>
                </c:pt>
                <c:pt idx="1045">
                  <c:v>43469</c:v>
                </c:pt>
                <c:pt idx="1046">
                  <c:v>43472</c:v>
                </c:pt>
                <c:pt idx="1047">
                  <c:v>43473</c:v>
                </c:pt>
                <c:pt idx="1048">
                  <c:v>43474</c:v>
                </c:pt>
                <c:pt idx="1049">
                  <c:v>43475</c:v>
                </c:pt>
                <c:pt idx="1050">
                  <c:v>43476</c:v>
                </c:pt>
                <c:pt idx="1051">
                  <c:v>43479</c:v>
                </c:pt>
                <c:pt idx="1052">
                  <c:v>43480</c:v>
                </c:pt>
                <c:pt idx="1053">
                  <c:v>43481</c:v>
                </c:pt>
                <c:pt idx="1054">
                  <c:v>43482</c:v>
                </c:pt>
                <c:pt idx="1055">
                  <c:v>43483</c:v>
                </c:pt>
                <c:pt idx="1056">
                  <c:v>43486</c:v>
                </c:pt>
                <c:pt idx="1057">
                  <c:v>43487</c:v>
                </c:pt>
                <c:pt idx="1058">
                  <c:v>43488</c:v>
                </c:pt>
                <c:pt idx="1059">
                  <c:v>43489</c:v>
                </c:pt>
                <c:pt idx="1060">
                  <c:v>43490</c:v>
                </c:pt>
                <c:pt idx="1061">
                  <c:v>43493</c:v>
                </c:pt>
                <c:pt idx="1062">
                  <c:v>43494</c:v>
                </c:pt>
                <c:pt idx="1063">
                  <c:v>43495</c:v>
                </c:pt>
                <c:pt idx="1064">
                  <c:v>43496</c:v>
                </c:pt>
                <c:pt idx="1065">
                  <c:v>43497</c:v>
                </c:pt>
                <c:pt idx="1066">
                  <c:v>43500</c:v>
                </c:pt>
                <c:pt idx="1067">
                  <c:v>43501</c:v>
                </c:pt>
                <c:pt idx="1068">
                  <c:v>43502</c:v>
                </c:pt>
                <c:pt idx="1069">
                  <c:v>43503</c:v>
                </c:pt>
                <c:pt idx="1070">
                  <c:v>43504</c:v>
                </c:pt>
                <c:pt idx="1071">
                  <c:v>43507</c:v>
                </c:pt>
                <c:pt idx="1072">
                  <c:v>43508</c:v>
                </c:pt>
                <c:pt idx="1073">
                  <c:v>43509</c:v>
                </c:pt>
                <c:pt idx="1074">
                  <c:v>43510</c:v>
                </c:pt>
                <c:pt idx="1075">
                  <c:v>43511</c:v>
                </c:pt>
                <c:pt idx="1076">
                  <c:v>43514</c:v>
                </c:pt>
                <c:pt idx="1077">
                  <c:v>43515</c:v>
                </c:pt>
                <c:pt idx="1078">
                  <c:v>43516</c:v>
                </c:pt>
                <c:pt idx="1079">
                  <c:v>43517</c:v>
                </c:pt>
                <c:pt idx="1080">
                  <c:v>43518</c:v>
                </c:pt>
                <c:pt idx="1081">
                  <c:v>43521</c:v>
                </c:pt>
                <c:pt idx="1082">
                  <c:v>43522</c:v>
                </c:pt>
                <c:pt idx="1083">
                  <c:v>43523</c:v>
                </c:pt>
                <c:pt idx="1084">
                  <c:v>43524</c:v>
                </c:pt>
                <c:pt idx="1085">
                  <c:v>43525</c:v>
                </c:pt>
                <c:pt idx="1086">
                  <c:v>43528</c:v>
                </c:pt>
                <c:pt idx="1087">
                  <c:v>43529</c:v>
                </c:pt>
                <c:pt idx="1088">
                  <c:v>43530</c:v>
                </c:pt>
                <c:pt idx="1089">
                  <c:v>43531</c:v>
                </c:pt>
                <c:pt idx="1090">
                  <c:v>43532</c:v>
                </c:pt>
                <c:pt idx="1091">
                  <c:v>43535</c:v>
                </c:pt>
                <c:pt idx="1092">
                  <c:v>43536</c:v>
                </c:pt>
                <c:pt idx="1093">
                  <c:v>43537</c:v>
                </c:pt>
                <c:pt idx="1094">
                  <c:v>43538</c:v>
                </c:pt>
                <c:pt idx="1095">
                  <c:v>43539</c:v>
                </c:pt>
                <c:pt idx="1096">
                  <c:v>43542</c:v>
                </c:pt>
                <c:pt idx="1097">
                  <c:v>43543</c:v>
                </c:pt>
                <c:pt idx="1098">
                  <c:v>43544</c:v>
                </c:pt>
                <c:pt idx="1099">
                  <c:v>43545</c:v>
                </c:pt>
                <c:pt idx="1100">
                  <c:v>43546</c:v>
                </c:pt>
                <c:pt idx="1101">
                  <c:v>43549</c:v>
                </c:pt>
                <c:pt idx="1102">
                  <c:v>43550</c:v>
                </c:pt>
                <c:pt idx="1103">
                  <c:v>43551</c:v>
                </c:pt>
                <c:pt idx="1104">
                  <c:v>43552</c:v>
                </c:pt>
                <c:pt idx="1105">
                  <c:v>43553</c:v>
                </c:pt>
                <c:pt idx="1106">
                  <c:v>43556</c:v>
                </c:pt>
                <c:pt idx="1107">
                  <c:v>43557</c:v>
                </c:pt>
                <c:pt idx="1108">
                  <c:v>43558</c:v>
                </c:pt>
                <c:pt idx="1109">
                  <c:v>43559</c:v>
                </c:pt>
                <c:pt idx="1110">
                  <c:v>43560</c:v>
                </c:pt>
                <c:pt idx="1111">
                  <c:v>43563</c:v>
                </c:pt>
                <c:pt idx="1112">
                  <c:v>43564</c:v>
                </c:pt>
                <c:pt idx="1113">
                  <c:v>43565</c:v>
                </c:pt>
                <c:pt idx="1114">
                  <c:v>43566</c:v>
                </c:pt>
                <c:pt idx="1115">
                  <c:v>43567</c:v>
                </c:pt>
                <c:pt idx="1116">
                  <c:v>43570</c:v>
                </c:pt>
                <c:pt idx="1117">
                  <c:v>43571</c:v>
                </c:pt>
                <c:pt idx="1118">
                  <c:v>43572</c:v>
                </c:pt>
                <c:pt idx="1119">
                  <c:v>43573</c:v>
                </c:pt>
                <c:pt idx="1120">
                  <c:v>43574</c:v>
                </c:pt>
                <c:pt idx="1121">
                  <c:v>43577</c:v>
                </c:pt>
                <c:pt idx="1122">
                  <c:v>43578</c:v>
                </c:pt>
                <c:pt idx="1123">
                  <c:v>43579</c:v>
                </c:pt>
                <c:pt idx="1124">
                  <c:v>43580</c:v>
                </c:pt>
                <c:pt idx="1125">
                  <c:v>43581</c:v>
                </c:pt>
                <c:pt idx="1126">
                  <c:v>43584</c:v>
                </c:pt>
                <c:pt idx="1127">
                  <c:v>43585</c:v>
                </c:pt>
                <c:pt idx="1128">
                  <c:v>43586</c:v>
                </c:pt>
                <c:pt idx="1129">
                  <c:v>43587</c:v>
                </c:pt>
                <c:pt idx="1130">
                  <c:v>43588</c:v>
                </c:pt>
                <c:pt idx="1131">
                  <c:v>43591</c:v>
                </c:pt>
                <c:pt idx="1132">
                  <c:v>43592</c:v>
                </c:pt>
                <c:pt idx="1133">
                  <c:v>43593</c:v>
                </c:pt>
                <c:pt idx="1134">
                  <c:v>43594</c:v>
                </c:pt>
                <c:pt idx="1135">
                  <c:v>43595</c:v>
                </c:pt>
                <c:pt idx="1136">
                  <c:v>43598</c:v>
                </c:pt>
                <c:pt idx="1137">
                  <c:v>43599</c:v>
                </c:pt>
                <c:pt idx="1138">
                  <c:v>43600</c:v>
                </c:pt>
                <c:pt idx="1139">
                  <c:v>43601</c:v>
                </c:pt>
                <c:pt idx="1140">
                  <c:v>43602</c:v>
                </c:pt>
                <c:pt idx="1141">
                  <c:v>43605</c:v>
                </c:pt>
                <c:pt idx="1142">
                  <c:v>43606</c:v>
                </c:pt>
                <c:pt idx="1143">
                  <c:v>43607</c:v>
                </c:pt>
                <c:pt idx="1144">
                  <c:v>43608</c:v>
                </c:pt>
                <c:pt idx="1145">
                  <c:v>43609</c:v>
                </c:pt>
                <c:pt idx="1146">
                  <c:v>43612</c:v>
                </c:pt>
                <c:pt idx="1147">
                  <c:v>43613</c:v>
                </c:pt>
                <c:pt idx="1148">
                  <c:v>43614</c:v>
                </c:pt>
                <c:pt idx="1149">
                  <c:v>43615</c:v>
                </c:pt>
                <c:pt idx="1150">
                  <c:v>43616</c:v>
                </c:pt>
                <c:pt idx="1151">
                  <c:v>43619</c:v>
                </c:pt>
                <c:pt idx="1152">
                  <c:v>43620</c:v>
                </c:pt>
                <c:pt idx="1153">
                  <c:v>43621</c:v>
                </c:pt>
                <c:pt idx="1154">
                  <c:v>43622</c:v>
                </c:pt>
                <c:pt idx="1155">
                  <c:v>43623</c:v>
                </c:pt>
                <c:pt idx="1156">
                  <c:v>43626</c:v>
                </c:pt>
                <c:pt idx="1157">
                  <c:v>43627</c:v>
                </c:pt>
                <c:pt idx="1158">
                  <c:v>43628</c:v>
                </c:pt>
                <c:pt idx="1159">
                  <c:v>43629</c:v>
                </c:pt>
                <c:pt idx="1160">
                  <c:v>43630</c:v>
                </c:pt>
                <c:pt idx="1161">
                  <c:v>43633</c:v>
                </c:pt>
                <c:pt idx="1162">
                  <c:v>43634</c:v>
                </c:pt>
                <c:pt idx="1163">
                  <c:v>43635</c:v>
                </c:pt>
                <c:pt idx="1164">
                  <c:v>43636</c:v>
                </c:pt>
                <c:pt idx="1165">
                  <c:v>43637</c:v>
                </c:pt>
                <c:pt idx="1166">
                  <c:v>43640</c:v>
                </c:pt>
                <c:pt idx="1167">
                  <c:v>43641</c:v>
                </c:pt>
                <c:pt idx="1168">
                  <c:v>43642</c:v>
                </c:pt>
                <c:pt idx="1169">
                  <c:v>43643</c:v>
                </c:pt>
                <c:pt idx="1170">
                  <c:v>43644</c:v>
                </c:pt>
                <c:pt idx="1171">
                  <c:v>43647</c:v>
                </c:pt>
                <c:pt idx="1172">
                  <c:v>43648</c:v>
                </c:pt>
                <c:pt idx="1173">
                  <c:v>43649</c:v>
                </c:pt>
                <c:pt idx="1174">
                  <c:v>43650</c:v>
                </c:pt>
                <c:pt idx="1175">
                  <c:v>43651</c:v>
                </c:pt>
                <c:pt idx="1176">
                  <c:v>43654</c:v>
                </c:pt>
                <c:pt idx="1177">
                  <c:v>43655</c:v>
                </c:pt>
                <c:pt idx="1178">
                  <c:v>43656</c:v>
                </c:pt>
                <c:pt idx="1179">
                  <c:v>43657</c:v>
                </c:pt>
                <c:pt idx="1180">
                  <c:v>43658</c:v>
                </c:pt>
                <c:pt idx="1181">
                  <c:v>43661</c:v>
                </c:pt>
                <c:pt idx="1182">
                  <c:v>43662</c:v>
                </c:pt>
                <c:pt idx="1183">
                  <c:v>43663</c:v>
                </c:pt>
                <c:pt idx="1184">
                  <c:v>43664</c:v>
                </c:pt>
                <c:pt idx="1185">
                  <c:v>43665</c:v>
                </c:pt>
                <c:pt idx="1186">
                  <c:v>43668</c:v>
                </c:pt>
                <c:pt idx="1187">
                  <c:v>43669</c:v>
                </c:pt>
                <c:pt idx="1188">
                  <c:v>43670</c:v>
                </c:pt>
                <c:pt idx="1189">
                  <c:v>43671</c:v>
                </c:pt>
                <c:pt idx="1190">
                  <c:v>43672</c:v>
                </c:pt>
                <c:pt idx="1191">
                  <c:v>43675</c:v>
                </c:pt>
                <c:pt idx="1192">
                  <c:v>43676</c:v>
                </c:pt>
                <c:pt idx="1193">
                  <c:v>43677</c:v>
                </c:pt>
                <c:pt idx="1194">
                  <c:v>43678</c:v>
                </c:pt>
                <c:pt idx="1195">
                  <c:v>43679</c:v>
                </c:pt>
                <c:pt idx="1196">
                  <c:v>43682</c:v>
                </c:pt>
                <c:pt idx="1197">
                  <c:v>43683</c:v>
                </c:pt>
                <c:pt idx="1198">
                  <c:v>43684</c:v>
                </c:pt>
                <c:pt idx="1199">
                  <c:v>43685</c:v>
                </c:pt>
                <c:pt idx="1200">
                  <c:v>43686</c:v>
                </c:pt>
                <c:pt idx="1201">
                  <c:v>43689</c:v>
                </c:pt>
                <c:pt idx="1202">
                  <c:v>43690</c:v>
                </c:pt>
                <c:pt idx="1203">
                  <c:v>43691</c:v>
                </c:pt>
                <c:pt idx="1204">
                  <c:v>43692</c:v>
                </c:pt>
                <c:pt idx="1205">
                  <c:v>43693</c:v>
                </c:pt>
                <c:pt idx="1206">
                  <c:v>43696</c:v>
                </c:pt>
                <c:pt idx="1207">
                  <c:v>43697</c:v>
                </c:pt>
                <c:pt idx="1208">
                  <c:v>43698</c:v>
                </c:pt>
                <c:pt idx="1209">
                  <c:v>43699</c:v>
                </c:pt>
                <c:pt idx="1210">
                  <c:v>43700</c:v>
                </c:pt>
                <c:pt idx="1211">
                  <c:v>43703</c:v>
                </c:pt>
                <c:pt idx="1212">
                  <c:v>43704</c:v>
                </c:pt>
                <c:pt idx="1213">
                  <c:v>43705</c:v>
                </c:pt>
                <c:pt idx="1214">
                  <c:v>43706</c:v>
                </c:pt>
                <c:pt idx="1215">
                  <c:v>43707</c:v>
                </c:pt>
                <c:pt idx="1216">
                  <c:v>43710</c:v>
                </c:pt>
                <c:pt idx="1217">
                  <c:v>43711</c:v>
                </c:pt>
                <c:pt idx="1218">
                  <c:v>43712</c:v>
                </c:pt>
                <c:pt idx="1219">
                  <c:v>43713</c:v>
                </c:pt>
                <c:pt idx="1220">
                  <c:v>43714</c:v>
                </c:pt>
                <c:pt idx="1221">
                  <c:v>43717</c:v>
                </c:pt>
                <c:pt idx="1222">
                  <c:v>43718</c:v>
                </c:pt>
                <c:pt idx="1223">
                  <c:v>43719</c:v>
                </c:pt>
                <c:pt idx="1224">
                  <c:v>43720</c:v>
                </c:pt>
                <c:pt idx="1225">
                  <c:v>43721</c:v>
                </c:pt>
                <c:pt idx="1226">
                  <c:v>43724</c:v>
                </c:pt>
                <c:pt idx="1227">
                  <c:v>43725</c:v>
                </c:pt>
                <c:pt idx="1228">
                  <c:v>43726</c:v>
                </c:pt>
                <c:pt idx="1229">
                  <c:v>43727</c:v>
                </c:pt>
                <c:pt idx="1230">
                  <c:v>43728</c:v>
                </c:pt>
                <c:pt idx="1231">
                  <c:v>43731</c:v>
                </c:pt>
                <c:pt idx="1232">
                  <c:v>43732</c:v>
                </c:pt>
                <c:pt idx="1233">
                  <c:v>43733</c:v>
                </c:pt>
                <c:pt idx="1234">
                  <c:v>43734</c:v>
                </c:pt>
                <c:pt idx="1235">
                  <c:v>43735</c:v>
                </c:pt>
                <c:pt idx="1236">
                  <c:v>43738</c:v>
                </c:pt>
                <c:pt idx="1237">
                  <c:v>43739</c:v>
                </c:pt>
                <c:pt idx="1238">
                  <c:v>43740</c:v>
                </c:pt>
                <c:pt idx="1239">
                  <c:v>43741</c:v>
                </c:pt>
                <c:pt idx="1240">
                  <c:v>43742</c:v>
                </c:pt>
                <c:pt idx="1241">
                  <c:v>43745</c:v>
                </c:pt>
                <c:pt idx="1242">
                  <c:v>43746</c:v>
                </c:pt>
                <c:pt idx="1243">
                  <c:v>43747</c:v>
                </c:pt>
                <c:pt idx="1244">
                  <c:v>43748</c:v>
                </c:pt>
                <c:pt idx="1245">
                  <c:v>43749</c:v>
                </c:pt>
                <c:pt idx="1246">
                  <c:v>43752</c:v>
                </c:pt>
                <c:pt idx="1247">
                  <c:v>43753</c:v>
                </c:pt>
                <c:pt idx="1248">
                  <c:v>43754</c:v>
                </c:pt>
                <c:pt idx="1249">
                  <c:v>43755</c:v>
                </c:pt>
                <c:pt idx="1250">
                  <c:v>43756</c:v>
                </c:pt>
                <c:pt idx="1251">
                  <c:v>43759</c:v>
                </c:pt>
                <c:pt idx="1252">
                  <c:v>43760</c:v>
                </c:pt>
                <c:pt idx="1253">
                  <c:v>43761</c:v>
                </c:pt>
                <c:pt idx="1254">
                  <c:v>43762</c:v>
                </c:pt>
                <c:pt idx="1255">
                  <c:v>43763</c:v>
                </c:pt>
                <c:pt idx="1256">
                  <c:v>43766</c:v>
                </c:pt>
                <c:pt idx="1257">
                  <c:v>43767</c:v>
                </c:pt>
                <c:pt idx="1258">
                  <c:v>43768</c:v>
                </c:pt>
                <c:pt idx="1259">
                  <c:v>43769</c:v>
                </c:pt>
                <c:pt idx="1260">
                  <c:v>43770</c:v>
                </c:pt>
                <c:pt idx="1261">
                  <c:v>43773</c:v>
                </c:pt>
                <c:pt idx="1262">
                  <c:v>43774</c:v>
                </c:pt>
                <c:pt idx="1263">
                  <c:v>43775</c:v>
                </c:pt>
                <c:pt idx="1264">
                  <c:v>43776</c:v>
                </c:pt>
                <c:pt idx="1265">
                  <c:v>43777</c:v>
                </c:pt>
                <c:pt idx="1266">
                  <c:v>43780</c:v>
                </c:pt>
                <c:pt idx="1267">
                  <c:v>43781</c:v>
                </c:pt>
                <c:pt idx="1268">
                  <c:v>43782</c:v>
                </c:pt>
                <c:pt idx="1269">
                  <c:v>43783</c:v>
                </c:pt>
                <c:pt idx="1270">
                  <c:v>43784</c:v>
                </c:pt>
                <c:pt idx="1271">
                  <c:v>43787</c:v>
                </c:pt>
                <c:pt idx="1272">
                  <c:v>43788</c:v>
                </c:pt>
                <c:pt idx="1273">
                  <c:v>43789</c:v>
                </c:pt>
                <c:pt idx="1274">
                  <c:v>43790</c:v>
                </c:pt>
                <c:pt idx="1275">
                  <c:v>43791</c:v>
                </c:pt>
                <c:pt idx="1276">
                  <c:v>43794</c:v>
                </c:pt>
                <c:pt idx="1277">
                  <c:v>43795</c:v>
                </c:pt>
                <c:pt idx="1278">
                  <c:v>43796</c:v>
                </c:pt>
                <c:pt idx="1279">
                  <c:v>43797</c:v>
                </c:pt>
                <c:pt idx="1280">
                  <c:v>43798</c:v>
                </c:pt>
                <c:pt idx="1281">
                  <c:v>43801</c:v>
                </c:pt>
                <c:pt idx="1282">
                  <c:v>43802</c:v>
                </c:pt>
                <c:pt idx="1283">
                  <c:v>43803</c:v>
                </c:pt>
                <c:pt idx="1284">
                  <c:v>43804</c:v>
                </c:pt>
                <c:pt idx="1285">
                  <c:v>43805</c:v>
                </c:pt>
                <c:pt idx="1286">
                  <c:v>43808</c:v>
                </c:pt>
                <c:pt idx="1287">
                  <c:v>43809</c:v>
                </c:pt>
                <c:pt idx="1288">
                  <c:v>43810</c:v>
                </c:pt>
                <c:pt idx="1289">
                  <c:v>43811</c:v>
                </c:pt>
                <c:pt idx="1290">
                  <c:v>43812</c:v>
                </c:pt>
                <c:pt idx="1291">
                  <c:v>43815</c:v>
                </c:pt>
                <c:pt idx="1292">
                  <c:v>43816</c:v>
                </c:pt>
                <c:pt idx="1293">
                  <c:v>43817</c:v>
                </c:pt>
                <c:pt idx="1294">
                  <c:v>43818</c:v>
                </c:pt>
                <c:pt idx="1295">
                  <c:v>43819</c:v>
                </c:pt>
                <c:pt idx="1296">
                  <c:v>43822</c:v>
                </c:pt>
                <c:pt idx="1297">
                  <c:v>43823</c:v>
                </c:pt>
                <c:pt idx="1298">
                  <c:v>43824</c:v>
                </c:pt>
                <c:pt idx="1299">
                  <c:v>43825</c:v>
                </c:pt>
                <c:pt idx="1300">
                  <c:v>43826</c:v>
                </c:pt>
                <c:pt idx="1301">
                  <c:v>43829</c:v>
                </c:pt>
                <c:pt idx="1302">
                  <c:v>43830</c:v>
                </c:pt>
                <c:pt idx="1303">
                  <c:v>43831</c:v>
                </c:pt>
                <c:pt idx="1304">
                  <c:v>43832</c:v>
                </c:pt>
                <c:pt idx="1305">
                  <c:v>43833</c:v>
                </c:pt>
                <c:pt idx="1306">
                  <c:v>43836</c:v>
                </c:pt>
                <c:pt idx="1307">
                  <c:v>43837</c:v>
                </c:pt>
                <c:pt idx="1308">
                  <c:v>43838</c:v>
                </c:pt>
                <c:pt idx="1309">
                  <c:v>43839</c:v>
                </c:pt>
                <c:pt idx="1310">
                  <c:v>43840</c:v>
                </c:pt>
                <c:pt idx="1311">
                  <c:v>43843</c:v>
                </c:pt>
                <c:pt idx="1312">
                  <c:v>43844</c:v>
                </c:pt>
                <c:pt idx="1313">
                  <c:v>43845</c:v>
                </c:pt>
                <c:pt idx="1314">
                  <c:v>43846</c:v>
                </c:pt>
                <c:pt idx="1315">
                  <c:v>43847</c:v>
                </c:pt>
                <c:pt idx="1316">
                  <c:v>43850</c:v>
                </c:pt>
                <c:pt idx="1317">
                  <c:v>43851</c:v>
                </c:pt>
                <c:pt idx="1318">
                  <c:v>43852</c:v>
                </c:pt>
                <c:pt idx="1319">
                  <c:v>43853</c:v>
                </c:pt>
                <c:pt idx="1320">
                  <c:v>43854</c:v>
                </c:pt>
                <c:pt idx="1321">
                  <c:v>43857</c:v>
                </c:pt>
                <c:pt idx="1322">
                  <c:v>43858</c:v>
                </c:pt>
                <c:pt idx="1323">
                  <c:v>43859</c:v>
                </c:pt>
                <c:pt idx="1324">
                  <c:v>43860</c:v>
                </c:pt>
                <c:pt idx="1325">
                  <c:v>43861</c:v>
                </c:pt>
                <c:pt idx="1326">
                  <c:v>43864</c:v>
                </c:pt>
                <c:pt idx="1327">
                  <c:v>43865</c:v>
                </c:pt>
                <c:pt idx="1328">
                  <c:v>43866</c:v>
                </c:pt>
                <c:pt idx="1329">
                  <c:v>43867</c:v>
                </c:pt>
                <c:pt idx="1330">
                  <c:v>43868</c:v>
                </c:pt>
                <c:pt idx="1331">
                  <c:v>43871</c:v>
                </c:pt>
                <c:pt idx="1332">
                  <c:v>43872</c:v>
                </c:pt>
                <c:pt idx="1333">
                  <c:v>43873</c:v>
                </c:pt>
                <c:pt idx="1334">
                  <c:v>43874</c:v>
                </c:pt>
                <c:pt idx="1335">
                  <c:v>43875</c:v>
                </c:pt>
                <c:pt idx="1336">
                  <c:v>43878</c:v>
                </c:pt>
                <c:pt idx="1337">
                  <c:v>43879</c:v>
                </c:pt>
                <c:pt idx="1338">
                  <c:v>43880</c:v>
                </c:pt>
                <c:pt idx="1339">
                  <c:v>43881</c:v>
                </c:pt>
                <c:pt idx="1340">
                  <c:v>43882</c:v>
                </c:pt>
                <c:pt idx="1341">
                  <c:v>43885</c:v>
                </c:pt>
                <c:pt idx="1342">
                  <c:v>43886</c:v>
                </c:pt>
                <c:pt idx="1343">
                  <c:v>43887</c:v>
                </c:pt>
                <c:pt idx="1344">
                  <c:v>43888</c:v>
                </c:pt>
                <c:pt idx="1345">
                  <c:v>43889</c:v>
                </c:pt>
                <c:pt idx="1346">
                  <c:v>43892</c:v>
                </c:pt>
                <c:pt idx="1347">
                  <c:v>43893</c:v>
                </c:pt>
                <c:pt idx="1348">
                  <c:v>43894</c:v>
                </c:pt>
                <c:pt idx="1349">
                  <c:v>43895</c:v>
                </c:pt>
                <c:pt idx="1350">
                  <c:v>43896</c:v>
                </c:pt>
                <c:pt idx="1351">
                  <c:v>43899</c:v>
                </c:pt>
                <c:pt idx="1352">
                  <c:v>43900</c:v>
                </c:pt>
                <c:pt idx="1353">
                  <c:v>43901</c:v>
                </c:pt>
                <c:pt idx="1354">
                  <c:v>43902</c:v>
                </c:pt>
                <c:pt idx="1355">
                  <c:v>43903</c:v>
                </c:pt>
                <c:pt idx="1356">
                  <c:v>43906</c:v>
                </c:pt>
                <c:pt idx="1357">
                  <c:v>43907</c:v>
                </c:pt>
                <c:pt idx="1358">
                  <c:v>43908</c:v>
                </c:pt>
                <c:pt idx="1359">
                  <c:v>43909</c:v>
                </c:pt>
                <c:pt idx="1360">
                  <c:v>43910</c:v>
                </c:pt>
                <c:pt idx="1361">
                  <c:v>43913</c:v>
                </c:pt>
                <c:pt idx="1362">
                  <c:v>43914</c:v>
                </c:pt>
                <c:pt idx="1363">
                  <c:v>43915</c:v>
                </c:pt>
                <c:pt idx="1364">
                  <c:v>43916</c:v>
                </c:pt>
                <c:pt idx="1365">
                  <c:v>43917</c:v>
                </c:pt>
                <c:pt idx="1366">
                  <c:v>43920</c:v>
                </c:pt>
                <c:pt idx="1367">
                  <c:v>43921</c:v>
                </c:pt>
                <c:pt idx="1368">
                  <c:v>43922</c:v>
                </c:pt>
                <c:pt idx="1369">
                  <c:v>43923</c:v>
                </c:pt>
                <c:pt idx="1370">
                  <c:v>43924</c:v>
                </c:pt>
                <c:pt idx="1371">
                  <c:v>43927</c:v>
                </c:pt>
                <c:pt idx="1372">
                  <c:v>43928</c:v>
                </c:pt>
                <c:pt idx="1373">
                  <c:v>43929</c:v>
                </c:pt>
                <c:pt idx="1374">
                  <c:v>43930</c:v>
                </c:pt>
                <c:pt idx="1375">
                  <c:v>43931</c:v>
                </c:pt>
                <c:pt idx="1376">
                  <c:v>43934</c:v>
                </c:pt>
                <c:pt idx="1377">
                  <c:v>43935</c:v>
                </c:pt>
                <c:pt idx="1378">
                  <c:v>43936</c:v>
                </c:pt>
                <c:pt idx="1379">
                  <c:v>43937</c:v>
                </c:pt>
                <c:pt idx="1380">
                  <c:v>43938</c:v>
                </c:pt>
                <c:pt idx="1381">
                  <c:v>43941</c:v>
                </c:pt>
                <c:pt idx="1382">
                  <c:v>43942</c:v>
                </c:pt>
                <c:pt idx="1383">
                  <c:v>43943</c:v>
                </c:pt>
                <c:pt idx="1384">
                  <c:v>43944</c:v>
                </c:pt>
                <c:pt idx="1385">
                  <c:v>43945</c:v>
                </c:pt>
                <c:pt idx="1386">
                  <c:v>43948</c:v>
                </c:pt>
                <c:pt idx="1387">
                  <c:v>43949</c:v>
                </c:pt>
                <c:pt idx="1388">
                  <c:v>43950</c:v>
                </c:pt>
                <c:pt idx="1389">
                  <c:v>43951</c:v>
                </c:pt>
                <c:pt idx="1390">
                  <c:v>43952</c:v>
                </c:pt>
                <c:pt idx="1391">
                  <c:v>43955</c:v>
                </c:pt>
                <c:pt idx="1392">
                  <c:v>43956</c:v>
                </c:pt>
                <c:pt idx="1393">
                  <c:v>43957</c:v>
                </c:pt>
                <c:pt idx="1394">
                  <c:v>43958</c:v>
                </c:pt>
                <c:pt idx="1395">
                  <c:v>43959</c:v>
                </c:pt>
                <c:pt idx="1396">
                  <c:v>43962</c:v>
                </c:pt>
                <c:pt idx="1397">
                  <c:v>43963</c:v>
                </c:pt>
                <c:pt idx="1398">
                  <c:v>43964</c:v>
                </c:pt>
                <c:pt idx="1399">
                  <c:v>43965</c:v>
                </c:pt>
                <c:pt idx="1400">
                  <c:v>43966</c:v>
                </c:pt>
                <c:pt idx="1401">
                  <c:v>43969</c:v>
                </c:pt>
                <c:pt idx="1402">
                  <c:v>43970</c:v>
                </c:pt>
                <c:pt idx="1403">
                  <c:v>43971</c:v>
                </c:pt>
                <c:pt idx="1404">
                  <c:v>43972</c:v>
                </c:pt>
                <c:pt idx="1405">
                  <c:v>43973</c:v>
                </c:pt>
                <c:pt idx="1406">
                  <c:v>43976</c:v>
                </c:pt>
                <c:pt idx="1407">
                  <c:v>43977</c:v>
                </c:pt>
                <c:pt idx="1408">
                  <c:v>43978</c:v>
                </c:pt>
                <c:pt idx="1409">
                  <c:v>43979</c:v>
                </c:pt>
                <c:pt idx="1410">
                  <c:v>43980</c:v>
                </c:pt>
                <c:pt idx="1411">
                  <c:v>43983</c:v>
                </c:pt>
                <c:pt idx="1412">
                  <c:v>43984</c:v>
                </c:pt>
                <c:pt idx="1413">
                  <c:v>43985</c:v>
                </c:pt>
                <c:pt idx="1414">
                  <c:v>43986</c:v>
                </c:pt>
                <c:pt idx="1415">
                  <c:v>43987</c:v>
                </c:pt>
                <c:pt idx="1416">
                  <c:v>43990</c:v>
                </c:pt>
                <c:pt idx="1417">
                  <c:v>43991</c:v>
                </c:pt>
                <c:pt idx="1418">
                  <c:v>43992</c:v>
                </c:pt>
                <c:pt idx="1419">
                  <c:v>43993</c:v>
                </c:pt>
                <c:pt idx="1420">
                  <c:v>43994</c:v>
                </c:pt>
                <c:pt idx="1421">
                  <c:v>43997</c:v>
                </c:pt>
                <c:pt idx="1422">
                  <c:v>43998</c:v>
                </c:pt>
                <c:pt idx="1423">
                  <c:v>43999</c:v>
                </c:pt>
                <c:pt idx="1424">
                  <c:v>44000</c:v>
                </c:pt>
                <c:pt idx="1425">
                  <c:v>44001</c:v>
                </c:pt>
                <c:pt idx="1426">
                  <c:v>44004</c:v>
                </c:pt>
                <c:pt idx="1427">
                  <c:v>44005</c:v>
                </c:pt>
                <c:pt idx="1428">
                  <c:v>44006</c:v>
                </c:pt>
                <c:pt idx="1429">
                  <c:v>44007</c:v>
                </c:pt>
                <c:pt idx="1430">
                  <c:v>44008</c:v>
                </c:pt>
                <c:pt idx="1431">
                  <c:v>44011</c:v>
                </c:pt>
                <c:pt idx="1432">
                  <c:v>44012</c:v>
                </c:pt>
                <c:pt idx="1433">
                  <c:v>44013</c:v>
                </c:pt>
                <c:pt idx="1434">
                  <c:v>44014</c:v>
                </c:pt>
                <c:pt idx="1435">
                  <c:v>44015</c:v>
                </c:pt>
                <c:pt idx="1436">
                  <c:v>44018</c:v>
                </c:pt>
                <c:pt idx="1437">
                  <c:v>44019</c:v>
                </c:pt>
                <c:pt idx="1438">
                  <c:v>44020</c:v>
                </c:pt>
                <c:pt idx="1439">
                  <c:v>44021</c:v>
                </c:pt>
                <c:pt idx="1440">
                  <c:v>44022</c:v>
                </c:pt>
                <c:pt idx="1441">
                  <c:v>44025</c:v>
                </c:pt>
                <c:pt idx="1442">
                  <c:v>44026</c:v>
                </c:pt>
                <c:pt idx="1443">
                  <c:v>44027</c:v>
                </c:pt>
                <c:pt idx="1444">
                  <c:v>44028</c:v>
                </c:pt>
                <c:pt idx="1445">
                  <c:v>44029</c:v>
                </c:pt>
                <c:pt idx="1446">
                  <c:v>44032</c:v>
                </c:pt>
                <c:pt idx="1447">
                  <c:v>44033</c:v>
                </c:pt>
                <c:pt idx="1448">
                  <c:v>44034</c:v>
                </c:pt>
                <c:pt idx="1449">
                  <c:v>44035</c:v>
                </c:pt>
                <c:pt idx="1450">
                  <c:v>44036</c:v>
                </c:pt>
                <c:pt idx="1451">
                  <c:v>44039</c:v>
                </c:pt>
                <c:pt idx="1452">
                  <c:v>44040</c:v>
                </c:pt>
                <c:pt idx="1453">
                  <c:v>44041</c:v>
                </c:pt>
                <c:pt idx="1454">
                  <c:v>44042</c:v>
                </c:pt>
                <c:pt idx="1455">
                  <c:v>44043</c:v>
                </c:pt>
                <c:pt idx="1456">
                  <c:v>44046</c:v>
                </c:pt>
                <c:pt idx="1457">
                  <c:v>44047</c:v>
                </c:pt>
                <c:pt idx="1458">
                  <c:v>44048</c:v>
                </c:pt>
                <c:pt idx="1459">
                  <c:v>44049</c:v>
                </c:pt>
                <c:pt idx="1460">
                  <c:v>44050</c:v>
                </c:pt>
                <c:pt idx="1461">
                  <c:v>44053</c:v>
                </c:pt>
                <c:pt idx="1462">
                  <c:v>44054</c:v>
                </c:pt>
                <c:pt idx="1463">
                  <c:v>44055</c:v>
                </c:pt>
                <c:pt idx="1464">
                  <c:v>44056</c:v>
                </c:pt>
                <c:pt idx="1465">
                  <c:v>44057</c:v>
                </c:pt>
                <c:pt idx="1466">
                  <c:v>44060</c:v>
                </c:pt>
                <c:pt idx="1467">
                  <c:v>44061</c:v>
                </c:pt>
                <c:pt idx="1468">
                  <c:v>44062</c:v>
                </c:pt>
                <c:pt idx="1469">
                  <c:v>44063</c:v>
                </c:pt>
                <c:pt idx="1470">
                  <c:v>44064</c:v>
                </c:pt>
                <c:pt idx="1471">
                  <c:v>44067</c:v>
                </c:pt>
                <c:pt idx="1472">
                  <c:v>44068</c:v>
                </c:pt>
                <c:pt idx="1473">
                  <c:v>44069</c:v>
                </c:pt>
                <c:pt idx="1474">
                  <c:v>44070</c:v>
                </c:pt>
                <c:pt idx="1475">
                  <c:v>44071</c:v>
                </c:pt>
                <c:pt idx="1476">
                  <c:v>44074</c:v>
                </c:pt>
                <c:pt idx="1477">
                  <c:v>44075</c:v>
                </c:pt>
                <c:pt idx="1478">
                  <c:v>44076</c:v>
                </c:pt>
                <c:pt idx="1479">
                  <c:v>44077</c:v>
                </c:pt>
                <c:pt idx="1480">
                  <c:v>44078</c:v>
                </c:pt>
                <c:pt idx="1481">
                  <c:v>44081</c:v>
                </c:pt>
                <c:pt idx="1482">
                  <c:v>44082</c:v>
                </c:pt>
                <c:pt idx="1483">
                  <c:v>44083</c:v>
                </c:pt>
                <c:pt idx="1484">
                  <c:v>44084</c:v>
                </c:pt>
                <c:pt idx="1485">
                  <c:v>44085</c:v>
                </c:pt>
                <c:pt idx="1486">
                  <c:v>44088</c:v>
                </c:pt>
                <c:pt idx="1487">
                  <c:v>44089</c:v>
                </c:pt>
                <c:pt idx="1488">
                  <c:v>44090</c:v>
                </c:pt>
                <c:pt idx="1489">
                  <c:v>44091</c:v>
                </c:pt>
                <c:pt idx="1490">
                  <c:v>44092</c:v>
                </c:pt>
                <c:pt idx="1491">
                  <c:v>44095</c:v>
                </c:pt>
                <c:pt idx="1492">
                  <c:v>44096</c:v>
                </c:pt>
                <c:pt idx="1493">
                  <c:v>44097</c:v>
                </c:pt>
                <c:pt idx="1494">
                  <c:v>44098</c:v>
                </c:pt>
                <c:pt idx="1495">
                  <c:v>44099</c:v>
                </c:pt>
                <c:pt idx="1496">
                  <c:v>44102</c:v>
                </c:pt>
                <c:pt idx="1497">
                  <c:v>44103</c:v>
                </c:pt>
                <c:pt idx="1498">
                  <c:v>44104</c:v>
                </c:pt>
                <c:pt idx="1499">
                  <c:v>44105</c:v>
                </c:pt>
                <c:pt idx="1500">
                  <c:v>44106</c:v>
                </c:pt>
                <c:pt idx="1501">
                  <c:v>44109</c:v>
                </c:pt>
                <c:pt idx="1502">
                  <c:v>44110</c:v>
                </c:pt>
                <c:pt idx="1503">
                  <c:v>44111</c:v>
                </c:pt>
                <c:pt idx="1504">
                  <c:v>44112</c:v>
                </c:pt>
                <c:pt idx="1505">
                  <c:v>44113</c:v>
                </c:pt>
                <c:pt idx="1506">
                  <c:v>44116</c:v>
                </c:pt>
                <c:pt idx="1507">
                  <c:v>44117</c:v>
                </c:pt>
                <c:pt idx="1508">
                  <c:v>44118</c:v>
                </c:pt>
                <c:pt idx="1509">
                  <c:v>44119</c:v>
                </c:pt>
                <c:pt idx="1510">
                  <c:v>44120</c:v>
                </c:pt>
                <c:pt idx="1511">
                  <c:v>44123</c:v>
                </c:pt>
                <c:pt idx="1512">
                  <c:v>44124</c:v>
                </c:pt>
                <c:pt idx="1513">
                  <c:v>44125</c:v>
                </c:pt>
                <c:pt idx="1514">
                  <c:v>44126</c:v>
                </c:pt>
                <c:pt idx="1515">
                  <c:v>44127</c:v>
                </c:pt>
                <c:pt idx="1516">
                  <c:v>44130</c:v>
                </c:pt>
                <c:pt idx="1517">
                  <c:v>44131</c:v>
                </c:pt>
                <c:pt idx="1518">
                  <c:v>44132</c:v>
                </c:pt>
                <c:pt idx="1519">
                  <c:v>44133</c:v>
                </c:pt>
                <c:pt idx="1520">
                  <c:v>44134</c:v>
                </c:pt>
                <c:pt idx="1521">
                  <c:v>44137</c:v>
                </c:pt>
                <c:pt idx="1522">
                  <c:v>44138</c:v>
                </c:pt>
                <c:pt idx="1523">
                  <c:v>44139</c:v>
                </c:pt>
                <c:pt idx="1524">
                  <c:v>44140</c:v>
                </c:pt>
                <c:pt idx="1525">
                  <c:v>44141</c:v>
                </c:pt>
                <c:pt idx="1526">
                  <c:v>44144</c:v>
                </c:pt>
                <c:pt idx="1527">
                  <c:v>44145</c:v>
                </c:pt>
                <c:pt idx="1528">
                  <c:v>44146</c:v>
                </c:pt>
                <c:pt idx="1529">
                  <c:v>44147</c:v>
                </c:pt>
                <c:pt idx="1530">
                  <c:v>44148</c:v>
                </c:pt>
                <c:pt idx="1531">
                  <c:v>44151</c:v>
                </c:pt>
                <c:pt idx="1532">
                  <c:v>44152</c:v>
                </c:pt>
                <c:pt idx="1533">
                  <c:v>44153</c:v>
                </c:pt>
                <c:pt idx="1534">
                  <c:v>44154</c:v>
                </c:pt>
                <c:pt idx="1535">
                  <c:v>44155</c:v>
                </c:pt>
                <c:pt idx="1536">
                  <c:v>44158</c:v>
                </c:pt>
                <c:pt idx="1537">
                  <c:v>44159</c:v>
                </c:pt>
                <c:pt idx="1538">
                  <c:v>44160</c:v>
                </c:pt>
                <c:pt idx="1539">
                  <c:v>44161</c:v>
                </c:pt>
                <c:pt idx="1540">
                  <c:v>44162</c:v>
                </c:pt>
                <c:pt idx="1541">
                  <c:v>44165</c:v>
                </c:pt>
                <c:pt idx="1542">
                  <c:v>44166</c:v>
                </c:pt>
                <c:pt idx="1543">
                  <c:v>44167</c:v>
                </c:pt>
                <c:pt idx="1544">
                  <c:v>44168</c:v>
                </c:pt>
                <c:pt idx="1545">
                  <c:v>44169</c:v>
                </c:pt>
                <c:pt idx="1546">
                  <c:v>44172</c:v>
                </c:pt>
                <c:pt idx="1547">
                  <c:v>44173</c:v>
                </c:pt>
                <c:pt idx="1548">
                  <c:v>44174</c:v>
                </c:pt>
                <c:pt idx="1549">
                  <c:v>44175</c:v>
                </c:pt>
                <c:pt idx="1550">
                  <c:v>44176</c:v>
                </c:pt>
                <c:pt idx="1551">
                  <c:v>44179</c:v>
                </c:pt>
                <c:pt idx="1552">
                  <c:v>44180</c:v>
                </c:pt>
                <c:pt idx="1553">
                  <c:v>44181</c:v>
                </c:pt>
                <c:pt idx="1554">
                  <c:v>44182</c:v>
                </c:pt>
                <c:pt idx="1555">
                  <c:v>44183</c:v>
                </c:pt>
                <c:pt idx="1556">
                  <c:v>44186</c:v>
                </c:pt>
                <c:pt idx="1557">
                  <c:v>44187</c:v>
                </c:pt>
                <c:pt idx="1558">
                  <c:v>44188</c:v>
                </c:pt>
                <c:pt idx="1559">
                  <c:v>44189</c:v>
                </c:pt>
                <c:pt idx="1560">
                  <c:v>44190</c:v>
                </c:pt>
                <c:pt idx="1561">
                  <c:v>44193</c:v>
                </c:pt>
                <c:pt idx="1562">
                  <c:v>44194</c:v>
                </c:pt>
                <c:pt idx="1563">
                  <c:v>44195</c:v>
                </c:pt>
                <c:pt idx="1564">
                  <c:v>44196</c:v>
                </c:pt>
                <c:pt idx="1565">
                  <c:v>44197</c:v>
                </c:pt>
                <c:pt idx="1566">
                  <c:v>44200</c:v>
                </c:pt>
                <c:pt idx="1567">
                  <c:v>44201</c:v>
                </c:pt>
                <c:pt idx="1568">
                  <c:v>44202</c:v>
                </c:pt>
                <c:pt idx="1569">
                  <c:v>44203</c:v>
                </c:pt>
                <c:pt idx="1570">
                  <c:v>44204</c:v>
                </c:pt>
                <c:pt idx="1571">
                  <c:v>44207</c:v>
                </c:pt>
                <c:pt idx="1572">
                  <c:v>44208</c:v>
                </c:pt>
                <c:pt idx="1573">
                  <c:v>44209</c:v>
                </c:pt>
                <c:pt idx="1574">
                  <c:v>44210</c:v>
                </c:pt>
                <c:pt idx="1575">
                  <c:v>44211</c:v>
                </c:pt>
                <c:pt idx="1576">
                  <c:v>44214</c:v>
                </c:pt>
                <c:pt idx="1577">
                  <c:v>44215</c:v>
                </c:pt>
                <c:pt idx="1578">
                  <c:v>44216</c:v>
                </c:pt>
                <c:pt idx="1579">
                  <c:v>44217</c:v>
                </c:pt>
                <c:pt idx="1580">
                  <c:v>44218</c:v>
                </c:pt>
                <c:pt idx="1581">
                  <c:v>44221</c:v>
                </c:pt>
                <c:pt idx="1582">
                  <c:v>44222</c:v>
                </c:pt>
                <c:pt idx="1583">
                  <c:v>44223</c:v>
                </c:pt>
                <c:pt idx="1584">
                  <c:v>44224</c:v>
                </c:pt>
                <c:pt idx="1585">
                  <c:v>44225</c:v>
                </c:pt>
                <c:pt idx="1586">
                  <c:v>44228</c:v>
                </c:pt>
                <c:pt idx="1587">
                  <c:v>44229</c:v>
                </c:pt>
                <c:pt idx="1588">
                  <c:v>44230</c:v>
                </c:pt>
                <c:pt idx="1589">
                  <c:v>44231</c:v>
                </c:pt>
                <c:pt idx="1590">
                  <c:v>44232</c:v>
                </c:pt>
                <c:pt idx="1591">
                  <c:v>44235</c:v>
                </c:pt>
                <c:pt idx="1592">
                  <c:v>44236</c:v>
                </c:pt>
                <c:pt idx="1593">
                  <c:v>44237</c:v>
                </c:pt>
                <c:pt idx="1594">
                  <c:v>44238</c:v>
                </c:pt>
                <c:pt idx="1595">
                  <c:v>44239</c:v>
                </c:pt>
                <c:pt idx="1596">
                  <c:v>44242</c:v>
                </c:pt>
                <c:pt idx="1597">
                  <c:v>44243</c:v>
                </c:pt>
                <c:pt idx="1598">
                  <c:v>44244</c:v>
                </c:pt>
                <c:pt idx="1599">
                  <c:v>44245</c:v>
                </c:pt>
                <c:pt idx="1600">
                  <c:v>44246</c:v>
                </c:pt>
                <c:pt idx="1601">
                  <c:v>44249</c:v>
                </c:pt>
                <c:pt idx="1602">
                  <c:v>44250</c:v>
                </c:pt>
                <c:pt idx="1603">
                  <c:v>44251</c:v>
                </c:pt>
                <c:pt idx="1604">
                  <c:v>44252</c:v>
                </c:pt>
                <c:pt idx="1605">
                  <c:v>44253</c:v>
                </c:pt>
                <c:pt idx="1606">
                  <c:v>44256</c:v>
                </c:pt>
                <c:pt idx="1607">
                  <c:v>44257</c:v>
                </c:pt>
                <c:pt idx="1608">
                  <c:v>44258</c:v>
                </c:pt>
                <c:pt idx="1609">
                  <c:v>44259</c:v>
                </c:pt>
                <c:pt idx="1610">
                  <c:v>44260</c:v>
                </c:pt>
                <c:pt idx="1611">
                  <c:v>44263</c:v>
                </c:pt>
                <c:pt idx="1612">
                  <c:v>44264</c:v>
                </c:pt>
                <c:pt idx="1613">
                  <c:v>44265</c:v>
                </c:pt>
                <c:pt idx="1614">
                  <c:v>44266</c:v>
                </c:pt>
                <c:pt idx="1615">
                  <c:v>44267</c:v>
                </c:pt>
                <c:pt idx="1616">
                  <c:v>44270</c:v>
                </c:pt>
                <c:pt idx="1617">
                  <c:v>44271</c:v>
                </c:pt>
                <c:pt idx="1618">
                  <c:v>44272</c:v>
                </c:pt>
                <c:pt idx="1619">
                  <c:v>44273</c:v>
                </c:pt>
                <c:pt idx="1620">
                  <c:v>44274</c:v>
                </c:pt>
                <c:pt idx="1621">
                  <c:v>44277</c:v>
                </c:pt>
                <c:pt idx="1622">
                  <c:v>44278</c:v>
                </c:pt>
                <c:pt idx="1623">
                  <c:v>44279</c:v>
                </c:pt>
                <c:pt idx="1624">
                  <c:v>44280</c:v>
                </c:pt>
                <c:pt idx="1625">
                  <c:v>44281</c:v>
                </c:pt>
                <c:pt idx="1626">
                  <c:v>44284</c:v>
                </c:pt>
                <c:pt idx="1627">
                  <c:v>44285</c:v>
                </c:pt>
                <c:pt idx="1628">
                  <c:v>44286</c:v>
                </c:pt>
                <c:pt idx="1629">
                  <c:v>44287</c:v>
                </c:pt>
                <c:pt idx="1630">
                  <c:v>44288</c:v>
                </c:pt>
                <c:pt idx="1631">
                  <c:v>44291</c:v>
                </c:pt>
                <c:pt idx="1632">
                  <c:v>44292</c:v>
                </c:pt>
                <c:pt idx="1633">
                  <c:v>44293</c:v>
                </c:pt>
                <c:pt idx="1634">
                  <c:v>44294</c:v>
                </c:pt>
                <c:pt idx="1635">
                  <c:v>44295</c:v>
                </c:pt>
                <c:pt idx="1636">
                  <c:v>44298</c:v>
                </c:pt>
                <c:pt idx="1637">
                  <c:v>44299</c:v>
                </c:pt>
                <c:pt idx="1638">
                  <c:v>44300</c:v>
                </c:pt>
                <c:pt idx="1639">
                  <c:v>44301</c:v>
                </c:pt>
                <c:pt idx="1640">
                  <c:v>44302</c:v>
                </c:pt>
                <c:pt idx="1641">
                  <c:v>44305</c:v>
                </c:pt>
                <c:pt idx="1642">
                  <c:v>44306</c:v>
                </c:pt>
                <c:pt idx="1643">
                  <c:v>44307</c:v>
                </c:pt>
                <c:pt idx="1644">
                  <c:v>44308</c:v>
                </c:pt>
                <c:pt idx="1645">
                  <c:v>44309</c:v>
                </c:pt>
                <c:pt idx="1646">
                  <c:v>44312</c:v>
                </c:pt>
                <c:pt idx="1647">
                  <c:v>44313</c:v>
                </c:pt>
                <c:pt idx="1648">
                  <c:v>44314</c:v>
                </c:pt>
                <c:pt idx="1649">
                  <c:v>44315</c:v>
                </c:pt>
                <c:pt idx="1650">
                  <c:v>44316</c:v>
                </c:pt>
                <c:pt idx="1651">
                  <c:v>44319</c:v>
                </c:pt>
                <c:pt idx="1652">
                  <c:v>44320</c:v>
                </c:pt>
                <c:pt idx="1653">
                  <c:v>44321</c:v>
                </c:pt>
                <c:pt idx="1654">
                  <c:v>44322</c:v>
                </c:pt>
                <c:pt idx="1655">
                  <c:v>44323</c:v>
                </c:pt>
                <c:pt idx="1656">
                  <c:v>44326</c:v>
                </c:pt>
                <c:pt idx="1657">
                  <c:v>44327</c:v>
                </c:pt>
                <c:pt idx="1658">
                  <c:v>44328</c:v>
                </c:pt>
                <c:pt idx="1659">
                  <c:v>44329</c:v>
                </c:pt>
                <c:pt idx="1660">
                  <c:v>44330</c:v>
                </c:pt>
                <c:pt idx="1661">
                  <c:v>44333</c:v>
                </c:pt>
                <c:pt idx="1662">
                  <c:v>44334</c:v>
                </c:pt>
                <c:pt idx="1663">
                  <c:v>44335</c:v>
                </c:pt>
                <c:pt idx="1664">
                  <c:v>44336</c:v>
                </c:pt>
                <c:pt idx="1665">
                  <c:v>44337</c:v>
                </c:pt>
                <c:pt idx="1666">
                  <c:v>44340</c:v>
                </c:pt>
                <c:pt idx="1667">
                  <c:v>44341</c:v>
                </c:pt>
                <c:pt idx="1668">
                  <c:v>44342</c:v>
                </c:pt>
                <c:pt idx="1669">
                  <c:v>44343</c:v>
                </c:pt>
                <c:pt idx="1670">
                  <c:v>44344</c:v>
                </c:pt>
                <c:pt idx="1671">
                  <c:v>44347</c:v>
                </c:pt>
                <c:pt idx="1672">
                  <c:v>44348</c:v>
                </c:pt>
                <c:pt idx="1673">
                  <c:v>44349</c:v>
                </c:pt>
                <c:pt idx="1674">
                  <c:v>44350</c:v>
                </c:pt>
                <c:pt idx="1675">
                  <c:v>44351</c:v>
                </c:pt>
                <c:pt idx="1676">
                  <c:v>44354</c:v>
                </c:pt>
                <c:pt idx="1677">
                  <c:v>44355</c:v>
                </c:pt>
                <c:pt idx="1678">
                  <c:v>44356</c:v>
                </c:pt>
                <c:pt idx="1679">
                  <c:v>44357</c:v>
                </c:pt>
                <c:pt idx="1680">
                  <c:v>44358</c:v>
                </c:pt>
                <c:pt idx="1681">
                  <c:v>44361</c:v>
                </c:pt>
                <c:pt idx="1682">
                  <c:v>44362</c:v>
                </c:pt>
                <c:pt idx="1683">
                  <c:v>44363</c:v>
                </c:pt>
                <c:pt idx="1684">
                  <c:v>44364</c:v>
                </c:pt>
                <c:pt idx="1685">
                  <c:v>44365</c:v>
                </c:pt>
              </c:numCache>
            </c:numRef>
          </c:cat>
          <c:val>
            <c:numRef>
              <c:f>Hoja1!$F$2:$F$1687</c:f>
              <c:numCache>
                <c:formatCode>0.000</c:formatCode>
                <c:ptCount val="1686"/>
                <c:pt idx="0">
                  <c:v>160.07</c:v>
                </c:pt>
                <c:pt idx="1">
                  <c:v>156.29499999999999</c:v>
                </c:pt>
                <c:pt idx="2">
                  <c:v>156.495</c:v>
                </c:pt>
                <c:pt idx="3">
                  <c:v>155.86500000000001</c:v>
                </c:pt>
                <c:pt idx="4">
                  <c:v>155.97499999999999</c:v>
                </c:pt>
                <c:pt idx="5">
                  <c:v>154.55000000000001</c:v>
                </c:pt>
                <c:pt idx="6">
                  <c:v>148.66</c:v>
                </c:pt>
                <c:pt idx="7">
                  <c:v>147.17500000000001</c:v>
                </c:pt>
                <c:pt idx="8">
                  <c:v>151.39500000000001</c:v>
                </c:pt>
                <c:pt idx="9">
                  <c:v>150.70500000000001</c:v>
                </c:pt>
                <c:pt idx="10">
                  <c:v>155.06</c:v>
                </c:pt>
                <c:pt idx="12">
                  <c:v>151.46</c:v>
                </c:pt>
                <c:pt idx="13">
                  <c:v>154.38999999999999</c:v>
                </c:pt>
                <c:pt idx="14">
                  <c:v>155.16499999999999</c:v>
                </c:pt>
                <c:pt idx="15">
                  <c:v>157.995</c:v>
                </c:pt>
                <c:pt idx="16">
                  <c:v>155.22999999999999</c:v>
                </c:pt>
                <c:pt idx="17">
                  <c:v>158.155</c:v>
                </c:pt>
                <c:pt idx="18">
                  <c:v>154.97999999999999</c:v>
                </c:pt>
                <c:pt idx="19">
                  <c:v>154.465</c:v>
                </c:pt>
                <c:pt idx="20">
                  <c:v>164.95500000000001</c:v>
                </c:pt>
                <c:pt idx="21">
                  <c:v>170.5</c:v>
                </c:pt>
                <c:pt idx="22">
                  <c:v>179.27500000000001</c:v>
                </c:pt>
                <c:pt idx="23">
                  <c:v>171.285</c:v>
                </c:pt>
                <c:pt idx="24">
                  <c:v>176.215</c:v>
                </c:pt>
                <c:pt idx="25">
                  <c:v>179.66</c:v>
                </c:pt>
                <c:pt idx="26">
                  <c:v>183.41499999999999</c:v>
                </c:pt>
                <c:pt idx="27">
                  <c:v>178.57</c:v>
                </c:pt>
                <c:pt idx="28">
                  <c:v>176.48500000000001</c:v>
                </c:pt>
                <c:pt idx="29">
                  <c:v>185.245</c:v>
                </c:pt>
                <c:pt idx="30">
                  <c:v>189.39</c:v>
                </c:pt>
                <c:pt idx="32">
                  <c:v>189.36500000000001</c:v>
                </c:pt>
                <c:pt idx="33">
                  <c:v>185.065</c:v>
                </c:pt>
                <c:pt idx="34">
                  <c:v>184.63</c:v>
                </c:pt>
                <c:pt idx="35">
                  <c:v>185.93</c:v>
                </c:pt>
                <c:pt idx="36">
                  <c:v>184.54</c:v>
                </c:pt>
                <c:pt idx="37">
                  <c:v>181.01499999999999</c:v>
                </c:pt>
                <c:pt idx="38">
                  <c:v>190.36</c:v>
                </c:pt>
                <c:pt idx="39">
                  <c:v>187.33</c:v>
                </c:pt>
                <c:pt idx="40">
                  <c:v>191.87</c:v>
                </c:pt>
                <c:pt idx="41">
                  <c:v>183.10499999999999</c:v>
                </c:pt>
                <c:pt idx="42">
                  <c:v>188.07499999999999</c:v>
                </c:pt>
                <c:pt idx="43">
                  <c:v>185.255</c:v>
                </c:pt>
                <c:pt idx="44">
                  <c:v>183.48</c:v>
                </c:pt>
                <c:pt idx="45">
                  <c:v>182.27500000000001</c:v>
                </c:pt>
                <c:pt idx="46">
                  <c:v>178.48</c:v>
                </c:pt>
                <c:pt idx="47">
                  <c:v>175.45</c:v>
                </c:pt>
                <c:pt idx="48">
                  <c:v>176.04</c:v>
                </c:pt>
                <c:pt idx="49">
                  <c:v>172.435</c:v>
                </c:pt>
                <c:pt idx="50">
                  <c:v>166.07499999999999</c:v>
                </c:pt>
                <c:pt idx="51">
                  <c:v>163.58500000000001</c:v>
                </c:pt>
                <c:pt idx="52">
                  <c:v>163.09</c:v>
                </c:pt>
                <c:pt idx="53">
                  <c:v>170.55</c:v>
                </c:pt>
                <c:pt idx="54">
                  <c:v>165.63</c:v>
                </c:pt>
                <c:pt idx="55">
                  <c:v>166.05500000000001</c:v>
                </c:pt>
                <c:pt idx="56">
                  <c:v>166.27</c:v>
                </c:pt>
                <c:pt idx="57">
                  <c:v>164.65</c:v>
                </c:pt>
                <c:pt idx="58">
                  <c:v>166.85499999999999</c:v>
                </c:pt>
                <c:pt idx="59">
                  <c:v>173.13499999999999</c:v>
                </c:pt>
                <c:pt idx="60">
                  <c:v>167.875</c:v>
                </c:pt>
                <c:pt idx="61">
                  <c:v>168.32</c:v>
                </c:pt>
                <c:pt idx="62">
                  <c:v>165.47</c:v>
                </c:pt>
                <c:pt idx="63">
                  <c:v>169.19</c:v>
                </c:pt>
                <c:pt idx="64">
                  <c:v>162.5</c:v>
                </c:pt>
                <c:pt idx="66">
                  <c:v>169.55500000000001</c:v>
                </c:pt>
                <c:pt idx="67">
                  <c:v>171.63</c:v>
                </c:pt>
                <c:pt idx="68">
                  <c:v>164.31</c:v>
                </c:pt>
                <c:pt idx="69">
                  <c:v>167.68</c:v>
                </c:pt>
                <c:pt idx="70">
                  <c:v>171.86</c:v>
                </c:pt>
                <c:pt idx="71">
                  <c:v>173.18</c:v>
                </c:pt>
                <c:pt idx="72">
                  <c:v>174.995</c:v>
                </c:pt>
                <c:pt idx="73">
                  <c:v>183.755</c:v>
                </c:pt>
                <c:pt idx="74">
                  <c:v>186.1</c:v>
                </c:pt>
                <c:pt idx="75">
                  <c:v>183.36500000000001</c:v>
                </c:pt>
                <c:pt idx="76">
                  <c:v>182.58500000000001</c:v>
                </c:pt>
                <c:pt idx="77">
                  <c:v>180.14500000000001</c:v>
                </c:pt>
                <c:pt idx="78">
                  <c:v>181.85499999999999</c:v>
                </c:pt>
                <c:pt idx="79">
                  <c:v>187.66499999999999</c:v>
                </c:pt>
                <c:pt idx="80">
                  <c:v>187.905</c:v>
                </c:pt>
                <c:pt idx="81">
                  <c:v>187.39</c:v>
                </c:pt>
                <c:pt idx="82">
                  <c:v>186.98500000000001</c:v>
                </c:pt>
                <c:pt idx="83">
                  <c:v>190.38499999999999</c:v>
                </c:pt>
                <c:pt idx="84">
                  <c:v>193.54</c:v>
                </c:pt>
                <c:pt idx="85">
                  <c:v>195.02</c:v>
                </c:pt>
                <c:pt idx="86">
                  <c:v>194.62</c:v>
                </c:pt>
                <c:pt idx="87">
                  <c:v>198.95</c:v>
                </c:pt>
                <c:pt idx="88">
                  <c:v>198.935</c:v>
                </c:pt>
                <c:pt idx="89">
                  <c:v>193.22</c:v>
                </c:pt>
                <c:pt idx="90">
                  <c:v>192.32</c:v>
                </c:pt>
                <c:pt idx="91">
                  <c:v>191.24</c:v>
                </c:pt>
                <c:pt idx="92">
                  <c:v>196.14</c:v>
                </c:pt>
                <c:pt idx="93">
                  <c:v>196.785</c:v>
                </c:pt>
                <c:pt idx="94">
                  <c:v>196.785</c:v>
                </c:pt>
                <c:pt idx="95">
                  <c:v>196.95500000000001</c:v>
                </c:pt>
                <c:pt idx="96">
                  <c:v>195.255</c:v>
                </c:pt>
                <c:pt idx="97">
                  <c:v>189.29499999999999</c:v>
                </c:pt>
                <c:pt idx="98">
                  <c:v>190.9</c:v>
                </c:pt>
                <c:pt idx="99">
                  <c:v>194.965</c:v>
                </c:pt>
                <c:pt idx="100">
                  <c:v>191.52500000000001</c:v>
                </c:pt>
                <c:pt idx="102">
                  <c:v>186.64500000000001</c:v>
                </c:pt>
                <c:pt idx="103">
                  <c:v>182.035</c:v>
                </c:pt>
                <c:pt idx="104">
                  <c:v>183.61500000000001</c:v>
                </c:pt>
                <c:pt idx="105">
                  <c:v>191.37</c:v>
                </c:pt>
                <c:pt idx="106">
                  <c:v>188.91499999999999</c:v>
                </c:pt>
                <c:pt idx="107">
                  <c:v>190.22499999999999</c:v>
                </c:pt>
                <c:pt idx="108">
                  <c:v>184.36500000000001</c:v>
                </c:pt>
                <c:pt idx="109">
                  <c:v>179.16499999999999</c:v>
                </c:pt>
                <c:pt idx="110">
                  <c:v>178.46</c:v>
                </c:pt>
                <c:pt idx="111">
                  <c:v>177.48</c:v>
                </c:pt>
                <c:pt idx="112">
                  <c:v>183.91499999999999</c:v>
                </c:pt>
                <c:pt idx="113">
                  <c:v>187.09</c:v>
                </c:pt>
                <c:pt idx="114">
                  <c:v>184.85</c:v>
                </c:pt>
                <c:pt idx="115">
                  <c:v>181.62</c:v>
                </c:pt>
                <c:pt idx="116">
                  <c:v>179.23</c:v>
                </c:pt>
                <c:pt idx="117">
                  <c:v>179.49</c:v>
                </c:pt>
                <c:pt idx="118">
                  <c:v>183.10499999999999</c:v>
                </c:pt>
                <c:pt idx="119">
                  <c:v>183.39500000000001</c:v>
                </c:pt>
                <c:pt idx="120">
                  <c:v>177.89</c:v>
                </c:pt>
                <c:pt idx="121">
                  <c:v>176.86500000000001</c:v>
                </c:pt>
                <c:pt idx="122">
                  <c:v>180.245</c:v>
                </c:pt>
                <c:pt idx="123">
                  <c:v>179.11</c:v>
                </c:pt>
                <c:pt idx="124">
                  <c:v>179.10499999999999</c:v>
                </c:pt>
                <c:pt idx="125">
                  <c:v>178.28</c:v>
                </c:pt>
                <c:pt idx="126">
                  <c:v>175.91</c:v>
                </c:pt>
                <c:pt idx="127">
                  <c:v>181.86500000000001</c:v>
                </c:pt>
                <c:pt idx="128">
                  <c:v>177.505</c:v>
                </c:pt>
                <c:pt idx="129">
                  <c:v>178.715</c:v>
                </c:pt>
                <c:pt idx="131">
                  <c:v>165.715</c:v>
                </c:pt>
                <c:pt idx="132">
                  <c:v>165.70500000000001</c:v>
                </c:pt>
                <c:pt idx="133">
                  <c:v>166.345</c:v>
                </c:pt>
                <c:pt idx="134">
                  <c:v>168.22499999999999</c:v>
                </c:pt>
                <c:pt idx="135">
                  <c:v>168.14</c:v>
                </c:pt>
                <c:pt idx="136">
                  <c:v>164.82</c:v>
                </c:pt>
                <c:pt idx="137">
                  <c:v>166.405</c:v>
                </c:pt>
                <c:pt idx="138">
                  <c:v>160.60499999999999</c:v>
                </c:pt>
                <c:pt idx="139">
                  <c:v>161.12</c:v>
                </c:pt>
                <c:pt idx="140">
                  <c:v>161.285</c:v>
                </c:pt>
                <c:pt idx="141">
                  <c:v>160.465</c:v>
                </c:pt>
                <c:pt idx="142">
                  <c:v>162.34</c:v>
                </c:pt>
                <c:pt idx="143">
                  <c:v>162.39500000000001</c:v>
                </c:pt>
                <c:pt idx="144">
                  <c:v>160.63499999999999</c:v>
                </c:pt>
                <c:pt idx="145">
                  <c:v>157.89500000000001</c:v>
                </c:pt>
                <c:pt idx="146">
                  <c:v>154.41</c:v>
                </c:pt>
                <c:pt idx="147">
                  <c:v>155.01499999999999</c:v>
                </c:pt>
                <c:pt idx="148">
                  <c:v>154.565</c:v>
                </c:pt>
                <c:pt idx="149">
                  <c:v>154.965</c:v>
                </c:pt>
                <c:pt idx="150">
                  <c:v>153.13999999999999</c:v>
                </c:pt>
                <c:pt idx="151">
                  <c:v>147.42500000000001</c:v>
                </c:pt>
                <c:pt idx="152">
                  <c:v>149.375</c:v>
                </c:pt>
                <c:pt idx="153">
                  <c:v>148.47499999999999</c:v>
                </c:pt>
                <c:pt idx="154">
                  <c:v>149.51499999999999</c:v>
                </c:pt>
                <c:pt idx="155">
                  <c:v>148.63499999999999</c:v>
                </c:pt>
                <c:pt idx="156">
                  <c:v>153.51</c:v>
                </c:pt>
                <c:pt idx="157">
                  <c:v>151.215</c:v>
                </c:pt>
                <c:pt idx="158">
                  <c:v>154.065</c:v>
                </c:pt>
                <c:pt idx="159">
                  <c:v>152.16999999999999</c:v>
                </c:pt>
                <c:pt idx="160">
                  <c:v>150.715</c:v>
                </c:pt>
                <c:pt idx="161">
                  <c:v>150.505</c:v>
                </c:pt>
                <c:pt idx="162">
                  <c:v>150.31</c:v>
                </c:pt>
                <c:pt idx="163">
                  <c:v>146.1</c:v>
                </c:pt>
                <c:pt idx="164">
                  <c:v>144.51</c:v>
                </c:pt>
                <c:pt idx="165">
                  <c:v>141.36500000000001</c:v>
                </c:pt>
                <c:pt idx="166">
                  <c:v>133.99</c:v>
                </c:pt>
                <c:pt idx="167">
                  <c:v>134.32</c:v>
                </c:pt>
                <c:pt idx="168">
                  <c:v>133.215</c:v>
                </c:pt>
                <c:pt idx="169">
                  <c:v>144.9</c:v>
                </c:pt>
                <c:pt idx="170">
                  <c:v>150.88999999999999</c:v>
                </c:pt>
                <c:pt idx="171">
                  <c:v>163.79499999999999</c:v>
                </c:pt>
                <c:pt idx="172">
                  <c:v>150.91499999999999</c:v>
                </c:pt>
                <c:pt idx="173">
                  <c:v>153.04499999999999</c:v>
                </c:pt>
                <c:pt idx="174">
                  <c:v>154.13</c:v>
                </c:pt>
                <c:pt idx="175">
                  <c:v>151.77500000000001</c:v>
                </c:pt>
                <c:pt idx="177">
                  <c:v>152.005</c:v>
                </c:pt>
                <c:pt idx="178">
                  <c:v>145.16</c:v>
                </c:pt>
                <c:pt idx="179">
                  <c:v>150.095</c:v>
                </c:pt>
                <c:pt idx="180">
                  <c:v>146.875</c:v>
                </c:pt>
                <c:pt idx="181">
                  <c:v>141.22499999999999</c:v>
                </c:pt>
                <c:pt idx="182">
                  <c:v>140.82499999999999</c:v>
                </c:pt>
                <c:pt idx="183">
                  <c:v>144.76499999999999</c:v>
                </c:pt>
                <c:pt idx="184">
                  <c:v>142.995</c:v>
                </c:pt>
                <c:pt idx="185">
                  <c:v>137.44499999999999</c:v>
                </c:pt>
                <c:pt idx="186">
                  <c:v>139.875</c:v>
                </c:pt>
                <c:pt idx="187">
                  <c:v>142.57499999999999</c:v>
                </c:pt>
                <c:pt idx="188">
                  <c:v>141.185</c:v>
                </c:pt>
                <c:pt idx="189">
                  <c:v>143.745</c:v>
                </c:pt>
                <c:pt idx="190">
                  <c:v>143.375</c:v>
                </c:pt>
                <c:pt idx="191">
                  <c:v>139.47</c:v>
                </c:pt>
                <c:pt idx="192">
                  <c:v>143.13499999999999</c:v>
                </c:pt>
                <c:pt idx="193">
                  <c:v>146.51</c:v>
                </c:pt>
                <c:pt idx="194">
                  <c:v>145.28</c:v>
                </c:pt>
                <c:pt idx="195">
                  <c:v>146.11500000000001</c:v>
                </c:pt>
                <c:pt idx="196">
                  <c:v>147.97999999999999</c:v>
                </c:pt>
                <c:pt idx="197">
                  <c:v>153.4</c:v>
                </c:pt>
                <c:pt idx="198">
                  <c:v>149.785</c:v>
                </c:pt>
                <c:pt idx="199">
                  <c:v>151.55500000000001</c:v>
                </c:pt>
                <c:pt idx="200">
                  <c:v>150.38999999999999</c:v>
                </c:pt>
                <c:pt idx="201">
                  <c:v>141.61500000000001</c:v>
                </c:pt>
                <c:pt idx="202">
                  <c:v>139.47999999999999</c:v>
                </c:pt>
                <c:pt idx="203">
                  <c:v>140.45500000000001</c:v>
                </c:pt>
                <c:pt idx="204">
                  <c:v>140.88</c:v>
                </c:pt>
                <c:pt idx="205">
                  <c:v>142.035</c:v>
                </c:pt>
                <c:pt idx="206">
                  <c:v>137.46</c:v>
                </c:pt>
                <c:pt idx="207">
                  <c:v>137.89500000000001</c:v>
                </c:pt>
                <c:pt idx="208">
                  <c:v>138.07499999999999</c:v>
                </c:pt>
                <c:pt idx="209">
                  <c:v>140.25</c:v>
                </c:pt>
                <c:pt idx="210">
                  <c:v>138.815</c:v>
                </c:pt>
                <c:pt idx="211">
                  <c:v>136.13999999999999</c:v>
                </c:pt>
                <c:pt idx="212">
                  <c:v>136.44</c:v>
                </c:pt>
                <c:pt idx="213">
                  <c:v>143.13999999999999</c:v>
                </c:pt>
                <c:pt idx="214">
                  <c:v>143.215</c:v>
                </c:pt>
                <c:pt idx="215">
                  <c:v>145.04499999999999</c:v>
                </c:pt>
                <c:pt idx="216">
                  <c:v>144.44</c:v>
                </c:pt>
                <c:pt idx="217">
                  <c:v>152.85</c:v>
                </c:pt>
                <c:pt idx="218">
                  <c:v>145.6</c:v>
                </c:pt>
                <c:pt idx="219">
                  <c:v>143.89500000000001</c:v>
                </c:pt>
                <c:pt idx="220">
                  <c:v>145.08500000000001</c:v>
                </c:pt>
                <c:pt idx="221">
                  <c:v>143.11500000000001</c:v>
                </c:pt>
                <c:pt idx="222">
                  <c:v>144.27500000000001</c:v>
                </c:pt>
                <c:pt idx="223">
                  <c:v>139.44499999999999</c:v>
                </c:pt>
                <c:pt idx="224">
                  <c:v>134.785</c:v>
                </c:pt>
                <c:pt idx="225">
                  <c:v>131.13</c:v>
                </c:pt>
                <c:pt idx="226">
                  <c:v>130.63499999999999</c:v>
                </c:pt>
                <c:pt idx="227">
                  <c:v>128.435</c:v>
                </c:pt>
                <c:pt idx="228">
                  <c:v>129.29</c:v>
                </c:pt>
                <c:pt idx="229">
                  <c:v>128.80500000000001</c:v>
                </c:pt>
                <c:pt idx="230">
                  <c:v>129.505</c:v>
                </c:pt>
                <c:pt idx="231">
                  <c:v>130.55500000000001</c:v>
                </c:pt>
                <c:pt idx="232">
                  <c:v>133.61000000000001</c:v>
                </c:pt>
                <c:pt idx="233">
                  <c:v>134.04499999999999</c:v>
                </c:pt>
                <c:pt idx="236">
                  <c:v>126.17</c:v>
                </c:pt>
                <c:pt idx="237">
                  <c:v>126.02500000000001</c:v>
                </c:pt>
                <c:pt idx="238">
                  <c:v>119.49</c:v>
                </c:pt>
                <c:pt idx="239">
                  <c:v>125.735</c:v>
                </c:pt>
                <c:pt idx="240">
                  <c:v>124.09</c:v>
                </c:pt>
                <c:pt idx="241">
                  <c:v>118.83499999999999</c:v>
                </c:pt>
                <c:pt idx="242">
                  <c:v>117.42</c:v>
                </c:pt>
                <c:pt idx="243">
                  <c:v>115.765</c:v>
                </c:pt>
                <c:pt idx="244">
                  <c:v>113.51</c:v>
                </c:pt>
                <c:pt idx="245">
                  <c:v>103.31</c:v>
                </c:pt>
                <c:pt idx="246">
                  <c:v>100.02</c:v>
                </c:pt>
                <c:pt idx="247">
                  <c:v>102.42</c:v>
                </c:pt>
                <c:pt idx="248">
                  <c:v>100.47</c:v>
                </c:pt>
                <c:pt idx="249">
                  <c:v>100.655</c:v>
                </c:pt>
                <c:pt idx="250">
                  <c:v>103.21</c:v>
                </c:pt>
                <c:pt idx="251">
                  <c:v>105.13</c:v>
                </c:pt>
                <c:pt idx="252">
                  <c:v>104.01</c:v>
                </c:pt>
                <c:pt idx="253">
                  <c:v>107.91500000000001</c:v>
                </c:pt>
                <c:pt idx="254">
                  <c:v>106.56</c:v>
                </c:pt>
                <c:pt idx="256">
                  <c:v>105.455</c:v>
                </c:pt>
                <c:pt idx="257">
                  <c:v>108.995</c:v>
                </c:pt>
                <c:pt idx="258">
                  <c:v>105.6</c:v>
                </c:pt>
                <c:pt idx="259">
                  <c:v>106.765</c:v>
                </c:pt>
                <c:pt idx="261">
                  <c:v>107.09</c:v>
                </c:pt>
                <c:pt idx="262">
                  <c:v>107.655</c:v>
                </c:pt>
                <c:pt idx="263">
                  <c:v>103.69499999999999</c:v>
                </c:pt>
                <c:pt idx="264">
                  <c:v>101.685</c:v>
                </c:pt>
                <c:pt idx="265">
                  <c:v>100.31</c:v>
                </c:pt>
                <c:pt idx="266">
                  <c:v>97.665000000000006</c:v>
                </c:pt>
                <c:pt idx="267">
                  <c:v>94.96</c:v>
                </c:pt>
                <c:pt idx="268">
                  <c:v>93.44</c:v>
                </c:pt>
                <c:pt idx="269">
                  <c:v>94.405000000000001</c:v>
                </c:pt>
                <c:pt idx="270">
                  <c:v>89.855000000000004</c:v>
                </c:pt>
                <c:pt idx="272">
                  <c:v>87.37</c:v>
                </c:pt>
                <c:pt idx="273">
                  <c:v>83.08</c:v>
                </c:pt>
                <c:pt idx="274">
                  <c:v>86.61</c:v>
                </c:pt>
                <c:pt idx="275">
                  <c:v>97.734999999999999</c:v>
                </c:pt>
                <c:pt idx="276">
                  <c:v>92.01</c:v>
                </c:pt>
                <c:pt idx="277">
                  <c:v>94.38</c:v>
                </c:pt>
                <c:pt idx="278">
                  <c:v>99.825000000000003</c:v>
                </c:pt>
                <c:pt idx="279">
                  <c:v>100.87</c:v>
                </c:pt>
                <c:pt idx="280">
                  <c:v>104.42</c:v>
                </c:pt>
                <c:pt idx="281">
                  <c:v>100.77500000000001</c:v>
                </c:pt>
                <c:pt idx="282">
                  <c:v>99.215000000000003</c:v>
                </c:pt>
                <c:pt idx="283">
                  <c:v>105.985</c:v>
                </c:pt>
                <c:pt idx="284">
                  <c:v>105.425</c:v>
                </c:pt>
                <c:pt idx="285">
                  <c:v>102.9</c:v>
                </c:pt>
                <c:pt idx="286">
                  <c:v>101.715</c:v>
                </c:pt>
                <c:pt idx="287">
                  <c:v>94.364999999999995</c:v>
                </c:pt>
                <c:pt idx="288">
                  <c:v>94.09</c:v>
                </c:pt>
                <c:pt idx="289">
                  <c:v>95.11</c:v>
                </c:pt>
                <c:pt idx="290">
                  <c:v>103.55500000000001</c:v>
                </c:pt>
                <c:pt idx="292">
                  <c:v>98.825000000000003</c:v>
                </c:pt>
                <c:pt idx="293">
                  <c:v>105.04</c:v>
                </c:pt>
                <c:pt idx="294">
                  <c:v>103.795</c:v>
                </c:pt>
                <c:pt idx="295">
                  <c:v>98.05</c:v>
                </c:pt>
                <c:pt idx="296">
                  <c:v>100.01</c:v>
                </c:pt>
                <c:pt idx="297">
                  <c:v>96.46</c:v>
                </c:pt>
                <c:pt idx="298">
                  <c:v>100.315</c:v>
                </c:pt>
                <c:pt idx="299">
                  <c:v>101.825</c:v>
                </c:pt>
                <c:pt idx="300">
                  <c:v>100.87</c:v>
                </c:pt>
                <c:pt idx="301">
                  <c:v>104.87</c:v>
                </c:pt>
                <c:pt idx="302">
                  <c:v>105.875</c:v>
                </c:pt>
                <c:pt idx="303">
                  <c:v>107.15</c:v>
                </c:pt>
                <c:pt idx="304">
                  <c:v>107.395</c:v>
                </c:pt>
                <c:pt idx="305">
                  <c:v>111.88</c:v>
                </c:pt>
                <c:pt idx="306">
                  <c:v>118.5</c:v>
                </c:pt>
                <c:pt idx="307">
                  <c:v>116.625</c:v>
                </c:pt>
                <c:pt idx="308">
                  <c:v>119.895</c:v>
                </c:pt>
                <c:pt idx="309">
                  <c:v>118.235</c:v>
                </c:pt>
                <c:pt idx="310">
                  <c:v>117.925</c:v>
                </c:pt>
                <c:pt idx="311">
                  <c:v>113.85</c:v>
                </c:pt>
                <c:pt idx="312">
                  <c:v>113.52500000000001</c:v>
                </c:pt>
                <c:pt idx="313">
                  <c:v>118.94499999999999</c:v>
                </c:pt>
                <c:pt idx="314">
                  <c:v>120.75</c:v>
                </c:pt>
                <c:pt idx="315">
                  <c:v>118.16</c:v>
                </c:pt>
                <c:pt idx="316">
                  <c:v>117.36499999999999</c:v>
                </c:pt>
                <c:pt idx="317">
                  <c:v>119.96</c:v>
                </c:pt>
                <c:pt idx="318">
                  <c:v>114.15</c:v>
                </c:pt>
                <c:pt idx="319">
                  <c:v>110.66500000000001</c:v>
                </c:pt>
                <c:pt idx="321">
                  <c:v>108.51</c:v>
                </c:pt>
                <c:pt idx="322">
                  <c:v>107.175</c:v>
                </c:pt>
                <c:pt idx="323">
                  <c:v>108.845</c:v>
                </c:pt>
                <c:pt idx="324">
                  <c:v>112.3</c:v>
                </c:pt>
                <c:pt idx="325">
                  <c:v>107.595</c:v>
                </c:pt>
                <c:pt idx="326">
                  <c:v>103.015</c:v>
                </c:pt>
                <c:pt idx="327">
                  <c:v>101.46</c:v>
                </c:pt>
                <c:pt idx="328">
                  <c:v>108.655</c:v>
                </c:pt>
                <c:pt idx="329">
                  <c:v>107.795</c:v>
                </c:pt>
                <c:pt idx="330">
                  <c:v>116.215</c:v>
                </c:pt>
                <c:pt idx="331">
                  <c:v>116.77</c:v>
                </c:pt>
                <c:pt idx="332">
                  <c:v>123.265</c:v>
                </c:pt>
                <c:pt idx="333">
                  <c:v>122.56</c:v>
                </c:pt>
                <c:pt idx="334">
                  <c:v>121.63</c:v>
                </c:pt>
                <c:pt idx="335">
                  <c:v>119.845</c:v>
                </c:pt>
                <c:pt idx="336">
                  <c:v>120.64</c:v>
                </c:pt>
                <c:pt idx="337">
                  <c:v>123.44499999999999</c:v>
                </c:pt>
                <c:pt idx="338">
                  <c:v>130.345</c:v>
                </c:pt>
                <c:pt idx="339">
                  <c:v>126.855</c:v>
                </c:pt>
                <c:pt idx="340">
                  <c:v>127.66500000000001</c:v>
                </c:pt>
                <c:pt idx="341">
                  <c:v>125.98</c:v>
                </c:pt>
                <c:pt idx="342">
                  <c:v>130.07499999999999</c:v>
                </c:pt>
                <c:pt idx="343">
                  <c:v>134.82499999999999</c:v>
                </c:pt>
                <c:pt idx="344">
                  <c:v>136.96</c:v>
                </c:pt>
                <c:pt idx="345">
                  <c:v>135.1</c:v>
                </c:pt>
                <c:pt idx="346">
                  <c:v>131.97499999999999</c:v>
                </c:pt>
                <c:pt idx="347">
                  <c:v>129.88999999999999</c:v>
                </c:pt>
                <c:pt idx="348">
                  <c:v>129.39500000000001</c:v>
                </c:pt>
                <c:pt idx="349">
                  <c:v>129.37</c:v>
                </c:pt>
                <c:pt idx="350">
                  <c:v>130.33000000000001</c:v>
                </c:pt>
                <c:pt idx="351">
                  <c:v>125.05500000000001</c:v>
                </c:pt>
                <c:pt idx="352">
                  <c:v>130.125</c:v>
                </c:pt>
                <c:pt idx="353">
                  <c:v>135.79499999999999</c:v>
                </c:pt>
                <c:pt idx="354">
                  <c:v>135.65</c:v>
                </c:pt>
                <c:pt idx="355">
                  <c:v>136.785</c:v>
                </c:pt>
                <c:pt idx="356">
                  <c:v>140.76</c:v>
                </c:pt>
                <c:pt idx="357">
                  <c:v>143.36500000000001</c:v>
                </c:pt>
                <c:pt idx="358">
                  <c:v>144.98500000000001</c:v>
                </c:pt>
                <c:pt idx="359">
                  <c:v>144.53</c:v>
                </c:pt>
                <c:pt idx="360">
                  <c:v>145.625</c:v>
                </c:pt>
                <c:pt idx="361">
                  <c:v>144.42500000000001</c:v>
                </c:pt>
                <c:pt idx="362">
                  <c:v>145.69499999999999</c:v>
                </c:pt>
                <c:pt idx="363">
                  <c:v>148.14500000000001</c:v>
                </c:pt>
                <c:pt idx="364">
                  <c:v>146.83000000000001</c:v>
                </c:pt>
                <c:pt idx="365">
                  <c:v>146.25</c:v>
                </c:pt>
                <c:pt idx="367">
                  <c:v>146.21</c:v>
                </c:pt>
                <c:pt idx="368">
                  <c:v>146.51499999999999</c:v>
                </c:pt>
                <c:pt idx="369">
                  <c:v>147.43</c:v>
                </c:pt>
                <c:pt idx="370">
                  <c:v>145.48500000000001</c:v>
                </c:pt>
                <c:pt idx="371">
                  <c:v>147.36000000000001</c:v>
                </c:pt>
                <c:pt idx="372">
                  <c:v>151.27500000000001</c:v>
                </c:pt>
                <c:pt idx="373">
                  <c:v>154.15</c:v>
                </c:pt>
                <c:pt idx="374">
                  <c:v>152.22</c:v>
                </c:pt>
                <c:pt idx="375">
                  <c:v>148.57499999999999</c:v>
                </c:pt>
                <c:pt idx="376">
                  <c:v>148.52500000000001</c:v>
                </c:pt>
                <c:pt idx="377">
                  <c:v>147.22499999999999</c:v>
                </c:pt>
                <c:pt idx="378">
                  <c:v>144.83000000000001</c:v>
                </c:pt>
                <c:pt idx="379">
                  <c:v>139.315</c:v>
                </c:pt>
                <c:pt idx="380">
                  <c:v>144.91999999999999</c:v>
                </c:pt>
                <c:pt idx="381">
                  <c:v>149.465</c:v>
                </c:pt>
                <c:pt idx="382">
                  <c:v>148.12</c:v>
                </c:pt>
                <c:pt idx="383">
                  <c:v>147.08000000000001</c:v>
                </c:pt>
                <c:pt idx="384">
                  <c:v>148.83500000000001</c:v>
                </c:pt>
                <c:pt idx="385">
                  <c:v>142.53</c:v>
                </c:pt>
                <c:pt idx="386">
                  <c:v>140.16999999999999</c:v>
                </c:pt>
                <c:pt idx="387">
                  <c:v>144.61000000000001</c:v>
                </c:pt>
                <c:pt idx="388">
                  <c:v>150.97499999999999</c:v>
                </c:pt>
                <c:pt idx="389">
                  <c:v>145.69499999999999</c:v>
                </c:pt>
                <c:pt idx="390">
                  <c:v>147.82499999999999</c:v>
                </c:pt>
                <c:pt idx="392">
                  <c:v>141.16</c:v>
                </c:pt>
                <c:pt idx="393">
                  <c:v>143.66</c:v>
                </c:pt>
                <c:pt idx="394">
                  <c:v>136.88499999999999</c:v>
                </c:pt>
                <c:pt idx="395">
                  <c:v>137.47999999999999</c:v>
                </c:pt>
                <c:pt idx="396">
                  <c:v>137.80500000000001</c:v>
                </c:pt>
                <c:pt idx="397">
                  <c:v>142.47</c:v>
                </c:pt>
                <c:pt idx="398">
                  <c:v>133.59</c:v>
                </c:pt>
                <c:pt idx="399">
                  <c:v>136.215</c:v>
                </c:pt>
                <c:pt idx="400">
                  <c:v>135.09</c:v>
                </c:pt>
                <c:pt idx="401">
                  <c:v>132.905</c:v>
                </c:pt>
                <c:pt idx="402">
                  <c:v>133.535</c:v>
                </c:pt>
                <c:pt idx="403">
                  <c:v>135.66499999999999</c:v>
                </c:pt>
                <c:pt idx="404">
                  <c:v>132.345</c:v>
                </c:pt>
                <c:pt idx="405">
                  <c:v>131.25</c:v>
                </c:pt>
                <c:pt idx="406">
                  <c:v>128.155</c:v>
                </c:pt>
                <c:pt idx="407">
                  <c:v>129.4</c:v>
                </c:pt>
                <c:pt idx="408">
                  <c:v>126.575</c:v>
                </c:pt>
                <c:pt idx="409">
                  <c:v>124.41500000000001</c:v>
                </c:pt>
                <c:pt idx="410">
                  <c:v>125.425</c:v>
                </c:pt>
                <c:pt idx="411">
                  <c:v>120.86499999999999</c:v>
                </c:pt>
                <c:pt idx="412">
                  <c:v>121.125</c:v>
                </c:pt>
                <c:pt idx="413">
                  <c:v>125.05</c:v>
                </c:pt>
                <c:pt idx="414">
                  <c:v>129.01499999999999</c:v>
                </c:pt>
                <c:pt idx="415">
                  <c:v>128.1</c:v>
                </c:pt>
                <c:pt idx="416">
                  <c:v>130.23500000000001</c:v>
                </c:pt>
                <c:pt idx="417">
                  <c:v>129.37</c:v>
                </c:pt>
                <c:pt idx="418">
                  <c:v>128.34</c:v>
                </c:pt>
                <c:pt idx="419">
                  <c:v>135.815</c:v>
                </c:pt>
                <c:pt idx="420">
                  <c:v>138.035</c:v>
                </c:pt>
                <c:pt idx="421">
                  <c:v>142.11500000000001</c:v>
                </c:pt>
                <c:pt idx="422">
                  <c:v>143.53</c:v>
                </c:pt>
                <c:pt idx="423">
                  <c:v>147.52000000000001</c:v>
                </c:pt>
                <c:pt idx="424">
                  <c:v>150.97499999999999</c:v>
                </c:pt>
                <c:pt idx="425">
                  <c:v>150.285</c:v>
                </c:pt>
                <c:pt idx="426">
                  <c:v>147.315</c:v>
                </c:pt>
                <c:pt idx="427">
                  <c:v>148.88</c:v>
                </c:pt>
                <c:pt idx="428">
                  <c:v>148.78</c:v>
                </c:pt>
                <c:pt idx="429">
                  <c:v>150.11500000000001</c:v>
                </c:pt>
                <c:pt idx="430">
                  <c:v>148.77000000000001</c:v>
                </c:pt>
                <c:pt idx="431">
                  <c:v>147.32499999999999</c:v>
                </c:pt>
                <c:pt idx="432">
                  <c:v>145.38499999999999</c:v>
                </c:pt>
                <c:pt idx="433">
                  <c:v>139.22</c:v>
                </c:pt>
                <c:pt idx="434">
                  <c:v>135.69</c:v>
                </c:pt>
                <c:pt idx="435">
                  <c:v>139.08500000000001</c:v>
                </c:pt>
                <c:pt idx="437">
                  <c:v>138.97499999999999</c:v>
                </c:pt>
                <c:pt idx="438">
                  <c:v>140.44999999999999</c:v>
                </c:pt>
                <c:pt idx="439">
                  <c:v>145.845</c:v>
                </c:pt>
                <c:pt idx="440">
                  <c:v>140.315</c:v>
                </c:pt>
                <c:pt idx="441">
                  <c:v>141.32499999999999</c:v>
                </c:pt>
                <c:pt idx="442">
                  <c:v>139.04</c:v>
                </c:pt>
                <c:pt idx="443">
                  <c:v>135.91999999999999</c:v>
                </c:pt>
                <c:pt idx="444">
                  <c:v>138.745</c:v>
                </c:pt>
                <c:pt idx="445">
                  <c:v>137.01</c:v>
                </c:pt>
                <c:pt idx="446">
                  <c:v>135.76499999999999</c:v>
                </c:pt>
                <c:pt idx="447">
                  <c:v>137.375</c:v>
                </c:pt>
                <c:pt idx="448">
                  <c:v>140.27500000000001</c:v>
                </c:pt>
                <c:pt idx="449">
                  <c:v>143.54499999999999</c:v>
                </c:pt>
                <c:pt idx="450">
                  <c:v>139.35499999999999</c:v>
                </c:pt>
                <c:pt idx="451">
                  <c:v>143.32499999999999</c:v>
                </c:pt>
                <c:pt idx="452">
                  <c:v>139.16499999999999</c:v>
                </c:pt>
                <c:pt idx="453">
                  <c:v>150.1</c:v>
                </c:pt>
                <c:pt idx="454">
                  <c:v>150.52000000000001</c:v>
                </c:pt>
                <c:pt idx="455">
                  <c:v>153.08000000000001</c:v>
                </c:pt>
                <c:pt idx="456">
                  <c:v>156.07</c:v>
                </c:pt>
                <c:pt idx="457">
                  <c:v>154.16499999999999</c:v>
                </c:pt>
                <c:pt idx="458">
                  <c:v>157.005</c:v>
                </c:pt>
                <c:pt idx="459">
                  <c:v>159.08000000000001</c:v>
                </c:pt>
                <c:pt idx="460">
                  <c:v>157.10499999999999</c:v>
                </c:pt>
                <c:pt idx="461">
                  <c:v>160.12</c:v>
                </c:pt>
                <c:pt idx="462">
                  <c:v>156.905</c:v>
                </c:pt>
                <c:pt idx="463">
                  <c:v>155.38</c:v>
                </c:pt>
                <c:pt idx="464">
                  <c:v>156.58500000000001</c:v>
                </c:pt>
                <c:pt idx="465">
                  <c:v>155.30500000000001</c:v>
                </c:pt>
                <c:pt idx="466">
                  <c:v>153.83500000000001</c:v>
                </c:pt>
                <c:pt idx="467">
                  <c:v>155.11000000000001</c:v>
                </c:pt>
                <c:pt idx="468">
                  <c:v>157.04</c:v>
                </c:pt>
                <c:pt idx="469">
                  <c:v>154.285</c:v>
                </c:pt>
                <c:pt idx="470">
                  <c:v>156.35</c:v>
                </c:pt>
                <c:pt idx="471">
                  <c:v>156.905</c:v>
                </c:pt>
                <c:pt idx="472">
                  <c:v>155.38499999999999</c:v>
                </c:pt>
                <c:pt idx="473">
                  <c:v>154.035</c:v>
                </c:pt>
                <c:pt idx="474">
                  <c:v>155.685</c:v>
                </c:pt>
                <c:pt idx="475">
                  <c:v>152.56</c:v>
                </c:pt>
                <c:pt idx="476">
                  <c:v>147.16499999999999</c:v>
                </c:pt>
                <c:pt idx="477">
                  <c:v>145.51499999999999</c:v>
                </c:pt>
                <c:pt idx="478">
                  <c:v>143.15</c:v>
                </c:pt>
                <c:pt idx="479">
                  <c:v>141.82</c:v>
                </c:pt>
                <c:pt idx="480">
                  <c:v>139.28</c:v>
                </c:pt>
                <c:pt idx="481">
                  <c:v>140.06</c:v>
                </c:pt>
                <c:pt idx="482">
                  <c:v>141.11000000000001</c:v>
                </c:pt>
                <c:pt idx="483">
                  <c:v>140.73500000000001</c:v>
                </c:pt>
                <c:pt idx="484">
                  <c:v>140.21</c:v>
                </c:pt>
                <c:pt idx="485">
                  <c:v>137.37</c:v>
                </c:pt>
                <c:pt idx="486">
                  <c:v>136.67500000000001</c:v>
                </c:pt>
                <c:pt idx="487">
                  <c:v>142.26499999999999</c:v>
                </c:pt>
                <c:pt idx="488">
                  <c:v>141.30000000000001</c:v>
                </c:pt>
                <c:pt idx="489">
                  <c:v>141.875</c:v>
                </c:pt>
                <c:pt idx="490">
                  <c:v>142.27000000000001</c:v>
                </c:pt>
                <c:pt idx="491">
                  <c:v>148.75</c:v>
                </c:pt>
                <c:pt idx="492">
                  <c:v>149.255</c:v>
                </c:pt>
                <c:pt idx="493">
                  <c:v>148.49</c:v>
                </c:pt>
                <c:pt idx="496">
                  <c:v>147.95500000000001</c:v>
                </c:pt>
                <c:pt idx="497">
                  <c:v>142.57</c:v>
                </c:pt>
                <c:pt idx="498">
                  <c:v>152.505</c:v>
                </c:pt>
                <c:pt idx="499">
                  <c:v>159.04</c:v>
                </c:pt>
                <c:pt idx="500">
                  <c:v>159.23500000000001</c:v>
                </c:pt>
                <c:pt idx="501">
                  <c:v>158.33500000000001</c:v>
                </c:pt>
                <c:pt idx="502">
                  <c:v>156.69</c:v>
                </c:pt>
                <c:pt idx="503">
                  <c:v>154.84</c:v>
                </c:pt>
                <c:pt idx="504">
                  <c:v>156.74</c:v>
                </c:pt>
                <c:pt idx="505">
                  <c:v>159.11500000000001</c:v>
                </c:pt>
                <c:pt idx="506">
                  <c:v>162.16999999999999</c:v>
                </c:pt>
                <c:pt idx="507">
                  <c:v>162.22</c:v>
                </c:pt>
                <c:pt idx="508">
                  <c:v>159.72499999999999</c:v>
                </c:pt>
                <c:pt idx="509">
                  <c:v>160.17500000000001</c:v>
                </c:pt>
                <c:pt idx="510">
                  <c:v>163.10499999999999</c:v>
                </c:pt>
                <c:pt idx="511">
                  <c:v>162.94999999999999</c:v>
                </c:pt>
                <c:pt idx="512">
                  <c:v>162.80500000000001</c:v>
                </c:pt>
                <c:pt idx="513">
                  <c:v>159.98500000000001</c:v>
                </c:pt>
                <c:pt idx="514">
                  <c:v>162.70500000000001</c:v>
                </c:pt>
                <c:pt idx="515">
                  <c:v>163.995</c:v>
                </c:pt>
                <c:pt idx="517">
                  <c:v>167.38499999999999</c:v>
                </c:pt>
                <c:pt idx="518">
                  <c:v>167.685</c:v>
                </c:pt>
                <c:pt idx="519">
                  <c:v>167.82499999999999</c:v>
                </c:pt>
                <c:pt idx="520">
                  <c:v>168.37</c:v>
                </c:pt>
                <c:pt idx="522">
                  <c:v>162.66999999999999</c:v>
                </c:pt>
                <c:pt idx="523">
                  <c:v>163.69999999999999</c:v>
                </c:pt>
                <c:pt idx="524">
                  <c:v>163.82</c:v>
                </c:pt>
                <c:pt idx="525">
                  <c:v>164.94499999999999</c:v>
                </c:pt>
                <c:pt idx="526">
                  <c:v>158.81</c:v>
                </c:pt>
                <c:pt idx="527">
                  <c:v>156.69</c:v>
                </c:pt>
                <c:pt idx="528">
                  <c:v>160.74</c:v>
                </c:pt>
                <c:pt idx="529">
                  <c:v>162.685</c:v>
                </c:pt>
                <c:pt idx="530">
                  <c:v>160.065</c:v>
                </c:pt>
                <c:pt idx="532">
                  <c:v>160.11000000000001</c:v>
                </c:pt>
                <c:pt idx="533">
                  <c:v>155.19499999999999</c:v>
                </c:pt>
                <c:pt idx="534">
                  <c:v>155.95500000000001</c:v>
                </c:pt>
                <c:pt idx="535">
                  <c:v>159.97999999999999</c:v>
                </c:pt>
                <c:pt idx="536">
                  <c:v>158.185</c:v>
                </c:pt>
                <c:pt idx="537">
                  <c:v>160.33000000000001</c:v>
                </c:pt>
                <c:pt idx="538">
                  <c:v>157.845</c:v>
                </c:pt>
                <c:pt idx="539">
                  <c:v>161.29499999999999</c:v>
                </c:pt>
                <c:pt idx="540">
                  <c:v>159.95500000000001</c:v>
                </c:pt>
                <c:pt idx="541">
                  <c:v>159.66999999999999</c:v>
                </c:pt>
                <c:pt idx="542">
                  <c:v>160.28</c:v>
                </c:pt>
                <c:pt idx="543">
                  <c:v>164.67500000000001</c:v>
                </c:pt>
                <c:pt idx="544">
                  <c:v>162.30500000000001</c:v>
                </c:pt>
                <c:pt idx="545">
                  <c:v>163.63499999999999</c:v>
                </c:pt>
                <c:pt idx="546">
                  <c:v>160.845</c:v>
                </c:pt>
                <c:pt idx="547">
                  <c:v>159.73500000000001</c:v>
                </c:pt>
                <c:pt idx="548">
                  <c:v>161.47499999999999</c:v>
                </c:pt>
                <c:pt idx="549">
                  <c:v>162.02500000000001</c:v>
                </c:pt>
                <c:pt idx="550">
                  <c:v>164.41499999999999</c:v>
                </c:pt>
                <c:pt idx="551">
                  <c:v>160.22999999999999</c:v>
                </c:pt>
                <c:pt idx="552">
                  <c:v>161.12</c:v>
                </c:pt>
                <c:pt idx="553">
                  <c:v>160.65</c:v>
                </c:pt>
                <c:pt idx="554">
                  <c:v>161.11000000000001</c:v>
                </c:pt>
                <c:pt idx="555">
                  <c:v>162.26499999999999</c:v>
                </c:pt>
                <c:pt idx="557">
                  <c:v>162.625</c:v>
                </c:pt>
                <c:pt idx="558">
                  <c:v>161.58500000000001</c:v>
                </c:pt>
                <c:pt idx="559">
                  <c:v>164.44499999999999</c:v>
                </c:pt>
                <c:pt idx="560">
                  <c:v>162.91999999999999</c:v>
                </c:pt>
                <c:pt idx="561">
                  <c:v>162.70500000000001</c:v>
                </c:pt>
                <c:pt idx="562">
                  <c:v>161.54</c:v>
                </c:pt>
                <c:pt idx="563">
                  <c:v>160.21</c:v>
                </c:pt>
                <c:pt idx="564">
                  <c:v>155.88499999999999</c:v>
                </c:pt>
                <c:pt idx="565">
                  <c:v>157.23500000000001</c:v>
                </c:pt>
                <c:pt idx="566">
                  <c:v>158.30000000000001</c:v>
                </c:pt>
                <c:pt idx="567">
                  <c:v>159.24</c:v>
                </c:pt>
                <c:pt idx="568">
                  <c:v>153.41999999999999</c:v>
                </c:pt>
                <c:pt idx="569">
                  <c:v>150.02500000000001</c:v>
                </c:pt>
                <c:pt idx="570">
                  <c:v>147.56</c:v>
                </c:pt>
                <c:pt idx="571">
                  <c:v>147.185</c:v>
                </c:pt>
                <c:pt idx="572">
                  <c:v>146.41499999999999</c:v>
                </c:pt>
                <c:pt idx="573">
                  <c:v>148.74</c:v>
                </c:pt>
                <c:pt idx="574">
                  <c:v>148.155</c:v>
                </c:pt>
                <c:pt idx="575">
                  <c:v>148.75</c:v>
                </c:pt>
                <c:pt idx="576">
                  <c:v>149.285</c:v>
                </c:pt>
                <c:pt idx="577">
                  <c:v>148.28</c:v>
                </c:pt>
                <c:pt idx="578">
                  <c:v>147.68</c:v>
                </c:pt>
                <c:pt idx="579">
                  <c:v>146.81</c:v>
                </c:pt>
                <c:pt idx="580">
                  <c:v>147.76</c:v>
                </c:pt>
                <c:pt idx="581">
                  <c:v>148.35</c:v>
                </c:pt>
                <c:pt idx="582">
                  <c:v>149.48500000000001</c:v>
                </c:pt>
                <c:pt idx="583">
                  <c:v>152.17500000000001</c:v>
                </c:pt>
                <c:pt idx="584">
                  <c:v>153.80000000000001</c:v>
                </c:pt>
                <c:pt idx="585">
                  <c:v>155.08500000000001</c:v>
                </c:pt>
                <c:pt idx="586">
                  <c:v>153.99</c:v>
                </c:pt>
                <c:pt idx="587">
                  <c:v>156.85499999999999</c:v>
                </c:pt>
                <c:pt idx="588">
                  <c:v>157.82499999999999</c:v>
                </c:pt>
                <c:pt idx="589">
                  <c:v>158.63999999999999</c:v>
                </c:pt>
                <c:pt idx="590">
                  <c:v>160.29</c:v>
                </c:pt>
                <c:pt idx="591">
                  <c:v>162.30500000000001</c:v>
                </c:pt>
                <c:pt idx="592">
                  <c:v>162.66</c:v>
                </c:pt>
                <c:pt idx="593">
                  <c:v>163.02500000000001</c:v>
                </c:pt>
                <c:pt idx="594">
                  <c:v>162.94999999999999</c:v>
                </c:pt>
                <c:pt idx="596">
                  <c:v>161.29</c:v>
                </c:pt>
                <c:pt idx="597">
                  <c:v>160.29</c:v>
                </c:pt>
                <c:pt idx="598">
                  <c:v>156.405</c:v>
                </c:pt>
                <c:pt idx="599">
                  <c:v>156.61500000000001</c:v>
                </c:pt>
                <c:pt idx="600">
                  <c:v>154.005</c:v>
                </c:pt>
                <c:pt idx="601">
                  <c:v>153.16999999999999</c:v>
                </c:pt>
                <c:pt idx="602">
                  <c:v>152.89500000000001</c:v>
                </c:pt>
                <c:pt idx="603">
                  <c:v>152.22</c:v>
                </c:pt>
                <c:pt idx="604">
                  <c:v>149.23500000000001</c:v>
                </c:pt>
                <c:pt idx="605">
                  <c:v>148.845</c:v>
                </c:pt>
                <c:pt idx="606">
                  <c:v>147.05500000000001</c:v>
                </c:pt>
                <c:pt idx="607">
                  <c:v>145.1</c:v>
                </c:pt>
                <c:pt idx="608">
                  <c:v>145.48500000000001</c:v>
                </c:pt>
                <c:pt idx="609">
                  <c:v>139.13</c:v>
                </c:pt>
                <c:pt idx="610">
                  <c:v>141.33500000000001</c:v>
                </c:pt>
                <c:pt idx="611">
                  <c:v>143.13499999999999</c:v>
                </c:pt>
                <c:pt idx="612">
                  <c:v>141.86000000000001</c:v>
                </c:pt>
                <c:pt idx="613">
                  <c:v>145.09</c:v>
                </c:pt>
                <c:pt idx="614">
                  <c:v>146.44</c:v>
                </c:pt>
                <c:pt idx="615">
                  <c:v>146.63</c:v>
                </c:pt>
                <c:pt idx="616">
                  <c:v>148.36000000000001</c:v>
                </c:pt>
                <c:pt idx="617">
                  <c:v>148.91499999999999</c:v>
                </c:pt>
                <c:pt idx="618">
                  <c:v>150.65</c:v>
                </c:pt>
                <c:pt idx="619">
                  <c:v>151.905</c:v>
                </c:pt>
                <c:pt idx="620">
                  <c:v>155.82</c:v>
                </c:pt>
                <c:pt idx="621">
                  <c:v>157.785</c:v>
                </c:pt>
                <c:pt idx="622">
                  <c:v>158.29499999999999</c:v>
                </c:pt>
                <c:pt idx="623">
                  <c:v>158.33000000000001</c:v>
                </c:pt>
                <c:pt idx="624">
                  <c:v>152.59</c:v>
                </c:pt>
                <c:pt idx="625">
                  <c:v>154</c:v>
                </c:pt>
                <c:pt idx="627">
                  <c:v>152.72499999999999</c:v>
                </c:pt>
                <c:pt idx="628">
                  <c:v>148.54</c:v>
                </c:pt>
                <c:pt idx="629">
                  <c:v>147.02000000000001</c:v>
                </c:pt>
                <c:pt idx="630">
                  <c:v>145.22999999999999</c:v>
                </c:pt>
                <c:pt idx="631">
                  <c:v>142.20500000000001</c:v>
                </c:pt>
                <c:pt idx="632">
                  <c:v>142.94499999999999</c:v>
                </c:pt>
                <c:pt idx="633">
                  <c:v>137.91999999999999</c:v>
                </c:pt>
                <c:pt idx="634">
                  <c:v>138.72999999999999</c:v>
                </c:pt>
                <c:pt idx="635">
                  <c:v>139.72</c:v>
                </c:pt>
                <c:pt idx="636">
                  <c:v>138.99</c:v>
                </c:pt>
                <c:pt idx="637">
                  <c:v>141.27000000000001</c:v>
                </c:pt>
                <c:pt idx="638">
                  <c:v>137.87</c:v>
                </c:pt>
                <c:pt idx="639">
                  <c:v>138.66</c:v>
                </c:pt>
                <c:pt idx="640">
                  <c:v>140.57499999999999</c:v>
                </c:pt>
                <c:pt idx="641">
                  <c:v>138.91</c:v>
                </c:pt>
                <c:pt idx="642">
                  <c:v>137.44</c:v>
                </c:pt>
                <c:pt idx="643">
                  <c:v>134.255</c:v>
                </c:pt>
                <c:pt idx="644">
                  <c:v>134.56</c:v>
                </c:pt>
                <c:pt idx="645">
                  <c:v>134.94499999999999</c:v>
                </c:pt>
                <c:pt idx="646">
                  <c:v>135.63999999999999</c:v>
                </c:pt>
                <c:pt idx="647">
                  <c:v>139.255</c:v>
                </c:pt>
                <c:pt idx="648">
                  <c:v>141.07499999999999</c:v>
                </c:pt>
                <c:pt idx="649">
                  <c:v>142.35</c:v>
                </c:pt>
                <c:pt idx="650">
                  <c:v>145.48500000000001</c:v>
                </c:pt>
                <c:pt idx="651">
                  <c:v>148.08000000000001</c:v>
                </c:pt>
                <c:pt idx="653">
                  <c:v>144.72499999999999</c:v>
                </c:pt>
                <c:pt idx="654">
                  <c:v>144.91499999999999</c:v>
                </c:pt>
                <c:pt idx="655">
                  <c:v>141.54499999999999</c:v>
                </c:pt>
                <c:pt idx="656">
                  <c:v>142.435</c:v>
                </c:pt>
                <c:pt idx="657">
                  <c:v>144.95500000000001</c:v>
                </c:pt>
                <c:pt idx="658">
                  <c:v>144.745</c:v>
                </c:pt>
                <c:pt idx="659">
                  <c:v>146.62</c:v>
                </c:pt>
                <c:pt idx="660">
                  <c:v>148.97499999999999</c:v>
                </c:pt>
                <c:pt idx="661">
                  <c:v>147.52500000000001</c:v>
                </c:pt>
                <c:pt idx="662">
                  <c:v>148.59</c:v>
                </c:pt>
                <c:pt idx="663">
                  <c:v>152.715</c:v>
                </c:pt>
                <c:pt idx="664">
                  <c:v>151.96</c:v>
                </c:pt>
                <c:pt idx="665">
                  <c:v>149.16999999999999</c:v>
                </c:pt>
                <c:pt idx="666">
                  <c:v>149.19</c:v>
                </c:pt>
                <c:pt idx="667">
                  <c:v>154.875</c:v>
                </c:pt>
                <c:pt idx="668">
                  <c:v>157.75</c:v>
                </c:pt>
                <c:pt idx="669">
                  <c:v>158.31</c:v>
                </c:pt>
                <c:pt idx="670">
                  <c:v>161.79</c:v>
                </c:pt>
                <c:pt idx="671">
                  <c:v>164.66499999999999</c:v>
                </c:pt>
                <c:pt idx="672">
                  <c:v>162.08000000000001</c:v>
                </c:pt>
                <c:pt idx="673">
                  <c:v>163.58000000000001</c:v>
                </c:pt>
                <c:pt idx="674">
                  <c:v>161.465</c:v>
                </c:pt>
                <c:pt idx="675">
                  <c:v>162.56</c:v>
                </c:pt>
                <c:pt idx="676">
                  <c:v>161.58000000000001</c:v>
                </c:pt>
                <c:pt idx="677">
                  <c:v>160.52000000000001</c:v>
                </c:pt>
                <c:pt idx="678">
                  <c:v>162.97999999999999</c:v>
                </c:pt>
                <c:pt idx="679">
                  <c:v>160.30500000000001</c:v>
                </c:pt>
                <c:pt idx="680">
                  <c:v>160.58500000000001</c:v>
                </c:pt>
                <c:pt idx="681">
                  <c:v>158.07</c:v>
                </c:pt>
                <c:pt idx="682">
                  <c:v>157.76</c:v>
                </c:pt>
                <c:pt idx="683">
                  <c:v>155.16499999999999</c:v>
                </c:pt>
                <c:pt idx="684">
                  <c:v>155.9</c:v>
                </c:pt>
                <c:pt idx="685">
                  <c:v>160.04</c:v>
                </c:pt>
                <c:pt idx="686">
                  <c:v>154.94499999999999</c:v>
                </c:pt>
                <c:pt idx="687">
                  <c:v>157.405</c:v>
                </c:pt>
                <c:pt idx="688">
                  <c:v>160.85499999999999</c:v>
                </c:pt>
                <c:pt idx="689">
                  <c:v>160.49</c:v>
                </c:pt>
                <c:pt idx="690">
                  <c:v>160.815</c:v>
                </c:pt>
                <c:pt idx="691">
                  <c:v>163.215</c:v>
                </c:pt>
                <c:pt idx="692">
                  <c:v>168.15</c:v>
                </c:pt>
                <c:pt idx="693">
                  <c:v>168.54</c:v>
                </c:pt>
                <c:pt idx="694">
                  <c:v>177.94</c:v>
                </c:pt>
                <c:pt idx="695">
                  <c:v>178.30500000000001</c:v>
                </c:pt>
                <c:pt idx="697">
                  <c:v>180.17500000000001</c:v>
                </c:pt>
                <c:pt idx="698">
                  <c:v>180.7</c:v>
                </c:pt>
                <c:pt idx="699">
                  <c:v>184.11</c:v>
                </c:pt>
                <c:pt idx="700">
                  <c:v>181.57</c:v>
                </c:pt>
                <c:pt idx="701">
                  <c:v>175.64500000000001</c:v>
                </c:pt>
                <c:pt idx="702">
                  <c:v>173.81</c:v>
                </c:pt>
                <c:pt idx="703">
                  <c:v>175.1</c:v>
                </c:pt>
                <c:pt idx="704">
                  <c:v>175.875</c:v>
                </c:pt>
                <c:pt idx="705">
                  <c:v>177.60499999999999</c:v>
                </c:pt>
                <c:pt idx="706">
                  <c:v>175.71</c:v>
                </c:pt>
                <c:pt idx="707">
                  <c:v>174.6</c:v>
                </c:pt>
                <c:pt idx="708">
                  <c:v>177.81</c:v>
                </c:pt>
                <c:pt idx="709">
                  <c:v>178.59</c:v>
                </c:pt>
                <c:pt idx="710">
                  <c:v>178.11</c:v>
                </c:pt>
                <c:pt idx="711">
                  <c:v>181.82499999999999</c:v>
                </c:pt>
                <c:pt idx="712">
                  <c:v>180.51499999999999</c:v>
                </c:pt>
                <c:pt idx="713">
                  <c:v>181.1</c:v>
                </c:pt>
                <c:pt idx="714">
                  <c:v>179.60499999999999</c:v>
                </c:pt>
                <c:pt idx="715">
                  <c:v>177.92500000000001</c:v>
                </c:pt>
                <c:pt idx="716">
                  <c:v>173.82499999999999</c:v>
                </c:pt>
                <c:pt idx="717">
                  <c:v>172.375</c:v>
                </c:pt>
                <c:pt idx="718">
                  <c:v>175.11500000000001</c:v>
                </c:pt>
                <c:pt idx="719">
                  <c:v>176.45500000000001</c:v>
                </c:pt>
                <c:pt idx="720">
                  <c:v>171.74</c:v>
                </c:pt>
                <c:pt idx="721">
                  <c:v>170.42</c:v>
                </c:pt>
                <c:pt idx="722">
                  <c:v>173.19</c:v>
                </c:pt>
                <c:pt idx="723">
                  <c:v>175.435</c:v>
                </c:pt>
                <c:pt idx="724">
                  <c:v>173.25</c:v>
                </c:pt>
                <c:pt idx="725">
                  <c:v>176.45</c:v>
                </c:pt>
                <c:pt idx="726">
                  <c:v>178.04</c:v>
                </c:pt>
                <c:pt idx="727">
                  <c:v>177.655</c:v>
                </c:pt>
                <c:pt idx="728">
                  <c:v>176.73</c:v>
                </c:pt>
                <c:pt idx="729">
                  <c:v>173.87</c:v>
                </c:pt>
                <c:pt idx="730">
                  <c:v>176.86500000000001</c:v>
                </c:pt>
                <c:pt idx="731">
                  <c:v>174.96</c:v>
                </c:pt>
                <c:pt idx="732">
                  <c:v>178.26</c:v>
                </c:pt>
                <c:pt idx="733">
                  <c:v>177.88</c:v>
                </c:pt>
                <c:pt idx="734">
                  <c:v>180.53</c:v>
                </c:pt>
                <c:pt idx="735">
                  <c:v>183.04499999999999</c:v>
                </c:pt>
                <c:pt idx="736">
                  <c:v>183.64500000000001</c:v>
                </c:pt>
                <c:pt idx="737">
                  <c:v>183.95</c:v>
                </c:pt>
                <c:pt idx="738">
                  <c:v>182.2</c:v>
                </c:pt>
                <c:pt idx="739">
                  <c:v>181.14</c:v>
                </c:pt>
                <c:pt idx="740">
                  <c:v>183.91</c:v>
                </c:pt>
                <c:pt idx="741">
                  <c:v>189.19499999999999</c:v>
                </c:pt>
                <c:pt idx="742">
                  <c:v>186.815</c:v>
                </c:pt>
                <c:pt idx="743">
                  <c:v>187.035</c:v>
                </c:pt>
                <c:pt idx="744">
                  <c:v>189.14</c:v>
                </c:pt>
                <c:pt idx="745">
                  <c:v>187.715</c:v>
                </c:pt>
                <c:pt idx="746">
                  <c:v>187.01</c:v>
                </c:pt>
                <c:pt idx="747">
                  <c:v>184.32499999999999</c:v>
                </c:pt>
                <c:pt idx="748">
                  <c:v>184.495</c:v>
                </c:pt>
                <c:pt idx="749">
                  <c:v>184.035</c:v>
                </c:pt>
                <c:pt idx="750">
                  <c:v>188.36</c:v>
                </c:pt>
                <c:pt idx="751">
                  <c:v>186.83500000000001</c:v>
                </c:pt>
                <c:pt idx="752">
                  <c:v>187.01499999999999</c:v>
                </c:pt>
                <c:pt idx="753">
                  <c:v>186.82</c:v>
                </c:pt>
                <c:pt idx="756">
                  <c:v>187.85</c:v>
                </c:pt>
                <c:pt idx="757">
                  <c:v>188.49</c:v>
                </c:pt>
                <c:pt idx="758">
                  <c:v>185.48</c:v>
                </c:pt>
                <c:pt idx="759">
                  <c:v>182.935</c:v>
                </c:pt>
                <c:pt idx="760">
                  <c:v>187.55500000000001</c:v>
                </c:pt>
                <c:pt idx="761">
                  <c:v>183.42500000000001</c:v>
                </c:pt>
                <c:pt idx="762">
                  <c:v>184.89</c:v>
                </c:pt>
                <c:pt idx="763">
                  <c:v>179.63</c:v>
                </c:pt>
                <c:pt idx="764">
                  <c:v>183.42500000000001</c:v>
                </c:pt>
                <c:pt idx="765">
                  <c:v>187.10499999999999</c:v>
                </c:pt>
                <c:pt idx="766">
                  <c:v>189.06</c:v>
                </c:pt>
                <c:pt idx="767">
                  <c:v>187.035</c:v>
                </c:pt>
                <c:pt idx="768">
                  <c:v>183.44</c:v>
                </c:pt>
                <c:pt idx="769">
                  <c:v>184.11500000000001</c:v>
                </c:pt>
                <c:pt idx="770">
                  <c:v>183.45</c:v>
                </c:pt>
                <c:pt idx="771">
                  <c:v>184.52</c:v>
                </c:pt>
                <c:pt idx="772">
                  <c:v>186.61500000000001</c:v>
                </c:pt>
                <c:pt idx="773">
                  <c:v>186.42</c:v>
                </c:pt>
                <c:pt idx="774">
                  <c:v>187.27</c:v>
                </c:pt>
                <c:pt idx="775">
                  <c:v>190.19</c:v>
                </c:pt>
                <c:pt idx="777">
                  <c:v>196.8</c:v>
                </c:pt>
                <c:pt idx="778">
                  <c:v>196.33</c:v>
                </c:pt>
                <c:pt idx="779">
                  <c:v>196.79499999999999</c:v>
                </c:pt>
                <c:pt idx="780">
                  <c:v>198.685</c:v>
                </c:pt>
                <c:pt idx="782">
                  <c:v>196.465</c:v>
                </c:pt>
                <c:pt idx="783">
                  <c:v>199.3</c:v>
                </c:pt>
                <c:pt idx="784">
                  <c:v>198.92500000000001</c:v>
                </c:pt>
                <c:pt idx="785">
                  <c:v>197.745</c:v>
                </c:pt>
                <c:pt idx="786">
                  <c:v>196.24</c:v>
                </c:pt>
                <c:pt idx="787">
                  <c:v>198.57</c:v>
                </c:pt>
                <c:pt idx="788">
                  <c:v>199.57</c:v>
                </c:pt>
                <c:pt idx="789">
                  <c:v>198.29499999999999</c:v>
                </c:pt>
                <c:pt idx="790">
                  <c:v>199.625</c:v>
                </c:pt>
                <c:pt idx="792">
                  <c:v>198.09</c:v>
                </c:pt>
                <c:pt idx="793">
                  <c:v>199.41</c:v>
                </c:pt>
                <c:pt idx="794">
                  <c:v>199.745</c:v>
                </c:pt>
                <c:pt idx="795">
                  <c:v>200.39</c:v>
                </c:pt>
                <c:pt idx="796">
                  <c:v>200.815</c:v>
                </c:pt>
                <c:pt idx="797">
                  <c:v>203.98</c:v>
                </c:pt>
                <c:pt idx="798">
                  <c:v>205.98</c:v>
                </c:pt>
                <c:pt idx="799">
                  <c:v>207.29</c:v>
                </c:pt>
                <c:pt idx="800">
                  <c:v>208.75</c:v>
                </c:pt>
                <c:pt idx="801">
                  <c:v>205.45500000000001</c:v>
                </c:pt>
                <c:pt idx="802">
                  <c:v>202.76</c:v>
                </c:pt>
                <c:pt idx="803">
                  <c:v>202.76499999999999</c:v>
                </c:pt>
                <c:pt idx="804">
                  <c:v>205.19</c:v>
                </c:pt>
                <c:pt idx="805">
                  <c:v>201.67500000000001</c:v>
                </c:pt>
                <c:pt idx="806">
                  <c:v>198.23500000000001</c:v>
                </c:pt>
                <c:pt idx="807">
                  <c:v>195.13499999999999</c:v>
                </c:pt>
                <c:pt idx="808">
                  <c:v>190.18</c:v>
                </c:pt>
                <c:pt idx="809">
                  <c:v>189.45500000000001</c:v>
                </c:pt>
                <c:pt idx="810">
                  <c:v>182.63499999999999</c:v>
                </c:pt>
                <c:pt idx="811">
                  <c:v>180.94</c:v>
                </c:pt>
                <c:pt idx="812">
                  <c:v>180.715</c:v>
                </c:pt>
                <c:pt idx="813">
                  <c:v>185.36500000000001</c:v>
                </c:pt>
                <c:pt idx="814">
                  <c:v>186.21</c:v>
                </c:pt>
                <c:pt idx="815">
                  <c:v>187.965</c:v>
                </c:pt>
                <c:pt idx="817">
                  <c:v>189.995</c:v>
                </c:pt>
                <c:pt idx="818">
                  <c:v>190.83</c:v>
                </c:pt>
                <c:pt idx="819">
                  <c:v>192.685</c:v>
                </c:pt>
                <c:pt idx="820">
                  <c:v>194.41</c:v>
                </c:pt>
                <c:pt idx="821">
                  <c:v>195.9</c:v>
                </c:pt>
                <c:pt idx="822">
                  <c:v>194.02</c:v>
                </c:pt>
                <c:pt idx="823">
                  <c:v>187.52500000000001</c:v>
                </c:pt>
                <c:pt idx="824">
                  <c:v>185.67500000000001</c:v>
                </c:pt>
                <c:pt idx="825">
                  <c:v>184.48500000000001</c:v>
                </c:pt>
                <c:pt idx="826">
                  <c:v>186.17</c:v>
                </c:pt>
                <c:pt idx="827">
                  <c:v>186.73</c:v>
                </c:pt>
                <c:pt idx="828">
                  <c:v>183.73500000000001</c:v>
                </c:pt>
                <c:pt idx="829">
                  <c:v>182.285</c:v>
                </c:pt>
                <c:pt idx="830">
                  <c:v>185.035</c:v>
                </c:pt>
                <c:pt idx="831">
                  <c:v>182.67</c:v>
                </c:pt>
                <c:pt idx="832">
                  <c:v>183.69</c:v>
                </c:pt>
                <c:pt idx="833">
                  <c:v>185.285</c:v>
                </c:pt>
                <c:pt idx="834">
                  <c:v>185.965</c:v>
                </c:pt>
                <c:pt idx="835">
                  <c:v>187.98</c:v>
                </c:pt>
                <c:pt idx="836">
                  <c:v>187.57499999999999</c:v>
                </c:pt>
                <c:pt idx="837">
                  <c:v>192.2</c:v>
                </c:pt>
                <c:pt idx="838">
                  <c:v>197.77</c:v>
                </c:pt>
                <c:pt idx="839">
                  <c:v>196.45500000000001</c:v>
                </c:pt>
                <c:pt idx="840">
                  <c:v>199.125</c:v>
                </c:pt>
                <c:pt idx="841">
                  <c:v>198.9</c:v>
                </c:pt>
                <c:pt idx="842">
                  <c:v>199.54499999999999</c:v>
                </c:pt>
                <c:pt idx="843">
                  <c:v>198.26499999999999</c:v>
                </c:pt>
                <c:pt idx="844">
                  <c:v>199.02500000000001</c:v>
                </c:pt>
                <c:pt idx="846">
                  <c:v>195.32</c:v>
                </c:pt>
                <c:pt idx="847">
                  <c:v>197.07499999999999</c:v>
                </c:pt>
                <c:pt idx="848">
                  <c:v>195.255</c:v>
                </c:pt>
                <c:pt idx="849">
                  <c:v>195.2</c:v>
                </c:pt>
                <c:pt idx="850">
                  <c:v>193.505</c:v>
                </c:pt>
                <c:pt idx="851">
                  <c:v>197.61</c:v>
                </c:pt>
                <c:pt idx="852">
                  <c:v>204.53</c:v>
                </c:pt>
                <c:pt idx="853">
                  <c:v>207.02</c:v>
                </c:pt>
                <c:pt idx="854">
                  <c:v>205.78</c:v>
                </c:pt>
                <c:pt idx="855">
                  <c:v>207.02</c:v>
                </c:pt>
                <c:pt idx="856">
                  <c:v>203.80500000000001</c:v>
                </c:pt>
                <c:pt idx="857">
                  <c:v>202.21</c:v>
                </c:pt>
                <c:pt idx="858">
                  <c:v>205.76</c:v>
                </c:pt>
                <c:pt idx="859">
                  <c:v>207.44</c:v>
                </c:pt>
                <c:pt idx="860">
                  <c:v>208.72499999999999</c:v>
                </c:pt>
                <c:pt idx="861">
                  <c:v>210.29</c:v>
                </c:pt>
                <c:pt idx="862">
                  <c:v>208.88</c:v>
                </c:pt>
                <c:pt idx="863">
                  <c:v>209.7</c:v>
                </c:pt>
                <c:pt idx="864">
                  <c:v>211.785</c:v>
                </c:pt>
                <c:pt idx="865">
                  <c:v>211.03</c:v>
                </c:pt>
                <c:pt idx="866">
                  <c:v>212.505</c:v>
                </c:pt>
                <c:pt idx="867">
                  <c:v>207.47</c:v>
                </c:pt>
                <c:pt idx="868">
                  <c:v>209.95</c:v>
                </c:pt>
                <c:pt idx="869">
                  <c:v>209.07</c:v>
                </c:pt>
                <c:pt idx="870">
                  <c:v>213.375</c:v>
                </c:pt>
                <c:pt idx="871">
                  <c:v>216.75</c:v>
                </c:pt>
                <c:pt idx="872">
                  <c:v>214.595</c:v>
                </c:pt>
                <c:pt idx="873">
                  <c:v>220.8</c:v>
                </c:pt>
                <c:pt idx="874">
                  <c:v>220.655</c:v>
                </c:pt>
                <c:pt idx="875">
                  <c:v>220.97499999999999</c:v>
                </c:pt>
                <c:pt idx="876">
                  <c:v>223.83500000000001</c:v>
                </c:pt>
                <c:pt idx="877">
                  <c:v>223.15</c:v>
                </c:pt>
                <c:pt idx="878">
                  <c:v>224.845</c:v>
                </c:pt>
                <c:pt idx="879">
                  <c:v>226.05500000000001</c:v>
                </c:pt>
                <c:pt idx="880">
                  <c:v>224.42500000000001</c:v>
                </c:pt>
                <c:pt idx="881">
                  <c:v>224.73</c:v>
                </c:pt>
                <c:pt idx="882">
                  <c:v>225.05</c:v>
                </c:pt>
                <c:pt idx="883">
                  <c:v>226.035</c:v>
                </c:pt>
                <c:pt idx="884">
                  <c:v>223.35</c:v>
                </c:pt>
                <c:pt idx="885">
                  <c:v>217.44499999999999</c:v>
                </c:pt>
                <c:pt idx="887">
                  <c:v>215.13</c:v>
                </c:pt>
                <c:pt idx="888">
                  <c:v>219.72499999999999</c:v>
                </c:pt>
                <c:pt idx="889">
                  <c:v>217.58500000000001</c:v>
                </c:pt>
                <c:pt idx="890">
                  <c:v>215.005</c:v>
                </c:pt>
                <c:pt idx="891">
                  <c:v>212.65</c:v>
                </c:pt>
                <c:pt idx="892">
                  <c:v>211.36</c:v>
                </c:pt>
                <c:pt idx="893">
                  <c:v>209.685</c:v>
                </c:pt>
                <c:pt idx="894">
                  <c:v>214.99</c:v>
                </c:pt>
                <c:pt idx="895">
                  <c:v>213.505</c:v>
                </c:pt>
                <c:pt idx="896">
                  <c:v>213.29499999999999</c:v>
                </c:pt>
                <c:pt idx="897">
                  <c:v>213.43</c:v>
                </c:pt>
                <c:pt idx="898">
                  <c:v>215.66</c:v>
                </c:pt>
                <c:pt idx="899">
                  <c:v>212.79499999999999</c:v>
                </c:pt>
                <c:pt idx="900">
                  <c:v>205.5</c:v>
                </c:pt>
                <c:pt idx="901">
                  <c:v>209.935</c:v>
                </c:pt>
                <c:pt idx="902">
                  <c:v>209.08</c:v>
                </c:pt>
                <c:pt idx="903">
                  <c:v>207.535</c:v>
                </c:pt>
                <c:pt idx="904">
                  <c:v>203.785</c:v>
                </c:pt>
                <c:pt idx="905">
                  <c:v>209.26499999999999</c:v>
                </c:pt>
                <c:pt idx="906">
                  <c:v>206.715</c:v>
                </c:pt>
                <c:pt idx="907">
                  <c:v>209.72499999999999</c:v>
                </c:pt>
                <c:pt idx="908">
                  <c:v>214.66</c:v>
                </c:pt>
                <c:pt idx="909">
                  <c:v>214.52500000000001</c:v>
                </c:pt>
                <c:pt idx="910">
                  <c:v>217.845</c:v>
                </c:pt>
                <c:pt idx="911">
                  <c:v>212.43</c:v>
                </c:pt>
                <c:pt idx="912">
                  <c:v>213.29499999999999</c:v>
                </c:pt>
                <c:pt idx="914">
                  <c:v>214.87</c:v>
                </c:pt>
                <c:pt idx="915">
                  <c:v>214.09</c:v>
                </c:pt>
                <c:pt idx="916">
                  <c:v>216.79499999999999</c:v>
                </c:pt>
                <c:pt idx="917">
                  <c:v>219.53</c:v>
                </c:pt>
                <c:pt idx="918">
                  <c:v>207.38</c:v>
                </c:pt>
                <c:pt idx="919">
                  <c:v>209.435</c:v>
                </c:pt>
                <c:pt idx="920">
                  <c:v>210.34</c:v>
                </c:pt>
                <c:pt idx="921">
                  <c:v>202.35499999999999</c:v>
                </c:pt>
                <c:pt idx="922">
                  <c:v>203.98500000000001</c:v>
                </c:pt>
                <c:pt idx="923">
                  <c:v>205.98</c:v>
                </c:pt>
                <c:pt idx="924">
                  <c:v>206.08500000000001</c:v>
                </c:pt>
                <c:pt idx="925">
                  <c:v>207.61500000000001</c:v>
                </c:pt>
                <c:pt idx="926">
                  <c:v>208.85</c:v>
                </c:pt>
                <c:pt idx="927">
                  <c:v>210.285</c:v>
                </c:pt>
                <c:pt idx="928">
                  <c:v>212.12</c:v>
                </c:pt>
                <c:pt idx="929">
                  <c:v>214.69</c:v>
                </c:pt>
                <c:pt idx="930">
                  <c:v>212.61500000000001</c:v>
                </c:pt>
                <c:pt idx="931">
                  <c:v>214.375</c:v>
                </c:pt>
                <c:pt idx="932">
                  <c:v>210.49</c:v>
                </c:pt>
                <c:pt idx="933">
                  <c:v>207.09</c:v>
                </c:pt>
                <c:pt idx="934">
                  <c:v>210.73</c:v>
                </c:pt>
                <c:pt idx="935">
                  <c:v>210.09</c:v>
                </c:pt>
                <c:pt idx="936">
                  <c:v>211.13</c:v>
                </c:pt>
                <c:pt idx="937">
                  <c:v>214.01</c:v>
                </c:pt>
                <c:pt idx="938">
                  <c:v>208.54499999999999</c:v>
                </c:pt>
                <c:pt idx="939">
                  <c:v>208.14</c:v>
                </c:pt>
                <c:pt idx="940">
                  <c:v>211.14500000000001</c:v>
                </c:pt>
                <c:pt idx="941">
                  <c:v>210.72499999999999</c:v>
                </c:pt>
                <c:pt idx="942">
                  <c:v>209.845</c:v>
                </c:pt>
                <c:pt idx="943">
                  <c:v>206.14</c:v>
                </c:pt>
                <c:pt idx="944">
                  <c:v>206.61500000000001</c:v>
                </c:pt>
                <c:pt idx="945">
                  <c:v>206.57</c:v>
                </c:pt>
                <c:pt idx="946">
                  <c:v>208.255</c:v>
                </c:pt>
                <c:pt idx="947">
                  <c:v>209.285</c:v>
                </c:pt>
                <c:pt idx="948">
                  <c:v>213.88</c:v>
                </c:pt>
                <c:pt idx="949">
                  <c:v>214.76499999999999</c:v>
                </c:pt>
                <c:pt idx="950">
                  <c:v>217.95500000000001</c:v>
                </c:pt>
                <c:pt idx="951">
                  <c:v>219.26</c:v>
                </c:pt>
                <c:pt idx="952">
                  <c:v>219.02500000000001</c:v>
                </c:pt>
                <c:pt idx="953">
                  <c:v>222.33</c:v>
                </c:pt>
                <c:pt idx="954">
                  <c:v>222.89</c:v>
                </c:pt>
                <c:pt idx="955">
                  <c:v>221.61</c:v>
                </c:pt>
                <c:pt idx="957">
                  <c:v>222.89500000000001</c:v>
                </c:pt>
                <c:pt idx="958">
                  <c:v>220.625</c:v>
                </c:pt>
                <c:pt idx="959">
                  <c:v>217.88499999999999</c:v>
                </c:pt>
                <c:pt idx="960">
                  <c:v>218.94499999999999</c:v>
                </c:pt>
                <c:pt idx="961">
                  <c:v>218.83</c:v>
                </c:pt>
                <c:pt idx="962">
                  <c:v>222.05</c:v>
                </c:pt>
                <c:pt idx="963">
                  <c:v>222.345</c:v>
                </c:pt>
                <c:pt idx="964">
                  <c:v>219.05</c:v>
                </c:pt>
                <c:pt idx="965">
                  <c:v>217.44499999999999</c:v>
                </c:pt>
                <c:pt idx="966">
                  <c:v>217.26499999999999</c:v>
                </c:pt>
                <c:pt idx="967">
                  <c:v>220.47</c:v>
                </c:pt>
                <c:pt idx="968">
                  <c:v>221.58500000000001</c:v>
                </c:pt>
                <c:pt idx="969">
                  <c:v>219.625</c:v>
                </c:pt>
                <c:pt idx="970">
                  <c:v>219.535</c:v>
                </c:pt>
                <c:pt idx="971">
                  <c:v>225.44499999999999</c:v>
                </c:pt>
                <c:pt idx="972">
                  <c:v>227.52</c:v>
                </c:pt>
                <c:pt idx="973">
                  <c:v>227.04499999999999</c:v>
                </c:pt>
                <c:pt idx="974">
                  <c:v>229.05</c:v>
                </c:pt>
                <c:pt idx="975">
                  <c:v>231.35</c:v>
                </c:pt>
                <c:pt idx="976">
                  <c:v>237.09</c:v>
                </c:pt>
                <c:pt idx="977">
                  <c:v>237.06</c:v>
                </c:pt>
                <c:pt idx="978">
                  <c:v>240.12</c:v>
                </c:pt>
                <c:pt idx="979">
                  <c:v>236.39500000000001</c:v>
                </c:pt>
                <c:pt idx="980">
                  <c:v>235.655</c:v>
                </c:pt>
                <c:pt idx="981">
                  <c:v>235.995</c:v>
                </c:pt>
                <c:pt idx="982">
                  <c:v>238.93</c:v>
                </c:pt>
                <c:pt idx="983">
                  <c:v>235.89</c:v>
                </c:pt>
                <c:pt idx="984">
                  <c:v>229.69499999999999</c:v>
                </c:pt>
                <c:pt idx="985">
                  <c:v>228.53</c:v>
                </c:pt>
                <c:pt idx="986">
                  <c:v>228.82</c:v>
                </c:pt>
                <c:pt idx="987">
                  <c:v>229.94499999999999</c:v>
                </c:pt>
                <c:pt idx="988">
                  <c:v>226.83500000000001</c:v>
                </c:pt>
                <c:pt idx="989">
                  <c:v>225.44</c:v>
                </c:pt>
                <c:pt idx="990">
                  <c:v>225.95</c:v>
                </c:pt>
                <c:pt idx="991">
                  <c:v>227.48500000000001</c:v>
                </c:pt>
                <c:pt idx="992">
                  <c:v>220.565</c:v>
                </c:pt>
                <c:pt idx="993">
                  <c:v>220.74</c:v>
                </c:pt>
                <c:pt idx="994">
                  <c:v>223.29</c:v>
                </c:pt>
                <c:pt idx="995">
                  <c:v>225.84</c:v>
                </c:pt>
                <c:pt idx="996">
                  <c:v>224.31</c:v>
                </c:pt>
                <c:pt idx="997">
                  <c:v>221.79</c:v>
                </c:pt>
                <c:pt idx="998">
                  <c:v>221.26499999999999</c:v>
                </c:pt>
                <c:pt idx="999">
                  <c:v>216.45500000000001</c:v>
                </c:pt>
                <c:pt idx="1000">
                  <c:v>213.55500000000001</c:v>
                </c:pt>
                <c:pt idx="1001">
                  <c:v>215.05500000000001</c:v>
                </c:pt>
                <c:pt idx="1002">
                  <c:v>213.58</c:v>
                </c:pt>
                <c:pt idx="1003">
                  <c:v>217.96</c:v>
                </c:pt>
                <c:pt idx="1004">
                  <c:v>210.95500000000001</c:v>
                </c:pt>
                <c:pt idx="1005">
                  <c:v>210.755</c:v>
                </c:pt>
                <c:pt idx="1006">
                  <c:v>207.935</c:v>
                </c:pt>
                <c:pt idx="1007">
                  <c:v>198.55</c:v>
                </c:pt>
                <c:pt idx="1008">
                  <c:v>201.51499999999999</c:v>
                </c:pt>
                <c:pt idx="1009">
                  <c:v>199.41</c:v>
                </c:pt>
                <c:pt idx="1010">
                  <c:v>199.245</c:v>
                </c:pt>
                <c:pt idx="1011">
                  <c:v>200.51499999999999</c:v>
                </c:pt>
                <c:pt idx="1012">
                  <c:v>190.845</c:v>
                </c:pt>
                <c:pt idx="1013">
                  <c:v>188.38499999999999</c:v>
                </c:pt>
                <c:pt idx="1016">
                  <c:v>180.64500000000001</c:v>
                </c:pt>
                <c:pt idx="1017">
                  <c:v>180.04</c:v>
                </c:pt>
                <c:pt idx="1018">
                  <c:v>175.52</c:v>
                </c:pt>
                <c:pt idx="1019">
                  <c:v>175.51499999999999</c:v>
                </c:pt>
                <c:pt idx="1020">
                  <c:v>173.44</c:v>
                </c:pt>
                <c:pt idx="1021">
                  <c:v>179.125</c:v>
                </c:pt>
                <c:pt idx="1022">
                  <c:v>180.465</c:v>
                </c:pt>
                <c:pt idx="1023">
                  <c:v>178.63499999999999</c:v>
                </c:pt>
                <c:pt idx="1024">
                  <c:v>177.04499999999999</c:v>
                </c:pt>
                <c:pt idx="1025">
                  <c:v>179.12</c:v>
                </c:pt>
                <c:pt idx="1026">
                  <c:v>174.16</c:v>
                </c:pt>
                <c:pt idx="1027">
                  <c:v>174.58500000000001</c:v>
                </c:pt>
                <c:pt idx="1028">
                  <c:v>175.215</c:v>
                </c:pt>
                <c:pt idx="1029">
                  <c:v>177.82499999999999</c:v>
                </c:pt>
                <c:pt idx="1030">
                  <c:v>174.655</c:v>
                </c:pt>
                <c:pt idx="1031">
                  <c:v>172.62</c:v>
                </c:pt>
                <c:pt idx="1032">
                  <c:v>165.76499999999999</c:v>
                </c:pt>
                <c:pt idx="1033">
                  <c:v>170.66499999999999</c:v>
                </c:pt>
                <c:pt idx="1034">
                  <c:v>163.77000000000001</c:v>
                </c:pt>
                <c:pt idx="1035">
                  <c:v>162.61500000000001</c:v>
                </c:pt>
                <c:pt idx="1038">
                  <c:v>162.67500000000001</c:v>
                </c:pt>
                <c:pt idx="1039">
                  <c:v>157.97499999999999</c:v>
                </c:pt>
                <c:pt idx="1040">
                  <c:v>157.16499999999999</c:v>
                </c:pt>
                <c:pt idx="1043">
                  <c:v>161.71</c:v>
                </c:pt>
                <c:pt idx="1044">
                  <c:v>166.32499999999999</c:v>
                </c:pt>
                <c:pt idx="1045">
                  <c:v>169.62</c:v>
                </c:pt>
                <c:pt idx="1046">
                  <c:v>170.59</c:v>
                </c:pt>
                <c:pt idx="1047">
                  <c:v>175.45</c:v>
                </c:pt>
                <c:pt idx="1048">
                  <c:v>179.95500000000001</c:v>
                </c:pt>
                <c:pt idx="1049">
                  <c:v>182.36</c:v>
                </c:pt>
                <c:pt idx="1050">
                  <c:v>180.22</c:v>
                </c:pt>
                <c:pt idx="1051">
                  <c:v>176.95</c:v>
                </c:pt>
                <c:pt idx="1052">
                  <c:v>179.47</c:v>
                </c:pt>
                <c:pt idx="1053">
                  <c:v>182.96</c:v>
                </c:pt>
                <c:pt idx="1054">
                  <c:v>182.23</c:v>
                </c:pt>
                <c:pt idx="1055">
                  <c:v>186.1</c:v>
                </c:pt>
                <c:pt idx="1057">
                  <c:v>185.06</c:v>
                </c:pt>
                <c:pt idx="1058">
                  <c:v>184.215</c:v>
                </c:pt>
                <c:pt idx="1059">
                  <c:v>184.09</c:v>
                </c:pt>
                <c:pt idx="1060">
                  <c:v>185.095</c:v>
                </c:pt>
                <c:pt idx="1061">
                  <c:v>179.83500000000001</c:v>
                </c:pt>
                <c:pt idx="1062">
                  <c:v>185.95</c:v>
                </c:pt>
                <c:pt idx="1063">
                  <c:v>186.66499999999999</c:v>
                </c:pt>
                <c:pt idx="1064">
                  <c:v>183.54</c:v>
                </c:pt>
                <c:pt idx="1065">
                  <c:v>187.64500000000001</c:v>
                </c:pt>
                <c:pt idx="1066">
                  <c:v>186.49</c:v>
                </c:pt>
                <c:pt idx="1067">
                  <c:v>185.15</c:v>
                </c:pt>
                <c:pt idx="1068">
                  <c:v>185.995</c:v>
                </c:pt>
                <c:pt idx="1069">
                  <c:v>185.85</c:v>
                </c:pt>
                <c:pt idx="1070">
                  <c:v>186.17500000000001</c:v>
                </c:pt>
                <c:pt idx="1071">
                  <c:v>183.845</c:v>
                </c:pt>
                <c:pt idx="1072">
                  <c:v>185.92</c:v>
                </c:pt>
                <c:pt idx="1073">
                  <c:v>189.10499999999999</c:v>
                </c:pt>
                <c:pt idx="1074">
                  <c:v>192.66</c:v>
                </c:pt>
                <c:pt idx="1075">
                  <c:v>197.58</c:v>
                </c:pt>
                <c:pt idx="1077">
                  <c:v>195.185</c:v>
                </c:pt>
                <c:pt idx="1078">
                  <c:v>197.655</c:v>
                </c:pt>
                <c:pt idx="1079">
                  <c:v>199.63</c:v>
                </c:pt>
                <c:pt idx="1080">
                  <c:v>199.06</c:v>
                </c:pt>
                <c:pt idx="1081">
                  <c:v>193.505</c:v>
                </c:pt>
                <c:pt idx="1082">
                  <c:v>196.11</c:v>
                </c:pt>
                <c:pt idx="1083">
                  <c:v>198.46</c:v>
                </c:pt>
                <c:pt idx="1084">
                  <c:v>198.98</c:v>
                </c:pt>
                <c:pt idx="1085">
                  <c:v>196.27500000000001</c:v>
                </c:pt>
                <c:pt idx="1086">
                  <c:v>197.20500000000001</c:v>
                </c:pt>
                <c:pt idx="1087">
                  <c:v>197.51499999999999</c:v>
                </c:pt>
                <c:pt idx="1088">
                  <c:v>197.245</c:v>
                </c:pt>
                <c:pt idx="1089">
                  <c:v>196.845</c:v>
                </c:pt>
                <c:pt idx="1090">
                  <c:v>195.655</c:v>
                </c:pt>
                <c:pt idx="1091">
                  <c:v>194.97</c:v>
                </c:pt>
                <c:pt idx="1092">
                  <c:v>194.22</c:v>
                </c:pt>
                <c:pt idx="1093">
                  <c:v>195.16</c:v>
                </c:pt>
                <c:pt idx="1094">
                  <c:v>194.64</c:v>
                </c:pt>
                <c:pt idx="1095">
                  <c:v>193.14500000000001</c:v>
                </c:pt>
                <c:pt idx="1096">
                  <c:v>193.6</c:v>
                </c:pt>
                <c:pt idx="1097">
                  <c:v>196.16499999999999</c:v>
                </c:pt>
                <c:pt idx="1098">
                  <c:v>197.51</c:v>
                </c:pt>
                <c:pt idx="1099">
                  <c:v>195.785</c:v>
                </c:pt>
                <c:pt idx="1100">
                  <c:v>193.59</c:v>
                </c:pt>
                <c:pt idx="1101">
                  <c:v>194.815</c:v>
                </c:pt>
                <c:pt idx="1102">
                  <c:v>195.71</c:v>
                </c:pt>
                <c:pt idx="1103">
                  <c:v>194.89</c:v>
                </c:pt>
                <c:pt idx="1104">
                  <c:v>193.97</c:v>
                </c:pt>
                <c:pt idx="1105">
                  <c:v>194.065</c:v>
                </c:pt>
                <c:pt idx="1106">
                  <c:v>195.285</c:v>
                </c:pt>
                <c:pt idx="1107">
                  <c:v>197.19</c:v>
                </c:pt>
                <c:pt idx="1108">
                  <c:v>197.13</c:v>
                </c:pt>
                <c:pt idx="1109">
                  <c:v>197.91499999999999</c:v>
                </c:pt>
                <c:pt idx="1110">
                  <c:v>200.66499999999999</c:v>
                </c:pt>
                <c:pt idx="1111">
                  <c:v>202.21</c:v>
                </c:pt>
                <c:pt idx="1112">
                  <c:v>200.965</c:v>
                </c:pt>
                <c:pt idx="1113">
                  <c:v>204.98500000000001</c:v>
                </c:pt>
                <c:pt idx="1114">
                  <c:v>202.745</c:v>
                </c:pt>
                <c:pt idx="1115">
                  <c:v>203.04499999999999</c:v>
                </c:pt>
                <c:pt idx="1116">
                  <c:v>202.1</c:v>
                </c:pt>
                <c:pt idx="1117">
                  <c:v>204.27</c:v>
                </c:pt>
                <c:pt idx="1118">
                  <c:v>203.07</c:v>
                </c:pt>
                <c:pt idx="1119">
                  <c:v>203.24</c:v>
                </c:pt>
                <c:pt idx="1121">
                  <c:v>206.6</c:v>
                </c:pt>
                <c:pt idx="1122">
                  <c:v>208</c:v>
                </c:pt>
                <c:pt idx="1123">
                  <c:v>206.17</c:v>
                </c:pt>
                <c:pt idx="1124">
                  <c:v>206.125</c:v>
                </c:pt>
                <c:pt idx="1125">
                  <c:v>201.22</c:v>
                </c:pt>
                <c:pt idx="1126">
                  <c:v>201.39</c:v>
                </c:pt>
                <c:pt idx="1127">
                  <c:v>203.99</c:v>
                </c:pt>
                <c:pt idx="1128">
                  <c:v>205.77</c:v>
                </c:pt>
                <c:pt idx="1129">
                  <c:v>204.155</c:v>
                </c:pt>
                <c:pt idx="1130">
                  <c:v>203.62</c:v>
                </c:pt>
                <c:pt idx="1131">
                  <c:v>203.48500000000001</c:v>
                </c:pt>
                <c:pt idx="1132">
                  <c:v>200.21</c:v>
                </c:pt>
                <c:pt idx="1133">
                  <c:v>201.97</c:v>
                </c:pt>
                <c:pt idx="1134">
                  <c:v>200.61</c:v>
                </c:pt>
                <c:pt idx="1135">
                  <c:v>201.26499999999999</c:v>
                </c:pt>
                <c:pt idx="1136">
                  <c:v>199.94</c:v>
                </c:pt>
                <c:pt idx="1137">
                  <c:v>201.84</c:v>
                </c:pt>
                <c:pt idx="1138">
                  <c:v>204.755</c:v>
                </c:pt>
                <c:pt idx="1139">
                  <c:v>208.82</c:v>
                </c:pt>
                <c:pt idx="1140">
                  <c:v>205.85</c:v>
                </c:pt>
                <c:pt idx="1141">
                  <c:v>203.48500000000001</c:v>
                </c:pt>
                <c:pt idx="1142">
                  <c:v>204.29499999999999</c:v>
                </c:pt>
                <c:pt idx="1143">
                  <c:v>201.11</c:v>
                </c:pt>
                <c:pt idx="1144">
                  <c:v>192.33500000000001</c:v>
                </c:pt>
                <c:pt idx="1145">
                  <c:v>193.2</c:v>
                </c:pt>
                <c:pt idx="1147">
                  <c:v>195.53</c:v>
                </c:pt>
                <c:pt idx="1148">
                  <c:v>193.18</c:v>
                </c:pt>
                <c:pt idx="1149">
                  <c:v>188.23</c:v>
                </c:pt>
                <c:pt idx="1150">
                  <c:v>180.965</c:v>
                </c:pt>
                <c:pt idx="1151">
                  <c:v>177.35</c:v>
                </c:pt>
                <c:pt idx="1152">
                  <c:v>178.9</c:v>
                </c:pt>
                <c:pt idx="1153">
                  <c:v>175.07499999999999</c:v>
                </c:pt>
                <c:pt idx="1154">
                  <c:v>175.55500000000001</c:v>
                </c:pt>
                <c:pt idx="1155">
                  <c:v>179.18</c:v>
                </c:pt>
                <c:pt idx="1156">
                  <c:v>177.18</c:v>
                </c:pt>
                <c:pt idx="1157">
                  <c:v>178.48500000000001</c:v>
                </c:pt>
                <c:pt idx="1158">
                  <c:v>174.36500000000001</c:v>
                </c:pt>
                <c:pt idx="1159">
                  <c:v>177.13499999999999</c:v>
                </c:pt>
                <c:pt idx="1160">
                  <c:v>179.59</c:v>
                </c:pt>
                <c:pt idx="1161">
                  <c:v>176.45</c:v>
                </c:pt>
                <c:pt idx="1162">
                  <c:v>179.18</c:v>
                </c:pt>
                <c:pt idx="1163">
                  <c:v>179.61500000000001</c:v>
                </c:pt>
                <c:pt idx="1164">
                  <c:v>184.98</c:v>
                </c:pt>
                <c:pt idx="1165">
                  <c:v>188.38499999999999</c:v>
                </c:pt>
                <c:pt idx="1166">
                  <c:v>187.47</c:v>
                </c:pt>
                <c:pt idx="1167">
                  <c:v>189.14</c:v>
                </c:pt>
                <c:pt idx="1168">
                  <c:v>193.97</c:v>
                </c:pt>
                <c:pt idx="1169">
                  <c:v>192.29499999999999</c:v>
                </c:pt>
                <c:pt idx="1170">
                  <c:v>190.11500000000001</c:v>
                </c:pt>
                <c:pt idx="1171">
                  <c:v>191.53</c:v>
                </c:pt>
                <c:pt idx="1172">
                  <c:v>184.53</c:v>
                </c:pt>
                <c:pt idx="1173">
                  <c:v>185.64500000000001</c:v>
                </c:pt>
                <c:pt idx="1176">
                  <c:v>185.20500000000001</c:v>
                </c:pt>
                <c:pt idx="1177">
                  <c:v>186.96</c:v>
                </c:pt>
                <c:pt idx="1178">
                  <c:v>195.35</c:v>
                </c:pt>
                <c:pt idx="1179">
                  <c:v>194.08500000000001</c:v>
                </c:pt>
                <c:pt idx="1180">
                  <c:v>194.185</c:v>
                </c:pt>
                <c:pt idx="1181">
                  <c:v>191.285</c:v>
                </c:pt>
                <c:pt idx="1182">
                  <c:v>186.76499999999999</c:v>
                </c:pt>
                <c:pt idx="1183">
                  <c:v>185.38499999999999</c:v>
                </c:pt>
                <c:pt idx="1184">
                  <c:v>182.52500000000001</c:v>
                </c:pt>
                <c:pt idx="1185">
                  <c:v>185.33500000000001</c:v>
                </c:pt>
                <c:pt idx="1186">
                  <c:v>186.85499999999999</c:v>
                </c:pt>
                <c:pt idx="1187">
                  <c:v>189.07</c:v>
                </c:pt>
                <c:pt idx="1188">
                  <c:v>187.87</c:v>
                </c:pt>
                <c:pt idx="1189">
                  <c:v>188.64500000000001</c:v>
                </c:pt>
                <c:pt idx="1190">
                  <c:v>187.405</c:v>
                </c:pt>
                <c:pt idx="1191">
                  <c:v>188.28</c:v>
                </c:pt>
                <c:pt idx="1192">
                  <c:v>191.61</c:v>
                </c:pt>
                <c:pt idx="1193">
                  <c:v>193.57</c:v>
                </c:pt>
                <c:pt idx="1194">
                  <c:v>181.815</c:v>
                </c:pt>
                <c:pt idx="1195">
                  <c:v>185.42</c:v>
                </c:pt>
                <c:pt idx="1196">
                  <c:v>179.96</c:v>
                </c:pt>
                <c:pt idx="1197">
                  <c:v>178.85</c:v>
                </c:pt>
                <c:pt idx="1198">
                  <c:v>171.69499999999999</c:v>
                </c:pt>
                <c:pt idx="1199">
                  <c:v>173.81</c:v>
                </c:pt>
                <c:pt idx="1200">
                  <c:v>176.9</c:v>
                </c:pt>
                <c:pt idx="1201">
                  <c:v>176.45500000000001</c:v>
                </c:pt>
                <c:pt idx="1202">
                  <c:v>183.83</c:v>
                </c:pt>
                <c:pt idx="1203">
                  <c:v>180.79499999999999</c:v>
                </c:pt>
                <c:pt idx="1204">
                  <c:v>178.02</c:v>
                </c:pt>
                <c:pt idx="1205">
                  <c:v>178.28</c:v>
                </c:pt>
                <c:pt idx="1206">
                  <c:v>180.57</c:v>
                </c:pt>
                <c:pt idx="1207">
                  <c:v>182.76</c:v>
                </c:pt>
                <c:pt idx="1208">
                  <c:v>183.035</c:v>
                </c:pt>
                <c:pt idx="1209">
                  <c:v>181.49</c:v>
                </c:pt>
                <c:pt idx="1210">
                  <c:v>179.07499999999999</c:v>
                </c:pt>
                <c:pt idx="1211">
                  <c:v>177.02</c:v>
                </c:pt>
                <c:pt idx="1212">
                  <c:v>179.625</c:v>
                </c:pt>
                <c:pt idx="1213">
                  <c:v>183.25</c:v>
                </c:pt>
                <c:pt idx="1214">
                  <c:v>184.82499999999999</c:v>
                </c:pt>
                <c:pt idx="1215">
                  <c:v>181.55500000000001</c:v>
                </c:pt>
                <c:pt idx="1217">
                  <c:v>178.03</c:v>
                </c:pt>
                <c:pt idx="1218">
                  <c:v>185.97</c:v>
                </c:pt>
                <c:pt idx="1219">
                  <c:v>186.6</c:v>
                </c:pt>
                <c:pt idx="1220">
                  <c:v>187.505</c:v>
                </c:pt>
                <c:pt idx="1221">
                  <c:v>189.92</c:v>
                </c:pt>
                <c:pt idx="1222">
                  <c:v>190.345</c:v>
                </c:pt>
                <c:pt idx="1223">
                  <c:v>187.64500000000001</c:v>
                </c:pt>
                <c:pt idx="1224">
                  <c:v>185.83500000000001</c:v>
                </c:pt>
                <c:pt idx="1225">
                  <c:v>185.08</c:v>
                </c:pt>
                <c:pt idx="1226">
                  <c:v>206.155</c:v>
                </c:pt>
                <c:pt idx="1227">
                  <c:v>196.66</c:v>
                </c:pt>
                <c:pt idx="1228">
                  <c:v>194.88</c:v>
                </c:pt>
                <c:pt idx="1229">
                  <c:v>198.41499999999999</c:v>
                </c:pt>
                <c:pt idx="1230">
                  <c:v>196</c:v>
                </c:pt>
                <c:pt idx="1231">
                  <c:v>197.02500000000001</c:v>
                </c:pt>
                <c:pt idx="1232">
                  <c:v>194.3</c:v>
                </c:pt>
                <c:pt idx="1233">
                  <c:v>192.745</c:v>
                </c:pt>
                <c:pt idx="1234">
                  <c:v>192.625</c:v>
                </c:pt>
                <c:pt idx="1235">
                  <c:v>191.47499999999999</c:v>
                </c:pt>
                <c:pt idx="1236">
                  <c:v>188.12</c:v>
                </c:pt>
                <c:pt idx="1237">
                  <c:v>188.27500000000001</c:v>
                </c:pt>
                <c:pt idx="1238">
                  <c:v>185.75</c:v>
                </c:pt>
                <c:pt idx="1239">
                  <c:v>186.85</c:v>
                </c:pt>
                <c:pt idx="1240">
                  <c:v>188.4</c:v>
                </c:pt>
                <c:pt idx="1241">
                  <c:v>189.83</c:v>
                </c:pt>
                <c:pt idx="1242">
                  <c:v>190.38499999999999</c:v>
                </c:pt>
                <c:pt idx="1243">
                  <c:v>189.80500000000001</c:v>
                </c:pt>
                <c:pt idx="1244">
                  <c:v>189.08</c:v>
                </c:pt>
                <c:pt idx="1245">
                  <c:v>192.71</c:v>
                </c:pt>
                <c:pt idx="1246">
                  <c:v>187.76</c:v>
                </c:pt>
                <c:pt idx="1247">
                  <c:v>187.3</c:v>
                </c:pt>
                <c:pt idx="1248">
                  <c:v>190.185</c:v>
                </c:pt>
                <c:pt idx="1249">
                  <c:v>190.435</c:v>
                </c:pt>
                <c:pt idx="1250">
                  <c:v>188.33</c:v>
                </c:pt>
                <c:pt idx="1251">
                  <c:v>187.345</c:v>
                </c:pt>
                <c:pt idx="1252">
                  <c:v>188.34</c:v>
                </c:pt>
                <c:pt idx="1253">
                  <c:v>190.17</c:v>
                </c:pt>
                <c:pt idx="1254">
                  <c:v>192.33</c:v>
                </c:pt>
                <c:pt idx="1255">
                  <c:v>191.89500000000001</c:v>
                </c:pt>
                <c:pt idx="1256">
                  <c:v>189.07</c:v>
                </c:pt>
                <c:pt idx="1257">
                  <c:v>187.79</c:v>
                </c:pt>
                <c:pt idx="1258">
                  <c:v>182.12</c:v>
                </c:pt>
                <c:pt idx="1259">
                  <c:v>179.505</c:v>
                </c:pt>
                <c:pt idx="1260">
                  <c:v>185.31</c:v>
                </c:pt>
                <c:pt idx="1261">
                  <c:v>186.15</c:v>
                </c:pt>
                <c:pt idx="1262">
                  <c:v>187.88499999999999</c:v>
                </c:pt>
                <c:pt idx="1263">
                  <c:v>185.405</c:v>
                </c:pt>
                <c:pt idx="1264">
                  <c:v>185.03</c:v>
                </c:pt>
                <c:pt idx="1265">
                  <c:v>184.66</c:v>
                </c:pt>
                <c:pt idx="1266">
                  <c:v>184.04499999999999</c:v>
                </c:pt>
                <c:pt idx="1267">
                  <c:v>181.435</c:v>
                </c:pt>
                <c:pt idx="1268">
                  <c:v>182.3</c:v>
                </c:pt>
                <c:pt idx="1269">
                  <c:v>182.91499999999999</c:v>
                </c:pt>
                <c:pt idx="1270">
                  <c:v>185.505</c:v>
                </c:pt>
                <c:pt idx="1271">
                  <c:v>181.34</c:v>
                </c:pt>
                <c:pt idx="1272">
                  <c:v>178.05</c:v>
                </c:pt>
                <c:pt idx="1273">
                  <c:v>181.29</c:v>
                </c:pt>
                <c:pt idx="1274">
                  <c:v>186.48500000000001</c:v>
                </c:pt>
                <c:pt idx="1275">
                  <c:v>185.905</c:v>
                </c:pt>
                <c:pt idx="1276">
                  <c:v>187.005</c:v>
                </c:pt>
                <c:pt idx="1277">
                  <c:v>189.3</c:v>
                </c:pt>
                <c:pt idx="1278">
                  <c:v>187.28</c:v>
                </c:pt>
                <c:pt idx="1281">
                  <c:v>181.95</c:v>
                </c:pt>
                <c:pt idx="1282">
                  <c:v>181.09</c:v>
                </c:pt>
                <c:pt idx="1283">
                  <c:v>184.66499999999999</c:v>
                </c:pt>
                <c:pt idx="1284">
                  <c:v>184.55</c:v>
                </c:pt>
                <c:pt idx="1285">
                  <c:v>186.76</c:v>
                </c:pt>
                <c:pt idx="1286">
                  <c:v>186.32</c:v>
                </c:pt>
                <c:pt idx="1287">
                  <c:v>188.17500000000001</c:v>
                </c:pt>
                <c:pt idx="1288">
                  <c:v>184.005</c:v>
                </c:pt>
                <c:pt idx="1289">
                  <c:v>186.70500000000001</c:v>
                </c:pt>
                <c:pt idx="1290">
                  <c:v>190.26499999999999</c:v>
                </c:pt>
                <c:pt idx="1291">
                  <c:v>191.95</c:v>
                </c:pt>
                <c:pt idx="1292">
                  <c:v>194.92</c:v>
                </c:pt>
                <c:pt idx="1293">
                  <c:v>193.39500000000001</c:v>
                </c:pt>
                <c:pt idx="1294">
                  <c:v>195.07</c:v>
                </c:pt>
                <c:pt idx="1295">
                  <c:v>194.81</c:v>
                </c:pt>
                <c:pt idx="1296">
                  <c:v>195.71</c:v>
                </c:pt>
                <c:pt idx="1297">
                  <c:v>197.23</c:v>
                </c:pt>
                <c:pt idx="1299">
                  <c:v>198.47499999999999</c:v>
                </c:pt>
                <c:pt idx="1300">
                  <c:v>198.19</c:v>
                </c:pt>
                <c:pt idx="1301">
                  <c:v>197.405</c:v>
                </c:pt>
                <c:pt idx="1302">
                  <c:v>195.28</c:v>
                </c:pt>
                <c:pt idx="1304">
                  <c:v>195.785</c:v>
                </c:pt>
                <c:pt idx="1305">
                  <c:v>199.14</c:v>
                </c:pt>
                <c:pt idx="1306">
                  <c:v>196.44</c:v>
                </c:pt>
                <c:pt idx="1307">
                  <c:v>196.34</c:v>
                </c:pt>
                <c:pt idx="1308">
                  <c:v>188.57</c:v>
                </c:pt>
                <c:pt idx="1309">
                  <c:v>187.51</c:v>
                </c:pt>
                <c:pt idx="1310">
                  <c:v>185.09</c:v>
                </c:pt>
                <c:pt idx="1311">
                  <c:v>181.5</c:v>
                </c:pt>
                <c:pt idx="1312">
                  <c:v>181.53</c:v>
                </c:pt>
                <c:pt idx="1313">
                  <c:v>178.16499999999999</c:v>
                </c:pt>
                <c:pt idx="1314">
                  <c:v>177.25</c:v>
                </c:pt>
                <c:pt idx="1315">
                  <c:v>178.17</c:v>
                </c:pt>
                <c:pt idx="1317">
                  <c:v>175.595</c:v>
                </c:pt>
                <c:pt idx="1318">
                  <c:v>173.23</c:v>
                </c:pt>
                <c:pt idx="1319">
                  <c:v>172.43</c:v>
                </c:pt>
                <c:pt idx="1320">
                  <c:v>166.86500000000001</c:v>
                </c:pt>
                <c:pt idx="1321">
                  <c:v>161.66499999999999</c:v>
                </c:pt>
                <c:pt idx="1322">
                  <c:v>164.745</c:v>
                </c:pt>
                <c:pt idx="1323">
                  <c:v>163.33000000000001</c:v>
                </c:pt>
                <c:pt idx="1324">
                  <c:v>156.94999999999999</c:v>
                </c:pt>
                <c:pt idx="1325">
                  <c:v>155.59</c:v>
                </c:pt>
                <c:pt idx="1326">
                  <c:v>150.11500000000001</c:v>
                </c:pt>
                <c:pt idx="1327">
                  <c:v>151.19</c:v>
                </c:pt>
                <c:pt idx="1328">
                  <c:v>158.26499999999999</c:v>
                </c:pt>
                <c:pt idx="1329">
                  <c:v>160.315</c:v>
                </c:pt>
                <c:pt idx="1330">
                  <c:v>157.53</c:v>
                </c:pt>
                <c:pt idx="1331">
                  <c:v>154.875</c:v>
                </c:pt>
                <c:pt idx="1332">
                  <c:v>156.44499999999999</c:v>
                </c:pt>
                <c:pt idx="1333">
                  <c:v>161.57</c:v>
                </c:pt>
                <c:pt idx="1334">
                  <c:v>162.17500000000001</c:v>
                </c:pt>
                <c:pt idx="1335">
                  <c:v>163.89500000000001</c:v>
                </c:pt>
                <c:pt idx="1337">
                  <c:v>161.565</c:v>
                </c:pt>
                <c:pt idx="1338">
                  <c:v>165.285</c:v>
                </c:pt>
                <c:pt idx="1339">
                  <c:v>164.655</c:v>
                </c:pt>
                <c:pt idx="1340">
                  <c:v>164.07499999999999</c:v>
                </c:pt>
                <c:pt idx="1341">
                  <c:v>157.12</c:v>
                </c:pt>
                <c:pt idx="1342">
                  <c:v>152.995</c:v>
                </c:pt>
                <c:pt idx="1343">
                  <c:v>146.41499999999999</c:v>
                </c:pt>
                <c:pt idx="1344">
                  <c:v>144.96</c:v>
                </c:pt>
                <c:pt idx="1345">
                  <c:v>143.95500000000001</c:v>
                </c:pt>
                <c:pt idx="1346">
                  <c:v>149.095</c:v>
                </c:pt>
                <c:pt idx="1347">
                  <c:v>150.30000000000001</c:v>
                </c:pt>
                <c:pt idx="1348">
                  <c:v>150.495</c:v>
                </c:pt>
                <c:pt idx="1349">
                  <c:v>146.15</c:v>
                </c:pt>
                <c:pt idx="1350">
                  <c:v>135.19499999999999</c:v>
                </c:pt>
                <c:pt idx="1351">
                  <c:v>112.29</c:v>
                </c:pt>
                <c:pt idx="1352">
                  <c:v>120.715</c:v>
                </c:pt>
                <c:pt idx="1353">
                  <c:v>119.7</c:v>
                </c:pt>
                <c:pt idx="1354">
                  <c:v>112.03</c:v>
                </c:pt>
                <c:pt idx="1355">
                  <c:v>109.89</c:v>
                </c:pt>
                <c:pt idx="1356">
                  <c:v>100.66</c:v>
                </c:pt>
                <c:pt idx="1357">
                  <c:v>98.944999999999993</c:v>
                </c:pt>
                <c:pt idx="1358">
                  <c:v>90.62</c:v>
                </c:pt>
                <c:pt idx="1359">
                  <c:v>99.375</c:v>
                </c:pt>
                <c:pt idx="1360">
                  <c:v>95.29</c:v>
                </c:pt>
                <c:pt idx="1361">
                  <c:v>96.314999999999998</c:v>
                </c:pt>
                <c:pt idx="1362">
                  <c:v>102.485</c:v>
                </c:pt>
                <c:pt idx="1363">
                  <c:v>104.825</c:v>
                </c:pt>
                <c:pt idx="1364">
                  <c:v>100.55</c:v>
                </c:pt>
                <c:pt idx="1365">
                  <c:v>101.97499999999999</c:v>
                </c:pt>
                <c:pt idx="1366">
                  <c:v>96.405000000000001</c:v>
                </c:pt>
                <c:pt idx="1367">
                  <c:v>94.525000000000006</c:v>
                </c:pt>
                <c:pt idx="1368">
                  <c:v>86.73</c:v>
                </c:pt>
                <c:pt idx="1369">
                  <c:v>93.385000000000005</c:v>
                </c:pt>
                <c:pt idx="1370">
                  <c:v>100.435</c:v>
                </c:pt>
                <c:pt idx="1371">
                  <c:v>97.57</c:v>
                </c:pt>
                <c:pt idx="1372">
                  <c:v>95.125</c:v>
                </c:pt>
                <c:pt idx="1373">
                  <c:v>93.37</c:v>
                </c:pt>
                <c:pt idx="1374">
                  <c:v>88.96</c:v>
                </c:pt>
                <c:pt idx="1376">
                  <c:v>91.71</c:v>
                </c:pt>
                <c:pt idx="1377">
                  <c:v>87.295000000000002</c:v>
                </c:pt>
                <c:pt idx="1378">
                  <c:v>85.155000000000001</c:v>
                </c:pt>
                <c:pt idx="1379">
                  <c:v>89.155000000000001</c:v>
                </c:pt>
                <c:pt idx="1380">
                  <c:v>89.93</c:v>
                </c:pt>
                <c:pt idx="1381">
                  <c:v>82.83</c:v>
                </c:pt>
                <c:pt idx="1382">
                  <c:v>66.44</c:v>
                </c:pt>
                <c:pt idx="1383">
                  <c:v>67.454999999999998</c:v>
                </c:pt>
                <c:pt idx="1384">
                  <c:v>67.599999999999994</c:v>
                </c:pt>
                <c:pt idx="1385">
                  <c:v>58.155000000000001</c:v>
                </c:pt>
                <c:pt idx="1386">
                  <c:v>55.11</c:v>
                </c:pt>
                <c:pt idx="1387">
                  <c:v>56.505000000000003</c:v>
                </c:pt>
                <c:pt idx="1388">
                  <c:v>64.825000000000003</c:v>
                </c:pt>
                <c:pt idx="1389">
                  <c:v>73.56</c:v>
                </c:pt>
                <c:pt idx="1390">
                  <c:v>70.61</c:v>
                </c:pt>
                <c:pt idx="1391">
                  <c:v>71.81</c:v>
                </c:pt>
                <c:pt idx="1392">
                  <c:v>81.724999999999994</c:v>
                </c:pt>
                <c:pt idx="1393">
                  <c:v>73.275000000000006</c:v>
                </c:pt>
                <c:pt idx="1394">
                  <c:v>75.709999999999994</c:v>
                </c:pt>
                <c:pt idx="1395">
                  <c:v>82.43</c:v>
                </c:pt>
                <c:pt idx="1396" formatCode="General">
                  <c:v>80.12</c:v>
                </c:pt>
                <c:pt idx="1397" formatCode="General">
                  <c:v>77.44</c:v>
                </c:pt>
                <c:pt idx="1398" formatCode="General">
                  <c:v>76.515000000000001</c:v>
                </c:pt>
                <c:pt idx="1399" formatCode="General">
                  <c:v>83.48</c:v>
                </c:pt>
                <c:pt idx="1400" formatCode="General">
                  <c:v>86.14</c:v>
                </c:pt>
                <c:pt idx="1401" formatCode="General">
                  <c:v>95.665000000000006</c:v>
                </c:pt>
                <c:pt idx="1402" formatCode="General">
                  <c:v>91.61</c:v>
                </c:pt>
                <c:pt idx="1403" formatCode="General">
                  <c:v>92.685000000000002</c:v>
                </c:pt>
                <c:pt idx="1404" formatCode="General">
                  <c:v>95.65</c:v>
                </c:pt>
                <c:pt idx="1405" formatCode="General">
                  <c:v>94.605000000000004</c:v>
                </c:pt>
                <c:pt idx="1407" formatCode="General">
                  <c:v>96.79</c:v>
                </c:pt>
                <c:pt idx="1408" formatCode="General">
                  <c:v>94.74</c:v>
                </c:pt>
                <c:pt idx="1409" formatCode="General">
                  <c:v>90.01</c:v>
                </c:pt>
                <c:pt idx="1410" formatCode="General">
                  <c:v>95.784999999999997</c:v>
                </c:pt>
                <c:pt idx="1411" formatCode="General">
                  <c:v>95.775000000000006</c:v>
                </c:pt>
                <c:pt idx="1412" formatCode="General">
                  <c:v>102.33499999999999</c:v>
                </c:pt>
                <c:pt idx="1413" formatCode="General">
                  <c:v>99.334999999999994</c:v>
                </c:pt>
                <c:pt idx="1414" formatCode="General">
                  <c:v>100.285</c:v>
                </c:pt>
                <c:pt idx="1415" formatCode="General">
                  <c:v>108.88500000000001</c:v>
                </c:pt>
                <c:pt idx="1416" formatCode="General">
                  <c:v>106.38</c:v>
                </c:pt>
                <c:pt idx="1417" formatCode="General">
                  <c:v>110.22</c:v>
                </c:pt>
                <c:pt idx="1418" formatCode="General">
                  <c:v>112.55</c:v>
                </c:pt>
                <c:pt idx="1419" formatCode="General">
                  <c:v>104.3</c:v>
                </c:pt>
                <c:pt idx="1420" formatCode="General">
                  <c:v>106.19</c:v>
                </c:pt>
                <c:pt idx="1421" formatCode="General">
                  <c:v>109.7</c:v>
                </c:pt>
                <c:pt idx="1422" formatCode="General">
                  <c:v>114.47</c:v>
                </c:pt>
                <c:pt idx="1423" formatCode="General">
                  <c:v>115.02500000000001</c:v>
                </c:pt>
                <c:pt idx="1424" formatCode="General">
                  <c:v>116.56</c:v>
                </c:pt>
                <c:pt idx="1425" formatCode="General">
                  <c:v>118.29</c:v>
                </c:pt>
                <c:pt idx="1426" formatCode="General">
                  <c:v>118.985</c:v>
                </c:pt>
                <c:pt idx="1427" formatCode="General">
                  <c:v>117.52500000000001</c:v>
                </c:pt>
                <c:pt idx="1428" formatCode="General">
                  <c:v>112.69499999999999</c:v>
                </c:pt>
                <c:pt idx="1429" formatCode="General">
                  <c:v>112.7</c:v>
                </c:pt>
                <c:pt idx="1430" formatCode="General">
                  <c:v>110.69499999999999</c:v>
                </c:pt>
                <c:pt idx="1431" formatCode="General">
                  <c:v>113.8</c:v>
                </c:pt>
                <c:pt idx="1432" formatCode="General">
                  <c:v>114.52500000000001</c:v>
                </c:pt>
                <c:pt idx="1433" formatCode="General">
                  <c:v>116.81</c:v>
                </c:pt>
                <c:pt idx="1434" formatCode="General">
                  <c:v>119.86</c:v>
                </c:pt>
                <c:pt idx="1436" formatCode="General">
                  <c:v>120.995</c:v>
                </c:pt>
                <c:pt idx="1437" formatCode="General">
                  <c:v>121.23</c:v>
                </c:pt>
                <c:pt idx="1438" formatCode="General">
                  <c:v>120.11499999999999</c:v>
                </c:pt>
                <c:pt idx="1439" formatCode="General">
                  <c:v>119.29</c:v>
                </c:pt>
                <c:pt idx="1440" formatCode="General">
                  <c:v>120.895</c:v>
                </c:pt>
                <c:pt idx="1441" formatCode="General">
                  <c:v>119.02500000000001</c:v>
                </c:pt>
                <c:pt idx="1442" formatCode="General">
                  <c:v>118.53</c:v>
                </c:pt>
                <c:pt idx="1443" formatCode="General">
                  <c:v>120.68</c:v>
                </c:pt>
                <c:pt idx="1444" formatCode="General">
                  <c:v>119.04</c:v>
                </c:pt>
                <c:pt idx="1445" formatCode="General">
                  <c:v>118.285</c:v>
                </c:pt>
                <c:pt idx="1446" formatCode="General">
                  <c:v>120.175</c:v>
                </c:pt>
                <c:pt idx="1447" formatCode="General">
                  <c:v>125.11</c:v>
                </c:pt>
                <c:pt idx="1448" formatCode="General">
                  <c:v>124.35</c:v>
                </c:pt>
                <c:pt idx="1449" formatCode="General">
                  <c:v>122.345</c:v>
                </c:pt>
                <c:pt idx="1450" formatCode="General">
                  <c:v>122.18</c:v>
                </c:pt>
                <c:pt idx="1451" formatCode="General">
                  <c:v>121.77</c:v>
                </c:pt>
                <c:pt idx="1452" formatCode="General">
                  <c:v>120.54</c:v>
                </c:pt>
                <c:pt idx="1453" formatCode="General">
                  <c:v>122.105</c:v>
                </c:pt>
                <c:pt idx="1454" formatCode="General">
                  <c:v>118.03</c:v>
                </c:pt>
                <c:pt idx="1455" formatCode="General">
                  <c:v>118.65</c:v>
                </c:pt>
                <c:pt idx="1456" formatCode="General">
                  <c:v>120.09</c:v>
                </c:pt>
                <c:pt idx="1457" formatCode="General">
                  <c:v>121.59</c:v>
                </c:pt>
                <c:pt idx="1458" formatCode="General">
                  <c:v>121.88500000000001</c:v>
                </c:pt>
                <c:pt idx="1459" formatCode="General">
                  <c:v>120.24</c:v>
                </c:pt>
                <c:pt idx="1460" formatCode="General">
                  <c:v>117.34</c:v>
                </c:pt>
                <c:pt idx="1461" formatCode="General">
                  <c:v>119.29</c:v>
                </c:pt>
                <c:pt idx="1462" formatCode="General">
                  <c:v>119.86499999999999</c:v>
                </c:pt>
                <c:pt idx="1463" formatCode="General">
                  <c:v>121.795</c:v>
                </c:pt>
                <c:pt idx="1464" formatCode="General">
                  <c:v>119.785</c:v>
                </c:pt>
                <c:pt idx="1465" formatCode="General">
                  <c:v>119.92</c:v>
                </c:pt>
                <c:pt idx="1466" formatCode="General">
                  <c:v>120.38500000000001</c:v>
                </c:pt>
                <c:pt idx="1467" formatCode="General">
                  <c:v>122.315</c:v>
                </c:pt>
                <c:pt idx="1468" formatCode="General">
                  <c:v>120.96</c:v>
                </c:pt>
                <c:pt idx="1469" formatCode="General">
                  <c:v>121.27500000000001</c:v>
                </c:pt>
                <c:pt idx="1470" formatCode="General">
                  <c:v>117.955</c:v>
                </c:pt>
                <c:pt idx="1471" formatCode="General">
                  <c:v>121.95</c:v>
                </c:pt>
                <c:pt idx="1472" formatCode="General">
                  <c:v>123.36</c:v>
                </c:pt>
                <c:pt idx="1473" formatCode="General">
                  <c:v>121.97</c:v>
                </c:pt>
                <c:pt idx="1474" formatCode="General">
                  <c:v>118.93</c:v>
                </c:pt>
                <c:pt idx="1475" formatCode="General">
                  <c:v>120.23</c:v>
                </c:pt>
                <c:pt idx="1476" formatCode="General">
                  <c:v>118.03</c:v>
                </c:pt>
                <c:pt idx="1477" formatCode="General">
                  <c:v>119.455</c:v>
                </c:pt>
                <c:pt idx="1478" formatCode="General">
                  <c:v>115.27500000000001</c:v>
                </c:pt>
                <c:pt idx="1479" formatCode="General">
                  <c:v>113.42</c:v>
                </c:pt>
                <c:pt idx="1480" formatCode="General">
                  <c:v>112.075</c:v>
                </c:pt>
                <c:pt idx="1482" formatCode="0.0">
                  <c:v>104.63</c:v>
                </c:pt>
                <c:pt idx="1483" formatCode="0.0">
                  <c:v>107.91</c:v>
                </c:pt>
                <c:pt idx="1484" formatCode="0.0">
                  <c:v>105.465</c:v>
                </c:pt>
                <c:pt idx="1485" formatCode="0.0">
                  <c:v>106.01</c:v>
                </c:pt>
                <c:pt idx="1486" formatCode="0.0">
                  <c:v>106.64</c:v>
                </c:pt>
                <c:pt idx="1487" formatCode="0.0">
                  <c:v>106.98</c:v>
                </c:pt>
                <c:pt idx="1488" formatCode="0.0">
                  <c:v>108.68</c:v>
                </c:pt>
                <c:pt idx="1489" formatCode="0.0">
                  <c:v>113.33</c:v>
                </c:pt>
                <c:pt idx="1490" formatCode="0.0">
                  <c:v>113.21</c:v>
                </c:pt>
                <c:pt idx="1491" formatCode="General">
                  <c:v>107.98</c:v>
                </c:pt>
                <c:pt idx="1492" formatCode="General">
                  <c:v>106.95</c:v>
                </c:pt>
                <c:pt idx="1493" formatCode="General">
                  <c:v>107.73</c:v>
                </c:pt>
                <c:pt idx="1494" formatCode="General">
                  <c:v>108.84</c:v>
                </c:pt>
                <c:pt idx="1495" formatCode="General">
                  <c:v>109.58</c:v>
                </c:pt>
                <c:pt idx="1496" formatCode="General">
                  <c:v>110.875</c:v>
                </c:pt>
                <c:pt idx="1497" formatCode="General">
                  <c:v>107.82</c:v>
                </c:pt>
                <c:pt idx="1498" formatCode="General">
                  <c:v>111.67</c:v>
                </c:pt>
                <c:pt idx="1499" formatCode="General">
                  <c:v>109</c:v>
                </c:pt>
                <c:pt idx="1500" formatCode="General">
                  <c:v>105</c:v>
                </c:pt>
                <c:pt idx="1501" formatCode="General">
                  <c:v>109.98</c:v>
                </c:pt>
                <c:pt idx="1502" formatCode="General">
                  <c:v>116.06</c:v>
                </c:pt>
                <c:pt idx="1503" formatCode="General">
                  <c:v>113.505</c:v>
                </c:pt>
                <c:pt idx="1504" formatCode="General">
                  <c:v>116.905</c:v>
                </c:pt>
                <c:pt idx="1505" formatCode="General">
                  <c:v>116.88</c:v>
                </c:pt>
                <c:pt idx="1506" formatCode="General">
                  <c:v>112.985</c:v>
                </c:pt>
                <c:pt idx="1507" formatCode="General">
                  <c:v>114.02500000000001</c:v>
                </c:pt>
                <c:pt idx="1508" formatCode="General">
                  <c:v>116.35</c:v>
                </c:pt>
                <c:pt idx="1509" formatCode="General">
                  <c:v>115.94499999999999</c:v>
                </c:pt>
                <c:pt idx="1510" formatCode="General">
                  <c:v>114.91</c:v>
                </c:pt>
                <c:pt idx="1511" formatCode="General">
                  <c:v>112.63500000000001</c:v>
                </c:pt>
                <c:pt idx="1512" formatCode="General">
                  <c:v>114.175</c:v>
                </c:pt>
                <c:pt idx="1513" formatCode="General">
                  <c:v>110.76</c:v>
                </c:pt>
                <c:pt idx="1514" formatCode="General">
                  <c:v>113.07</c:v>
                </c:pt>
                <c:pt idx="1515" formatCode="General">
                  <c:v>112.465</c:v>
                </c:pt>
                <c:pt idx="1516" formatCode="General">
                  <c:v>109.54</c:v>
                </c:pt>
                <c:pt idx="1517" formatCode="General">
                  <c:v>113.27500000000001</c:v>
                </c:pt>
                <c:pt idx="1518" formatCode="General">
                  <c:v>109.155</c:v>
                </c:pt>
                <c:pt idx="1519" formatCode="General">
                  <c:v>107.36499999999999</c:v>
                </c:pt>
                <c:pt idx="1520" formatCode="General">
                  <c:v>106.515</c:v>
                </c:pt>
                <c:pt idx="1521" formatCode="General">
                  <c:v>109.13</c:v>
                </c:pt>
                <c:pt idx="1522" formatCode="General">
                  <c:v>111.16</c:v>
                </c:pt>
                <c:pt idx="1523" formatCode="General">
                  <c:v>116.55</c:v>
                </c:pt>
                <c:pt idx="1524" formatCode="General">
                  <c:v>116.31</c:v>
                </c:pt>
                <c:pt idx="1525" formatCode="General">
                  <c:v>114.235</c:v>
                </c:pt>
                <c:pt idx="1526" formatCode="General">
                  <c:v>120.995</c:v>
                </c:pt>
                <c:pt idx="1527" formatCode="General">
                  <c:v>123.45</c:v>
                </c:pt>
                <c:pt idx="1528" formatCode="General">
                  <c:v>122.705</c:v>
                </c:pt>
                <c:pt idx="1529" formatCode="General">
                  <c:v>121.33</c:v>
                </c:pt>
                <c:pt idx="1530" formatCode="General">
                  <c:v>117.94499999999999</c:v>
                </c:pt>
                <c:pt idx="1531" formatCode="General">
                  <c:v>120.315</c:v>
                </c:pt>
                <c:pt idx="1532" formatCode="General">
                  <c:v>121.71</c:v>
                </c:pt>
                <c:pt idx="1533" formatCode="General">
                  <c:v>124.77500000000001</c:v>
                </c:pt>
                <c:pt idx="1534" formatCode="General">
                  <c:v>125.91</c:v>
                </c:pt>
                <c:pt idx="1535" formatCode="General">
                  <c:v>128.005</c:v>
                </c:pt>
                <c:pt idx="1536" formatCode="General">
                  <c:v>129.95500000000001</c:v>
                </c:pt>
                <c:pt idx="1537" formatCode="General">
                  <c:v>134.495</c:v>
                </c:pt>
                <c:pt idx="1538" formatCode="General">
                  <c:v>136.79499999999999</c:v>
                </c:pt>
                <c:pt idx="1541" formatCode="General">
                  <c:v>135.09</c:v>
                </c:pt>
                <c:pt idx="1542" formatCode="General">
                  <c:v>132.155</c:v>
                </c:pt>
                <c:pt idx="1543" formatCode="General">
                  <c:v>133.995</c:v>
                </c:pt>
                <c:pt idx="1544" formatCode="General">
                  <c:v>136.45500000000001</c:v>
                </c:pt>
                <c:pt idx="1545" formatCode="General">
                  <c:v>137.44999999999999</c:v>
                </c:pt>
                <c:pt idx="1546" formatCode="General">
                  <c:v>136.995</c:v>
                </c:pt>
                <c:pt idx="1547" formatCode="General">
                  <c:v>137.72</c:v>
                </c:pt>
                <c:pt idx="1548" formatCode="General">
                  <c:v>136.84</c:v>
                </c:pt>
                <c:pt idx="1549" formatCode="General">
                  <c:v>140.69499999999999</c:v>
                </c:pt>
                <c:pt idx="1550" formatCode="General">
                  <c:v>141.01499999999999</c:v>
                </c:pt>
                <c:pt idx="1551" formatCode="General">
                  <c:v>142.815</c:v>
                </c:pt>
                <c:pt idx="1552" formatCode="General">
                  <c:v>143.54</c:v>
                </c:pt>
                <c:pt idx="1553" formatCode="General">
                  <c:v>144.79</c:v>
                </c:pt>
                <c:pt idx="1554" formatCode="General">
                  <c:v>146.29499999999999</c:v>
                </c:pt>
                <c:pt idx="1555" formatCode="General">
                  <c:v>147.42500000000001</c:v>
                </c:pt>
                <c:pt idx="1556" formatCode="General">
                  <c:v>143.845</c:v>
                </c:pt>
                <c:pt idx="1557" formatCode="General">
                  <c:v>142.42500000000001</c:v>
                </c:pt>
                <c:pt idx="1558" formatCode="General">
                  <c:v>145.715</c:v>
                </c:pt>
                <c:pt idx="1559" formatCode="General">
                  <c:v>144.97999999999999</c:v>
                </c:pt>
                <c:pt idx="1561" formatCode="General">
                  <c:v>144.20500000000001</c:v>
                </c:pt>
                <c:pt idx="1562" formatCode="General">
                  <c:v>144.89500000000001</c:v>
                </c:pt>
                <c:pt idx="1563" formatCode="General">
                  <c:v>145.20500000000001</c:v>
                </c:pt>
                <c:pt idx="1564" formatCode="General">
                  <c:v>144.57499999999999</c:v>
                </c:pt>
                <c:pt idx="1566" formatCode="General">
                  <c:v>141.875</c:v>
                </c:pt>
                <c:pt idx="1567" formatCode="General">
                  <c:v>147.99</c:v>
                </c:pt>
                <c:pt idx="1568" formatCode="General">
                  <c:v>149.095</c:v>
                </c:pt>
                <c:pt idx="1569" formatCode="General">
                  <c:v>150.185</c:v>
                </c:pt>
                <c:pt idx="1570" formatCode="General">
                  <c:v>154.25</c:v>
                </c:pt>
                <c:pt idx="1571" formatCode="General">
                  <c:v>153.35</c:v>
                </c:pt>
                <c:pt idx="1572" formatCode="General">
                  <c:v>155.595</c:v>
                </c:pt>
                <c:pt idx="1573" formatCode="General">
                  <c:v>155.715</c:v>
                </c:pt>
                <c:pt idx="1574" formatCode="General">
                  <c:v>157.79</c:v>
                </c:pt>
                <c:pt idx="1575" formatCode="General">
                  <c:v>155.11500000000001</c:v>
                </c:pt>
                <c:pt idx="1577" formatCode="General">
                  <c:v>155.66999999999999</c:v>
                </c:pt>
                <c:pt idx="1578" formatCode="General">
                  <c:v>155.92500000000001</c:v>
                </c:pt>
                <c:pt idx="1579" formatCode="General">
                  <c:v>156.065</c:v>
                </c:pt>
                <c:pt idx="1580" formatCode="General">
                  <c:v>153.745</c:v>
                </c:pt>
                <c:pt idx="1581" formatCode="General">
                  <c:v>155.55000000000001</c:v>
                </c:pt>
                <c:pt idx="1582" formatCode="General">
                  <c:v>155.815</c:v>
                </c:pt>
                <c:pt idx="1583" formatCode="General">
                  <c:v>156.58500000000001</c:v>
                </c:pt>
                <c:pt idx="1584" formatCode="General">
                  <c:v>156.05000000000001</c:v>
                </c:pt>
                <c:pt idx="1585" formatCode="General">
                  <c:v>155.815</c:v>
                </c:pt>
                <c:pt idx="1586" formatCode="General">
                  <c:v>160.74</c:v>
                </c:pt>
                <c:pt idx="1587" formatCode="General">
                  <c:v>163.41</c:v>
                </c:pt>
                <c:pt idx="1588" formatCode="General">
                  <c:v>165.1</c:v>
                </c:pt>
                <c:pt idx="1589" formatCode="General">
                  <c:v>166.125</c:v>
                </c:pt>
                <c:pt idx="1590" formatCode="General">
                  <c:v>167.64500000000001</c:v>
                </c:pt>
                <c:pt idx="1591" formatCode="General">
                  <c:v>170.93</c:v>
                </c:pt>
                <c:pt idx="1592" formatCode="General">
                  <c:v>171.52</c:v>
                </c:pt>
                <c:pt idx="1593" formatCode="General">
                  <c:v>172.05</c:v>
                </c:pt>
                <c:pt idx="1594" formatCode="General">
                  <c:v>170.13499999999999</c:v>
                </c:pt>
                <c:pt idx="1595" formatCode="General">
                  <c:v>172.94</c:v>
                </c:pt>
                <c:pt idx="1597" formatCode="General">
                  <c:v>177.79499999999999</c:v>
                </c:pt>
                <c:pt idx="1598" formatCode="General">
                  <c:v>181.255</c:v>
                </c:pt>
                <c:pt idx="1599" formatCode="General">
                  <c:v>181.905</c:v>
                </c:pt>
                <c:pt idx="1600" formatCode="General">
                  <c:v>180.74</c:v>
                </c:pt>
                <c:pt idx="1601" formatCode="General">
                  <c:v>184.20500000000001</c:v>
                </c:pt>
                <c:pt idx="1602" formatCode="General">
                  <c:v>185.44</c:v>
                </c:pt>
                <c:pt idx="1603" formatCode="General">
                  <c:v>189.32499999999999</c:v>
                </c:pt>
                <c:pt idx="1604" formatCode="General">
                  <c:v>189.41499999999999</c:v>
                </c:pt>
                <c:pt idx="1605" formatCode="General">
                  <c:v>182.88499999999999</c:v>
                </c:pt>
                <c:pt idx="1606" formatCode="General">
                  <c:v>181.17</c:v>
                </c:pt>
                <c:pt idx="1607" formatCode="General">
                  <c:v>180.185</c:v>
                </c:pt>
                <c:pt idx="1608" formatCode="General">
                  <c:v>182.345</c:v>
                </c:pt>
                <c:pt idx="1609" formatCode="General">
                  <c:v>188.3</c:v>
                </c:pt>
                <c:pt idx="1610" formatCode="General">
                  <c:v>193.27500000000001</c:v>
                </c:pt>
                <c:pt idx="1611" formatCode="General">
                  <c:v>189.27500000000001</c:v>
                </c:pt>
                <c:pt idx="1612" formatCode="General">
                  <c:v>189.28</c:v>
                </c:pt>
                <c:pt idx="1613" formatCode="General">
                  <c:v>190.28</c:v>
                </c:pt>
                <c:pt idx="1614" formatCode="General">
                  <c:v>194.86500000000001</c:v>
                </c:pt>
                <c:pt idx="1615" formatCode="General">
                  <c:v>195.8</c:v>
                </c:pt>
                <c:pt idx="1616" formatCode="General">
                  <c:v>193.815</c:v>
                </c:pt>
                <c:pt idx="1617" formatCode="General">
                  <c:v>191.345</c:v>
                </c:pt>
                <c:pt idx="1618" formatCode="General">
                  <c:v>188.435</c:v>
                </c:pt>
                <c:pt idx="1619" formatCode="General">
                  <c:v>175.995</c:v>
                </c:pt>
                <c:pt idx="1620" formatCode="General">
                  <c:v>179.68</c:v>
                </c:pt>
                <c:pt idx="1621" formatCode="General">
                  <c:v>180.38</c:v>
                </c:pt>
                <c:pt idx="1622" formatCode="General">
                  <c:v>172.495</c:v>
                </c:pt>
                <c:pt idx="1623" formatCode="General">
                  <c:v>180.1</c:v>
                </c:pt>
                <c:pt idx="1624" formatCode="General">
                  <c:v>172.16</c:v>
                </c:pt>
                <c:pt idx="1625" formatCode="General">
                  <c:v>178.065</c:v>
                </c:pt>
                <c:pt idx="1626" formatCode="General">
                  <c:v>177.85</c:v>
                </c:pt>
                <c:pt idx="1627" formatCode="General">
                  <c:v>175.66499999999999</c:v>
                </c:pt>
                <c:pt idx="1628" formatCode="General">
                  <c:v>173.48</c:v>
                </c:pt>
                <c:pt idx="1629" formatCode="General">
                  <c:v>179.51</c:v>
                </c:pt>
                <c:pt idx="1631" formatCode="General">
                  <c:v>173.86500000000001</c:v>
                </c:pt>
                <c:pt idx="1632" formatCode="General">
                  <c:v>175.98500000000001</c:v>
                </c:pt>
                <c:pt idx="1633" formatCode="General">
                  <c:v>177.215</c:v>
                </c:pt>
                <c:pt idx="1634" formatCode="General">
                  <c:v>177.60499999999999</c:v>
                </c:pt>
                <c:pt idx="1635" formatCode="General">
                  <c:v>177.56</c:v>
                </c:pt>
                <c:pt idx="1636" formatCode="General">
                  <c:v>177.35</c:v>
                </c:pt>
                <c:pt idx="1637" formatCode="General">
                  <c:v>178</c:v>
                </c:pt>
                <c:pt idx="1638" formatCode="General">
                  <c:v>185.52500000000001</c:v>
                </c:pt>
                <c:pt idx="1639" formatCode="General">
                  <c:v>186.315</c:v>
                </c:pt>
                <c:pt idx="1640" formatCode="General">
                  <c:v>186.2</c:v>
                </c:pt>
                <c:pt idx="1641" formatCode="General">
                  <c:v>185.92</c:v>
                </c:pt>
                <c:pt idx="1642" formatCode="General">
                  <c:v>184.65</c:v>
                </c:pt>
                <c:pt idx="1643" formatCode="General">
                  <c:v>182.07499999999999</c:v>
                </c:pt>
                <c:pt idx="1644" formatCode="General">
                  <c:v>182.79</c:v>
                </c:pt>
                <c:pt idx="1645" formatCode="General">
                  <c:v>184.095</c:v>
                </c:pt>
                <c:pt idx="1646" formatCode="General">
                  <c:v>184.58</c:v>
                </c:pt>
                <c:pt idx="1647" formatCode="General">
                  <c:v>187.26</c:v>
                </c:pt>
                <c:pt idx="1648" formatCode="General">
                  <c:v>190.595</c:v>
                </c:pt>
                <c:pt idx="1649" formatCode="General">
                  <c:v>192.7</c:v>
                </c:pt>
                <c:pt idx="1650" formatCode="General">
                  <c:v>188.74</c:v>
                </c:pt>
                <c:pt idx="1651" formatCode="General">
                  <c:v>191.715</c:v>
                </c:pt>
                <c:pt idx="1652" formatCode="General">
                  <c:v>196.405</c:v>
                </c:pt>
                <c:pt idx="1653" formatCode="General">
                  <c:v>196.72499999999999</c:v>
                </c:pt>
                <c:pt idx="1654" formatCode="General">
                  <c:v>195.42500000000001</c:v>
                </c:pt>
                <c:pt idx="1655" formatCode="General">
                  <c:v>197.41</c:v>
                </c:pt>
                <c:pt idx="1656" formatCode="General">
                  <c:v>198.035</c:v>
                </c:pt>
                <c:pt idx="1657" formatCode="General">
                  <c:v>200.745</c:v>
                </c:pt>
                <c:pt idx="1658" formatCode="General">
                  <c:v>203.67500000000001</c:v>
                </c:pt>
                <c:pt idx="1659" formatCode="General">
                  <c:v>196.61500000000001</c:v>
                </c:pt>
                <c:pt idx="1660" formatCode="General">
                  <c:v>200.02</c:v>
                </c:pt>
                <c:pt idx="1661" formatCode="General">
                  <c:v>202.465</c:v>
                </c:pt>
                <c:pt idx="1662" formatCode="General">
                  <c:v>201.91499999999999</c:v>
                </c:pt>
                <c:pt idx="1663" formatCode="General">
                  <c:v>196.96</c:v>
                </c:pt>
                <c:pt idx="1664" formatCode="General">
                  <c:v>192.77500000000001</c:v>
                </c:pt>
                <c:pt idx="1665" formatCode="General">
                  <c:v>195.08500000000001</c:v>
                </c:pt>
                <c:pt idx="1666" formatCode="General">
                  <c:v>200.39500000000001</c:v>
                </c:pt>
                <c:pt idx="1667" formatCode="General">
                  <c:v>199.69</c:v>
                </c:pt>
                <c:pt idx="1668" formatCode="General">
                  <c:v>200.66499999999999</c:v>
                </c:pt>
                <c:pt idx="1669" formatCode="General">
                  <c:v>201.89500000000001</c:v>
                </c:pt>
                <c:pt idx="1670" formatCode="General">
                  <c:v>200.13</c:v>
                </c:pt>
                <c:pt idx="1672" formatCode="General">
                  <c:v>203.5</c:v>
                </c:pt>
                <c:pt idx="1673" formatCode="General">
                  <c:v>206.98500000000001</c:v>
                </c:pt>
                <c:pt idx="1674" formatCode="General">
                  <c:v>206.39500000000001</c:v>
                </c:pt>
                <c:pt idx="1675" formatCode="General">
                  <c:v>208.24</c:v>
                </c:pt>
                <c:pt idx="1676" formatCode="General">
                  <c:v>207.785</c:v>
                </c:pt>
                <c:pt idx="1677" formatCode="General">
                  <c:v>209.72499999999999</c:v>
                </c:pt>
                <c:pt idx="1678" formatCode="General">
                  <c:v>209.05</c:v>
                </c:pt>
                <c:pt idx="1679" formatCode="General">
                  <c:v>210.51499999999999</c:v>
                </c:pt>
                <c:pt idx="1680" formatCode="General">
                  <c:v>208.245</c:v>
                </c:pt>
                <c:pt idx="1681" formatCode="General">
                  <c:v>207.23500000000001</c:v>
                </c:pt>
                <c:pt idx="1682" formatCode="General">
                  <c:v>207.33</c:v>
                </c:pt>
                <c:pt idx="1683" formatCode="General">
                  <c:v>206.465</c:v>
                </c:pt>
                <c:pt idx="1684" formatCode="General">
                  <c:v>202.73</c:v>
                </c:pt>
                <c:pt idx="1685" formatCode="General">
                  <c:v>205.345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358-4716-A22F-78E8FB25E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5944223"/>
        <c:axId val="1975944639"/>
      </c:lineChart>
      <c:dateAx>
        <c:axId val="1975944223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975944639"/>
        <c:crosses val="autoZero"/>
        <c:auto val="1"/>
        <c:lblOffset val="100"/>
        <c:baseTimeUnit val="days"/>
      </c:dateAx>
      <c:valAx>
        <c:axId val="1975944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975944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/>
              <a:t>Cobre y Commodities
</a:t>
            </a:r>
            <a:r>
              <a:rPr lang="es-CL" sz="1200" b="0"/>
              <a:t>(base</a:t>
            </a:r>
            <a:r>
              <a:rPr lang="es-CL" sz="1200" b="0" baseline="0"/>
              <a:t> 100 = promedio enero 2020</a:t>
            </a:r>
            <a:r>
              <a:rPr lang="es-CL" sz="1200" b="0"/>
              <a:t>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'[Varios PPT ministro 28.06.xlsx]Hoja1'!$G$8</c:f>
              <c:strCache>
                <c:ptCount val="1"/>
                <c:pt idx="0">
                  <c:v>Cobre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'[Varios PPT ministro 28.06.xlsx]Hoja1'!$F$9:$F$394</c:f>
              <c:numCache>
                <c:formatCode>dd\-mm\-yyyy</c:formatCode>
                <c:ptCount val="38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43836</c:v>
                </c:pt>
                <c:pt idx="4">
                  <c:v>43837</c:v>
                </c:pt>
                <c:pt idx="5">
                  <c:v>43838</c:v>
                </c:pt>
                <c:pt idx="6">
                  <c:v>43839</c:v>
                </c:pt>
                <c:pt idx="7">
                  <c:v>43840</c:v>
                </c:pt>
                <c:pt idx="8">
                  <c:v>43843</c:v>
                </c:pt>
                <c:pt idx="9">
                  <c:v>43844</c:v>
                </c:pt>
                <c:pt idx="10">
                  <c:v>43845</c:v>
                </c:pt>
                <c:pt idx="11">
                  <c:v>43846</c:v>
                </c:pt>
                <c:pt idx="12">
                  <c:v>43847</c:v>
                </c:pt>
                <c:pt idx="13">
                  <c:v>43850</c:v>
                </c:pt>
                <c:pt idx="14">
                  <c:v>43851</c:v>
                </c:pt>
                <c:pt idx="15">
                  <c:v>43852</c:v>
                </c:pt>
                <c:pt idx="16">
                  <c:v>43853</c:v>
                </c:pt>
                <c:pt idx="17">
                  <c:v>43854</c:v>
                </c:pt>
                <c:pt idx="18">
                  <c:v>43857</c:v>
                </c:pt>
                <c:pt idx="19">
                  <c:v>43858</c:v>
                </c:pt>
                <c:pt idx="20">
                  <c:v>43859</c:v>
                </c:pt>
                <c:pt idx="21">
                  <c:v>43860</c:v>
                </c:pt>
                <c:pt idx="22">
                  <c:v>43861</c:v>
                </c:pt>
                <c:pt idx="23">
                  <c:v>43864</c:v>
                </c:pt>
                <c:pt idx="24">
                  <c:v>43865</c:v>
                </c:pt>
                <c:pt idx="25">
                  <c:v>43866</c:v>
                </c:pt>
                <c:pt idx="26">
                  <c:v>43867</c:v>
                </c:pt>
                <c:pt idx="27">
                  <c:v>43868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43878</c:v>
                </c:pt>
                <c:pt idx="34">
                  <c:v>43879</c:v>
                </c:pt>
                <c:pt idx="35">
                  <c:v>43880</c:v>
                </c:pt>
                <c:pt idx="36">
                  <c:v>43881</c:v>
                </c:pt>
                <c:pt idx="37">
                  <c:v>43882</c:v>
                </c:pt>
                <c:pt idx="38">
                  <c:v>43885</c:v>
                </c:pt>
                <c:pt idx="39">
                  <c:v>43886</c:v>
                </c:pt>
                <c:pt idx="40">
                  <c:v>43887</c:v>
                </c:pt>
                <c:pt idx="41">
                  <c:v>43888</c:v>
                </c:pt>
                <c:pt idx="42">
                  <c:v>43889</c:v>
                </c:pt>
                <c:pt idx="43">
                  <c:v>43892</c:v>
                </c:pt>
                <c:pt idx="44">
                  <c:v>43893</c:v>
                </c:pt>
                <c:pt idx="45">
                  <c:v>43894</c:v>
                </c:pt>
                <c:pt idx="46">
                  <c:v>43895</c:v>
                </c:pt>
                <c:pt idx="47">
                  <c:v>43896</c:v>
                </c:pt>
                <c:pt idx="48">
                  <c:v>43899</c:v>
                </c:pt>
                <c:pt idx="49">
                  <c:v>43900</c:v>
                </c:pt>
                <c:pt idx="50">
                  <c:v>43901</c:v>
                </c:pt>
                <c:pt idx="51">
                  <c:v>43902</c:v>
                </c:pt>
                <c:pt idx="52">
                  <c:v>43903</c:v>
                </c:pt>
                <c:pt idx="53">
                  <c:v>43906</c:v>
                </c:pt>
                <c:pt idx="54">
                  <c:v>43907</c:v>
                </c:pt>
                <c:pt idx="55">
                  <c:v>43908</c:v>
                </c:pt>
                <c:pt idx="56">
                  <c:v>43909</c:v>
                </c:pt>
                <c:pt idx="57">
                  <c:v>43910</c:v>
                </c:pt>
                <c:pt idx="58">
                  <c:v>43913</c:v>
                </c:pt>
                <c:pt idx="59">
                  <c:v>43914</c:v>
                </c:pt>
                <c:pt idx="60">
                  <c:v>43915</c:v>
                </c:pt>
                <c:pt idx="61">
                  <c:v>43916</c:v>
                </c:pt>
                <c:pt idx="62">
                  <c:v>43917</c:v>
                </c:pt>
                <c:pt idx="63">
                  <c:v>43920</c:v>
                </c:pt>
                <c:pt idx="64">
                  <c:v>43921</c:v>
                </c:pt>
                <c:pt idx="65">
                  <c:v>43922</c:v>
                </c:pt>
                <c:pt idx="66">
                  <c:v>43923</c:v>
                </c:pt>
                <c:pt idx="67">
                  <c:v>43924</c:v>
                </c:pt>
                <c:pt idx="68">
                  <c:v>43927</c:v>
                </c:pt>
                <c:pt idx="69">
                  <c:v>43928</c:v>
                </c:pt>
                <c:pt idx="70">
                  <c:v>43929</c:v>
                </c:pt>
                <c:pt idx="71">
                  <c:v>43930</c:v>
                </c:pt>
                <c:pt idx="72">
                  <c:v>43931</c:v>
                </c:pt>
                <c:pt idx="73">
                  <c:v>43934</c:v>
                </c:pt>
                <c:pt idx="74">
                  <c:v>43935</c:v>
                </c:pt>
                <c:pt idx="75">
                  <c:v>43936</c:v>
                </c:pt>
                <c:pt idx="76">
                  <c:v>43937</c:v>
                </c:pt>
                <c:pt idx="77">
                  <c:v>43938</c:v>
                </c:pt>
                <c:pt idx="78">
                  <c:v>43941</c:v>
                </c:pt>
                <c:pt idx="79">
                  <c:v>43942</c:v>
                </c:pt>
                <c:pt idx="80">
                  <c:v>43943</c:v>
                </c:pt>
                <c:pt idx="81">
                  <c:v>43944</c:v>
                </c:pt>
                <c:pt idx="82">
                  <c:v>43945</c:v>
                </c:pt>
                <c:pt idx="83">
                  <c:v>43948</c:v>
                </c:pt>
                <c:pt idx="84">
                  <c:v>43949</c:v>
                </c:pt>
                <c:pt idx="85">
                  <c:v>43950</c:v>
                </c:pt>
                <c:pt idx="86">
                  <c:v>43951</c:v>
                </c:pt>
                <c:pt idx="87">
                  <c:v>43952</c:v>
                </c:pt>
                <c:pt idx="88">
                  <c:v>43955</c:v>
                </c:pt>
                <c:pt idx="89">
                  <c:v>43956</c:v>
                </c:pt>
                <c:pt idx="90">
                  <c:v>43957</c:v>
                </c:pt>
                <c:pt idx="91">
                  <c:v>43958</c:v>
                </c:pt>
                <c:pt idx="92">
                  <c:v>43959</c:v>
                </c:pt>
                <c:pt idx="93">
                  <c:v>43962</c:v>
                </c:pt>
                <c:pt idx="94">
                  <c:v>43963</c:v>
                </c:pt>
                <c:pt idx="95">
                  <c:v>43964</c:v>
                </c:pt>
                <c:pt idx="96">
                  <c:v>43965</c:v>
                </c:pt>
                <c:pt idx="97">
                  <c:v>43966</c:v>
                </c:pt>
                <c:pt idx="98">
                  <c:v>43969</c:v>
                </c:pt>
                <c:pt idx="99">
                  <c:v>43970</c:v>
                </c:pt>
                <c:pt idx="100">
                  <c:v>43971</c:v>
                </c:pt>
                <c:pt idx="101">
                  <c:v>43972</c:v>
                </c:pt>
                <c:pt idx="102">
                  <c:v>43973</c:v>
                </c:pt>
                <c:pt idx="103">
                  <c:v>43976</c:v>
                </c:pt>
                <c:pt idx="104">
                  <c:v>43977</c:v>
                </c:pt>
                <c:pt idx="105">
                  <c:v>43978</c:v>
                </c:pt>
                <c:pt idx="106">
                  <c:v>43979</c:v>
                </c:pt>
                <c:pt idx="107">
                  <c:v>43980</c:v>
                </c:pt>
                <c:pt idx="108">
                  <c:v>43983</c:v>
                </c:pt>
                <c:pt idx="109">
                  <c:v>43984</c:v>
                </c:pt>
                <c:pt idx="110">
                  <c:v>43985</c:v>
                </c:pt>
                <c:pt idx="111">
                  <c:v>43986</c:v>
                </c:pt>
                <c:pt idx="112">
                  <c:v>43987</c:v>
                </c:pt>
                <c:pt idx="113">
                  <c:v>43990</c:v>
                </c:pt>
                <c:pt idx="114">
                  <c:v>43991</c:v>
                </c:pt>
                <c:pt idx="115">
                  <c:v>43992</c:v>
                </c:pt>
                <c:pt idx="116">
                  <c:v>43993</c:v>
                </c:pt>
                <c:pt idx="117">
                  <c:v>43994</c:v>
                </c:pt>
                <c:pt idx="118">
                  <c:v>43997</c:v>
                </c:pt>
                <c:pt idx="119">
                  <c:v>43998</c:v>
                </c:pt>
                <c:pt idx="120">
                  <c:v>43999</c:v>
                </c:pt>
                <c:pt idx="121">
                  <c:v>44000</c:v>
                </c:pt>
                <c:pt idx="122">
                  <c:v>44001</c:v>
                </c:pt>
                <c:pt idx="123">
                  <c:v>44004</c:v>
                </c:pt>
                <c:pt idx="124">
                  <c:v>44005</c:v>
                </c:pt>
                <c:pt idx="125">
                  <c:v>44006</c:v>
                </c:pt>
                <c:pt idx="126">
                  <c:v>44007</c:v>
                </c:pt>
                <c:pt idx="127">
                  <c:v>44008</c:v>
                </c:pt>
                <c:pt idx="128">
                  <c:v>44011</c:v>
                </c:pt>
                <c:pt idx="129">
                  <c:v>44012</c:v>
                </c:pt>
                <c:pt idx="130">
                  <c:v>44013</c:v>
                </c:pt>
                <c:pt idx="131">
                  <c:v>44014</c:v>
                </c:pt>
                <c:pt idx="132">
                  <c:v>44015</c:v>
                </c:pt>
                <c:pt idx="133">
                  <c:v>44018</c:v>
                </c:pt>
                <c:pt idx="134">
                  <c:v>44019</c:v>
                </c:pt>
                <c:pt idx="135">
                  <c:v>44020</c:v>
                </c:pt>
                <c:pt idx="136">
                  <c:v>44021</c:v>
                </c:pt>
                <c:pt idx="137">
                  <c:v>44022</c:v>
                </c:pt>
                <c:pt idx="138">
                  <c:v>44025</c:v>
                </c:pt>
                <c:pt idx="139">
                  <c:v>44026</c:v>
                </c:pt>
                <c:pt idx="140">
                  <c:v>44027</c:v>
                </c:pt>
                <c:pt idx="141">
                  <c:v>44028</c:v>
                </c:pt>
                <c:pt idx="142">
                  <c:v>44029</c:v>
                </c:pt>
                <c:pt idx="143">
                  <c:v>44032</c:v>
                </c:pt>
                <c:pt idx="144">
                  <c:v>44033</c:v>
                </c:pt>
                <c:pt idx="145">
                  <c:v>44034</c:v>
                </c:pt>
                <c:pt idx="146">
                  <c:v>44035</c:v>
                </c:pt>
                <c:pt idx="147">
                  <c:v>44036</c:v>
                </c:pt>
                <c:pt idx="148">
                  <c:v>44039</c:v>
                </c:pt>
                <c:pt idx="149">
                  <c:v>44040</c:v>
                </c:pt>
                <c:pt idx="150">
                  <c:v>44041</c:v>
                </c:pt>
                <c:pt idx="151">
                  <c:v>44042</c:v>
                </c:pt>
                <c:pt idx="152">
                  <c:v>44043</c:v>
                </c:pt>
                <c:pt idx="153">
                  <c:v>44046</c:v>
                </c:pt>
                <c:pt idx="154">
                  <c:v>44047</c:v>
                </c:pt>
                <c:pt idx="155">
                  <c:v>44048</c:v>
                </c:pt>
                <c:pt idx="156">
                  <c:v>44049</c:v>
                </c:pt>
                <c:pt idx="157">
                  <c:v>44050</c:v>
                </c:pt>
                <c:pt idx="158">
                  <c:v>44053</c:v>
                </c:pt>
                <c:pt idx="159">
                  <c:v>44054</c:v>
                </c:pt>
                <c:pt idx="160">
                  <c:v>44055</c:v>
                </c:pt>
                <c:pt idx="161">
                  <c:v>44056</c:v>
                </c:pt>
                <c:pt idx="162">
                  <c:v>44057</c:v>
                </c:pt>
                <c:pt idx="163">
                  <c:v>44060</c:v>
                </c:pt>
                <c:pt idx="164">
                  <c:v>44061</c:v>
                </c:pt>
                <c:pt idx="165">
                  <c:v>44062</c:v>
                </c:pt>
                <c:pt idx="166">
                  <c:v>44063</c:v>
                </c:pt>
                <c:pt idx="167">
                  <c:v>44064</c:v>
                </c:pt>
                <c:pt idx="168">
                  <c:v>44067</c:v>
                </c:pt>
                <c:pt idx="169">
                  <c:v>44068</c:v>
                </c:pt>
                <c:pt idx="170">
                  <c:v>44069</c:v>
                </c:pt>
                <c:pt idx="171">
                  <c:v>44070</c:v>
                </c:pt>
                <c:pt idx="172">
                  <c:v>44071</c:v>
                </c:pt>
                <c:pt idx="173">
                  <c:v>44074</c:v>
                </c:pt>
                <c:pt idx="174">
                  <c:v>44075</c:v>
                </c:pt>
                <c:pt idx="175">
                  <c:v>44076</c:v>
                </c:pt>
                <c:pt idx="176">
                  <c:v>44077</c:v>
                </c:pt>
                <c:pt idx="177">
                  <c:v>44078</c:v>
                </c:pt>
                <c:pt idx="178">
                  <c:v>44081</c:v>
                </c:pt>
                <c:pt idx="179">
                  <c:v>44082</c:v>
                </c:pt>
                <c:pt idx="180">
                  <c:v>44083</c:v>
                </c:pt>
                <c:pt idx="181">
                  <c:v>44084</c:v>
                </c:pt>
                <c:pt idx="182">
                  <c:v>44085</c:v>
                </c:pt>
                <c:pt idx="183">
                  <c:v>44088</c:v>
                </c:pt>
                <c:pt idx="184">
                  <c:v>44089</c:v>
                </c:pt>
                <c:pt idx="185">
                  <c:v>44090</c:v>
                </c:pt>
                <c:pt idx="186">
                  <c:v>44091</c:v>
                </c:pt>
                <c:pt idx="187">
                  <c:v>44092</c:v>
                </c:pt>
                <c:pt idx="188">
                  <c:v>44095</c:v>
                </c:pt>
                <c:pt idx="189">
                  <c:v>44096</c:v>
                </c:pt>
                <c:pt idx="190">
                  <c:v>44097</c:v>
                </c:pt>
                <c:pt idx="191">
                  <c:v>44098</c:v>
                </c:pt>
                <c:pt idx="192">
                  <c:v>44099</c:v>
                </c:pt>
                <c:pt idx="193">
                  <c:v>44102</c:v>
                </c:pt>
                <c:pt idx="194">
                  <c:v>44103</c:v>
                </c:pt>
                <c:pt idx="195">
                  <c:v>44104</c:v>
                </c:pt>
                <c:pt idx="196">
                  <c:v>44105</c:v>
                </c:pt>
                <c:pt idx="197">
                  <c:v>44106</c:v>
                </c:pt>
                <c:pt idx="198">
                  <c:v>44109</c:v>
                </c:pt>
                <c:pt idx="199">
                  <c:v>44110</c:v>
                </c:pt>
                <c:pt idx="200">
                  <c:v>44111</c:v>
                </c:pt>
                <c:pt idx="201">
                  <c:v>44112</c:v>
                </c:pt>
                <c:pt idx="202">
                  <c:v>44113</c:v>
                </c:pt>
                <c:pt idx="203">
                  <c:v>44116</c:v>
                </c:pt>
                <c:pt idx="204">
                  <c:v>44117</c:v>
                </c:pt>
                <c:pt idx="205">
                  <c:v>44118</c:v>
                </c:pt>
                <c:pt idx="206">
                  <c:v>44119</c:v>
                </c:pt>
                <c:pt idx="207">
                  <c:v>44120</c:v>
                </c:pt>
                <c:pt idx="208">
                  <c:v>44123</c:v>
                </c:pt>
                <c:pt idx="209">
                  <c:v>44124</c:v>
                </c:pt>
                <c:pt idx="210">
                  <c:v>44125</c:v>
                </c:pt>
                <c:pt idx="211">
                  <c:v>44126</c:v>
                </c:pt>
                <c:pt idx="212">
                  <c:v>44127</c:v>
                </c:pt>
                <c:pt idx="213">
                  <c:v>44130</c:v>
                </c:pt>
                <c:pt idx="214">
                  <c:v>44131</c:v>
                </c:pt>
                <c:pt idx="215">
                  <c:v>44132</c:v>
                </c:pt>
                <c:pt idx="216">
                  <c:v>44133</c:v>
                </c:pt>
                <c:pt idx="217">
                  <c:v>44134</c:v>
                </c:pt>
                <c:pt idx="218">
                  <c:v>44137</c:v>
                </c:pt>
                <c:pt idx="219">
                  <c:v>44138</c:v>
                </c:pt>
                <c:pt idx="220">
                  <c:v>44139</c:v>
                </c:pt>
                <c:pt idx="221">
                  <c:v>44140</c:v>
                </c:pt>
                <c:pt idx="222">
                  <c:v>44141</c:v>
                </c:pt>
                <c:pt idx="223">
                  <c:v>44144</c:v>
                </c:pt>
                <c:pt idx="224">
                  <c:v>44145</c:v>
                </c:pt>
                <c:pt idx="225">
                  <c:v>44146</c:v>
                </c:pt>
                <c:pt idx="226">
                  <c:v>44147</c:v>
                </c:pt>
                <c:pt idx="227">
                  <c:v>44148</c:v>
                </c:pt>
                <c:pt idx="228">
                  <c:v>44151</c:v>
                </c:pt>
                <c:pt idx="229">
                  <c:v>44152</c:v>
                </c:pt>
                <c:pt idx="230">
                  <c:v>44153</c:v>
                </c:pt>
                <c:pt idx="231">
                  <c:v>44154</c:v>
                </c:pt>
                <c:pt idx="232">
                  <c:v>44155</c:v>
                </c:pt>
                <c:pt idx="233">
                  <c:v>44158</c:v>
                </c:pt>
                <c:pt idx="234">
                  <c:v>44159</c:v>
                </c:pt>
                <c:pt idx="235">
                  <c:v>44160</c:v>
                </c:pt>
                <c:pt idx="236">
                  <c:v>44161</c:v>
                </c:pt>
                <c:pt idx="237">
                  <c:v>44162</c:v>
                </c:pt>
                <c:pt idx="238">
                  <c:v>44165</c:v>
                </c:pt>
                <c:pt idx="239">
                  <c:v>44166</c:v>
                </c:pt>
                <c:pt idx="240">
                  <c:v>44167</c:v>
                </c:pt>
                <c:pt idx="241">
                  <c:v>44168</c:v>
                </c:pt>
                <c:pt idx="242">
                  <c:v>44169</c:v>
                </c:pt>
                <c:pt idx="243">
                  <c:v>44172</c:v>
                </c:pt>
                <c:pt idx="244">
                  <c:v>44173</c:v>
                </c:pt>
                <c:pt idx="245">
                  <c:v>44174</c:v>
                </c:pt>
                <c:pt idx="246">
                  <c:v>44175</c:v>
                </c:pt>
                <c:pt idx="247">
                  <c:v>44176</c:v>
                </c:pt>
                <c:pt idx="248">
                  <c:v>44179</c:v>
                </c:pt>
                <c:pt idx="249">
                  <c:v>44180</c:v>
                </c:pt>
                <c:pt idx="250">
                  <c:v>44181</c:v>
                </c:pt>
                <c:pt idx="251">
                  <c:v>44182</c:v>
                </c:pt>
                <c:pt idx="252">
                  <c:v>44183</c:v>
                </c:pt>
                <c:pt idx="253">
                  <c:v>44186</c:v>
                </c:pt>
                <c:pt idx="254">
                  <c:v>44187</c:v>
                </c:pt>
                <c:pt idx="255">
                  <c:v>44188</c:v>
                </c:pt>
                <c:pt idx="256">
                  <c:v>44189</c:v>
                </c:pt>
                <c:pt idx="257">
                  <c:v>44190</c:v>
                </c:pt>
                <c:pt idx="258">
                  <c:v>44193</c:v>
                </c:pt>
                <c:pt idx="259">
                  <c:v>44194</c:v>
                </c:pt>
                <c:pt idx="260">
                  <c:v>44195</c:v>
                </c:pt>
                <c:pt idx="261">
                  <c:v>44196</c:v>
                </c:pt>
                <c:pt idx="262">
                  <c:v>44197</c:v>
                </c:pt>
                <c:pt idx="263">
                  <c:v>44200</c:v>
                </c:pt>
                <c:pt idx="264">
                  <c:v>44201</c:v>
                </c:pt>
                <c:pt idx="265">
                  <c:v>44202</c:v>
                </c:pt>
                <c:pt idx="266">
                  <c:v>44203</c:v>
                </c:pt>
                <c:pt idx="267">
                  <c:v>44204</c:v>
                </c:pt>
                <c:pt idx="268">
                  <c:v>44207</c:v>
                </c:pt>
                <c:pt idx="269">
                  <c:v>44208</c:v>
                </c:pt>
                <c:pt idx="270">
                  <c:v>44209</c:v>
                </c:pt>
                <c:pt idx="271">
                  <c:v>44210</c:v>
                </c:pt>
                <c:pt idx="272">
                  <c:v>44211</c:v>
                </c:pt>
                <c:pt idx="273">
                  <c:v>44214</c:v>
                </c:pt>
                <c:pt idx="274">
                  <c:v>44215</c:v>
                </c:pt>
                <c:pt idx="275">
                  <c:v>44216</c:v>
                </c:pt>
                <c:pt idx="276">
                  <c:v>44217</c:v>
                </c:pt>
                <c:pt idx="277">
                  <c:v>44218</c:v>
                </c:pt>
                <c:pt idx="278">
                  <c:v>44221</c:v>
                </c:pt>
                <c:pt idx="279">
                  <c:v>44222</c:v>
                </c:pt>
                <c:pt idx="280">
                  <c:v>44223</c:v>
                </c:pt>
                <c:pt idx="281">
                  <c:v>44224</c:v>
                </c:pt>
                <c:pt idx="282">
                  <c:v>44225</c:v>
                </c:pt>
                <c:pt idx="283">
                  <c:v>44228</c:v>
                </c:pt>
                <c:pt idx="284">
                  <c:v>44229</c:v>
                </c:pt>
                <c:pt idx="285">
                  <c:v>44230</c:v>
                </c:pt>
                <c:pt idx="286">
                  <c:v>44231</c:v>
                </c:pt>
                <c:pt idx="287">
                  <c:v>44232</c:v>
                </c:pt>
                <c:pt idx="288">
                  <c:v>44235</c:v>
                </c:pt>
                <c:pt idx="289">
                  <c:v>44236</c:v>
                </c:pt>
                <c:pt idx="290">
                  <c:v>44237</c:v>
                </c:pt>
                <c:pt idx="291">
                  <c:v>44238</c:v>
                </c:pt>
                <c:pt idx="292">
                  <c:v>44239</c:v>
                </c:pt>
                <c:pt idx="293">
                  <c:v>44242</c:v>
                </c:pt>
                <c:pt idx="294">
                  <c:v>44243</c:v>
                </c:pt>
                <c:pt idx="295">
                  <c:v>44244</c:v>
                </c:pt>
                <c:pt idx="296">
                  <c:v>44245</c:v>
                </c:pt>
                <c:pt idx="297">
                  <c:v>44246</c:v>
                </c:pt>
                <c:pt idx="298">
                  <c:v>44249</c:v>
                </c:pt>
                <c:pt idx="299">
                  <c:v>44250</c:v>
                </c:pt>
                <c:pt idx="300">
                  <c:v>44251</c:v>
                </c:pt>
                <c:pt idx="301">
                  <c:v>44252</c:v>
                </c:pt>
                <c:pt idx="302">
                  <c:v>44253</c:v>
                </c:pt>
                <c:pt idx="303">
                  <c:v>44256</c:v>
                </c:pt>
                <c:pt idx="304">
                  <c:v>44257</c:v>
                </c:pt>
                <c:pt idx="305">
                  <c:v>44258</c:v>
                </c:pt>
                <c:pt idx="306">
                  <c:v>44259</c:v>
                </c:pt>
                <c:pt idx="307">
                  <c:v>44260</c:v>
                </c:pt>
                <c:pt idx="308">
                  <c:v>44263</c:v>
                </c:pt>
                <c:pt idx="309">
                  <c:v>44264</c:v>
                </c:pt>
                <c:pt idx="310">
                  <c:v>44265</c:v>
                </c:pt>
                <c:pt idx="311">
                  <c:v>44266</c:v>
                </c:pt>
                <c:pt idx="312">
                  <c:v>44267</c:v>
                </c:pt>
                <c:pt idx="313">
                  <c:v>44270</c:v>
                </c:pt>
                <c:pt idx="314">
                  <c:v>44271</c:v>
                </c:pt>
                <c:pt idx="315">
                  <c:v>44272</c:v>
                </c:pt>
                <c:pt idx="316">
                  <c:v>44273</c:v>
                </c:pt>
                <c:pt idx="317">
                  <c:v>44274</c:v>
                </c:pt>
                <c:pt idx="318">
                  <c:v>44277</c:v>
                </c:pt>
                <c:pt idx="319">
                  <c:v>44278</c:v>
                </c:pt>
                <c:pt idx="320">
                  <c:v>44279</c:v>
                </c:pt>
                <c:pt idx="321">
                  <c:v>44280</c:v>
                </c:pt>
                <c:pt idx="322">
                  <c:v>44281</c:v>
                </c:pt>
                <c:pt idx="323">
                  <c:v>44284</c:v>
                </c:pt>
                <c:pt idx="324">
                  <c:v>44285</c:v>
                </c:pt>
                <c:pt idx="325">
                  <c:v>44286</c:v>
                </c:pt>
                <c:pt idx="326">
                  <c:v>44287</c:v>
                </c:pt>
                <c:pt idx="327">
                  <c:v>44288</c:v>
                </c:pt>
                <c:pt idx="328">
                  <c:v>44291</c:v>
                </c:pt>
                <c:pt idx="329">
                  <c:v>44292</c:v>
                </c:pt>
                <c:pt idx="330">
                  <c:v>44293</c:v>
                </c:pt>
                <c:pt idx="331">
                  <c:v>44294</c:v>
                </c:pt>
                <c:pt idx="332">
                  <c:v>44295</c:v>
                </c:pt>
                <c:pt idx="333">
                  <c:v>44298</c:v>
                </c:pt>
                <c:pt idx="334">
                  <c:v>44299</c:v>
                </c:pt>
                <c:pt idx="335">
                  <c:v>44300</c:v>
                </c:pt>
                <c:pt idx="336">
                  <c:v>44301</c:v>
                </c:pt>
                <c:pt idx="337">
                  <c:v>44302</c:v>
                </c:pt>
                <c:pt idx="338">
                  <c:v>44305</c:v>
                </c:pt>
                <c:pt idx="339">
                  <c:v>44306</c:v>
                </c:pt>
                <c:pt idx="340">
                  <c:v>44307</c:v>
                </c:pt>
                <c:pt idx="341">
                  <c:v>44308</c:v>
                </c:pt>
                <c:pt idx="342">
                  <c:v>44309</c:v>
                </c:pt>
                <c:pt idx="343">
                  <c:v>44312</c:v>
                </c:pt>
                <c:pt idx="344">
                  <c:v>44313</c:v>
                </c:pt>
                <c:pt idx="345">
                  <c:v>44314</c:v>
                </c:pt>
                <c:pt idx="346">
                  <c:v>44315</c:v>
                </c:pt>
                <c:pt idx="347">
                  <c:v>44316</c:v>
                </c:pt>
                <c:pt idx="348">
                  <c:v>44319</c:v>
                </c:pt>
                <c:pt idx="349">
                  <c:v>44320</c:v>
                </c:pt>
                <c:pt idx="350">
                  <c:v>44321</c:v>
                </c:pt>
                <c:pt idx="351">
                  <c:v>44322</c:v>
                </c:pt>
                <c:pt idx="352">
                  <c:v>44323</c:v>
                </c:pt>
                <c:pt idx="353">
                  <c:v>44326</c:v>
                </c:pt>
                <c:pt idx="354">
                  <c:v>44327</c:v>
                </c:pt>
                <c:pt idx="355">
                  <c:v>44328</c:v>
                </c:pt>
                <c:pt idx="356">
                  <c:v>44329</c:v>
                </c:pt>
                <c:pt idx="357">
                  <c:v>44330</c:v>
                </c:pt>
                <c:pt idx="358">
                  <c:v>44333</c:v>
                </c:pt>
                <c:pt idx="359">
                  <c:v>44334</c:v>
                </c:pt>
                <c:pt idx="360">
                  <c:v>44335</c:v>
                </c:pt>
                <c:pt idx="361">
                  <c:v>44336</c:v>
                </c:pt>
                <c:pt idx="362">
                  <c:v>44337</c:v>
                </c:pt>
                <c:pt idx="363">
                  <c:v>44340</c:v>
                </c:pt>
                <c:pt idx="364">
                  <c:v>44341</c:v>
                </c:pt>
                <c:pt idx="365">
                  <c:v>44342</c:v>
                </c:pt>
                <c:pt idx="366">
                  <c:v>44343</c:v>
                </c:pt>
                <c:pt idx="367">
                  <c:v>44344</c:v>
                </c:pt>
                <c:pt idx="368">
                  <c:v>44347</c:v>
                </c:pt>
                <c:pt idx="369">
                  <c:v>44348</c:v>
                </c:pt>
                <c:pt idx="370">
                  <c:v>44349</c:v>
                </c:pt>
                <c:pt idx="371">
                  <c:v>44350</c:v>
                </c:pt>
                <c:pt idx="372">
                  <c:v>44351</c:v>
                </c:pt>
                <c:pt idx="373">
                  <c:v>44354</c:v>
                </c:pt>
                <c:pt idx="374">
                  <c:v>44355</c:v>
                </c:pt>
                <c:pt idx="375">
                  <c:v>44356</c:v>
                </c:pt>
                <c:pt idx="376">
                  <c:v>44357</c:v>
                </c:pt>
                <c:pt idx="377">
                  <c:v>44358</c:v>
                </c:pt>
                <c:pt idx="378">
                  <c:v>44361</c:v>
                </c:pt>
                <c:pt idx="379">
                  <c:v>44362</c:v>
                </c:pt>
                <c:pt idx="380">
                  <c:v>44363</c:v>
                </c:pt>
                <c:pt idx="381">
                  <c:v>44364</c:v>
                </c:pt>
                <c:pt idx="382">
                  <c:v>44365</c:v>
                </c:pt>
                <c:pt idx="383">
                  <c:v>44368</c:v>
                </c:pt>
                <c:pt idx="384">
                  <c:v>44369</c:v>
                </c:pt>
                <c:pt idx="385">
                  <c:v>44370</c:v>
                </c:pt>
              </c:numCache>
            </c:numRef>
          </c:cat>
          <c:val>
            <c:numRef>
              <c:f>'[Varios PPT ministro 28.06.xlsx]Hoja1'!$G$9:$G$394</c:f>
              <c:numCache>
                <c:formatCode>0</c:formatCode>
                <c:ptCount val="386"/>
                <c:pt idx="0">
                  <c:v>101.6319630952005</c:v>
                </c:pt>
                <c:pt idx="1">
                  <c:v>102.64937280798765</c:v>
                </c:pt>
                <c:pt idx="2">
                  <c:v>101.26860248349081</c:v>
                </c:pt>
                <c:pt idx="3">
                  <c:v>101.37761066700372</c:v>
                </c:pt>
                <c:pt idx="4">
                  <c:v>101.50478688110212</c:v>
                </c:pt>
                <c:pt idx="5">
                  <c:v>102.17700401276504</c:v>
                </c:pt>
                <c:pt idx="6">
                  <c:v>101.81364340105534</c:v>
                </c:pt>
                <c:pt idx="7">
                  <c:v>102.23150810452151</c:v>
                </c:pt>
                <c:pt idx="8">
                  <c:v>103.95747101014254</c:v>
                </c:pt>
                <c:pt idx="9">
                  <c:v>104.41167177477965</c:v>
                </c:pt>
                <c:pt idx="10">
                  <c:v>104.13915131599738</c:v>
                </c:pt>
                <c:pt idx="11">
                  <c:v>103.44876615374896</c:v>
                </c:pt>
                <c:pt idx="12">
                  <c:v>103.39426206199251</c:v>
                </c:pt>
                <c:pt idx="13">
                  <c:v>103.39426206199251</c:v>
                </c:pt>
                <c:pt idx="14">
                  <c:v>101.50478688110212</c:v>
                </c:pt>
                <c:pt idx="15">
                  <c:v>100.46920913772949</c:v>
                </c:pt>
                <c:pt idx="16">
                  <c:v>99.052102752061714</c:v>
                </c:pt>
                <c:pt idx="17">
                  <c:v>97.525988182880994</c:v>
                </c:pt>
                <c:pt idx="18">
                  <c:v>94.346582830421198</c:v>
                </c:pt>
                <c:pt idx="19">
                  <c:v>93.728869790514736</c:v>
                </c:pt>
                <c:pt idx="20">
                  <c:v>92.802300230655021</c:v>
                </c:pt>
                <c:pt idx="21">
                  <c:v>91.712218395525952</c:v>
                </c:pt>
                <c:pt idx="22">
                  <c:v>91.45786596732917</c:v>
                </c:pt>
                <c:pt idx="23">
                  <c:v>91.094505355619475</c:v>
                </c:pt>
                <c:pt idx="24">
                  <c:v>92.366267496603385</c:v>
                </c:pt>
                <c:pt idx="25">
                  <c:v>93.547189484659881</c:v>
                </c:pt>
                <c:pt idx="26">
                  <c:v>94.219406616322814</c:v>
                </c:pt>
                <c:pt idx="27">
                  <c:v>92.76596416948405</c:v>
                </c:pt>
                <c:pt idx="28">
                  <c:v>92.675124016556623</c:v>
                </c:pt>
                <c:pt idx="29">
                  <c:v>93.85604600461312</c:v>
                </c:pt>
                <c:pt idx="30">
                  <c:v>94.473759044519596</c:v>
                </c:pt>
                <c:pt idx="31">
                  <c:v>94.946127839742189</c:v>
                </c:pt>
                <c:pt idx="32">
                  <c:v>94.455591013934111</c:v>
                </c:pt>
                <c:pt idx="33">
                  <c:v>94.455591013934111</c:v>
                </c:pt>
                <c:pt idx="34">
                  <c:v>94.619103289203466</c:v>
                </c:pt>
                <c:pt idx="35">
                  <c:v>94.691775411545422</c:v>
                </c:pt>
                <c:pt idx="36">
                  <c:v>94.037726310467974</c:v>
                </c:pt>
                <c:pt idx="37">
                  <c:v>94.764447533887349</c:v>
                </c:pt>
                <c:pt idx="38">
                  <c:v>93.638029637587309</c:v>
                </c:pt>
                <c:pt idx="39">
                  <c:v>93.67436569875828</c:v>
                </c:pt>
                <c:pt idx="40">
                  <c:v>93.474517362317954</c:v>
                </c:pt>
                <c:pt idx="41">
                  <c:v>93.438181301146969</c:v>
                </c:pt>
                <c:pt idx="42">
                  <c:v>92.511611741287268</c:v>
                </c:pt>
                <c:pt idx="43">
                  <c:v>94.510095105690581</c:v>
                </c:pt>
                <c:pt idx="44">
                  <c:v>93.728869790514736</c:v>
                </c:pt>
                <c:pt idx="45">
                  <c:v>94.219406616322814</c:v>
                </c:pt>
                <c:pt idx="46">
                  <c:v>93.837877974027634</c:v>
                </c:pt>
                <c:pt idx="47">
                  <c:v>93.492685392903439</c:v>
                </c:pt>
                <c:pt idx="48">
                  <c:v>91.712218395525952</c:v>
                </c:pt>
                <c:pt idx="49">
                  <c:v>92.075579007235632</c:v>
                </c:pt>
                <c:pt idx="50">
                  <c:v>91.276185661474315</c:v>
                </c:pt>
                <c:pt idx="51">
                  <c:v>90.149767765174275</c:v>
                </c:pt>
                <c:pt idx="52">
                  <c:v>89.895415336977493</c:v>
                </c:pt>
                <c:pt idx="53">
                  <c:v>87.152042718569334</c:v>
                </c:pt>
                <c:pt idx="54">
                  <c:v>84.136149641378893</c:v>
                </c:pt>
                <c:pt idx="55">
                  <c:v>78.504060159878691</c:v>
                </c:pt>
                <c:pt idx="56">
                  <c:v>79.939334576131969</c:v>
                </c:pt>
                <c:pt idx="57">
                  <c:v>79.59414199500776</c:v>
                </c:pt>
                <c:pt idx="58">
                  <c:v>77.014281651868956</c:v>
                </c:pt>
                <c:pt idx="59">
                  <c:v>79.848494423204542</c:v>
                </c:pt>
                <c:pt idx="60">
                  <c:v>81.174760655944922</c:v>
                </c:pt>
                <c:pt idx="61">
                  <c:v>80.230023065499722</c:v>
                </c:pt>
                <c:pt idx="62">
                  <c:v>79.830326392619057</c:v>
                </c:pt>
                <c:pt idx="63">
                  <c:v>78.322379854023836</c:v>
                </c:pt>
                <c:pt idx="64">
                  <c:v>80.956744288919097</c:v>
                </c:pt>
                <c:pt idx="65">
                  <c:v>79.012765016272255</c:v>
                </c:pt>
                <c:pt idx="66">
                  <c:v>80.611551707794902</c:v>
                </c:pt>
                <c:pt idx="67">
                  <c:v>79.666814117349702</c:v>
                </c:pt>
                <c:pt idx="68">
                  <c:v>80.575215646623931</c:v>
                </c:pt>
                <c:pt idx="69">
                  <c:v>82.57369901102723</c:v>
                </c:pt>
                <c:pt idx="70">
                  <c:v>82.119498246390108</c:v>
                </c:pt>
                <c:pt idx="71">
                  <c:v>82.101330215804623</c:v>
                </c:pt>
                <c:pt idx="72">
                  <c:v>82.101330215804623</c:v>
                </c:pt>
                <c:pt idx="73">
                  <c:v>83.6637808461563</c:v>
                </c:pt>
                <c:pt idx="74">
                  <c:v>84.644854497772457</c:v>
                </c:pt>
                <c:pt idx="75">
                  <c:v>83.427596448545003</c:v>
                </c:pt>
                <c:pt idx="76">
                  <c:v>83.245916142690149</c:v>
                </c:pt>
                <c:pt idx="77">
                  <c:v>85.189895415337006</c:v>
                </c:pt>
                <c:pt idx="78">
                  <c:v>84.299661916648262</c:v>
                </c:pt>
                <c:pt idx="79">
                  <c:v>81.011248380675553</c:v>
                </c:pt>
                <c:pt idx="80">
                  <c:v>83.209580081519178</c:v>
                </c:pt>
                <c:pt idx="81">
                  <c:v>84.008973427280509</c:v>
                </c:pt>
                <c:pt idx="82">
                  <c:v>84.917374956554724</c:v>
                </c:pt>
                <c:pt idx="83">
                  <c:v>85.389743751777331</c:v>
                </c:pt>
                <c:pt idx="84">
                  <c:v>85.226231476507962</c:v>
                </c:pt>
                <c:pt idx="85">
                  <c:v>86.279977250466075</c:v>
                </c:pt>
                <c:pt idx="86">
                  <c:v>85.535087996461201</c:v>
                </c:pt>
                <c:pt idx="87">
                  <c:v>84.245157824891805</c:v>
                </c:pt>
                <c:pt idx="88">
                  <c:v>84.445006161332131</c:v>
                </c:pt>
                <c:pt idx="89">
                  <c:v>85.062719201238608</c:v>
                </c:pt>
                <c:pt idx="90">
                  <c:v>85.480583904704758</c:v>
                </c:pt>
                <c:pt idx="91">
                  <c:v>86.679673923346726</c:v>
                </c:pt>
                <c:pt idx="92">
                  <c:v>87.515403330279014</c:v>
                </c:pt>
                <c:pt idx="93">
                  <c:v>86.552497709248343</c:v>
                </c:pt>
                <c:pt idx="94">
                  <c:v>85.771272394072497</c:v>
                </c:pt>
                <c:pt idx="95">
                  <c:v>85.35340769060636</c:v>
                </c:pt>
                <c:pt idx="96">
                  <c:v>85.426079812948302</c:v>
                </c:pt>
                <c:pt idx="97">
                  <c:v>84.79019874245634</c:v>
                </c:pt>
                <c:pt idx="98">
                  <c:v>87.38822711618063</c:v>
                </c:pt>
                <c:pt idx="99">
                  <c:v>88.042276217258078</c:v>
                </c:pt>
                <c:pt idx="100">
                  <c:v>89.659230939366196</c:v>
                </c:pt>
                <c:pt idx="101">
                  <c:v>89.096021991216176</c:v>
                </c:pt>
                <c:pt idx="102">
                  <c:v>87.533571360864499</c:v>
                </c:pt>
                <c:pt idx="103">
                  <c:v>87.533571360864499</c:v>
                </c:pt>
                <c:pt idx="104">
                  <c:v>88.605485165408098</c:v>
                </c:pt>
                <c:pt idx="105">
                  <c:v>87.297386963253203</c:v>
                </c:pt>
                <c:pt idx="106">
                  <c:v>87.697083636133868</c:v>
                </c:pt>
                <c:pt idx="107">
                  <c:v>88.13311637018549</c:v>
                </c:pt>
                <c:pt idx="108">
                  <c:v>89.768239122879109</c:v>
                </c:pt>
                <c:pt idx="109">
                  <c:v>90.513128376883969</c:v>
                </c:pt>
                <c:pt idx="110">
                  <c:v>90.385952162785571</c:v>
                </c:pt>
                <c:pt idx="111">
                  <c:v>90.458624285127513</c:v>
                </c:pt>
                <c:pt idx="112">
                  <c:v>92.856804322411477</c:v>
                </c:pt>
                <c:pt idx="113">
                  <c:v>93.220164934121158</c:v>
                </c:pt>
                <c:pt idx="114">
                  <c:v>94.437422983348611</c:v>
                </c:pt>
                <c:pt idx="115">
                  <c:v>96.526746500679337</c:v>
                </c:pt>
                <c:pt idx="116">
                  <c:v>93.983222218711504</c:v>
                </c:pt>
                <c:pt idx="117">
                  <c:v>94.473759044519596</c:v>
                </c:pt>
                <c:pt idx="118">
                  <c:v>93.274669025877614</c:v>
                </c:pt>
                <c:pt idx="119">
                  <c:v>93.183828872950201</c:v>
                </c:pt>
                <c:pt idx="120">
                  <c:v>94.092230402224416</c:v>
                </c:pt>
                <c:pt idx="121">
                  <c:v>94.037726310467974</c:v>
                </c:pt>
                <c:pt idx="122">
                  <c:v>94.873455717400276</c:v>
                </c:pt>
                <c:pt idx="123">
                  <c:v>96.381402255995468</c:v>
                </c:pt>
                <c:pt idx="124">
                  <c:v>96.599418623021307</c:v>
                </c:pt>
                <c:pt idx="125">
                  <c:v>96.30873013365354</c:v>
                </c:pt>
                <c:pt idx="126">
                  <c:v>96.762930898290648</c:v>
                </c:pt>
                <c:pt idx="127">
                  <c:v>96.617586653606764</c:v>
                </c:pt>
                <c:pt idx="128">
                  <c:v>97.362475907611639</c:v>
                </c:pt>
                <c:pt idx="129">
                  <c:v>98.597901987424606</c:v>
                </c:pt>
                <c:pt idx="130">
                  <c:v>98.725078201522976</c:v>
                </c:pt>
                <c:pt idx="131">
                  <c:v>99.324623210843981</c:v>
                </c:pt>
                <c:pt idx="132">
                  <c:v>99.324623210843981</c:v>
                </c:pt>
                <c:pt idx="133">
                  <c:v>100.50554519890048</c:v>
                </c:pt>
                <c:pt idx="134">
                  <c:v>101.2867705140763</c:v>
                </c:pt>
                <c:pt idx="135">
                  <c:v>102.26784416569247</c:v>
                </c:pt>
                <c:pt idx="136">
                  <c:v>102.75838099150054</c:v>
                </c:pt>
                <c:pt idx="137">
                  <c:v>104.90220860058773</c:v>
                </c:pt>
                <c:pt idx="138">
                  <c:v>106.90069196499103</c:v>
                </c:pt>
                <c:pt idx="139">
                  <c:v>105.95595437454584</c:v>
                </c:pt>
                <c:pt idx="140">
                  <c:v>104.30266359126674</c:v>
                </c:pt>
                <c:pt idx="141">
                  <c:v>104.86587253941677</c:v>
                </c:pt>
                <c:pt idx="142">
                  <c:v>104.92037663117321</c:v>
                </c:pt>
                <c:pt idx="143">
                  <c:v>105.32007330405388</c:v>
                </c:pt>
                <c:pt idx="144">
                  <c:v>106.86435590382007</c:v>
                </c:pt>
                <c:pt idx="145">
                  <c:v>105.68343391576357</c:v>
                </c:pt>
                <c:pt idx="146">
                  <c:v>106.26481089449906</c:v>
                </c:pt>
                <c:pt idx="147">
                  <c:v>104.72052829473287</c:v>
                </c:pt>
                <c:pt idx="148">
                  <c:v>104.9385446617587</c:v>
                </c:pt>
                <c:pt idx="149">
                  <c:v>105.55625770166516</c:v>
                </c:pt>
                <c:pt idx="150">
                  <c:v>105.57442573225065</c:v>
                </c:pt>
                <c:pt idx="151">
                  <c:v>105.88328225220387</c:v>
                </c:pt>
                <c:pt idx="152">
                  <c:v>104.21182343833931</c:v>
                </c:pt>
                <c:pt idx="153">
                  <c:v>105.81061012986196</c:v>
                </c:pt>
                <c:pt idx="154">
                  <c:v>105.17472905936999</c:v>
                </c:pt>
                <c:pt idx="155">
                  <c:v>105.9922904357168</c:v>
                </c:pt>
                <c:pt idx="156">
                  <c:v>105.7561060381055</c:v>
                </c:pt>
                <c:pt idx="157">
                  <c:v>101.46845081993115</c:v>
                </c:pt>
                <c:pt idx="158">
                  <c:v>103.975639040728</c:v>
                </c:pt>
                <c:pt idx="159">
                  <c:v>104.48434389712158</c:v>
                </c:pt>
                <c:pt idx="160">
                  <c:v>105.04755284527161</c:v>
                </c:pt>
                <c:pt idx="161">
                  <c:v>101.9953237069102</c:v>
                </c:pt>
                <c:pt idx="162">
                  <c:v>103.88479888780057</c:v>
                </c:pt>
                <c:pt idx="163">
                  <c:v>105.42908148756676</c:v>
                </c:pt>
                <c:pt idx="164">
                  <c:v>108.09978198363301</c:v>
                </c:pt>
                <c:pt idx="165">
                  <c:v>109.84391291983951</c:v>
                </c:pt>
                <c:pt idx="166">
                  <c:v>108.08161395304752</c:v>
                </c:pt>
                <c:pt idx="167">
                  <c:v>106.01045846630228</c:v>
                </c:pt>
                <c:pt idx="168">
                  <c:v>106.33748301684099</c:v>
                </c:pt>
                <c:pt idx="169">
                  <c:v>106.61000347562326</c:v>
                </c:pt>
                <c:pt idx="170">
                  <c:v>107.6092451578249</c:v>
                </c:pt>
                <c:pt idx="171">
                  <c:v>107.82726152485073</c:v>
                </c:pt>
                <c:pt idx="172">
                  <c:v>108.82650320705238</c:v>
                </c:pt>
                <c:pt idx="173">
                  <c:v>110.49796202091697</c:v>
                </c:pt>
                <c:pt idx="174">
                  <c:v>109.35337609403143</c:v>
                </c:pt>
                <c:pt idx="175">
                  <c:v>109.11719169642014</c:v>
                </c:pt>
                <c:pt idx="176">
                  <c:v>107.48206894372653</c:v>
                </c:pt>
                <c:pt idx="177">
                  <c:v>110.69781035735728</c:v>
                </c:pt>
                <c:pt idx="178">
                  <c:v>110.69781035735728</c:v>
                </c:pt>
                <c:pt idx="179">
                  <c:v>109.46238427754434</c:v>
                </c:pt>
                <c:pt idx="180">
                  <c:v>110.46162595974599</c:v>
                </c:pt>
                <c:pt idx="181">
                  <c:v>108.53581471768463</c:v>
                </c:pt>
                <c:pt idx="182">
                  <c:v>110.24360959272016</c:v>
                </c:pt>
                <c:pt idx="183">
                  <c:v>111.42453158077666</c:v>
                </c:pt>
                <c:pt idx="184">
                  <c:v>111.29735536667827</c:v>
                </c:pt>
                <c:pt idx="185">
                  <c:v>111.11567506082343</c:v>
                </c:pt>
                <c:pt idx="186">
                  <c:v>111.42453158077666</c:v>
                </c:pt>
                <c:pt idx="187">
                  <c:v>113.13232645581223</c:v>
                </c:pt>
                <c:pt idx="188">
                  <c:v>110.08009731745082</c:v>
                </c:pt>
                <c:pt idx="189">
                  <c:v>111.15201112199439</c:v>
                </c:pt>
                <c:pt idx="190">
                  <c:v>108.77199911529594</c:v>
                </c:pt>
                <c:pt idx="191">
                  <c:v>107.88176561660717</c:v>
                </c:pt>
                <c:pt idx="192">
                  <c:v>108.02710986129107</c:v>
                </c:pt>
                <c:pt idx="193">
                  <c:v>108.62665487061206</c:v>
                </c:pt>
                <c:pt idx="194">
                  <c:v>108.64482290119754</c:v>
                </c:pt>
                <c:pt idx="195">
                  <c:v>110.18910550096372</c:v>
                </c:pt>
                <c:pt idx="196">
                  <c:v>104.12098328541188</c:v>
                </c:pt>
                <c:pt idx="197">
                  <c:v>108.19062213656042</c:v>
                </c:pt>
                <c:pt idx="198">
                  <c:v>107.66374924958137</c:v>
                </c:pt>
                <c:pt idx="199">
                  <c:v>107.68191728016687</c:v>
                </c:pt>
                <c:pt idx="200">
                  <c:v>110.20727353154921</c:v>
                </c:pt>
                <c:pt idx="201">
                  <c:v>110.53429808208793</c:v>
                </c:pt>
                <c:pt idx="202">
                  <c:v>112.00590855951218</c:v>
                </c:pt>
                <c:pt idx="203">
                  <c:v>111.33369142784923</c:v>
                </c:pt>
                <c:pt idx="204">
                  <c:v>110.62513823501536</c:v>
                </c:pt>
                <c:pt idx="205">
                  <c:v>110.84315460204117</c:v>
                </c:pt>
                <c:pt idx="206">
                  <c:v>112.11491674302508</c:v>
                </c:pt>
                <c:pt idx="207">
                  <c:v>111.46086764194764</c:v>
                </c:pt>
                <c:pt idx="208">
                  <c:v>112.13308477361058</c:v>
                </c:pt>
                <c:pt idx="209">
                  <c:v>114.38592056621066</c:v>
                </c:pt>
                <c:pt idx="210">
                  <c:v>116.2208916553446</c:v>
                </c:pt>
                <c:pt idx="211">
                  <c:v>114.585768902651</c:v>
                </c:pt>
                <c:pt idx="212">
                  <c:v>113.69553540396223</c:v>
                </c:pt>
                <c:pt idx="213">
                  <c:v>112.26026098770896</c:v>
                </c:pt>
                <c:pt idx="214">
                  <c:v>112.40560523239284</c:v>
                </c:pt>
                <c:pt idx="215">
                  <c:v>111.33369142784923</c:v>
                </c:pt>
                <c:pt idx="216">
                  <c:v>111.06117096906696</c:v>
                </c:pt>
                <c:pt idx="217">
                  <c:v>110.73414641852825</c:v>
                </c:pt>
                <c:pt idx="218">
                  <c:v>111.80606022307185</c:v>
                </c:pt>
                <c:pt idx="219">
                  <c:v>112.36926917122187</c:v>
                </c:pt>
                <c:pt idx="220">
                  <c:v>112.89614205820092</c:v>
                </c:pt>
                <c:pt idx="221">
                  <c:v>113.00515024171382</c:v>
                </c:pt>
                <c:pt idx="222">
                  <c:v>114.60393693323645</c:v>
                </c:pt>
                <c:pt idx="223">
                  <c:v>114.67660905557841</c:v>
                </c:pt>
                <c:pt idx="224">
                  <c:v>114.65844102499292</c:v>
                </c:pt>
                <c:pt idx="225">
                  <c:v>113.87721570981707</c:v>
                </c:pt>
                <c:pt idx="226">
                  <c:v>114.27691238269774</c:v>
                </c:pt>
                <c:pt idx="227">
                  <c:v>115.47600240133973</c:v>
                </c:pt>
                <c:pt idx="228">
                  <c:v>117.07478909286236</c:v>
                </c:pt>
                <c:pt idx="229">
                  <c:v>116.2027236247591</c:v>
                </c:pt>
                <c:pt idx="230">
                  <c:v>116.2027236247591</c:v>
                </c:pt>
                <c:pt idx="231">
                  <c:v>116.34806786944299</c:v>
                </c:pt>
                <c:pt idx="232">
                  <c:v>119.58197731365922</c:v>
                </c:pt>
                <c:pt idx="233">
                  <c:v>118.38288729501726</c:v>
                </c:pt>
                <c:pt idx="234">
                  <c:v>119.89083383361246</c:v>
                </c:pt>
                <c:pt idx="235">
                  <c:v>120.25419444532216</c:v>
                </c:pt>
                <c:pt idx="236">
                  <c:v>120.25419444532216</c:v>
                </c:pt>
                <c:pt idx="237">
                  <c:v>123.52443995070938</c:v>
                </c:pt>
                <c:pt idx="238">
                  <c:v>124.28749723529972</c:v>
                </c:pt>
                <c:pt idx="239">
                  <c:v>126.01346014092076</c:v>
                </c:pt>
                <c:pt idx="240">
                  <c:v>126.26781256911754</c:v>
                </c:pt>
                <c:pt idx="241">
                  <c:v>126.41315681380142</c:v>
                </c:pt>
                <c:pt idx="242">
                  <c:v>127.68491895478533</c:v>
                </c:pt>
                <c:pt idx="243">
                  <c:v>127.48507061834501</c:v>
                </c:pt>
                <c:pt idx="244">
                  <c:v>126.95819773136596</c:v>
                </c:pt>
                <c:pt idx="245">
                  <c:v>127.46690258775952</c:v>
                </c:pt>
                <c:pt idx="246">
                  <c:v>129.73790641094507</c:v>
                </c:pt>
                <c:pt idx="247">
                  <c:v>128.04827956649501</c:v>
                </c:pt>
                <c:pt idx="248">
                  <c:v>127.97560744415308</c:v>
                </c:pt>
                <c:pt idx="249">
                  <c:v>128.5569844228886</c:v>
                </c:pt>
                <c:pt idx="250">
                  <c:v>129.13836140162411</c:v>
                </c:pt>
                <c:pt idx="251">
                  <c:v>130.70081203197577</c:v>
                </c:pt>
                <c:pt idx="252">
                  <c:v>131.8453979588613</c:v>
                </c:pt>
                <c:pt idx="253">
                  <c:v>129.8287465638725</c:v>
                </c:pt>
                <c:pt idx="254">
                  <c:v>127.83026319946921</c:v>
                </c:pt>
                <c:pt idx="255">
                  <c:v>129.06568927928217</c:v>
                </c:pt>
                <c:pt idx="256">
                  <c:v>129.35637776864991</c:v>
                </c:pt>
                <c:pt idx="257">
                  <c:v>129.35637776864991</c:v>
                </c:pt>
                <c:pt idx="258">
                  <c:v>129.71973838035962</c:v>
                </c:pt>
                <c:pt idx="259">
                  <c:v>129.10202534045314</c:v>
                </c:pt>
                <c:pt idx="260">
                  <c:v>128.95668109576926</c:v>
                </c:pt>
                <c:pt idx="261">
                  <c:v>127.86659926064017</c:v>
                </c:pt>
                <c:pt idx="262">
                  <c:v>127.86659926064017</c:v>
                </c:pt>
                <c:pt idx="263">
                  <c:v>129.15652943220957</c:v>
                </c:pt>
                <c:pt idx="264">
                  <c:v>132.24509463174195</c:v>
                </c:pt>
                <c:pt idx="265">
                  <c:v>132.6447913046226</c:v>
                </c:pt>
                <c:pt idx="266">
                  <c:v>134.29808208790172</c:v>
                </c:pt>
                <c:pt idx="267">
                  <c:v>133.4805207115549</c:v>
                </c:pt>
                <c:pt idx="268">
                  <c:v>129.51989004391928</c:v>
                </c:pt>
                <c:pt idx="269">
                  <c:v>131.009668551929</c:v>
                </c:pt>
                <c:pt idx="270">
                  <c:v>131.42753325539516</c:v>
                </c:pt>
                <c:pt idx="271">
                  <c:v>133.15349616101619</c:v>
                </c:pt>
                <c:pt idx="272">
                  <c:v>130.8824923378306</c:v>
                </c:pt>
                <c:pt idx="273">
                  <c:v>130.8824923378306</c:v>
                </c:pt>
                <c:pt idx="274">
                  <c:v>132.02707826471612</c:v>
                </c:pt>
                <c:pt idx="275">
                  <c:v>132.31776675408389</c:v>
                </c:pt>
                <c:pt idx="276">
                  <c:v>132.53578312110972</c:v>
                </c:pt>
                <c:pt idx="277">
                  <c:v>131.75455780593387</c:v>
                </c:pt>
                <c:pt idx="278">
                  <c:v>131.88173402003227</c:v>
                </c:pt>
                <c:pt idx="279">
                  <c:v>131.51837340832256</c:v>
                </c:pt>
                <c:pt idx="280">
                  <c:v>129.26553761572248</c:v>
                </c:pt>
                <c:pt idx="281">
                  <c:v>130.01042686972735</c:v>
                </c:pt>
                <c:pt idx="282">
                  <c:v>129.21103352396602</c:v>
                </c:pt>
                <c:pt idx="283">
                  <c:v>128.84767291225634</c:v>
                </c:pt>
                <c:pt idx="284">
                  <c:v>128.0664475970805</c:v>
                </c:pt>
                <c:pt idx="285">
                  <c:v>129.55622610509025</c:v>
                </c:pt>
                <c:pt idx="286">
                  <c:v>129.10202534045314</c:v>
                </c:pt>
                <c:pt idx="287">
                  <c:v>131.75455780593387</c:v>
                </c:pt>
                <c:pt idx="288">
                  <c:v>133.20800025277262</c:v>
                </c:pt>
                <c:pt idx="289">
                  <c:v>135.17014755600496</c:v>
                </c:pt>
                <c:pt idx="290">
                  <c:v>137.07779076748085</c:v>
                </c:pt>
                <c:pt idx="291">
                  <c:v>137.04145470630988</c:v>
                </c:pt>
                <c:pt idx="292">
                  <c:v>137.64099971563087</c:v>
                </c:pt>
                <c:pt idx="293">
                  <c:v>137.64099971563087</c:v>
                </c:pt>
                <c:pt idx="294">
                  <c:v>139.31245852949544</c:v>
                </c:pt>
                <c:pt idx="295">
                  <c:v>138.82192170368737</c:v>
                </c:pt>
                <c:pt idx="296">
                  <c:v>141.74697462795038</c:v>
                </c:pt>
                <c:pt idx="297">
                  <c:v>148.03311321052803</c:v>
                </c:pt>
                <c:pt idx="298">
                  <c:v>150.46762930898294</c:v>
                </c:pt>
                <c:pt idx="299">
                  <c:v>151.83023160289429</c:v>
                </c:pt>
                <c:pt idx="300">
                  <c:v>156.04521469872671</c:v>
                </c:pt>
                <c:pt idx="301">
                  <c:v>155.00963695535407</c:v>
                </c:pt>
                <c:pt idx="302">
                  <c:v>148.77800246453288</c:v>
                </c:pt>
                <c:pt idx="303">
                  <c:v>149.68640399380712</c:v>
                </c:pt>
                <c:pt idx="304">
                  <c:v>153.75604284495566</c:v>
                </c:pt>
                <c:pt idx="305">
                  <c:v>150.90366204303459</c:v>
                </c:pt>
                <c:pt idx="306">
                  <c:v>145.01722013333759</c:v>
                </c:pt>
                <c:pt idx="307">
                  <c:v>148.50548200575062</c:v>
                </c:pt>
                <c:pt idx="308">
                  <c:v>149.10502701507161</c:v>
                </c:pt>
                <c:pt idx="309">
                  <c:v>146.0527978767102</c:v>
                </c:pt>
                <c:pt idx="310">
                  <c:v>146.87035925305702</c:v>
                </c:pt>
                <c:pt idx="311">
                  <c:v>150.54030143132488</c:v>
                </c:pt>
                <c:pt idx="312">
                  <c:v>150.6311415842523</c:v>
                </c:pt>
                <c:pt idx="313">
                  <c:v>150.66747764542328</c:v>
                </c:pt>
                <c:pt idx="314">
                  <c:v>148.21479351638285</c:v>
                </c:pt>
                <c:pt idx="315">
                  <c:v>149.99526051376034</c:v>
                </c:pt>
                <c:pt idx="316">
                  <c:v>149.59556384087969</c:v>
                </c:pt>
                <c:pt idx="317">
                  <c:v>149.83174823849097</c:v>
                </c:pt>
                <c:pt idx="318">
                  <c:v>150.7583177983507</c:v>
                </c:pt>
                <c:pt idx="319">
                  <c:v>148.54181806692159</c:v>
                </c:pt>
                <c:pt idx="320">
                  <c:v>147.9422730576006</c:v>
                </c:pt>
                <c:pt idx="321">
                  <c:v>144.79920376631176</c:v>
                </c:pt>
                <c:pt idx="322">
                  <c:v>148.19662548579737</c:v>
                </c:pt>
                <c:pt idx="323">
                  <c:v>146.90669531422799</c:v>
                </c:pt>
                <c:pt idx="324">
                  <c:v>144.56301936870048</c:v>
                </c:pt>
                <c:pt idx="325">
                  <c:v>145.18073240860696</c:v>
                </c:pt>
                <c:pt idx="326">
                  <c:v>144.9990521027521</c:v>
                </c:pt>
                <c:pt idx="327">
                  <c:v>144.9990521027521</c:v>
                </c:pt>
                <c:pt idx="328">
                  <c:v>150.34045309488457</c:v>
                </c:pt>
                <c:pt idx="329">
                  <c:v>149.57739581029421</c:v>
                </c:pt>
                <c:pt idx="330">
                  <c:v>147.32456001769413</c:v>
                </c:pt>
                <c:pt idx="331">
                  <c:v>148.77800246453288</c:v>
                </c:pt>
                <c:pt idx="332">
                  <c:v>146.79768713071508</c:v>
                </c:pt>
                <c:pt idx="333">
                  <c:v>146.01646181553923</c:v>
                </c:pt>
                <c:pt idx="334">
                  <c:v>146.48883061076182</c:v>
                </c:pt>
                <c:pt idx="335">
                  <c:v>150.01342854434583</c:v>
                </c:pt>
                <c:pt idx="336">
                  <c:v>153.28367404973304</c:v>
                </c:pt>
                <c:pt idx="337">
                  <c:v>151.44870296059912</c:v>
                </c:pt>
                <c:pt idx="338">
                  <c:v>153.99222724256694</c:v>
                </c:pt>
                <c:pt idx="339">
                  <c:v>153.08382571329273</c:v>
                </c:pt>
                <c:pt idx="340">
                  <c:v>155.48200575057669</c:v>
                </c:pt>
                <c:pt idx="341">
                  <c:v>155.26398938355086</c:v>
                </c:pt>
                <c:pt idx="342">
                  <c:v>157.55316123732192</c:v>
                </c:pt>
                <c:pt idx="343">
                  <c:v>161.36844766027366</c:v>
                </c:pt>
                <c:pt idx="344">
                  <c:v>163.07624253530921</c:v>
                </c:pt>
                <c:pt idx="345">
                  <c:v>163.43960314701891</c:v>
                </c:pt>
                <c:pt idx="346">
                  <c:v>163.25792284116406</c:v>
                </c:pt>
                <c:pt idx="347">
                  <c:v>162.7492179847705</c:v>
                </c:pt>
                <c:pt idx="348">
                  <c:v>165.07472589971252</c:v>
                </c:pt>
                <c:pt idx="349">
                  <c:v>164.82037347151572</c:v>
                </c:pt>
                <c:pt idx="350">
                  <c:v>164.92938165502864</c:v>
                </c:pt>
                <c:pt idx="351">
                  <c:v>167.83626654870616</c:v>
                </c:pt>
                <c:pt idx="352">
                  <c:v>173.17766754083863</c:v>
                </c:pt>
                <c:pt idx="353">
                  <c:v>171.99674555278213</c:v>
                </c:pt>
                <c:pt idx="354">
                  <c:v>173.63186830547573</c:v>
                </c:pt>
                <c:pt idx="355">
                  <c:v>172.68713071503052</c:v>
                </c:pt>
                <c:pt idx="356">
                  <c:v>170.97933583999497</c:v>
                </c:pt>
                <c:pt idx="357">
                  <c:v>169.47138930139977</c:v>
                </c:pt>
                <c:pt idx="358">
                  <c:v>171.56071281873048</c:v>
                </c:pt>
                <c:pt idx="359">
                  <c:v>172.06941767512407</c:v>
                </c:pt>
                <c:pt idx="360">
                  <c:v>166.76435274416258</c:v>
                </c:pt>
                <c:pt idx="361">
                  <c:v>166.4918322853803</c:v>
                </c:pt>
                <c:pt idx="362">
                  <c:v>163.36693102467697</c:v>
                </c:pt>
                <c:pt idx="363">
                  <c:v>165.02022180795606</c:v>
                </c:pt>
                <c:pt idx="364">
                  <c:v>164.31166861512216</c:v>
                </c:pt>
                <c:pt idx="365">
                  <c:v>164.71136528800281</c:v>
                </c:pt>
                <c:pt idx="366">
                  <c:v>169.4350532402288</c:v>
                </c:pt>
                <c:pt idx="367">
                  <c:v>169.96192612720785</c:v>
                </c:pt>
                <c:pt idx="368">
                  <c:v>169.96192612720785</c:v>
                </c:pt>
                <c:pt idx="369">
                  <c:v>169.0898606591046</c:v>
                </c:pt>
                <c:pt idx="370">
                  <c:v>166.83702486650452</c:v>
                </c:pt>
                <c:pt idx="371">
                  <c:v>162.16784100603499</c:v>
                </c:pt>
                <c:pt idx="372">
                  <c:v>164.56602104331895</c:v>
                </c:pt>
                <c:pt idx="373">
                  <c:v>164.47518089039153</c:v>
                </c:pt>
                <c:pt idx="374">
                  <c:v>165.54709469493511</c:v>
                </c:pt>
                <c:pt idx="375">
                  <c:v>164.6386931656609</c:v>
                </c:pt>
                <c:pt idx="376">
                  <c:v>162.96723435179629</c:v>
                </c:pt>
                <c:pt idx="377">
                  <c:v>164.87487756327218</c:v>
                </c:pt>
                <c:pt idx="378">
                  <c:v>164.49334892097701</c:v>
                </c:pt>
                <c:pt idx="379">
                  <c:v>157.444153053809</c:v>
                </c:pt>
                <c:pt idx="380">
                  <c:v>159.3336282346994</c:v>
                </c:pt>
                <c:pt idx="381">
                  <c:v>151.8120635723088</c:v>
                </c:pt>
                <c:pt idx="382">
                  <c:v>151.04900628771844</c:v>
                </c:pt>
                <c:pt idx="383">
                  <c:v>152.03007993933463</c:v>
                </c:pt>
                <c:pt idx="384">
                  <c:v>153.7015387531992</c:v>
                </c:pt>
                <c:pt idx="385">
                  <c:v>157.35331290088158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1A-44B9-B2D6-F51E9228E6F1}"/>
            </c:ext>
          </c:extLst>
        </c:ser>
        <c:ser>
          <c:idx val="1"/>
          <c:order val="1"/>
          <c:tx>
            <c:strRef>
              <c:f>'[Varios PPT ministro 28.06.xlsx]Hoja1'!$H$8</c:f>
              <c:strCache>
                <c:ptCount val="1"/>
                <c:pt idx="0">
                  <c:v>Índice Commodities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'[Varios PPT ministro 28.06.xlsx]Hoja1'!$F$9:$F$394</c:f>
              <c:numCache>
                <c:formatCode>dd\-mm\-yyyy</c:formatCode>
                <c:ptCount val="38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43836</c:v>
                </c:pt>
                <c:pt idx="4">
                  <c:v>43837</c:v>
                </c:pt>
                <c:pt idx="5">
                  <c:v>43838</c:v>
                </c:pt>
                <c:pt idx="6">
                  <c:v>43839</c:v>
                </c:pt>
                <c:pt idx="7">
                  <c:v>43840</c:v>
                </c:pt>
                <c:pt idx="8">
                  <c:v>43843</c:v>
                </c:pt>
                <c:pt idx="9">
                  <c:v>43844</c:v>
                </c:pt>
                <c:pt idx="10">
                  <c:v>43845</c:v>
                </c:pt>
                <c:pt idx="11">
                  <c:v>43846</c:v>
                </c:pt>
                <c:pt idx="12">
                  <c:v>43847</c:v>
                </c:pt>
                <c:pt idx="13">
                  <c:v>43850</c:v>
                </c:pt>
                <c:pt idx="14">
                  <c:v>43851</c:v>
                </c:pt>
                <c:pt idx="15">
                  <c:v>43852</c:v>
                </c:pt>
                <c:pt idx="16">
                  <c:v>43853</c:v>
                </c:pt>
                <c:pt idx="17">
                  <c:v>43854</c:v>
                </c:pt>
                <c:pt idx="18">
                  <c:v>43857</c:v>
                </c:pt>
                <c:pt idx="19">
                  <c:v>43858</c:v>
                </c:pt>
                <c:pt idx="20">
                  <c:v>43859</c:v>
                </c:pt>
                <c:pt idx="21">
                  <c:v>43860</c:v>
                </c:pt>
                <c:pt idx="22">
                  <c:v>43861</c:v>
                </c:pt>
                <c:pt idx="23">
                  <c:v>43864</c:v>
                </c:pt>
                <c:pt idx="24">
                  <c:v>43865</c:v>
                </c:pt>
                <c:pt idx="25">
                  <c:v>43866</c:v>
                </c:pt>
                <c:pt idx="26">
                  <c:v>43867</c:v>
                </c:pt>
                <c:pt idx="27">
                  <c:v>43868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43878</c:v>
                </c:pt>
                <c:pt idx="34">
                  <c:v>43879</c:v>
                </c:pt>
                <c:pt idx="35">
                  <c:v>43880</c:v>
                </c:pt>
                <c:pt idx="36">
                  <c:v>43881</c:v>
                </c:pt>
                <c:pt idx="37">
                  <c:v>43882</c:v>
                </c:pt>
                <c:pt idx="38">
                  <c:v>43885</c:v>
                </c:pt>
                <c:pt idx="39">
                  <c:v>43886</c:v>
                </c:pt>
                <c:pt idx="40">
                  <c:v>43887</c:v>
                </c:pt>
                <c:pt idx="41">
                  <c:v>43888</c:v>
                </c:pt>
                <c:pt idx="42">
                  <c:v>43889</c:v>
                </c:pt>
                <c:pt idx="43">
                  <c:v>43892</c:v>
                </c:pt>
                <c:pt idx="44">
                  <c:v>43893</c:v>
                </c:pt>
                <c:pt idx="45">
                  <c:v>43894</c:v>
                </c:pt>
                <c:pt idx="46">
                  <c:v>43895</c:v>
                </c:pt>
                <c:pt idx="47">
                  <c:v>43896</c:v>
                </c:pt>
                <c:pt idx="48">
                  <c:v>43899</c:v>
                </c:pt>
                <c:pt idx="49">
                  <c:v>43900</c:v>
                </c:pt>
                <c:pt idx="50">
                  <c:v>43901</c:v>
                </c:pt>
                <c:pt idx="51">
                  <c:v>43902</c:v>
                </c:pt>
                <c:pt idx="52">
                  <c:v>43903</c:v>
                </c:pt>
                <c:pt idx="53">
                  <c:v>43906</c:v>
                </c:pt>
                <c:pt idx="54">
                  <c:v>43907</c:v>
                </c:pt>
                <c:pt idx="55">
                  <c:v>43908</c:v>
                </c:pt>
                <c:pt idx="56">
                  <c:v>43909</c:v>
                </c:pt>
                <c:pt idx="57">
                  <c:v>43910</c:v>
                </c:pt>
                <c:pt idx="58">
                  <c:v>43913</c:v>
                </c:pt>
                <c:pt idx="59">
                  <c:v>43914</c:v>
                </c:pt>
                <c:pt idx="60">
                  <c:v>43915</c:v>
                </c:pt>
                <c:pt idx="61">
                  <c:v>43916</c:v>
                </c:pt>
                <c:pt idx="62">
                  <c:v>43917</c:v>
                </c:pt>
                <c:pt idx="63">
                  <c:v>43920</c:v>
                </c:pt>
                <c:pt idx="64">
                  <c:v>43921</c:v>
                </c:pt>
                <c:pt idx="65">
                  <c:v>43922</c:v>
                </c:pt>
                <c:pt idx="66">
                  <c:v>43923</c:v>
                </c:pt>
                <c:pt idx="67">
                  <c:v>43924</c:v>
                </c:pt>
                <c:pt idx="68">
                  <c:v>43927</c:v>
                </c:pt>
                <c:pt idx="69">
                  <c:v>43928</c:v>
                </c:pt>
                <c:pt idx="70">
                  <c:v>43929</c:v>
                </c:pt>
                <c:pt idx="71">
                  <c:v>43930</c:v>
                </c:pt>
                <c:pt idx="72">
                  <c:v>43931</c:v>
                </c:pt>
                <c:pt idx="73">
                  <c:v>43934</c:v>
                </c:pt>
                <c:pt idx="74">
                  <c:v>43935</c:v>
                </c:pt>
                <c:pt idx="75">
                  <c:v>43936</c:v>
                </c:pt>
                <c:pt idx="76">
                  <c:v>43937</c:v>
                </c:pt>
                <c:pt idx="77">
                  <c:v>43938</c:v>
                </c:pt>
                <c:pt idx="78">
                  <c:v>43941</c:v>
                </c:pt>
                <c:pt idx="79">
                  <c:v>43942</c:v>
                </c:pt>
                <c:pt idx="80">
                  <c:v>43943</c:v>
                </c:pt>
                <c:pt idx="81">
                  <c:v>43944</c:v>
                </c:pt>
                <c:pt idx="82">
                  <c:v>43945</c:v>
                </c:pt>
                <c:pt idx="83">
                  <c:v>43948</c:v>
                </c:pt>
                <c:pt idx="84">
                  <c:v>43949</c:v>
                </c:pt>
                <c:pt idx="85">
                  <c:v>43950</c:v>
                </c:pt>
                <c:pt idx="86">
                  <c:v>43951</c:v>
                </c:pt>
                <c:pt idx="87">
                  <c:v>43952</c:v>
                </c:pt>
                <c:pt idx="88">
                  <c:v>43955</c:v>
                </c:pt>
                <c:pt idx="89">
                  <c:v>43956</c:v>
                </c:pt>
                <c:pt idx="90">
                  <c:v>43957</c:v>
                </c:pt>
                <c:pt idx="91">
                  <c:v>43958</c:v>
                </c:pt>
                <c:pt idx="92">
                  <c:v>43959</c:v>
                </c:pt>
                <c:pt idx="93">
                  <c:v>43962</c:v>
                </c:pt>
                <c:pt idx="94">
                  <c:v>43963</c:v>
                </c:pt>
                <c:pt idx="95">
                  <c:v>43964</c:v>
                </c:pt>
                <c:pt idx="96">
                  <c:v>43965</c:v>
                </c:pt>
                <c:pt idx="97">
                  <c:v>43966</c:v>
                </c:pt>
                <c:pt idx="98">
                  <c:v>43969</c:v>
                </c:pt>
                <c:pt idx="99">
                  <c:v>43970</c:v>
                </c:pt>
                <c:pt idx="100">
                  <c:v>43971</c:v>
                </c:pt>
                <c:pt idx="101">
                  <c:v>43972</c:v>
                </c:pt>
                <c:pt idx="102">
                  <c:v>43973</c:v>
                </c:pt>
                <c:pt idx="103">
                  <c:v>43976</c:v>
                </c:pt>
                <c:pt idx="104">
                  <c:v>43977</c:v>
                </c:pt>
                <c:pt idx="105">
                  <c:v>43978</c:v>
                </c:pt>
                <c:pt idx="106">
                  <c:v>43979</c:v>
                </c:pt>
                <c:pt idx="107">
                  <c:v>43980</c:v>
                </c:pt>
                <c:pt idx="108">
                  <c:v>43983</c:v>
                </c:pt>
                <c:pt idx="109">
                  <c:v>43984</c:v>
                </c:pt>
                <c:pt idx="110">
                  <c:v>43985</c:v>
                </c:pt>
                <c:pt idx="111">
                  <c:v>43986</c:v>
                </c:pt>
                <c:pt idx="112">
                  <c:v>43987</c:v>
                </c:pt>
                <c:pt idx="113">
                  <c:v>43990</c:v>
                </c:pt>
                <c:pt idx="114">
                  <c:v>43991</c:v>
                </c:pt>
                <c:pt idx="115">
                  <c:v>43992</c:v>
                </c:pt>
                <c:pt idx="116">
                  <c:v>43993</c:v>
                </c:pt>
                <c:pt idx="117">
                  <c:v>43994</c:v>
                </c:pt>
                <c:pt idx="118">
                  <c:v>43997</c:v>
                </c:pt>
                <c:pt idx="119">
                  <c:v>43998</c:v>
                </c:pt>
                <c:pt idx="120">
                  <c:v>43999</c:v>
                </c:pt>
                <c:pt idx="121">
                  <c:v>44000</c:v>
                </c:pt>
                <c:pt idx="122">
                  <c:v>44001</c:v>
                </c:pt>
                <c:pt idx="123">
                  <c:v>44004</c:v>
                </c:pt>
                <c:pt idx="124">
                  <c:v>44005</c:v>
                </c:pt>
                <c:pt idx="125">
                  <c:v>44006</c:v>
                </c:pt>
                <c:pt idx="126">
                  <c:v>44007</c:v>
                </c:pt>
                <c:pt idx="127">
                  <c:v>44008</c:v>
                </c:pt>
                <c:pt idx="128">
                  <c:v>44011</c:v>
                </c:pt>
                <c:pt idx="129">
                  <c:v>44012</c:v>
                </c:pt>
                <c:pt idx="130">
                  <c:v>44013</c:v>
                </c:pt>
                <c:pt idx="131">
                  <c:v>44014</c:v>
                </c:pt>
                <c:pt idx="132">
                  <c:v>44015</c:v>
                </c:pt>
                <c:pt idx="133">
                  <c:v>44018</c:v>
                </c:pt>
                <c:pt idx="134">
                  <c:v>44019</c:v>
                </c:pt>
                <c:pt idx="135">
                  <c:v>44020</c:v>
                </c:pt>
                <c:pt idx="136">
                  <c:v>44021</c:v>
                </c:pt>
                <c:pt idx="137">
                  <c:v>44022</c:v>
                </c:pt>
                <c:pt idx="138">
                  <c:v>44025</c:v>
                </c:pt>
                <c:pt idx="139">
                  <c:v>44026</c:v>
                </c:pt>
                <c:pt idx="140">
                  <c:v>44027</c:v>
                </c:pt>
                <c:pt idx="141">
                  <c:v>44028</c:v>
                </c:pt>
                <c:pt idx="142">
                  <c:v>44029</c:v>
                </c:pt>
                <c:pt idx="143">
                  <c:v>44032</c:v>
                </c:pt>
                <c:pt idx="144">
                  <c:v>44033</c:v>
                </c:pt>
                <c:pt idx="145">
                  <c:v>44034</c:v>
                </c:pt>
                <c:pt idx="146">
                  <c:v>44035</c:v>
                </c:pt>
                <c:pt idx="147">
                  <c:v>44036</c:v>
                </c:pt>
                <c:pt idx="148">
                  <c:v>44039</c:v>
                </c:pt>
                <c:pt idx="149">
                  <c:v>44040</c:v>
                </c:pt>
                <c:pt idx="150">
                  <c:v>44041</c:v>
                </c:pt>
                <c:pt idx="151">
                  <c:v>44042</c:v>
                </c:pt>
                <c:pt idx="152">
                  <c:v>44043</c:v>
                </c:pt>
                <c:pt idx="153">
                  <c:v>44046</c:v>
                </c:pt>
                <c:pt idx="154">
                  <c:v>44047</c:v>
                </c:pt>
                <c:pt idx="155">
                  <c:v>44048</c:v>
                </c:pt>
                <c:pt idx="156">
                  <c:v>44049</c:v>
                </c:pt>
                <c:pt idx="157">
                  <c:v>44050</c:v>
                </c:pt>
                <c:pt idx="158">
                  <c:v>44053</c:v>
                </c:pt>
                <c:pt idx="159">
                  <c:v>44054</c:v>
                </c:pt>
                <c:pt idx="160">
                  <c:v>44055</c:v>
                </c:pt>
                <c:pt idx="161">
                  <c:v>44056</c:v>
                </c:pt>
                <c:pt idx="162">
                  <c:v>44057</c:v>
                </c:pt>
                <c:pt idx="163">
                  <c:v>44060</c:v>
                </c:pt>
                <c:pt idx="164">
                  <c:v>44061</c:v>
                </c:pt>
                <c:pt idx="165">
                  <c:v>44062</c:v>
                </c:pt>
                <c:pt idx="166">
                  <c:v>44063</c:v>
                </c:pt>
                <c:pt idx="167">
                  <c:v>44064</c:v>
                </c:pt>
                <c:pt idx="168">
                  <c:v>44067</c:v>
                </c:pt>
                <c:pt idx="169">
                  <c:v>44068</c:v>
                </c:pt>
                <c:pt idx="170">
                  <c:v>44069</c:v>
                </c:pt>
                <c:pt idx="171">
                  <c:v>44070</c:v>
                </c:pt>
                <c:pt idx="172">
                  <c:v>44071</c:v>
                </c:pt>
                <c:pt idx="173">
                  <c:v>44074</c:v>
                </c:pt>
                <c:pt idx="174">
                  <c:v>44075</c:v>
                </c:pt>
                <c:pt idx="175">
                  <c:v>44076</c:v>
                </c:pt>
                <c:pt idx="176">
                  <c:v>44077</c:v>
                </c:pt>
                <c:pt idx="177">
                  <c:v>44078</c:v>
                </c:pt>
                <c:pt idx="178">
                  <c:v>44081</c:v>
                </c:pt>
                <c:pt idx="179">
                  <c:v>44082</c:v>
                </c:pt>
                <c:pt idx="180">
                  <c:v>44083</c:v>
                </c:pt>
                <c:pt idx="181">
                  <c:v>44084</c:v>
                </c:pt>
                <c:pt idx="182">
                  <c:v>44085</c:v>
                </c:pt>
                <c:pt idx="183">
                  <c:v>44088</c:v>
                </c:pt>
                <c:pt idx="184">
                  <c:v>44089</c:v>
                </c:pt>
                <c:pt idx="185">
                  <c:v>44090</c:v>
                </c:pt>
                <c:pt idx="186">
                  <c:v>44091</c:v>
                </c:pt>
                <c:pt idx="187">
                  <c:v>44092</c:v>
                </c:pt>
                <c:pt idx="188">
                  <c:v>44095</c:v>
                </c:pt>
                <c:pt idx="189">
                  <c:v>44096</c:v>
                </c:pt>
                <c:pt idx="190">
                  <c:v>44097</c:v>
                </c:pt>
                <c:pt idx="191">
                  <c:v>44098</c:v>
                </c:pt>
                <c:pt idx="192">
                  <c:v>44099</c:v>
                </c:pt>
                <c:pt idx="193">
                  <c:v>44102</c:v>
                </c:pt>
                <c:pt idx="194">
                  <c:v>44103</c:v>
                </c:pt>
                <c:pt idx="195">
                  <c:v>44104</c:v>
                </c:pt>
                <c:pt idx="196">
                  <c:v>44105</c:v>
                </c:pt>
                <c:pt idx="197">
                  <c:v>44106</c:v>
                </c:pt>
                <c:pt idx="198">
                  <c:v>44109</c:v>
                </c:pt>
                <c:pt idx="199">
                  <c:v>44110</c:v>
                </c:pt>
                <c:pt idx="200">
                  <c:v>44111</c:v>
                </c:pt>
                <c:pt idx="201">
                  <c:v>44112</c:v>
                </c:pt>
                <c:pt idx="202">
                  <c:v>44113</c:v>
                </c:pt>
                <c:pt idx="203">
                  <c:v>44116</c:v>
                </c:pt>
                <c:pt idx="204">
                  <c:v>44117</c:v>
                </c:pt>
                <c:pt idx="205">
                  <c:v>44118</c:v>
                </c:pt>
                <c:pt idx="206">
                  <c:v>44119</c:v>
                </c:pt>
                <c:pt idx="207">
                  <c:v>44120</c:v>
                </c:pt>
                <c:pt idx="208">
                  <c:v>44123</c:v>
                </c:pt>
                <c:pt idx="209">
                  <c:v>44124</c:v>
                </c:pt>
                <c:pt idx="210">
                  <c:v>44125</c:v>
                </c:pt>
                <c:pt idx="211">
                  <c:v>44126</c:v>
                </c:pt>
                <c:pt idx="212">
                  <c:v>44127</c:v>
                </c:pt>
                <c:pt idx="213">
                  <c:v>44130</c:v>
                </c:pt>
                <c:pt idx="214">
                  <c:v>44131</c:v>
                </c:pt>
                <c:pt idx="215">
                  <c:v>44132</c:v>
                </c:pt>
                <c:pt idx="216">
                  <c:v>44133</c:v>
                </c:pt>
                <c:pt idx="217">
                  <c:v>44134</c:v>
                </c:pt>
                <c:pt idx="218">
                  <c:v>44137</c:v>
                </c:pt>
                <c:pt idx="219">
                  <c:v>44138</c:v>
                </c:pt>
                <c:pt idx="220">
                  <c:v>44139</c:v>
                </c:pt>
                <c:pt idx="221">
                  <c:v>44140</c:v>
                </c:pt>
                <c:pt idx="222">
                  <c:v>44141</c:v>
                </c:pt>
                <c:pt idx="223">
                  <c:v>44144</c:v>
                </c:pt>
                <c:pt idx="224">
                  <c:v>44145</c:v>
                </c:pt>
                <c:pt idx="225">
                  <c:v>44146</c:v>
                </c:pt>
                <c:pt idx="226">
                  <c:v>44147</c:v>
                </c:pt>
                <c:pt idx="227">
                  <c:v>44148</c:v>
                </c:pt>
                <c:pt idx="228">
                  <c:v>44151</c:v>
                </c:pt>
                <c:pt idx="229">
                  <c:v>44152</c:v>
                </c:pt>
                <c:pt idx="230">
                  <c:v>44153</c:v>
                </c:pt>
                <c:pt idx="231">
                  <c:v>44154</c:v>
                </c:pt>
                <c:pt idx="232">
                  <c:v>44155</c:v>
                </c:pt>
                <c:pt idx="233">
                  <c:v>44158</c:v>
                </c:pt>
                <c:pt idx="234">
                  <c:v>44159</c:v>
                </c:pt>
                <c:pt idx="235">
                  <c:v>44160</c:v>
                </c:pt>
                <c:pt idx="236">
                  <c:v>44161</c:v>
                </c:pt>
                <c:pt idx="237">
                  <c:v>44162</c:v>
                </c:pt>
                <c:pt idx="238">
                  <c:v>44165</c:v>
                </c:pt>
                <c:pt idx="239">
                  <c:v>44166</c:v>
                </c:pt>
                <c:pt idx="240">
                  <c:v>44167</c:v>
                </c:pt>
                <c:pt idx="241">
                  <c:v>44168</c:v>
                </c:pt>
                <c:pt idx="242">
                  <c:v>44169</c:v>
                </c:pt>
                <c:pt idx="243">
                  <c:v>44172</c:v>
                </c:pt>
                <c:pt idx="244">
                  <c:v>44173</c:v>
                </c:pt>
                <c:pt idx="245">
                  <c:v>44174</c:v>
                </c:pt>
                <c:pt idx="246">
                  <c:v>44175</c:v>
                </c:pt>
                <c:pt idx="247">
                  <c:v>44176</c:v>
                </c:pt>
                <c:pt idx="248">
                  <c:v>44179</c:v>
                </c:pt>
                <c:pt idx="249">
                  <c:v>44180</c:v>
                </c:pt>
                <c:pt idx="250">
                  <c:v>44181</c:v>
                </c:pt>
                <c:pt idx="251">
                  <c:v>44182</c:v>
                </c:pt>
                <c:pt idx="252">
                  <c:v>44183</c:v>
                </c:pt>
                <c:pt idx="253">
                  <c:v>44186</c:v>
                </c:pt>
                <c:pt idx="254">
                  <c:v>44187</c:v>
                </c:pt>
                <c:pt idx="255">
                  <c:v>44188</c:v>
                </c:pt>
                <c:pt idx="256">
                  <c:v>44189</c:v>
                </c:pt>
                <c:pt idx="257">
                  <c:v>44190</c:v>
                </c:pt>
                <c:pt idx="258">
                  <c:v>44193</c:v>
                </c:pt>
                <c:pt idx="259">
                  <c:v>44194</c:v>
                </c:pt>
                <c:pt idx="260">
                  <c:v>44195</c:v>
                </c:pt>
                <c:pt idx="261">
                  <c:v>44196</c:v>
                </c:pt>
                <c:pt idx="262">
                  <c:v>44197</c:v>
                </c:pt>
                <c:pt idx="263">
                  <c:v>44200</c:v>
                </c:pt>
                <c:pt idx="264">
                  <c:v>44201</c:v>
                </c:pt>
                <c:pt idx="265">
                  <c:v>44202</c:v>
                </c:pt>
                <c:pt idx="266">
                  <c:v>44203</c:v>
                </c:pt>
                <c:pt idx="267">
                  <c:v>44204</c:v>
                </c:pt>
                <c:pt idx="268">
                  <c:v>44207</c:v>
                </c:pt>
                <c:pt idx="269">
                  <c:v>44208</c:v>
                </c:pt>
                <c:pt idx="270">
                  <c:v>44209</c:v>
                </c:pt>
                <c:pt idx="271">
                  <c:v>44210</c:v>
                </c:pt>
                <c:pt idx="272">
                  <c:v>44211</c:v>
                </c:pt>
                <c:pt idx="273">
                  <c:v>44214</c:v>
                </c:pt>
                <c:pt idx="274">
                  <c:v>44215</c:v>
                </c:pt>
                <c:pt idx="275">
                  <c:v>44216</c:v>
                </c:pt>
                <c:pt idx="276">
                  <c:v>44217</c:v>
                </c:pt>
                <c:pt idx="277">
                  <c:v>44218</c:v>
                </c:pt>
                <c:pt idx="278">
                  <c:v>44221</c:v>
                </c:pt>
                <c:pt idx="279">
                  <c:v>44222</c:v>
                </c:pt>
                <c:pt idx="280">
                  <c:v>44223</c:v>
                </c:pt>
                <c:pt idx="281">
                  <c:v>44224</c:v>
                </c:pt>
                <c:pt idx="282">
                  <c:v>44225</c:v>
                </c:pt>
                <c:pt idx="283">
                  <c:v>44228</c:v>
                </c:pt>
                <c:pt idx="284">
                  <c:v>44229</c:v>
                </c:pt>
                <c:pt idx="285">
                  <c:v>44230</c:v>
                </c:pt>
                <c:pt idx="286">
                  <c:v>44231</c:v>
                </c:pt>
                <c:pt idx="287">
                  <c:v>44232</c:v>
                </c:pt>
                <c:pt idx="288">
                  <c:v>44235</c:v>
                </c:pt>
                <c:pt idx="289">
                  <c:v>44236</c:v>
                </c:pt>
                <c:pt idx="290">
                  <c:v>44237</c:v>
                </c:pt>
                <c:pt idx="291">
                  <c:v>44238</c:v>
                </c:pt>
                <c:pt idx="292">
                  <c:v>44239</c:v>
                </c:pt>
                <c:pt idx="293">
                  <c:v>44242</c:v>
                </c:pt>
                <c:pt idx="294">
                  <c:v>44243</c:v>
                </c:pt>
                <c:pt idx="295">
                  <c:v>44244</c:v>
                </c:pt>
                <c:pt idx="296">
                  <c:v>44245</c:v>
                </c:pt>
                <c:pt idx="297">
                  <c:v>44246</c:v>
                </c:pt>
                <c:pt idx="298">
                  <c:v>44249</c:v>
                </c:pt>
                <c:pt idx="299">
                  <c:v>44250</c:v>
                </c:pt>
                <c:pt idx="300">
                  <c:v>44251</c:v>
                </c:pt>
                <c:pt idx="301">
                  <c:v>44252</c:v>
                </c:pt>
                <c:pt idx="302">
                  <c:v>44253</c:v>
                </c:pt>
                <c:pt idx="303">
                  <c:v>44256</c:v>
                </c:pt>
                <c:pt idx="304">
                  <c:v>44257</c:v>
                </c:pt>
                <c:pt idx="305">
                  <c:v>44258</c:v>
                </c:pt>
                <c:pt idx="306">
                  <c:v>44259</c:v>
                </c:pt>
                <c:pt idx="307">
                  <c:v>44260</c:v>
                </c:pt>
                <c:pt idx="308">
                  <c:v>44263</c:v>
                </c:pt>
                <c:pt idx="309">
                  <c:v>44264</c:v>
                </c:pt>
                <c:pt idx="310">
                  <c:v>44265</c:v>
                </c:pt>
                <c:pt idx="311">
                  <c:v>44266</c:v>
                </c:pt>
                <c:pt idx="312">
                  <c:v>44267</c:v>
                </c:pt>
                <c:pt idx="313">
                  <c:v>44270</c:v>
                </c:pt>
                <c:pt idx="314">
                  <c:v>44271</c:v>
                </c:pt>
                <c:pt idx="315">
                  <c:v>44272</c:v>
                </c:pt>
                <c:pt idx="316">
                  <c:v>44273</c:v>
                </c:pt>
                <c:pt idx="317">
                  <c:v>44274</c:v>
                </c:pt>
                <c:pt idx="318">
                  <c:v>44277</c:v>
                </c:pt>
                <c:pt idx="319">
                  <c:v>44278</c:v>
                </c:pt>
                <c:pt idx="320">
                  <c:v>44279</c:v>
                </c:pt>
                <c:pt idx="321">
                  <c:v>44280</c:v>
                </c:pt>
                <c:pt idx="322">
                  <c:v>44281</c:v>
                </c:pt>
                <c:pt idx="323">
                  <c:v>44284</c:v>
                </c:pt>
                <c:pt idx="324">
                  <c:v>44285</c:v>
                </c:pt>
                <c:pt idx="325">
                  <c:v>44286</c:v>
                </c:pt>
                <c:pt idx="326">
                  <c:v>44287</c:v>
                </c:pt>
                <c:pt idx="327">
                  <c:v>44288</c:v>
                </c:pt>
                <c:pt idx="328">
                  <c:v>44291</c:v>
                </c:pt>
                <c:pt idx="329">
                  <c:v>44292</c:v>
                </c:pt>
                <c:pt idx="330">
                  <c:v>44293</c:v>
                </c:pt>
                <c:pt idx="331">
                  <c:v>44294</c:v>
                </c:pt>
                <c:pt idx="332">
                  <c:v>44295</c:v>
                </c:pt>
                <c:pt idx="333">
                  <c:v>44298</c:v>
                </c:pt>
                <c:pt idx="334">
                  <c:v>44299</c:v>
                </c:pt>
                <c:pt idx="335">
                  <c:v>44300</c:v>
                </c:pt>
                <c:pt idx="336">
                  <c:v>44301</c:v>
                </c:pt>
                <c:pt idx="337">
                  <c:v>44302</c:v>
                </c:pt>
                <c:pt idx="338">
                  <c:v>44305</c:v>
                </c:pt>
                <c:pt idx="339">
                  <c:v>44306</c:v>
                </c:pt>
                <c:pt idx="340">
                  <c:v>44307</c:v>
                </c:pt>
                <c:pt idx="341">
                  <c:v>44308</c:v>
                </c:pt>
                <c:pt idx="342">
                  <c:v>44309</c:v>
                </c:pt>
                <c:pt idx="343">
                  <c:v>44312</c:v>
                </c:pt>
                <c:pt idx="344">
                  <c:v>44313</c:v>
                </c:pt>
                <c:pt idx="345">
                  <c:v>44314</c:v>
                </c:pt>
                <c:pt idx="346">
                  <c:v>44315</c:v>
                </c:pt>
                <c:pt idx="347">
                  <c:v>44316</c:v>
                </c:pt>
                <c:pt idx="348">
                  <c:v>44319</c:v>
                </c:pt>
                <c:pt idx="349">
                  <c:v>44320</c:v>
                </c:pt>
                <c:pt idx="350">
                  <c:v>44321</c:v>
                </c:pt>
                <c:pt idx="351">
                  <c:v>44322</c:v>
                </c:pt>
                <c:pt idx="352">
                  <c:v>44323</c:v>
                </c:pt>
                <c:pt idx="353">
                  <c:v>44326</c:v>
                </c:pt>
                <c:pt idx="354">
                  <c:v>44327</c:v>
                </c:pt>
                <c:pt idx="355">
                  <c:v>44328</c:v>
                </c:pt>
                <c:pt idx="356">
                  <c:v>44329</c:v>
                </c:pt>
                <c:pt idx="357">
                  <c:v>44330</c:v>
                </c:pt>
                <c:pt idx="358">
                  <c:v>44333</c:v>
                </c:pt>
                <c:pt idx="359">
                  <c:v>44334</c:v>
                </c:pt>
                <c:pt idx="360">
                  <c:v>44335</c:v>
                </c:pt>
                <c:pt idx="361">
                  <c:v>44336</c:v>
                </c:pt>
                <c:pt idx="362">
                  <c:v>44337</c:v>
                </c:pt>
                <c:pt idx="363">
                  <c:v>44340</c:v>
                </c:pt>
                <c:pt idx="364">
                  <c:v>44341</c:v>
                </c:pt>
                <c:pt idx="365">
                  <c:v>44342</c:v>
                </c:pt>
                <c:pt idx="366">
                  <c:v>44343</c:v>
                </c:pt>
                <c:pt idx="367">
                  <c:v>44344</c:v>
                </c:pt>
                <c:pt idx="368">
                  <c:v>44347</c:v>
                </c:pt>
                <c:pt idx="369">
                  <c:v>44348</c:v>
                </c:pt>
                <c:pt idx="370">
                  <c:v>44349</c:v>
                </c:pt>
                <c:pt idx="371">
                  <c:v>44350</c:v>
                </c:pt>
                <c:pt idx="372">
                  <c:v>44351</c:v>
                </c:pt>
                <c:pt idx="373">
                  <c:v>44354</c:v>
                </c:pt>
                <c:pt idx="374">
                  <c:v>44355</c:v>
                </c:pt>
                <c:pt idx="375">
                  <c:v>44356</c:v>
                </c:pt>
                <c:pt idx="376">
                  <c:v>44357</c:v>
                </c:pt>
                <c:pt idx="377">
                  <c:v>44358</c:v>
                </c:pt>
                <c:pt idx="378">
                  <c:v>44361</c:v>
                </c:pt>
                <c:pt idx="379">
                  <c:v>44362</c:v>
                </c:pt>
                <c:pt idx="380">
                  <c:v>44363</c:v>
                </c:pt>
                <c:pt idx="381">
                  <c:v>44364</c:v>
                </c:pt>
                <c:pt idx="382">
                  <c:v>44365</c:v>
                </c:pt>
                <c:pt idx="383">
                  <c:v>44368</c:v>
                </c:pt>
                <c:pt idx="384">
                  <c:v>44369</c:v>
                </c:pt>
                <c:pt idx="385">
                  <c:v>44370</c:v>
                </c:pt>
              </c:numCache>
            </c:numRef>
          </c:cat>
          <c:val>
            <c:numRef>
              <c:f>'[Varios PPT ministro 28.06.xlsx]Hoja1'!$H$9:$H$394</c:f>
              <c:numCache>
                <c:formatCode>0</c:formatCode>
                <c:ptCount val="386"/>
                <c:pt idx="0">
                  <c:v>102.22303946294646</c:v>
                </c:pt>
                <c:pt idx="1">
                  <c:v>102.3667306026577</c:v>
                </c:pt>
                <c:pt idx="2">
                  <c:v>102.82864011509795</c:v>
                </c:pt>
                <c:pt idx="3">
                  <c:v>103.17832646829146</c:v>
                </c:pt>
                <c:pt idx="4">
                  <c:v>103.0907469082036</c:v>
                </c:pt>
                <c:pt idx="5">
                  <c:v>101.83506074798296</c:v>
                </c:pt>
                <c:pt idx="6">
                  <c:v>101.67645707134479</c:v>
                </c:pt>
                <c:pt idx="7">
                  <c:v>101.99315891489481</c:v>
                </c:pt>
                <c:pt idx="8">
                  <c:v>101.47008272556779</c:v>
                </c:pt>
                <c:pt idx="9">
                  <c:v>101.54224423900236</c:v>
                </c:pt>
                <c:pt idx="10">
                  <c:v>101.14036400656458</c:v>
                </c:pt>
                <c:pt idx="11">
                  <c:v>100.61096894565837</c:v>
                </c:pt>
                <c:pt idx="12">
                  <c:v>100.87067456756388</c:v>
                </c:pt>
                <c:pt idx="13">
                  <c:v>100.87067456756388</c:v>
                </c:pt>
                <c:pt idx="14">
                  <c:v>100.1009096317845</c:v>
                </c:pt>
                <c:pt idx="15">
                  <c:v>99.42580139226169</c:v>
                </c:pt>
                <c:pt idx="16">
                  <c:v>98.862916311985657</c:v>
                </c:pt>
                <c:pt idx="17">
                  <c:v>97.713892704022086</c:v>
                </c:pt>
                <c:pt idx="18">
                  <c:v>96.341686551880784</c:v>
                </c:pt>
                <c:pt idx="19">
                  <c:v>96.450244765611615</c:v>
                </c:pt>
                <c:pt idx="20">
                  <c:v>95.86954046748221</c:v>
                </c:pt>
                <c:pt idx="21">
                  <c:v>94.960254847233855</c:v>
                </c:pt>
                <c:pt idx="22">
                  <c:v>94.577583984396881</c:v>
                </c:pt>
                <c:pt idx="23">
                  <c:v>93.617115504356931</c:v>
                </c:pt>
                <c:pt idx="24">
                  <c:v>93.646055936189725</c:v>
                </c:pt>
                <c:pt idx="25">
                  <c:v>94.455629762918122</c:v>
                </c:pt>
                <c:pt idx="26">
                  <c:v>94.736187661035075</c:v>
                </c:pt>
                <c:pt idx="27">
                  <c:v>94.473448980771508</c:v>
                </c:pt>
                <c:pt idx="28">
                  <c:v>93.770411328868576</c:v>
                </c:pt>
                <c:pt idx="29">
                  <c:v>94.004967841888856</c:v>
                </c:pt>
                <c:pt idx="30">
                  <c:v>94.980980746013671</c:v>
                </c:pt>
                <c:pt idx="31">
                  <c:v>95.187102336927495</c:v>
                </c:pt>
                <c:pt idx="32">
                  <c:v>95.268489402867743</c:v>
                </c:pt>
                <c:pt idx="33">
                  <c:v>95.268489402867743</c:v>
                </c:pt>
                <c:pt idx="34">
                  <c:v>96.181060836337267</c:v>
                </c:pt>
                <c:pt idx="35">
                  <c:v>96.765682834845776</c:v>
                </c:pt>
                <c:pt idx="36">
                  <c:v>96.317042952721877</c:v>
                </c:pt>
                <c:pt idx="37">
                  <c:v>96.363928979839613</c:v>
                </c:pt>
                <c:pt idx="38">
                  <c:v>94.658339163179207</c:v>
                </c:pt>
                <c:pt idx="39">
                  <c:v>93.784944733500765</c:v>
                </c:pt>
                <c:pt idx="40">
                  <c:v>93.053598536922976</c:v>
                </c:pt>
                <c:pt idx="41">
                  <c:v>91.721706785457059</c:v>
                </c:pt>
                <c:pt idx="42">
                  <c:v>89.702574561036229</c:v>
                </c:pt>
                <c:pt idx="43">
                  <c:v>91.589263237156814</c:v>
                </c:pt>
                <c:pt idx="44">
                  <c:v>92.497032328226155</c:v>
                </c:pt>
                <c:pt idx="45">
                  <c:v>92.544802997364968</c:v>
                </c:pt>
                <c:pt idx="46">
                  <c:v>91.855034975778381</c:v>
                </c:pt>
                <c:pt idx="47">
                  <c:v>89.466754273700104</c:v>
                </c:pt>
                <c:pt idx="48">
                  <c:v>85.744938913545298</c:v>
                </c:pt>
                <c:pt idx="49">
                  <c:v>87.575389632610907</c:v>
                </c:pt>
                <c:pt idx="50">
                  <c:v>86.315785772011154</c:v>
                </c:pt>
                <c:pt idx="51">
                  <c:v>83.616616588235715</c:v>
                </c:pt>
                <c:pt idx="52">
                  <c:v>82.530908073495823</c:v>
                </c:pt>
                <c:pt idx="53">
                  <c:v>79.080298681520745</c:v>
                </c:pt>
                <c:pt idx="54">
                  <c:v>78.36487604132256</c:v>
                </c:pt>
                <c:pt idx="55">
                  <c:v>75.168664419126458</c:v>
                </c:pt>
                <c:pt idx="56">
                  <c:v>77.629991276660419</c:v>
                </c:pt>
                <c:pt idx="57">
                  <c:v>77.216357943085328</c:v>
                </c:pt>
                <c:pt idx="58">
                  <c:v>78.364496909027807</c:v>
                </c:pt>
                <c:pt idx="59">
                  <c:v>80.586212156278108</c:v>
                </c:pt>
                <c:pt idx="60">
                  <c:v>80.862094089426421</c:v>
                </c:pt>
                <c:pt idx="61">
                  <c:v>80.028761305560195</c:v>
                </c:pt>
                <c:pt idx="62">
                  <c:v>79.256974330875451</c:v>
                </c:pt>
                <c:pt idx="63">
                  <c:v>78.434762760988619</c:v>
                </c:pt>
                <c:pt idx="64">
                  <c:v>78.174172497062003</c:v>
                </c:pt>
                <c:pt idx="65">
                  <c:v>76.192700747253255</c:v>
                </c:pt>
                <c:pt idx="66">
                  <c:v>77.783539856035219</c:v>
                </c:pt>
                <c:pt idx="67">
                  <c:v>78.601328215816608</c:v>
                </c:pt>
                <c:pt idx="68">
                  <c:v>79.387774972565111</c:v>
                </c:pt>
                <c:pt idx="69">
                  <c:v>79.894927605512507</c:v>
                </c:pt>
                <c:pt idx="70">
                  <c:v>79.803683099908724</c:v>
                </c:pt>
                <c:pt idx="71">
                  <c:v>80.219212094957584</c:v>
                </c:pt>
                <c:pt idx="72">
                  <c:v>80.219212094957584</c:v>
                </c:pt>
                <c:pt idx="73">
                  <c:v>80.103955877352789</c:v>
                </c:pt>
                <c:pt idx="74">
                  <c:v>79.683119030177394</c:v>
                </c:pt>
                <c:pt idx="75">
                  <c:v>78.310912878036106</c:v>
                </c:pt>
                <c:pt idx="76">
                  <c:v>78.423009659851289</c:v>
                </c:pt>
                <c:pt idx="77">
                  <c:v>78.472296858169145</c:v>
                </c:pt>
                <c:pt idx="78">
                  <c:v>78.326204547257788</c:v>
                </c:pt>
                <c:pt idx="79">
                  <c:v>75.2044292322648</c:v>
                </c:pt>
                <c:pt idx="80">
                  <c:v>76.68784752420018</c:v>
                </c:pt>
                <c:pt idx="81">
                  <c:v>76.806389555026158</c:v>
                </c:pt>
                <c:pt idx="82">
                  <c:v>76.129006521734837</c:v>
                </c:pt>
                <c:pt idx="83">
                  <c:v>75.261299076477684</c:v>
                </c:pt>
                <c:pt idx="84">
                  <c:v>75.373269480861282</c:v>
                </c:pt>
                <c:pt idx="85">
                  <c:v>75.669498180494656</c:v>
                </c:pt>
                <c:pt idx="86">
                  <c:v>76.96170741844314</c:v>
                </c:pt>
                <c:pt idx="87">
                  <c:v>76.71944188209622</c:v>
                </c:pt>
                <c:pt idx="88">
                  <c:v>77.053457433773275</c:v>
                </c:pt>
                <c:pt idx="89">
                  <c:v>78.743881958643584</c:v>
                </c:pt>
                <c:pt idx="90">
                  <c:v>77.672454093672712</c:v>
                </c:pt>
                <c:pt idx="91">
                  <c:v>78.348320597785033</c:v>
                </c:pt>
                <c:pt idx="92">
                  <c:v>78.758415363275773</c:v>
                </c:pt>
                <c:pt idx="93">
                  <c:v>78.079263045942255</c:v>
                </c:pt>
                <c:pt idx="94">
                  <c:v>77.787963066140662</c:v>
                </c:pt>
                <c:pt idx="95">
                  <c:v>76.613284839565495</c:v>
                </c:pt>
                <c:pt idx="96">
                  <c:v>77.45306287244253</c:v>
                </c:pt>
                <c:pt idx="97">
                  <c:v>77.923060540504181</c:v>
                </c:pt>
                <c:pt idx="98">
                  <c:v>79.653167578891939</c:v>
                </c:pt>
                <c:pt idx="99">
                  <c:v>79.918054675492428</c:v>
                </c:pt>
                <c:pt idx="100">
                  <c:v>80.381859849406453</c:v>
                </c:pt>
                <c:pt idx="101">
                  <c:v>79.635348361038567</c:v>
                </c:pt>
                <c:pt idx="102">
                  <c:v>79.289200575929428</c:v>
                </c:pt>
                <c:pt idx="103">
                  <c:v>79.289200575929428</c:v>
                </c:pt>
                <c:pt idx="104">
                  <c:v>80.060229286024651</c:v>
                </c:pt>
                <c:pt idx="105">
                  <c:v>79.200230864094152</c:v>
                </c:pt>
                <c:pt idx="106">
                  <c:v>79.327492937699432</c:v>
                </c:pt>
                <c:pt idx="107">
                  <c:v>80.294280289318593</c:v>
                </c:pt>
                <c:pt idx="108">
                  <c:v>80.264328838033137</c:v>
                </c:pt>
                <c:pt idx="109">
                  <c:v>80.606685300194755</c:v>
                </c:pt>
                <c:pt idx="110">
                  <c:v>80.756568934053604</c:v>
                </c:pt>
                <c:pt idx="111">
                  <c:v>81.327163037656291</c:v>
                </c:pt>
                <c:pt idx="112">
                  <c:v>81.758741966516354</c:v>
                </c:pt>
                <c:pt idx="113">
                  <c:v>81.692267437503048</c:v>
                </c:pt>
                <c:pt idx="114">
                  <c:v>81.800067386644372</c:v>
                </c:pt>
                <c:pt idx="115">
                  <c:v>82.149500984974708</c:v>
                </c:pt>
                <c:pt idx="116">
                  <c:v>80.998455338105785</c:v>
                </c:pt>
                <c:pt idx="117">
                  <c:v>80.509627432738071</c:v>
                </c:pt>
                <c:pt idx="118">
                  <c:v>80.434306483513893</c:v>
                </c:pt>
                <c:pt idx="119">
                  <c:v>80.808130926139967</c:v>
                </c:pt>
                <c:pt idx="120">
                  <c:v>80.973432606652096</c:v>
                </c:pt>
                <c:pt idx="121">
                  <c:v>81.032450867201931</c:v>
                </c:pt>
                <c:pt idx="122">
                  <c:v>81.606457161457385</c:v>
                </c:pt>
                <c:pt idx="123">
                  <c:v>81.933016444670955</c:v>
                </c:pt>
                <c:pt idx="124">
                  <c:v>81.779341487864585</c:v>
                </c:pt>
                <c:pt idx="125">
                  <c:v>80.512913245959268</c:v>
                </c:pt>
                <c:pt idx="126">
                  <c:v>80.183447281819255</c:v>
                </c:pt>
                <c:pt idx="127">
                  <c:v>79.895053982944091</c:v>
                </c:pt>
                <c:pt idx="128">
                  <c:v>81.188906127503174</c:v>
                </c:pt>
                <c:pt idx="129">
                  <c:v>82.115252701015393</c:v>
                </c:pt>
                <c:pt idx="130">
                  <c:v>82.377485871552608</c:v>
                </c:pt>
                <c:pt idx="131">
                  <c:v>82.944667784502499</c:v>
                </c:pt>
                <c:pt idx="132">
                  <c:v>82.944667784502499</c:v>
                </c:pt>
                <c:pt idx="133">
                  <c:v>83.636710599857608</c:v>
                </c:pt>
                <c:pt idx="134">
                  <c:v>84.093312260171345</c:v>
                </c:pt>
                <c:pt idx="135">
                  <c:v>84.410898745742443</c:v>
                </c:pt>
                <c:pt idx="136">
                  <c:v>83.846749891150566</c:v>
                </c:pt>
                <c:pt idx="137">
                  <c:v>84.212865310449999</c:v>
                </c:pt>
                <c:pt idx="138">
                  <c:v>84.027722373179159</c:v>
                </c:pt>
                <c:pt idx="139">
                  <c:v>83.631529125162672</c:v>
                </c:pt>
                <c:pt idx="140">
                  <c:v>84.249893897904187</c:v>
                </c:pt>
                <c:pt idx="141">
                  <c:v>84.007122851830928</c:v>
                </c:pt>
                <c:pt idx="142">
                  <c:v>84.034293999621511</c:v>
                </c:pt>
                <c:pt idx="143">
                  <c:v>83.80100126091709</c:v>
                </c:pt>
                <c:pt idx="144">
                  <c:v>85.0353296352</c:v>
                </c:pt>
                <c:pt idx="145">
                  <c:v>85.607061135686934</c:v>
                </c:pt>
                <c:pt idx="146">
                  <c:v>86.093993379580866</c:v>
                </c:pt>
                <c:pt idx="147">
                  <c:v>86.126598756929596</c:v>
                </c:pt>
                <c:pt idx="148">
                  <c:v>86.571700070969172</c:v>
                </c:pt>
                <c:pt idx="149">
                  <c:v>86.607717638970669</c:v>
                </c:pt>
                <c:pt idx="150">
                  <c:v>87.191960505184454</c:v>
                </c:pt>
                <c:pt idx="151">
                  <c:v>86.256514756598165</c:v>
                </c:pt>
                <c:pt idx="152">
                  <c:v>86.791849556788847</c:v>
                </c:pt>
                <c:pt idx="153">
                  <c:v>88.344017171506039</c:v>
                </c:pt>
                <c:pt idx="154">
                  <c:v>89.151442581897513</c:v>
                </c:pt>
                <c:pt idx="155">
                  <c:v>89.970368338563162</c:v>
                </c:pt>
                <c:pt idx="156">
                  <c:v>90.156775050149847</c:v>
                </c:pt>
                <c:pt idx="157">
                  <c:v>89.033026928503119</c:v>
                </c:pt>
                <c:pt idx="158">
                  <c:v>89.605643071011144</c:v>
                </c:pt>
                <c:pt idx="159">
                  <c:v>88.326956218242174</c:v>
                </c:pt>
                <c:pt idx="160">
                  <c:v>88.805547551651557</c:v>
                </c:pt>
                <c:pt idx="161">
                  <c:v>89.522360343597143</c:v>
                </c:pt>
                <c:pt idx="162">
                  <c:v>89.483309717237631</c:v>
                </c:pt>
                <c:pt idx="163">
                  <c:v>91.014372300880268</c:v>
                </c:pt>
                <c:pt idx="164">
                  <c:v>91.590653388904244</c:v>
                </c:pt>
                <c:pt idx="165">
                  <c:v>91.414609626707431</c:v>
                </c:pt>
                <c:pt idx="166">
                  <c:v>90.71662707206788</c:v>
                </c:pt>
                <c:pt idx="167">
                  <c:v>90.307543326029815</c:v>
                </c:pt>
                <c:pt idx="168">
                  <c:v>90.553726562755841</c:v>
                </c:pt>
                <c:pt idx="169">
                  <c:v>91.012603016838085</c:v>
                </c:pt>
                <c:pt idx="170">
                  <c:v>91.367344467294942</c:v>
                </c:pt>
                <c:pt idx="171">
                  <c:v>91.76985658689064</c:v>
                </c:pt>
                <c:pt idx="172">
                  <c:v>92.426640098833758</c:v>
                </c:pt>
                <c:pt idx="173">
                  <c:v>92.653613965958968</c:v>
                </c:pt>
                <c:pt idx="174">
                  <c:v>92.890445272747769</c:v>
                </c:pt>
                <c:pt idx="175">
                  <c:v>92.04510663288103</c:v>
                </c:pt>
                <c:pt idx="176">
                  <c:v>91.366965335000188</c:v>
                </c:pt>
                <c:pt idx="177">
                  <c:v>91.485633743257765</c:v>
                </c:pt>
                <c:pt idx="178">
                  <c:v>91.485633743257765</c:v>
                </c:pt>
                <c:pt idx="179">
                  <c:v>90.228178298994919</c:v>
                </c:pt>
                <c:pt idx="180">
                  <c:v>90.617673543137442</c:v>
                </c:pt>
                <c:pt idx="181">
                  <c:v>90.345962065231419</c:v>
                </c:pt>
                <c:pt idx="182">
                  <c:v>90.431140454119159</c:v>
                </c:pt>
                <c:pt idx="183">
                  <c:v>90.669741044950129</c:v>
                </c:pt>
                <c:pt idx="184">
                  <c:v>90.734446289921252</c:v>
                </c:pt>
                <c:pt idx="185">
                  <c:v>91.36784997702128</c:v>
                </c:pt>
                <c:pt idx="186">
                  <c:v>91.480705023425969</c:v>
                </c:pt>
                <c:pt idx="187">
                  <c:v>92.21407325890911</c:v>
                </c:pt>
                <c:pt idx="188">
                  <c:v>89.9276527666877</c:v>
                </c:pt>
                <c:pt idx="189">
                  <c:v>89.7235532146792</c:v>
                </c:pt>
                <c:pt idx="190">
                  <c:v>89.433264254330297</c:v>
                </c:pt>
                <c:pt idx="191">
                  <c:v>89.558630666461823</c:v>
                </c:pt>
                <c:pt idx="192">
                  <c:v>89.332415063926092</c:v>
                </c:pt>
                <c:pt idx="193">
                  <c:v>89.713569397584067</c:v>
                </c:pt>
                <c:pt idx="194">
                  <c:v>88.803525512746205</c:v>
                </c:pt>
                <c:pt idx="195">
                  <c:v>89.540432316313698</c:v>
                </c:pt>
                <c:pt idx="196">
                  <c:v>88.777997271566193</c:v>
                </c:pt>
                <c:pt idx="197">
                  <c:v>88.214733058995407</c:v>
                </c:pt>
                <c:pt idx="198">
                  <c:v>89.78509902386071</c:v>
                </c:pt>
                <c:pt idx="199">
                  <c:v>90.228051921563349</c:v>
                </c:pt>
                <c:pt idx="200">
                  <c:v>90.740386029205723</c:v>
                </c:pt>
                <c:pt idx="201">
                  <c:v>91.190289685645482</c:v>
                </c:pt>
                <c:pt idx="202">
                  <c:v>92.572353277450318</c:v>
                </c:pt>
                <c:pt idx="203">
                  <c:v>91.975219913214957</c:v>
                </c:pt>
                <c:pt idx="204">
                  <c:v>91.711849345793496</c:v>
                </c:pt>
                <c:pt idx="205">
                  <c:v>92.249964449479023</c:v>
                </c:pt>
                <c:pt idx="206">
                  <c:v>92.806657035607444</c:v>
                </c:pt>
                <c:pt idx="207">
                  <c:v>92.740814393752061</c:v>
                </c:pt>
                <c:pt idx="208">
                  <c:v>92.973980755024925</c:v>
                </c:pt>
                <c:pt idx="209">
                  <c:v>93.431087925064986</c:v>
                </c:pt>
                <c:pt idx="210">
                  <c:v>93.679293200696364</c:v>
                </c:pt>
                <c:pt idx="211">
                  <c:v>93.313936045986452</c:v>
                </c:pt>
                <c:pt idx="212">
                  <c:v>92.970694941803742</c:v>
                </c:pt>
                <c:pt idx="213">
                  <c:v>92.545182129659736</c:v>
                </c:pt>
                <c:pt idx="214">
                  <c:v>92.99356925692048</c:v>
                </c:pt>
                <c:pt idx="215">
                  <c:v>91.1645086896023</c:v>
                </c:pt>
                <c:pt idx="216">
                  <c:v>90.503681099848492</c:v>
                </c:pt>
                <c:pt idx="217">
                  <c:v>90.794096437628994</c:v>
                </c:pt>
                <c:pt idx="218">
                  <c:v>91.149848907538527</c:v>
                </c:pt>
                <c:pt idx="219">
                  <c:v>91.318815533566607</c:v>
                </c:pt>
                <c:pt idx="220">
                  <c:v>91.865650680031465</c:v>
                </c:pt>
                <c:pt idx="221">
                  <c:v>92.497664215384063</c:v>
                </c:pt>
                <c:pt idx="222">
                  <c:v>92.030952360543594</c:v>
                </c:pt>
                <c:pt idx="223">
                  <c:v>91.937433061171291</c:v>
                </c:pt>
                <c:pt idx="224">
                  <c:v>93.474309006666786</c:v>
                </c:pt>
                <c:pt idx="225">
                  <c:v>93.521953298374029</c:v>
                </c:pt>
                <c:pt idx="226">
                  <c:v>93.165063431580251</c:v>
                </c:pt>
                <c:pt idx="227">
                  <c:v>93.174415361517461</c:v>
                </c:pt>
                <c:pt idx="228">
                  <c:v>93.231285205730359</c:v>
                </c:pt>
                <c:pt idx="229">
                  <c:v>93.37611374232587</c:v>
                </c:pt>
                <c:pt idx="230">
                  <c:v>93.75865822773126</c:v>
                </c:pt>
                <c:pt idx="231">
                  <c:v>92.931897070307386</c:v>
                </c:pt>
                <c:pt idx="232">
                  <c:v>93.690161659812603</c:v>
                </c:pt>
                <c:pt idx="233">
                  <c:v>93.719228469076967</c:v>
                </c:pt>
                <c:pt idx="234">
                  <c:v>94.446025078117728</c:v>
                </c:pt>
                <c:pt idx="235">
                  <c:v>94.536511319132032</c:v>
                </c:pt>
                <c:pt idx="236">
                  <c:v>94.536511319132032</c:v>
                </c:pt>
                <c:pt idx="237">
                  <c:v>94.549654572016777</c:v>
                </c:pt>
                <c:pt idx="238">
                  <c:v>93.975774655192907</c:v>
                </c:pt>
                <c:pt idx="239">
                  <c:v>94.217155549518736</c:v>
                </c:pt>
                <c:pt idx="240">
                  <c:v>94.14929086875803</c:v>
                </c:pt>
                <c:pt idx="241">
                  <c:v>93.604477761198524</c:v>
                </c:pt>
                <c:pt idx="242">
                  <c:v>93.898305289631793</c:v>
                </c:pt>
                <c:pt idx="243">
                  <c:v>93.445494952265591</c:v>
                </c:pt>
                <c:pt idx="244">
                  <c:v>93.108067209935768</c:v>
                </c:pt>
                <c:pt idx="245">
                  <c:v>93.453709485318555</c:v>
                </c:pt>
                <c:pt idx="246">
                  <c:v>94.641783719641666</c:v>
                </c:pt>
                <c:pt idx="247">
                  <c:v>94.616508233324822</c:v>
                </c:pt>
                <c:pt idx="248">
                  <c:v>95.017503823741507</c:v>
                </c:pt>
                <c:pt idx="249">
                  <c:v>95.678078658632145</c:v>
                </c:pt>
                <c:pt idx="250">
                  <c:v>96.072755377469605</c:v>
                </c:pt>
                <c:pt idx="251">
                  <c:v>97.132430141303146</c:v>
                </c:pt>
                <c:pt idx="252">
                  <c:v>97.716420252653762</c:v>
                </c:pt>
                <c:pt idx="253">
                  <c:v>97.266516596213989</c:v>
                </c:pt>
                <c:pt idx="254">
                  <c:v>96.745462445792327</c:v>
                </c:pt>
                <c:pt idx="255">
                  <c:v>97.348661926743731</c:v>
                </c:pt>
                <c:pt idx="256">
                  <c:v>97.344617848933026</c:v>
                </c:pt>
                <c:pt idx="257">
                  <c:v>97.344617848933026</c:v>
                </c:pt>
                <c:pt idx="258">
                  <c:v>96.68454852376874</c:v>
                </c:pt>
                <c:pt idx="259">
                  <c:v>97.448752852558414</c:v>
                </c:pt>
                <c:pt idx="260">
                  <c:v>98.059029469678535</c:v>
                </c:pt>
                <c:pt idx="261">
                  <c:v>98.643019581029137</c:v>
                </c:pt>
                <c:pt idx="262">
                  <c:v>98.643019581029137</c:v>
                </c:pt>
                <c:pt idx="263">
                  <c:v>99.380431894322967</c:v>
                </c:pt>
                <c:pt idx="264">
                  <c:v>101.52240298224365</c:v>
                </c:pt>
                <c:pt idx="265">
                  <c:v>101.44910407192479</c:v>
                </c:pt>
                <c:pt idx="266">
                  <c:v>101.49775938308471</c:v>
                </c:pt>
                <c:pt idx="267">
                  <c:v>100.67049271593453</c:v>
                </c:pt>
                <c:pt idx="268">
                  <c:v>100.45565108224137</c:v>
                </c:pt>
                <c:pt idx="269">
                  <c:v>101.89256247935377</c:v>
                </c:pt>
                <c:pt idx="270">
                  <c:v>101.87802907472157</c:v>
                </c:pt>
                <c:pt idx="271">
                  <c:v>102.63882121285849</c:v>
                </c:pt>
                <c:pt idx="272">
                  <c:v>101.68037477172389</c:v>
                </c:pt>
                <c:pt idx="273">
                  <c:v>101.68037477172389</c:v>
                </c:pt>
                <c:pt idx="274">
                  <c:v>101.16526036058667</c:v>
                </c:pt>
                <c:pt idx="275">
                  <c:v>101.48347873331571</c:v>
                </c:pt>
                <c:pt idx="276">
                  <c:v>101.46818706409401</c:v>
                </c:pt>
                <c:pt idx="277">
                  <c:v>99.980724694347913</c:v>
                </c:pt>
                <c:pt idx="278">
                  <c:v>101.07224657094071</c:v>
                </c:pt>
                <c:pt idx="279">
                  <c:v>101.70843056153558</c:v>
                </c:pt>
                <c:pt idx="280">
                  <c:v>101.67291850326042</c:v>
                </c:pt>
                <c:pt idx="281">
                  <c:v>101.09170869540468</c:v>
                </c:pt>
                <c:pt idx="282">
                  <c:v>101.2259215277471</c:v>
                </c:pt>
                <c:pt idx="283">
                  <c:v>103.11918183031005</c:v>
                </c:pt>
                <c:pt idx="284">
                  <c:v>102.70087253176634</c:v>
                </c:pt>
                <c:pt idx="285">
                  <c:v>103.38786024985806</c:v>
                </c:pt>
                <c:pt idx="286">
                  <c:v>103.60143810923537</c:v>
                </c:pt>
                <c:pt idx="287">
                  <c:v>104.22485797924026</c:v>
                </c:pt>
                <c:pt idx="288">
                  <c:v>105.57836027150708</c:v>
                </c:pt>
                <c:pt idx="289">
                  <c:v>105.8709240256245</c:v>
                </c:pt>
                <c:pt idx="290">
                  <c:v>105.56483788632758</c:v>
                </c:pt>
                <c:pt idx="291">
                  <c:v>105.49292912775616</c:v>
                </c:pt>
                <c:pt idx="292">
                  <c:v>106.23552291574494</c:v>
                </c:pt>
                <c:pt idx="293">
                  <c:v>106.23552291574494</c:v>
                </c:pt>
                <c:pt idx="294">
                  <c:v>107.48350005263893</c:v>
                </c:pt>
                <c:pt idx="295">
                  <c:v>107.67395084203635</c:v>
                </c:pt>
                <c:pt idx="296">
                  <c:v>107.72349079521736</c:v>
                </c:pt>
                <c:pt idx="297">
                  <c:v>107.80020189618897</c:v>
                </c:pt>
                <c:pt idx="298">
                  <c:v>109.56910680607305</c:v>
                </c:pt>
                <c:pt idx="299">
                  <c:v>109.46623557676352</c:v>
                </c:pt>
                <c:pt idx="300">
                  <c:v>110.68476677209841</c:v>
                </c:pt>
                <c:pt idx="301">
                  <c:v>110.09736447009504</c:v>
                </c:pt>
                <c:pt idx="302">
                  <c:v>107.77189335151411</c:v>
                </c:pt>
                <c:pt idx="303">
                  <c:v>107.14544042315119</c:v>
                </c:pt>
                <c:pt idx="304">
                  <c:v>107.74143639050229</c:v>
                </c:pt>
                <c:pt idx="305">
                  <c:v>107.25715807267164</c:v>
                </c:pt>
                <c:pt idx="306">
                  <c:v>107.14518766828802</c:v>
                </c:pt>
                <c:pt idx="307">
                  <c:v>108.50665173874465</c:v>
                </c:pt>
                <c:pt idx="308">
                  <c:v>107.88689681425571</c:v>
                </c:pt>
                <c:pt idx="309">
                  <c:v>107.95248670124792</c:v>
                </c:pt>
                <c:pt idx="310">
                  <c:v>107.85252215286482</c:v>
                </c:pt>
                <c:pt idx="311">
                  <c:v>109.03200272184019</c:v>
                </c:pt>
                <c:pt idx="312">
                  <c:v>108.63201815087619</c:v>
                </c:pt>
                <c:pt idx="313">
                  <c:v>108.63732600300273</c:v>
                </c:pt>
                <c:pt idx="314">
                  <c:v>108.63302917032885</c:v>
                </c:pt>
                <c:pt idx="315">
                  <c:v>108.2958541828622</c:v>
                </c:pt>
                <c:pt idx="316">
                  <c:v>105.72710650848167</c:v>
                </c:pt>
                <c:pt idx="317">
                  <c:v>106.81445792983217</c:v>
                </c:pt>
                <c:pt idx="318">
                  <c:v>107.00212841573472</c:v>
                </c:pt>
                <c:pt idx="319">
                  <c:v>105.12112672403543</c:v>
                </c:pt>
                <c:pt idx="320">
                  <c:v>106.59329742455982</c:v>
                </c:pt>
                <c:pt idx="321">
                  <c:v>104.88467454954137</c:v>
                </c:pt>
                <c:pt idx="322">
                  <c:v>106.32373436299071</c:v>
                </c:pt>
                <c:pt idx="323">
                  <c:v>106.07211689670656</c:v>
                </c:pt>
                <c:pt idx="324">
                  <c:v>104.5804840717182</c:v>
                </c:pt>
                <c:pt idx="325">
                  <c:v>105.45501589828089</c:v>
                </c:pt>
                <c:pt idx="326">
                  <c:v>105.94712961686977</c:v>
                </c:pt>
                <c:pt idx="327">
                  <c:v>105.94712961686977</c:v>
                </c:pt>
                <c:pt idx="328">
                  <c:v>104.9043894288685</c:v>
                </c:pt>
                <c:pt idx="329">
                  <c:v>105.65810443083672</c:v>
                </c:pt>
                <c:pt idx="330">
                  <c:v>105.85992918907667</c:v>
                </c:pt>
                <c:pt idx="331">
                  <c:v>106.65850817925727</c:v>
                </c:pt>
                <c:pt idx="332">
                  <c:v>106.19230183414314</c:v>
                </c:pt>
                <c:pt idx="333">
                  <c:v>105.62865848927758</c:v>
                </c:pt>
                <c:pt idx="334">
                  <c:v>106.55727985655831</c:v>
                </c:pt>
                <c:pt idx="335">
                  <c:v>108.53344375424049</c:v>
                </c:pt>
                <c:pt idx="336">
                  <c:v>109.39369493103416</c:v>
                </c:pt>
                <c:pt idx="337">
                  <c:v>109.35034747200081</c:v>
                </c:pt>
                <c:pt idx="338">
                  <c:v>109.67652762291962</c:v>
                </c:pt>
                <c:pt idx="339">
                  <c:v>109.92081519817189</c:v>
                </c:pt>
                <c:pt idx="340">
                  <c:v>110.28541408829233</c:v>
                </c:pt>
                <c:pt idx="341">
                  <c:v>111.17536396150828</c:v>
                </c:pt>
                <c:pt idx="342">
                  <c:v>111.72080895622571</c:v>
                </c:pt>
                <c:pt idx="343">
                  <c:v>113.13775271914781</c:v>
                </c:pt>
                <c:pt idx="344">
                  <c:v>113.83674629324004</c:v>
                </c:pt>
                <c:pt idx="345">
                  <c:v>113.97816263918274</c:v>
                </c:pt>
                <c:pt idx="346">
                  <c:v>113.95023322680265</c:v>
                </c:pt>
                <c:pt idx="347">
                  <c:v>114.19591095380234</c:v>
                </c:pt>
                <c:pt idx="348">
                  <c:v>114.95935701800252</c:v>
                </c:pt>
                <c:pt idx="349">
                  <c:v>115.829086502165</c:v>
                </c:pt>
                <c:pt idx="350">
                  <c:v>116.55145990110032</c:v>
                </c:pt>
                <c:pt idx="351">
                  <c:v>117.36773173170269</c:v>
                </c:pt>
                <c:pt idx="352">
                  <c:v>118.45975911802179</c:v>
                </c:pt>
                <c:pt idx="353">
                  <c:v>117.72727552455973</c:v>
                </c:pt>
                <c:pt idx="354">
                  <c:v>118.62417615651283</c:v>
                </c:pt>
                <c:pt idx="355">
                  <c:v>118.6395942031661</c:v>
                </c:pt>
                <c:pt idx="356">
                  <c:v>115.88924215959909</c:v>
                </c:pt>
                <c:pt idx="357">
                  <c:v>116.24499462950861</c:v>
                </c:pt>
                <c:pt idx="358">
                  <c:v>117.84746046199631</c:v>
                </c:pt>
                <c:pt idx="359">
                  <c:v>117.72259955959113</c:v>
                </c:pt>
                <c:pt idx="360">
                  <c:v>115.56116634720648</c:v>
                </c:pt>
                <c:pt idx="361">
                  <c:v>114.8626782828406</c:v>
                </c:pt>
                <c:pt idx="362">
                  <c:v>114.87026092873563</c:v>
                </c:pt>
                <c:pt idx="363">
                  <c:v>115.73948490317183</c:v>
                </c:pt>
                <c:pt idx="364">
                  <c:v>115.49570283764588</c:v>
                </c:pt>
                <c:pt idx="365">
                  <c:v>115.76728793812033</c:v>
                </c:pt>
                <c:pt idx="366">
                  <c:v>117.281921455657</c:v>
                </c:pt>
                <c:pt idx="367">
                  <c:v>117.3101036229003</c:v>
                </c:pt>
                <c:pt idx="368">
                  <c:v>117.3101036229003</c:v>
                </c:pt>
                <c:pt idx="369">
                  <c:v>118.97045031905355</c:v>
                </c:pt>
                <c:pt idx="370">
                  <c:v>119.35855541144865</c:v>
                </c:pt>
                <c:pt idx="371">
                  <c:v>117.86325764094435</c:v>
                </c:pt>
                <c:pt idx="372">
                  <c:v>119.6598392083454</c:v>
                </c:pt>
                <c:pt idx="373">
                  <c:v>118.99623131509674</c:v>
                </c:pt>
                <c:pt idx="374">
                  <c:v>119.77244149988692</c:v>
                </c:pt>
                <c:pt idx="375">
                  <c:v>119.81010197449901</c:v>
                </c:pt>
                <c:pt idx="376">
                  <c:v>120.09432481813188</c:v>
                </c:pt>
                <c:pt idx="377">
                  <c:v>120.04630139412988</c:v>
                </c:pt>
                <c:pt idx="378">
                  <c:v>119.19161082432591</c:v>
                </c:pt>
                <c:pt idx="379">
                  <c:v>118.21622980735901</c:v>
                </c:pt>
                <c:pt idx="380">
                  <c:v>118.05471944979442</c:v>
                </c:pt>
                <c:pt idx="381">
                  <c:v>113.86834065113608</c:v>
                </c:pt>
                <c:pt idx="382">
                  <c:v>114.918789862464</c:v>
                </c:pt>
                <c:pt idx="383">
                  <c:v>115.71054447133903</c:v>
                </c:pt>
                <c:pt idx="384">
                  <c:v>115.6666915025793</c:v>
                </c:pt>
                <c:pt idx="385">
                  <c:v>116.58482354303854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1A-44B9-B2D6-F51E9228E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6286592"/>
        <c:axId val="966293664"/>
      </c:lineChart>
      <c:dateAx>
        <c:axId val="966286592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966293664"/>
        <c:crosses val="autoZero"/>
        <c:auto val="1"/>
        <c:lblOffset val="100"/>
        <c:baseTimeUnit val="days"/>
      </c:dateAx>
      <c:valAx>
        <c:axId val="966293664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96628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/>
              <a:t>Precio cobre y futuros
</a:t>
            </a:r>
            <a:r>
              <a:rPr lang="es-CL" sz="1200" b="0"/>
              <a:t>(US$/libra)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12033244415876587"/>
          <c:y val="0.21353076530173612"/>
          <c:w val="0.84374918849429537"/>
          <c:h val="0.64832268798770099"/>
        </c:manualLayout>
      </c:layout>
      <c:lineChart>
        <c:grouping val="standard"/>
        <c:varyColors val="0"/>
        <c:ser>
          <c:idx val="0"/>
          <c:order val="0"/>
          <c:tx>
            <c:strRef>
              <c:f>'[Varios PPT ministro 28.06.xlsx]Hoja2'!$N$9</c:f>
              <c:strCache>
                <c:ptCount val="1"/>
                <c:pt idx="0">
                  <c:v>Cobre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'[Varios PPT ministro 28.06.xlsx]Hoja2'!$M$10:$M$65</c:f>
              <c:numCache>
                <c:formatCode>mmm\-yy</c:formatCode>
                <c:ptCount val="56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</c:numCache>
            </c:numRef>
          </c:cat>
          <c:val>
            <c:numRef>
              <c:f>'[Varios PPT ministro 28.06.xlsx]Hoja2'!$N$10:$N$65</c:f>
              <c:numCache>
                <c:formatCode>General</c:formatCode>
                <c:ptCount val="56"/>
                <c:pt idx="0">
                  <c:v>278.45</c:v>
                </c:pt>
                <c:pt idx="1">
                  <c:v>295</c:v>
                </c:pt>
                <c:pt idx="2">
                  <c:v>293.60000000000002</c:v>
                </c:pt>
                <c:pt idx="3">
                  <c:v>290.14999999999998</c:v>
                </c:pt>
                <c:pt idx="4">
                  <c:v>264</c:v>
                </c:pt>
                <c:pt idx="5">
                  <c:v>270.55</c:v>
                </c:pt>
                <c:pt idx="6">
                  <c:v>266.60000000000002</c:v>
                </c:pt>
                <c:pt idx="7">
                  <c:v>253.3</c:v>
                </c:pt>
                <c:pt idx="8">
                  <c:v>257.85000000000002</c:v>
                </c:pt>
                <c:pt idx="9">
                  <c:v>263.8</c:v>
                </c:pt>
                <c:pt idx="10">
                  <c:v>264.2</c:v>
                </c:pt>
                <c:pt idx="11">
                  <c:v>279.7</c:v>
                </c:pt>
                <c:pt idx="12">
                  <c:v>251.7</c:v>
                </c:pt>
                <c:pt idx="13">
                  <c:v>254.6</c:v>
                </c:pt>
                <c:pt idx="14">
                  <c:v>222.8</c:v>
                </c:pt>
                <c:pt idx="15">
                  <c:v>235.4</c:v>
                </c:pt>
                <c:pt idx="16">
                  <c:v>242.55</c:v>
                </c:pt>
                <c:pt idx="17">
                  <c:v>271.35000000000002</c:v>
                </c:pt>
                <c:pt idx="18">
                  <c:v>286.8</c:v>
                </c:pt>
                <c:pt idx="19">
                  <c:v>304.10000000000002</c:v>
                </c:pt>
                <c:pt idx="20">
                  <c:v>303.25</c:v>
                </c:pt>
                <c:pt idx="21">
                  <c:v>304.75</c:v>
                </c:pt>
                <c:pt idx="22">
                  <c:v>342.05</c:v>
                </c:pt>
                <c:pt idx="23">
                  <c:v>351.9</c:v>
                </c:pt>
                <c:pt idx="24">
                  <c:v>355.6</c:v>
                </c:pt>
                <c:pt idx="25">
                  <c:v>409.45</c:v>
                </c:pt>
                <c:pt idx="26">
                  <c:v>399.55</c:v>
                </c:pt>
                <c:pt idx="27">
                  <c:v>447.9</c:v>
                </c:pt>
                <c:pt idx="28">
                  <c:v>467.75</c:v>
                </c:pt>
                <c:pt idx="29">
                  <c:v>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6A-4A34-9D9B-CA7B9384F850}"/>
            </c:ext>
          </c:extLst>
        </c:ser>
        <c:ser>
          <c:idx val="1"/>
          <c:order val="1"/>
          <c:tx>
            <c:strRef>
              <c:f>'[Varios PPT ministro 28.06.xlsx]Hoja2'!$O$9</c:f>
              <c:strCache>
                <c:ptCount val="1"/>
                <c:pt idx="0">
                  <c:v>Futuros Hoy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'[Varios PPT ministro 28.06.xlsx]Hoja2'!$M$10:$M$65</c:f>
              <c:numCache>
                <c:formatCode>mmm\-yy</c:formatCode>
                <c:ptCount val="56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</c:numCache>
            </c:numRef>
          </c:cat>
          <c:val>
            <c:numRef>
              <c:f>'[Varios PPT ministro 28.06.xlsx]Hoja2'!$O$10:$O$65</c:f>
              <c:numCache>
                <c:formatCode>General</c:formatCode>
                <c:ptCount val="56"/>
                <c:pt idx="29">
                  <c:v>433</c:v>
                </c:pt>
                <c:pt idx="30">
                  <c:v>433.05</c:v>
                </c:pt>
                <c:pt idx="31">
                  <c:v>432.4</c:v>
                </c:pt>
                <c:pt idx="32">
                  <c:v>432.6</c:v>
                </c:pt>
                <c:pt idx="33">
                  <c:v>422.05</c:v>
                </c:pt>
                <c:pt idx="34">
                  <c:v>422.05</c:v>
                </c:pt>
                <c:pt idx="35">
                  <c:v>421.9</c:v>
                </c:pt>
                <c:pt idx="36">
                  <c:v>421.7</c:v>
                </c:pt>
                <c:pt idx="37">
                  <c:v>421.15</c:v>
                </c:pt>
                <c:pt idx="38">
                  <c:v>420.45</c:v>
                </c:pt>
                <c:pt idx="39">
                  <c:v>419.65</c:v>
                </c:pt>
                <c:pt idx="40">
                  <c:v>419.1</c:v>
                </c:pt>
                <c:pt idx="41">
                  <c:v>418.25</c:v>
                </c:pt>
                <c:pt idx="42">
                  <c:v>417.25</c:v>
                </c:pt>
                <c:pt idx="43">
                  <c:v>416.65</c:v>
                </c:pt>
                <c:pt idx="44">
                  <c:v>416.5</c:v>
                </c:pt>
                <c:pt idx="45">
                  <c:v>416.55</c:v>
                </c:pt>
                <c:pt idx="46">
                  <c:v>416.7</c:v>
                </c:pt>
                <c:pt idx="47">
                  <c:v>416.85</c:v>
                </c:pt>
                <c:pt idx="48">
                  <c:v>416.9</c:v>
                </c:pt>
                <c:pt idx="49">
                  <c:v>416.95</c:v>
                </c:pt>
                <c:pt idx="50">
                  <c:v>417</c:v>
                </c:pt>
                <c:pt idx="51">
                  <c:v>417.05</c:v>
                </c:pt>
                <c:pt idx="52">
                  <c:v>417.45</c:v>
                </c:pt>
                <c:pt idx="53">
                  <c:v>417.2</c:v>
                </c:pt>
                <c:pt idx="54">
                  <c:v>416.95</c:v>
                </c:pt>
                <c:pt idx="55">
                  <c:v>416.7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6A-4A34-9D9B-CA7B9384F850}"/>
            </c:ext>
          </c:extLst>
        </c:ser>
        <c:ser>
          <c:idx val="2"/>
          <c:order val="2"/>
          <c:tx>
            <c:strRef>
              <c:f>'[Varios PPT ministro 28.06.xlsx]Hoja2'!$P$9</c:f>
              <c:strCache>
                <c:ptCount val="1"/>
                <c:pt idx="0">
                  <c:v>Futuros IFP 1T21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'[Varios PPT ministro 28.06.xlsx]Hoja2'!$M$10:$M$65</c:f>
              <c:numCache>
                <c:formatCode>mmm\-yy</c:formatCode>
                <c:ptCount val="56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</c:numCache>
            </c:numRef>
          </c:cat>
          <c:val>
            <c:numRef>
              <c:f>'[Varios PPT ministro 28.06.xlsx]Hoja2'!$P$10:$P$65</c:f>
              <c:numCache>
                <c:formatCode>General</c:formatCode>
                <c:ptCount val="56"/>
                <c:pt idx="27">
                  <c:v>447.9</c:v>
                </c:pt>
                <c:pt idx="28">
                  <c:v>421.85</c:v>
                </c:pt>
                <c:pt idx="29">
                  <c:v>422.5</c:v>
                </c:pt>
                <c:pt idx="30">
                  <c:v>422.6</c:v>
                </c:pt>
                <c:pt idx="31">
                  <c:v>421.65</c:v>
                </c:pt>
                <c:pt idx="32">
                  <c:v>420.4</c:v>
                </c:pt>
                <c:pt idx="33">
                  <c:v>419.3</c:v>
                </c:pt>
                <c:pt idx="34">
                  <c:v>418.15</c:v>
                </c:pt>
                <c:pt idx="35">
                  <c:v>417</c:v>
                </c:pt>
                <c:pt idx="36">
                  <c:v>415.2</c:v>
                </c:pt>
                <c:pt idx="37">
                  <c:v>413.95</c:v>
                </c:pt>
                <c:pt idx="38">
                  <c:v>413.05</c:v>
                </c:pt>
                <c:pt idx="39">
                  <c:v>412.15</c:v>
                </c:pt>
                <c:pt idx="40">
                  <c:v>411.25</c:v>
                </c:pt>
                <c:pt idx="41">
                  <c:v>410</c:v>
                </c:pt>
                <c:pt idx="42">
                  <c:v>409.3</c:v>
                </c:pt>
                <c:pt idx="43">
                  <c:v>409.15</c:v>
                </c:pt>
                <c:pt idx="44">
                  <c:v>409.2</c:v>
                </c:pt>
                <c:pt idx="45">
                  <c:v>409.35</c:v>
                </c:pt>
                <c:pt idx="46">
                  <c:v>409.5</c:v>
                </c:pt>
                <c:pt idx="47">
                  <c:v>409.55</c:v>
                </c:pt>
                <c:pt idx="48">
                  <c:v>409.6</c:v>
                </c:pt>
                <c:pt idx="49">
                  <c:v>409.65</c:v>
                </c:pt>
                <c:pt idx="50">
                  <c:v>409.7</c:v>
                </c:pt>
                <c:pt idx="51">
                  <c:v>410.1</c:v>
                </c:pt>
                <c:pt idx="52">
                  <c:v>409.85</c:v>
                </c:pt>
                <c:pt idx="53">
                  <c:v>409.6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6A-4A34-9D9B-CA7B9384F850}"/>
            </c:ext>
          </c:extLst>
        </c:ser>
        <c:ser>
          <c:idx val="3"/>
          <c:order val="3"/>
          <c:tx>
            <c:strRef>
              <c:f>'[Varios PPT ministro 28.06.xlsx]Hoja2'!$Q$9</c:f>
              <c:strCache>
                <c:ptCount val="1"/>
                <c:pt idx="0">
                  <c:v>Enero-21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'[Varios PPT ministro 28.06.xlsx]Hoja2'!$M$10:$M$65</c:f>
              <c:numCache>
                <c:formatCode>mmm\-yy</c:formatCode>
                <c:ptCount val="56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</c:numCache>
            </c:numRef>
          </c:cat>
          <c:val>
            <c:numRef>
              <c:f>'[Varios PPT ministro 28.06.xlsx]Hoja2'!$Q$10:$Q$65</c:f>
              <c:numCache>
                <c:formatCode>General</c:formatCode>
                <c:ptCount val="56"/>
                <c:pt idx="23">
                  <c:v>351.9</c:v>
                </c:pt>
                <c:pt idx="24">
                  <c:v>351.32342207520423</c:v>
                </c:pt>
                <c:pt idx="25">
                  <c:v>354.24883708444605</c:v>
                </c:pt>
                <c:pt idx="26">
                  <c:v>354.4681993944933</c:v>
                </c:pt>
                <c:pt idx="27">
                  <c:v>354.65316428314895</c:v>
                </c:pt>
                <c:pt idx="28">
                  <c:v>354.69726354134343</c:v>
                </c:pt>
                <c:pt idx="29">
                  <c:v>354.69789353074617</c:v>
                </c:pt>
                <c:pt idx="30">
                  <c:v>354.70041348835719</c:v>
                </c:pt>
                <c:pt idx="31">
                  <c:v>354.61473492957953</c:v>
                </c:pt>
                <c:pt idx="32">
                  <c:v>354.47739723977389</c:v>
                </c:pt>
                <c:pt idx="33">
                  <c:v>354.34509946519063</c:v>
                </c:pt>
                <c:pt idx="34">
                  <c:v>354.1712223900239</c:v>
                </c:pt>
                <c:pt idx="35">
                  <c:v>353.95072609905168</c:v>
                </c:pt>
                <c:pt idx="36">
                  <c:v>353.7107001365934</c:v>
                </c:pt>
                <c:pt idx="37">
                  <c:v>353.51288346412122</c:v>
                </c:pt>
                <c:pt idx="38">
                  <c:v>353.29805707777393</c:v>
                </c:pt>
                <c:pt idx="39">
                  <c:v>353.08701062784331</c:v>
                </c:pt>
                <c:pt idx="40">
                  <c:v>352.87344422030174</c:v>
                </c:pt>
                <c:pt idx="41">
                  <c:v>352.65609787634344</c:v>
                </c:pt>
                <c:pt idx="42">
                  <c:v>352.4356015853711</c:v>
                </c:pt>
                <c:pt idx="43">
                  <c:v>352.2138453155934</c:v>
                </c:pt>
                <c:pt idx="44">
                  <c:v>351.98200921537114</c:v>
                </c:pt>
                <c:pt idx="45">
                  <c:v>351.7514330939544</c:v>
                </c:pt>
                <c:pt idx="46">
                  <c:v>351.51203712089892</c:v>
                </c:pt>
                <c:pt idx="47">
                  <c:v>351.26382129620447</c:v>
                </c:pt>
                <c:pt idx="48">
                  <c:v>351.0319851959822</c:v>
                </c:pt>
                <c:pt idx="49">
                  <c:v>350.85369819499607</c:v>
                </c:pt>
                <c:pt idx="50">
                  <c:v>350.70565068534353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6A-4A34-9D9B-CA7B9384F8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6303232"/>
        <c:axId val="966304064"/>
      </c:lineChart>
      <c:dateAx>
        <c:axId val="966303232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966304064"/>
        <c:crosses val="autoZero"/>
        <c:auto val="1"/>
        <c:lblOffset val="100"/>
        <c:baseTimeUnit val="months"/>
      </c:dateAx>
      <c:valAx>
        <c:axId val="966304064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96630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8757512453800414E-2"/>
          <c:y val="0.11653179190751445"/>
          <c:w val="0.98124248754619958"/>
          <c:h val="6.6928223567429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/>
              <a:t>Ingresos Tributarios Mineros
</a:t>
            </a:r>
            <a:r>
              <a:rPr lang="es-CL" sz="1200" b="0"/>
              <a:t>(% ingresos totales)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[BD_FG.xlsx]min!$I$3</c:f>
              <c:strCache>
                <c:ptCount val="1"/>
                <c:pt idx="0">
                  <c:v>Minería Privada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[BD_FG.xlsx]min!$H$4:$H$13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2021*</c:v>
                </c:pt>
              </c:strCache>
            </c:strRef>
          </c:cat>
          <c:val>
            <c:numRef>
              <c:f>[BD_FG.xlsx]min!$I$4:$I$13</c:f>
              <c:numCache>
                <c:formatCode>0%</c:formatCode>
                <c:ptCount val="10"/>
                <c:pt idx="0">
                  <c:v>7.2297913127519819E-2</c:v>
                </c:pt>
                <c:pt idx="1">
                  <c:v>5.2161206466736068E-2</c:v>
                </c:pt>
                <c:pt idx="2">
                  <c:v>4.7312147086591316E-2</c:v>
                </c:pt>
                <c:pt idx="3">
                  <c:v>3.8951553390944839E-2</c:v>
                </c:pt>
                <c:pt idx="4">
                  <c:v>3.5025928531738279E-4</c:v>
                </c:pt>
                <c:pt idx="5">
                  <c:v>2.2071814538521382E-2</c:v>
                </c:pt>
                <c:pt idx="6">
                  <c:v>3.7375173398626518E-2</c:v>
                </c:pt>
                <c:pt idx="7">
                  <c:v>4.5768585373972721E-2</c:v>
                </c:pt>
                <c:pt idx="8">
                  <c:v>3.3569690813612461E-2</c:v>
                </c:pt>
                <c:pt idx="9">
                  <c:v>5.4587393600912804E-2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8C-4BE4-92A3-106E924D3699}"/>
            </c:ext>
          </c:extLst>
        </c:ser>
        <c:ser>
          <c:idx val="1"/>
          <c:order val="1"/>
          <c:tx>
            <c:strRef>
              <c:f>[BD_FG.xlsx]min!$J$3</c:f>
              <c:strCache>
                <c:ptCount val="1"/>
                <c:pt idx="0">
                  <c:v>Cobre Bruto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[BD_FG.xlsx]min!$H$4:$H$13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2021*</c:v>
                </c:pt>
              </c:strCache>
            </c:strRef>
          </c:cat>
          <c:val>
            <c:numRef>
              <c:f>[BD_FG.xlsx]min!$J$4:$J$13</c:f>
              <c:numCache>
                <c:formatCode>0%</c:formatCode>
                <c:ptCount val="10"/>
                <c:pt idx="0">
                  <c:v>4.8085152916523155E-2</c:v>
                </c:pt>
                <c:pt idx="1">
                  <c:v>2.9829185587746769E-2</c:v>
                </c:pt>
                <c:pt idx="2">
                  <c:v>3.2255275645314843E-2</c:v>
                </c:pt>
                <c:pt idx="3">
                  <c:v>1.1385941554219098E-2</c:v>
                </c:pt>
                <c:pt idx="4">
                  <c:v>3.7470319597636666E-3</c:v>
                </c:pt>
                <c:pt idx="5">
                  <c:v>5.0922257484874714E-3</c:v>
                </c:pt>
                <c:pt idx="6">
                  <c:v>9.981107876792154E-3</c:v>
                </c:pt>
                <c:pt idx="7">
                  <c:v>1.2131209132403315E-3</c:v>
                </c:pt>
                <c:pt idx="8">
                  <c:v>2.5565136522232686E-2</c:v>
                </c:pt>
                <c:pt idx="9">
                  <c:v>2.2216927659404341E-2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8C-4BE4-92A3-106E924D36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745187568"/>
        <c:axId val="1745192560"/>
      </c:barChart>
      <c:lineChart>
        <c:grouping val="standard"/>
        <c:varyColors val="0"/>
        <c:ser>
          <c:idx val="2"/>
          <c:order val="2"/>
          <c:tx>
            <c:strRef>
              <c:f>[BD_FG.xlsx]min!$K$3</c:f>
              <c:strCache>
                <c:ptCount val="1"/>
                <c:pt idx="0">
                  <c:v>Minería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9"/>
              <c:layout>
                <c:manualLayout>
                  <c:x val="-2.8222222222222221E-2"/>
                  <c:y val="-3.527777777777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78C-4BE4-92A3-106E924D36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[BD_FG.xlsx]min!$H$4:$H$13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2021*</c:v>
                </c:pt>
              </c:strCache>
            </c:strRef>
          </c:cat>
          <c:val>
            <c:numRef>
              <c:f>[BD_FG.xlsx]min!$K$4:$K$13</c:f>
              <c:numCache>
                <c:formatCode>0%</c:formatCode>
                <c:ptCount val="10"/>
                <c:pt idx="0">
                  <c:v>0.12038306604404297</c:v>
                </c:pt>
                <c:pt idx="1">
                  <c:v>8.199039205448283E-2</c:v>
                </c:pt>
                <c:pt idx="2">
                  <c:v>7.9567422731906159E-2</c:v>
                </c:pt>
                <c:pt idx="3">
                  <c:v>5.0337494945163937E-2</c:v>
                </c:pt>
                <c:pt idx="4">
                  <c:v>4.0972912450810495E-3</c:v>
                </c:pt>
                <c:pt idx="5">
                  <c:v>2.7164040287008855E-2</c:v>
                </c:pt>
                <c:pt idx="6">
                  <c:v>4.7356281275418674E-2</c:v>
                </c:pt>
                <c:pt idx="7">
                  <c:v>4.698170628721305E-2</c:v>
                </c:pt>
                <c:pt idx="8">
                  <c:v>5.9134827335845144E-2</c:v>
                </c:pt>
                <c:pt idx="9" formatCode="0.0%">
                  <c:v>7.6804321260317138E-2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78C-4BE4-92A3-106E924D36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5187568"/>
        <c:axId val="1745192560"/>
      </c:lineChart>
      <c:catAx>
        <c:axId val="1745187568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745192560"/>
        <c:crosses val="autoZero"/>
        <c:auto val="1"/>
        <c:lblAlgn val="ctr"/>
        <c:lblOffset val="100"/>
        <c:noMultiLvlLbl val="0"/>
      </c:catAx>
      <c:valAx>
        <c:axId val="174519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74518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n-US" sz="1400" dirty="0"/>
              <a:t>TPM</a:t>
            </a:r>
            <a:r>
              <a:rPr lang="en-US" sz="1400" baseline="0" dirty="0"/>
              <a:t> </a:t>
            </a:r>
            <a:r>
              <a:rPr lang="en-US" sz="1400" baseline="0" dirty="0" err="1" smtClean="0"/>
              <a:t>promedio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Países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Desarrollados</a:t>
            </a:r>
            <a:r>
              <a:rPr lang="en-US" dirty="0"/>
              <a:t>
</a:t>
            </a:r>
            <a:r>
              <a:rPr lang="en-US" sz="1200" b="0" dirty="0"/>
              <a:t>(%)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cat>
            <c:numRef>
              <c:f>'[DATA HEH.xlsx]Graf Bcentrales'!$B$3:$B$76</c:f>
              <c:numCache>
                <c:formatCode>dd\-mm\-yyyy</c:formatCode>
                <c:ptCount val="74"/>
                <c:pt idx="0">
                  <c:v>37621</c:v>
                </c:pt>
                <c:pt idx="1">
                  <c:v>37711</c:v>
                </c:pt>
                <c:pt idx="2">
                  <c:v>37802</c:v>
                </c:pt>
                <c:pt idx="3">
                  <c:v>37894</c:v>
                </c:pt>
                <c:pt idx="4">
                  <c:v>37986</c:v>
                </c:pt>
                <c:pt idx="5">
                  <c:v>38077</c:v>
                </c:pt>
                <c:pt idx="6">
                  <c:v>38168</c:v>
                </c:pt>
                <c:pt idx="7">
                  <c:v>38260</c:v>
                </c:pt>
                <c:pt idx="8">
                  <c:v>38352</c:v>
                </c:pt>
                <c:pt idx="9">
                  <c:v>38442</c:v>
                </c:pt>
                <c:pt idx="10">
                  <c:v>38533</c:v>
                </c:pt>
                <c:pt idx="11">
                  <c:v>38625</c:v>
                </c:pt>
                <c:pt idx="12">
                  <c:v>38717</c:v>
                </c:pt>
                <c:pt idx="13">
                  <c:v>38807</c:v>
                </c:pt>
                <c:pt idx="14">
                  <c:v>38898</c:v>
                </c:pt>
                <c:pt idx="15">
                  <c:v>38990</c:v>
                </c:pt>
                <c:pt idx="16">
                  <c:v>39082</c:v>
                </c:pt>
                <c:pt idx="17">
                  <c:v>39172</c:v>
                </c:pt>
                <c:pt idx="18">
                  <c:v>39263</c:v>
                </c:pt>
                <c:pt idx="19">
                  <c:v>39355</c:v>
                </c:pt>
                <c:pt idx="20">
                  <c:v>39447</c:v>
                </c:pt>
                <c:pt idx="21">
                  <c:v>39538</c:v>
                </c:pt>
                <c:pt idx="22">
                  <c:v>39629</c:v>
                </c:pt>
                <c:pt idx="23">
                  <c:v>39721</c:v>
                </c:pt>
                <c:pt idx="24">
                  <c:v>39813</c:v>
                </c:pt>
                <c:pt idx="25">
                  <c:v>39903</c:v>
                </c:pt>
                <c:pt idx="26">
                  <c:v>39994</c:v>
                </c:pt>
                <c:pt idx="27">
                  <c:v>40086</c:v>
                </c:pt>
                <c:pt idx="28">
                  <c:v>40178</c:v>
                </c:pt>
                <c:pt idx="29">
                  <c:v>40268</c:v>
                </c:pt>
                <c:pt idx="30">
                  <c:v>40359</c:v>
                </c:pt>
                <c:pt idx="31">
                  <c:v>40451</c:v>
                </c:pt>
                <c:pt idx="32">
                  <c:v>40543</c:v>
                </c:pt>
                <c:pt idx="33">
                  <c:v>40633</c:v>
                </c:pt>
                <c:pt idx="34">
                  <c:v>40724</c:v>
                </c:pt>
                <c:pt idx="35">
                  <c:v>40816</c:v>
                </c:pt>
                <c:pt idx="36">
                  <c:v>40908</c:v>
                </c:pt>
                <c:pt idx="37">
                  <c:v>40999</c:v>
                </c:pt>
                <c:pt idx="38">
                  <c:v>41090</c:v>
                </c:pt>
                <c:pt idx="39">
                  <c:v>41182</c:v>
                </c:pt>
                <c:pt idx="40">
                  <c:v>41274</c:v>
                </c:pt>
                <c:pt idx="41">
                  <c:v>41364</c:v>
                </c:pt>
                <c:pt idx="42">
                  <c:v>41455</c:v>
                </c:pt>
                <c:pt idx="43">
                  <c:v>41547</c:v>
                </c:pt>
                <c:pt idx="44">
                  <c:v>41639</c:v>
                </c:pt>
                <c:pt idx="45">
                  <c:v>41729</c:v>
                </c:pt>
                <c:pt idx="46">
                  <c:v>41820</c:v>
                </c:pt>
                <c:pt idx="47">
                  <c:v>41912</c:v>
                </c:pt>
                <c:pt idx="48">
                  <c:v>42004</c:v>
                </c:pt>
                <c:pt idx="49">
                  <c:v>42094</c:v>
                </c:pt>
                <c:pt idx="50">
                  <c:v>42185</c:v>
                </c:pt>
                <c:pt idx="51">
                  <c:v>42277</c:v>
                </c:pt>
                <c:pt idx="52">
                  <c:v>42369</c:v>
                </c:pt>
                <c:pt idx="53">
                  <c:v>42460</c:v>
                </c:pt>
                <c:pt idx="54">
                  <c:v>42551</c:v>
                </c:pt>
                <c:pt idx="55">
                  <c:v>42643</c:v>
                </c:pt>
                <c:pt idx="56">
                  <c:v>42735</c:v>
                </c:pt>
                <c:pt idx="57">
                  <c:v>42825</c:v>
                </c:pt>
                <c:pt idx="58">
                  <c:v>42916</c:v>
                </c:pt>
                <c:pt idx="59">
                  <c:v>43008</c:v>
                </c:pt>
                <c:pt idx="60">
                  <c:v>43100</c:v>
                </c:pt>
                <c:pt idx="61">
                  <c:v>43190</c:v>
                </c:pt>
                <c:pt idx="62">
                  <c:v>43281</c:v>
                </c:pt>
                <c:pt idx="63">
                  <c:v>43373</c:v>
                </c:pt>
                <c:pt idx="64">
                  <c:v>43465</c:v>
                </c:pt>
                <c:pt idx="65">
                  <c:v>43555</c:v>
                </c:pt>
                <c:pt idx="66">
                  <c:v>43646</c:v>
                </c:pt>
                <c:pt idx="67">
                  <c:v>43738</c:v>
                </c:pt>
                <c:pt idx="68">
                  <c:v>43830</c:v>
                </c:pt>
                <c:pt idx="69">
                  <c:v>43921</c:v>
                </c:pt>
                <c:pt idx="70">
                  <c:v>44012</c:v>
                </c:pt>
                <c:pt idx="71">
                  <c:v>44104</c:v>
                </c:pt>
                <c:pt idx="72">
                  <c:v>44196</c:v>
                </c:pt>
                <c:pt idx="73">
                  <c:v>44286</c:v>
                </c:pt>
              </c:numCache>
            </c:numRef>
          </c:cat>
          <c:val>
            <c:numRef>
              <c:f>'[DATA HEH.xlsx]Graf Bcentrales'!$C$3:$C$76</c:f>
              <c:numCache>
                <c:formatCode>General</c:formatCode>
                <c:ptCount val="74"/>
                <c:pt idx="0">
                  <c:v>2.4500000000000002</c:v>
                </c:pt>
                <c:pt idx="1">
                  <c:v>2.36</c:v>
                </c:pt>
                <c:pt idx="2">
                  <c:v>1.9300000000000002</c:v>
                </c:pt>
                <c:pt idx="3">
                  <c:v>1.88</c:v>
                </c:pt>
                <c:pt idx="4">
                  <c:v>1.97</c:v>
                </c:pt>
                <c:pt idx="5">
                  <c:v>1.97</c:v>
                </c:pt>
                <c:pt idx="6">
                  <c:v>2.12</c:v>
                </c:pt>
                <c:pt idx="7">
                  <c:v>2.42</c:v>
                </c:pt>
                <c:pt idx="8">
                  <c:v>2.67</c:v>
                </c:pt>
                <c:pt idx="9">
                  <c:v>2.9</c:v>
                </c:pt>
                <c:pt idx="10">
                  <c:v>3.11</c:v>
                </c:pt>
                <c:pt idx="11">
                  <c:v>3.3</c:v>
                </c:pt>
                <c:pt idx="12">
                  <c:v>3.61</c:v>
                </c:pt>
                <c:pt idx="13">
                  <c:v>3.42</c:v>
                </c:pt>
                <c:pt idx="14">
                  <c:v>3.7199999999999998</c:v>
                </c:pt>
                <c:pt idx="15">
                  <c:v>3.87</c:v>
                </c:pt>
                <c:pt idx="16">
                  <c:v>4.07</c:v>
                </c:pt>
                <c:pt idx="17">
                  <c:v>4.2</c:v>
                </c:pt>
                <c:pt idx="18">
                  <c:v>4.32</c:v>
                </c:pt>
                <c:pt idx="19">
                  <c:v>4.2</c:v>
                </c:pt>
                <c:pt idx="20">
                  <c:v>4.03</c:v>
                </c:pt>
                <c:pt idx="21">
                  <c:v>3.34</c:v>
                </c:pt>
                <c:pt idx="22">
                  <c:v>3.24</c:v>
                </c:pt>
                <c:pt idx="23">
                  <c:v>3.34</c:v>
                </c:pt>
                <c:pt idx="24">
                  <c:v>1.69</c:v>
                </c:pt>
                <c:pt idx="25">
                  <c:v>1.05</c:v>
                </c:pt>
                <c:pt idx="26">
                  <c:v>0.8</c:v>
                </c:pt>
                <c:pt idx="27">
                  <c:v>0.77</c:v>
                </c:pt>
                <c:pt idx="28">
                  <c:v>0.78</c:v>
                </c:pt>
                <c:pt idx="29">
                  <c:v>0.78</c:v>
                </c:pt>
                <c:pt idx="30">
                  <c:v>0.92</c:v>
                </c:pt>
                <c:pt idx="31">
                  <c:v>0.97</c:v>
                </c:pt>
                <c:pt idx="32">
                  <c:v>0.99</c:v>
                </c:pt>
                <c:pt idx="33">
                  <c:v>1.02</c:v>
                </c:pt>
                <c:pt idx="34">
                  <c:v>1.1299999999999999</c:v>
                </c:pt>
                <c:pt idx="35">
                  <c:v>1.19</c:v>
                </c:pt>
                <c:pt idx="36">
                  <c:v>1.03</c:v>
                </c:pt>
                <c:pt idx="37">
                  <c:v>1.02</c:v>
                </c:pt>
                <c:pt idx="38">
                  <c:v>1</c:v>
                </c:pt>
                <c:pt idx="39">
                  <c:v>0.92</c:v>
                </c:pt>
                <c:pt idx="40">
                  <c:v>0.88</c:v>
                </c:pt>
                <c:pt idx="41">
                  <c:v>0.86</c:v>
                </c:pt>
                <c:pt idx="42">
                  <c:v>0.76</c:v>
                </c:pt>
                <c:pt idx="43">
                  <c:v>0.82</c:v>
                </c:pt>
                <c:pt idx="44">
                  <c:v>0.74</c:v>
                </c:pt>
                <c:pt idx="45">
                  <c:v>0.85</c:v>
                </c:pt>
                <c:pt idx="46">
                  <c:v>0.77</c:v>
                </c:pt>
                <c:pt idx="47">
                  <c:v>0.71</c:v>
                </c:pt>
                <c:pt idx="48">
                  <c:v>0.68</c:v>
                </c:pt>
                <c:pt idx="49">
                  <c:v>0.61</c:v>
                </c:pt>
                <c:pt idx="50">
                  <c:v>0.59</c:v>
                </c:pt>
                <c:pt idx="51">
                  <c:v>0.56999999999999995</c:v>
                </c:pt>
                <c:pt idx="52">
                  <c:v>0.69</c:v>
                </c:pt>
                <c:pt idx="53">
                  <c:v>0.68</c:v>
                </c:pt>
                <c:pt idx="54">
                  <c:v>0.66</c:v>
                </c:pt>
                <c:pt idx="55">
                  <c:v>0.66</c:v>
                </c:pt>
                <c:pt idx="56">
                  <c:v>0.8</c:v>
                </c:pt>
                <c:pt idx="57">
                  <c:v>0.92</c:v>
                </c:pt>
                <c:pt idx="58">
                  <c:v>1.04</c:v>
                </c:pt>
                <c:pt idx="59">
                  <c:v>1.06</c:v>
                </c:pt>
                <c:pt idx="60">
                  <c:v>1.2</c:v>
                </c:pt>
                <c:pt idx="61">
                  <c:v>1.32</c:v>
                </c:pt>
                <c:pt idx="62">
                  <c:v>1.6</c:v>
                </c:pt>
                <c:pt idx="63">
                  <c:v>1.8399999999999999</c:v>
                </c:pt>
                <c:pt idx="64">
                  <c:v>1.96</c:v>
                </c:pt>
                <c:pt idx="65">
                  <c:v>1.97</c:v>
                </c:pt>
                <c:pt idx="66">
                  <c:v>1.97</c:v>
                </c:pt>
                <c:pt idx="67">
                  <c:v>1.6099999999999999</c:v>
                </c:pt>
                <c:pt idx="68">
                  <c:v>1.3900000000000001</c:v>
                </c:pt>
                <c:pt idx="69">
                  <c:v>0.5</c:v>
                </c:pt>
                <c:pt idx="70">
                  <c:v>0.41</c:v>
                </c:pt>
                <c:pt idx="71">
                  <c:v>0.41</c:v>
                </c:pt>
                <c:pt idx="72">
                  <c:v>0.51</c:v>
                </c:pt>
                <c:pt idx="73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0C-4BCD-9DD4-D09B1B8F90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1510543"/>
        <c:axId val="641501807"/>
      </c:areaChart>
      <c:dateAx>
        <c:axId val="641510543"/>
        <c:scaling>
          <c:orientation val="minMax"/>
          <c:min val="37681"/>
        </c:scaling>
        <c:delete val="0"/>
        <c:axPos val="b"/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641501807"/>
        <c:crosses val="autoZero"/>
        <c:auto val="1"/>
        <c:lblOffset val="100"/>
        <c:baseTimeUnit val="months"/>
        <c:majorUnit val="24"/>
        <c:majorTimeUnit val="months"/>
      </c:dateAx>
      <c:valAx>
        <c:axId val="641501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64151054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n-US" sz="1400" dirty="0" err="1"/>
              <a:t>Défici</a:t>
            </a:r>
            <a:r>
              <a:rPr lang="en-US" sz="1400" baseline="0" dirty="0" err="1"/>
              <a:t>t</a:t>
            </a:r>
            <a:r>
              <a:rPr lang="en-US" sz="1400" baseline="0" dirty="0"/>
              <a:t> fiscal </a:t>
            </a:r>
            <a:r>
              <a:rPr lang="en-US" sz="1400" baseline="0" dirty="0" err="1" smtClean="0"/>
              <a:t>promedio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Países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Desarrollados</a:t>
            </a:r>
            <a:r>
              <a:rPr lang="en-US" dirty="0"/>
              <a:t>
</a:t>
            </a:r>
            <a:r>
              <a:rPr lang="en-US" sz="1200" b="0" dirty="0"/>
              <a:t>(%</a:t>
            </a:r>
            <a:r>
              <a:rPr lang="en-US" sz="1200" b="0" baseline="0" dirty="0"/>
              <a:t> del PIB</a:t>
            </a:r>
            <a:r>
              <a:rPr lang="en-US" sz="1200" b="0" dirty="0"/>
              <a:t>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cat>
            <c:numRef>
              <c:f>'[DATA HEH.xlsx]Graf Fisca'!$B$4:$B$82</c:f>
              <c:numCache>
                <c:formatCode>dd\-mm\-yyyy</c:formatCode>
                <c:ptCount val="79"/>
                <c:pt idx="0">
                  <c:v>37164</c:v>
                </c:pt>
                <c:pt idx="1">
                  <c:v>37256</c:v>
                </c:pt>
                <c:pt idx="2">
                  <c:v>37346</c:v>
                </c:pt>
                <c:pt idx="3">
                  <c:v>37437</c:v>
                </c:pt>
                <c:pt idx="4">
                  <c:v>37529</c:v>
                </c:pt>
                <c:pt idx="5">
                  <c:v>37621</c:v>
                </c:pt>
                <c:pt idx="6">
                  <c:v>37711</c:v>
                </c:pt>
                <c:pt idx="7">
                  <c:v>37802</c:v>
                </c:pt>
                <c:pt idx="8">
                  <c:v>37894</c:v>
                </c:pt>
                <c:pt idx="9">
                  <c:v>37986</c:v>
                </c:pt>
                <c:pt idx="10">
                  <c:v>38077</c:v>
                </c:pt>
                <c:pt idx="11">
                  <c:v>38168</c:v>
                </c:pt>
                <c:pt idx="12">
                  <c:v>38260</c:v>
                </c:pt>
                <c:pt idx="13">
                  <c:v>38352</c:v>
                </c:pt>
                <c:pt idx="14">
                  <c:v>38442</c:v>
                </c:pt>
                <c:pt idx="15">
                  <c:v>38533</c:v>
                </c:pt>
                <c:pt idx="16">
                  <c:v>38625</c:v>
                </c:pt>
                <c:pt idx="17">
                  <c:v>38717</c:v>
                </c:pt>
                <c:pt idx="18">
                  <c:v>38807</c:v>
                </c:pt>
                <c:pt idx="19">
                  <c:v>38898</c:v>
                </c:pt>
                <c:pt idx="20">
                  <c:v>38990</c:v>
                </c:pt>
                <c:pt idx="21">
                  <c:v>39082</c:v>
                </c:pt>
                <c:pt idx="22">
                  <c:v>39172</c:v>
                </c:pt>
                <c:pt idx="23">
                  <c:v>39263</c:v>
                </c:pt>
                <c:pt idx="24">
                  <c:v>39355</c:v>
                </c:pt>
                <c:pt idx="25">
                  <c:v>39447</c:v>
                </c:pt>
                <c:pt idx="26">
                  <c:v>39538</c:v>
                </c:pt>
                <c:pt idx="27">
                  <c:v>39629</c:v>
                </c:pt>
                <c:pt idx="28">
                  <c:v>39721</c:v>
                </c:pt>
                <c:pt idx="29">
                  <c:v>39813</c:v>
                </c:pt>
                <c:pt idx="30">
                  <c:v>39903</c:v>
                </c:pt>
                <c:pt idx="31">
                  <c:v>39994</c:v>
                </c:pt>
                <c:pt idx="32">
                  <c:v>40086</c:v>
                </c:pt>
                <c:pt idx="33">
                  <c:v>40178</c:v>
                </c:pt>
                <c:pt idx="34">
                  <c:v>40268</c:v>
                </c:pt>
                <c:pt idx="35">
                  <c:v>40359</c:v>
                </c:pt>
                <c:pt idx="36">
                  <c:v>40451</c:v>
                </c:pt>
                <c:pt idx="37">
                  <c:v>40543</c:v>
                </c:pt>
                <c:pt idx="38">
                  <c:v>40633</c:v>
                </c:pt>
                <c:pt idx="39">
                  <c:v>40724</c:v>
                </c:pt>
                <c:pt idx="40">
                  <c:v>40816</c:v>
                </c:pt>
                <c:pt idx="41">
                  <c:v>40908</c:v>
                </c:pt>
                <c:pt idx="42">
                  <c:v>40999</c:v>
                </c:pt>
                <c:pt idx="43">
                  <c:v>41090</c:v>
                </c:pt>
                <c:pt idx="44">
                  <c:v>41182</c:v>
                </c:pt>
                <c:pt idx="45">
                  <c:v>41274</c:v>
                </c:pt>
                <c:pt idx="46">
                  <c:v>41364</c:v>
                </c:pt>
                <c:pt idx="47">
                  <c:v>41455</c:v>
                </c:pt>
                <c:pt idx="48">
                  <c:v>41547</c:v>
                </c:pt>
                <c:pt idx="49">
                  <c:v>41639</c:v>
                </c:pt>
                <c:pt idx="50">
                  <c:v>41729</c:v>
                </c:pt>
                <c:pt idx="51">
                  <c:v>41820</c:v>
                </c:pt>
                <c:pt idx="52">
                  <c:v>41912</c:v>
                </c:pt>
                <c:pt idx="53">
                  <c:v>42004</c:v>
                </c:pt>
                <c:pt idx="54">
                  <c:v>42094</c:v>
                </c:pt>
                <c:pt idx="55">
                  <c:v>42185</c:v>
                </c:pt>
                <c:pt idx="56">
                  <c:v>42277</c:v>
                </c:pt>
                <c:pt idx="57">
                  <c:v>42369</c:v>
                </c:pt>
                <c:pt idx="58">
                  <c:v>42460</c:v>
                </c:pt>
                <c:pt idx="59">
                  <c:v>42551</c:v>
                </c:pt>
                <c:pt idx="60">
                  <c:v>42643</c:v>
                </c:pt>
                <c:pt idx="61">
                  <c:v>42735</c:v>
                </c:pt>
                <c:pt idx="62">
                  <c:v>42825</c:v>
                </c:pt>
                <c:pt idx="63">
                  <c:v>42916</c:v>
                </c:pt>
                <c:pt idx="64">
                  <c:v>43008</c:v>
                </c:pt>
                <c:pt idx="65">
                  <c:v>43100</c:v>
                </c:pt>
                <c:pt idx="66">
                  <c:v>43190</c:v>
                </c:pt>
                <c:pt idx="67">
                  <c:v>43281</c:v>
                </c:pt>
                <c:pt idx="68">
                  <c:v>43373</c:v>
                </c:pt>
                <c:pt idx="69">
                  <c:v>43465</c:v>
                </c:pt>
                <c:pt idx="70">
                  <c:v>43555</c:v>
                </c:pt>
                <c:pt idx="71">
                  <c:v>43646</c:v>
                </c:pt>
                <c:pt idx="72">
                  <c:v>43738</c:v>
                </c:pt>
                <c:pt idx="73">
                  <c:v>43830</c:v>
                </c:pt>
                <c:pt idx="74">
                  <c:v>43921</c:v>
                </c:pt>
                <c:pt idx="75">
                  <c:v>44012</c:v>
                </c:pt>
                <c:pt idx="76">
                  <c:v>44104</c:v>
                </c:pt>
                <c:pt idx="77">
                  <c:v>44196</c:v>
                </c:pt>
                <c:pt idx="78">
                  <c:v>44286</c:v>
                </c:pt>
              </c:numCache>
            </c:numRef>
          </c:cat>
          <c:val>
            <c:numRef>
              <c:f>'[DATA HEH.xlsx]Graf Fisca'!$C$4:$C$82</c:f>
              <c:numCache>
                <c:formatCode>General</c:formatCode>
                <c:ptCount val="79"/>
                <c:pt idx="0">
                  <c:v>1.05</c:v>
                </c:pt>
                <c:pt idx="1">
                  <c:v>0.8</c:v>
                </c:pt>
                <c:pt idx="2">
                  <c:v>0.13</c:v>
                </c:pt>
                <c:pt idx="3">
                  <c:v>-1.34</c:v>
                </c:pt>
                <c:pt idx="4">
                  <c:v>-1.34</c:v>
                </c:pt>
                <c:pt idx="5">
                  <c:v>-2.0299999999999998</c:v>
                </c:pt>
                <c:pt idx="6">
                  <c:v>-2.38</c:v>
                </c:pt>
                <c:pt idx="7">
                  <c:v>-2.57</c:v>
                </c:pt>
                <c:pt idx="8">
                  <c:v>-3.04</c:v>
                </c:pt>
                <c:pt idx="9">
                  <c:v>-3.23</c:v>
                </c:pt>
                <c:pt idx="10">
                  <c:v>-3.31</c:v>
                </c:pt>
                <c:pt idx="11">
                  <c:v>-3.42</c:v>
                </c:pt>
                <c:pt idx="12">
                  <c:v>-3.11</c:v>
                </c:pt>
                <c:pt idx="13">
                  <c:v>-3.02</c:v>
                </c:pt>
                <c:pt idx="14">
                  <c:v>-3.04</c:v>
                </c:pt>
                <c:pt idx="15">
                  <c:v>-2.4699999999999998</c:v>
                </c:pt>
                <c:pt idx="16">
                  <c:v>-2.25</c:v>
                </c:pt>
                <c:pt idx="17">
                  <c:v>-2.2599999999999998</c:v>
                </c:pt>
                <c:pt idx="18">
                  <c:v>-2.2400000000000002</c:v>
                </c:pt>
                <c:pt idx="19">
                  <c:v>-1.85</c:v>
                </c:pt>
                <c:pt idx="20">
                  <c:v>-1.67</c:v>
                </c:pt>
                <c:pt idx="21">
                  <c:v>-1.4</c:v>
                </c:pt>
                <c:pt idx="22">
                  <c:v>-1.27</c:v>
                </c:pt>
                <c:pt idx="23">
                  <c:v>-1</c:v>
                </c:pt>
                <c:pt idx="24">
                  <c:v>-1.02</c:v>
                </c:pt>
                <c:pt idx="25">
                  <c:v>-1.21</c:v>
                </c:pt>
                <c:pt idx="26">
                  <c:v>-1.4</c:v>
                </c:pt>
                <c:pt idx="27">
                  <c:v>-2.06</c:v>
                </c:pt>
                <c:pt idx="28">
                  <c:v>-2.88</c:v>
                </c:pt>
                <c:pt idx="29">
                  <c:v>-4.38</c:v>
                </c:pt>
                <c:pt idx="30">
                  <c:v>-6.05</c:v>
                </c:pt>
                <c:pt idx="31">
                  <c:v>-8.34</c:v>
                </c:pt>
                <c:pt idx="32">
                  <c:v>-9.34</c:v>
                </c:pt>
                <c:pt idx="33">
                  <c:v>-9.64</c:v>
                </c:pt>
                <c:pt idx="34">
                  <c:v>-8.76</c:v>
                </c:pt>
                <c:pt idx="35">
                  <c:v>-8.58</c:v>
                </c:pt>
                <c:pt idx="36">
                  <c:v>-8.2100000000000009</c:v>
                </c:pt>
                <c:pt idx="37">
                  <c:v>-8.0299999999999994</c:v>
                </c:pt>
                <c:pt idx="38">
                  <c:v>-8.77</c:v>
                </c:pt>
                <c:pt idx="39">
                  <c:v>-7.74</c:v>
                </c:pt>
                <c:pt idx="40">
                  <c:v>-7.9</c:v>
                </c:pt>
                <c:pt idx="41">
                  <c:v>-7.51</c:v>
                </c:pt>
                <c:pt idx="42">
                  <c:v>-7.44</c:v>
                </c:pt>
                <c:pt idx="43">
                  <c:v>-7.24</c:v>
                </c:pt>
                <c:pt idx="44">
                  <c:v>-6.39</c:v>
                </c:pt>
                <c:pt idx="45">
                  <c:v>-6.47</c:v>
                </c:pt>
                <c:pt idx="46">
                  <c:v>-5.65</c:v>
                </c:pt>
                <c:pt idx="47">
                  <c:v>-4.66</c:v>
                </c:pt>
                <c:pt idx="48">
                  <c:v>-4.01</c:v>
                </c:pt>
                <c:pt idx="49">
                  <c:v>-3.4699999999999998</c:v>
                </c:pt>
                <c:pt idx="50">
                  <c:v>-3.15</c:v>
                </c:pt>
                <c:pt idx="51">
                  <c:v>-2.94</c:v>
                </c:pt>
                <c:pt idx="52">
                  <c:v>-2.92</c:v>
                </c:pt>
                <c:pt idx="53">
                  <c:v>-2.7199999999999998</c:v>
                </c:pt>
                <c:pt idx="54">
                  <c:v>-2.8</c:v>
                </c:pt>
                <c:pt idx="55">
                  <c:v>-2.46</c:v>
                </c:pt>
                <c:pt idx="56">
                  <c:v>-2.48</c:v>
                </c:pt>
                <c:pt idx="57">
                  <c:v>-2.57</c:v>
                </c:pt>
                <c:pt idx="58">
                  <c:v>-2.35</c:v>
                </c:pt>
                <c:pt idx="59">
                  <c:v>-2.68</c:v>
                </c:pt>
                <c:pt idx="60">
                  <c:v>-2.81</c:v>
                </c:pt>
                <c:pt idx="61">
                  <c:v>-2.87</c:v>
                </c:pt>
                <c:pt idx="62">
                  <c:v>-3.03</c:v>
                </c:pt>
                <c:pt idx="63">
                  <c:v>-3.15</c:v>
                </c:pt>
                <c:pt idx="64">
                  <c:v>-3.17</c:v>
                </c:pt>
                <c:pt idx="65">
                  <c:v>-3.3</c:v>
                </c:pt>
                <c:pt idx="66">
                  <c:v>-3.48</c:v>
                </c:pt>
                <c:pt idx="67">
                  <c:v>-3.55</c:v>
                </c:pt>
                <c:pt idx="68">
                  <c:v>-3.87</c:v>
                </c:pt>
                <c:pt idx="69">
                  <c:v>-3.99</c:v>
                </c:pt>
                <c:pt idx="70">
                  <c:v>-4.1500000000000004</c:v>
                </c:pt>
                <c:pt idx="71">
                  <c:v>-4.2699999999999996</c:v>
                </c:pt>
                <c:pt idx="72">
                  <c:v>-4.3099999999999996</c:v>
                </c:pt>
                <c:pt idx="73">
                  <c:v>-4.53</c:v>
                </c:pt>
                <c:pt idx="74">
                  <c:v>-4.7</c:v>
                </c:pt>
                <c:pt idx="75">
                  <c:v>-12.03</c:v>
                </c:pt>
                <c:pt idx="76">
                  <c:v>-14.14</c:v>
                </c:pt>
                <c:pt idx="77">
                  <c:v>-15.28</c:v>
                </c:pt>
                <c:pt idx="78">
                  <c:v>-19.05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39-4A46-956F-FBA3C9F7BA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2309343"/>
        <c:axId val="642292703"/>
      </c:areaChart>
      <c:dateAx>
        <c:axId val="642309343"/>
        <c:scaling>
          <c:orientation val="minMax"/>
          <c:min val="37681"/>
        </c:scaling>
        <c:delete val="0"/>
        <c:axPos val="b"/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642292703"/>
        <c:crosses val="autoZero"/>
        <c:auto val="1"/>
        <c:lblOffset val="100"/>
        <c:baseTimeUnit val="months"/>
        <c:majorUnit val="24"/>
        <c:majorTimeUnit val="months"/>
      </c:dateAx>
      <c:valAx>
        <c:axId val="642292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64230934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n-US" dirty="0" err="1" smtClean="0"/>
              <a:t>Apoyo</a:t>
            </a:r>
            <a:r>
              <a:rPr lang="en-US" dirty="0" smtClean="0"/>
              <a:t> </a:t>
            </a:r>
            <a:r>
              <a:rPr lang="en-US" dirty="0" err="1" smtClean="0"/>
              <a:t>Directo</a:t>
            </a:r>
            <a:r>
              <a:rPr lang="en-US" dirty="0" smtClean="0"/>
              <a:t> </a:t>
            </a:r>
            <a:r>
              <a:rPr lang="en-US" baseline="0" dirty="0" smtClean="0"/>
              <a:t>del </a:t>
            </a:r>
            <a:r>
              <a:rPr lang="en-US" baseline="0" dirty="0" err="1"/>
              <a:t>Gobierno</a:t>
            </a:r>
            <a:r>
              <a:rPr lang="en-US" dirty="0"/>
              <a:t>
</a:t>
            </a:r>
            <a:r>
              <a:rPr lang="en-US" sz="1200" b="0" dirty="0"/>
              <a:t>(US$</a:t>
            </a:r>
            <a:r>
              <a:rPr lang="en-US" sz="1200" b="0" baseline="0" dirty="0"/>
              <a:t> </a:t>
            </a:r>
            <a:r>
              <a:rPr lang="en-US" sz="1200" b="0" baseline="0" dirty="0" err="1" smtClean="0"/>
              <a:t>millones</a:t>
            </a:r>
            <a:r>
              <a:rPr lang="en-US" sz="1200" b="0" baseline="0" dirty="0" smtClean="0"/>
              <a:t>, </a:t>
            </a:r>
            <a:r>
              <a:rPr lang="en-US" sz="1200" b="0" baseline="0" dirty="0" err="1" smtClean="0"/>
              <a:t>acumulado</a:t>
            </a:r>
            <a:r>
              <a:rPr lang="en-US" sz="1200" b="0" dirty="0" smtClean="0"/>
              <a:t>)</a:t>
            </a:r>
            <a:endParaRPr lang="en-US" sz="1200" b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17563983138634051"/>
          <c:y val="0.27526173137783427"/>
          <c:w val="0.78827221630658795"/>
          <c:h val="0.59018466913688139"/>
        </c:manualLayout>
      </c:layout>
      <c:areaChart>
        <c:grouping val="stacked"/>
        <c:varyColors val="0"/>
        <c:ser>
          <c:idx val="0"/>
          <c:order val="0"/>
          <c:tx>
            <c:strRef>
              <c:f>'Ayudas del Gob'!$C$2</c:f>
              <c:strCache>
                <c:ptCount val="1"/>
                <c:pt idx="0">
                  <c:v>Bono Emergencia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'Ayudas del Gob'!$B$5:$B$22</c:f>
              <c:numCache>
                <c:formatCode>mmm\-yy</c:formatCode>
                <c:ptCount val="18"/>
                <c:pt idx="0">
                  <c:v>43922</c:v>
                </c:pt>
                <c:pt idx="1">
                  <c:v>43952</c:v>
                </c:pt>
                <c:pt idx="2">
                  <c:v>43983</c:v>
                </c:pt>
                <c:pt idx="3">
                  <c:v>44013</c:v>
                </c:pt>
                <c:pt idx="4">
                  <c:v>44044</c:v>
                </c:pt>
                <c:pt idx="5">
                  <c:v>44075</c:v>
                </c:pt>
                <c:pt idx="6">
                  <c:v>44105</c:v>
                </c:pt>
                <c:pt idx="7">
                  <c:v>44136</c:v>
                </c:pt>
                <c:pt idx="8">
                  <c:v>44166</c:v>
                </c:pt>
                <c:pt idx="9">
                  <c:v>44197</c:v>
                </c:pt>
                <c:pt idx="10">
                  <c:v>44228</c:v>
                </c:pt>
                <c:pt idx="11">
                  <c:v>44256</c:v>
                </c:pt>
                <c:pt idx="12">
                  <c:v>44287</c:v>
                </c:pt>
                <c:pt idx="13">
                  <c:v>44317</c:v>
                </c:pt>
                <c:pt idx="14">
                  <c:v>44348</c:v>
                </c:pt>
                <c:pt idx="15">
                  <c:v>44378</c:v>
                </c:pt>
                <c:pt idx="16">
                  <c:v>44409</c:v>
                </c:pt>
                <c:pt idx="17">
                  <c:v>44440</c:v>
                </c:pt>
              </c:numCache>
            </c:numRef>
          </c:cat>
          <c:val>
            <c:numRef>
              <c:f>'Ayudas del Gob'!$E$5:$E$22</c:f>
              <c:numCache>
                <c:formatCode>_ * #,##0.0_ ;_ * \-#,##0.0_ ;_ * "-"_ ;_ @_ </c:formatCode>
                <c:ptCount val="18"/>
                <c:pt idx="0">
                  <c:v>190.26194563662375</c:v>
                </c:pt>
                <c:pt idx="1">
                  <c:v>190.26194563662375</c:v>
                </c:pt>
                <c:pt idx="2">
                  <c:v>190.26194563662375</c:v>
                </c:pt>
                <c:pt idx="3">
                  <c:v>190.26194563662375</c:v>
                </c:pt>
                <c:pt idx="4">
                  <c:v>190.26194563662375</c:v>
                </c:pt>
                <c:pt idx="5">
                  <c:v>190.26194563662375</c:v>
                </c:pt>
                <c:pt idx="6">
                  <c:v>190.26194563662375</c:v>
                </c:pt>
                <c:pt idx="7">
                  <c:v>190.26194563662375</c:v>
                </c:pt>
                <c:pt idx="8">
                  <c:v>190.26194563662375</c:v>
                </c:pt>
                <c:pt idx="9">
                  <c:v>190.26194563662375</c:v>
                </c:pt>
                <c:pt idx="10">
                  <c:v>190.26194563662375</c:v>
                </c:pt>
                <c:pt idx="11">
                  <c:v>190.26194563662375</c:v>
                </c:pt>
                <c:pt idx="12">
                  <c:v>190.26194563662375</c:v>
                </c:pt>
                <c:pt idx="13">
                  <c:v>190.26194563662375</c:v>
                </c:pt>
                <c:pt idx="14">
                  <c:v>190.26194563662375</c:v>
                </c:pt>
                <c:pt idx="15">
                  <c:v>190.26194563662375</c:v>
                </c:pt>
                <c:pt idx="16">
                  <c:v>190.26194563662375</c:v>
                </c:pt>
                <c:pt idx="17">
                  <c:v>190.26194563662375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6-4FFC-B935-A13E91DF83CE}"/>
            </c:ext>
          </c:extLst>
        </c:ser>
        <c:ser>
          <c:idx val="1"/>
          <c:order val="1"/>
          <c:tx>
            <c:strRef>
              <c:f>'Ayudas del Gob'!$F$2</c:f>
              <c:strCache>
                <c:ptCount val="1"/>
                <c:pt idx="0">
                  <c:v>IFE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  <a:effectLst/>
          </c:spPr>
          <c:cat>
            <c:numRef>
              <c:f>'Ayudas del Gob'!$B$5:$B$22</c:f>
              <c:numCache>
                <c:formatCode>mmm\-yy</c:formatCode>
                <c:ptCount val="18"/>
                <c:pt idx="0">
                  <c:v>43922</c:v>
                </c:pt>
                <c:pt idx="1">
                  <c:v>43952</c:v>
                </c:pt>
                <c:pt idx="2">
                  <c:v>43983</c:v>
                </c:pt>
                <c:pt idx="3">
                  <c:v>44013</c:v>
                </c:pt>
                <c:pt idx="4">
                  <c:v>44044</c:v>
                </c:pt>
                <c:pt idx="5">
                  <c:v>44075</c:v>
                </c:pt>
                <c:pt idx="6">
                  <c:v>44105</c:v>
                </c:pt>
                <c:pt idx="7">
                  <c:v>44136</c:v>
                </c:pt>
                <c:pt idx="8">
                  <c:v>44166</c:v>
                </c:pt>
                <c:pt idx="9">
                  <c:v>44197</c:v>
                </c:pt>
                <c:pt idx="10">
                  <c:v>44228</c:v>
                </c:pt>
                <c:pt idx="11">
                  <c:v>44256</c:v>
                </c:pt>
                <c:pt idx="12">
                  <c:v>44287</c:v>
                </c:pt>
                <c:pt idx="13">
                  <c:v>44317</c:v>
                </c:pt>
                <c:pt idx="14">
                  <c:v>44348</c:v>
                </c:pt>
                <c:pt idx="15">
                  <c:v>44378</c:v>
                </c:pt>
                <c:pt idx="16">
                  <c:v>44409</c:v>
                </c:pt>
                <c:pt idx="17">
                  <c:v>44440</c:v>
                </c:pt>
              </c:numCache>
            </c:numRef>
          </c:cat>
          <c:val>
            <c:numRef>
              <c:f>'Ayudas del Gob'!$H$5:$H$22</c:f>
              <c:numCache>
                <c:formatCode>_ * #,##0.0_ ;_ * \-#,##0.0_ ;_ * "-"_ ;_ @_ </c:formatCode>
                <c:ptCount val="18"/>
                <c:pt idx="0">
                  <c:v>0</c:v>
                </c:pt>
                <c:pt idx="1">
                  <c:v>277.89229470672387</c:v>
                </c:pt>
                <c:pt idx="2">
                  <c:v>961.08296351931335</c:v>
                </c:pt>
                <c:pt idx="3">
                  <c:v>1781.3252238912733</c:v>
                </c:pt>
                <c:pt idx="4">
                  <c:v>2649.335132331903</c:v>
                </c:pt>
                <c:pt idx="5">
                  <c:v>3287.411840915594</c:v>
                </c:pt>
                <c:pt idx="6">
                  <c:v>3808.7351354792563</c:v>
                </c:pt>
                <c:pt idx="7">
                  <c:v>3808.7351354792563</c:v>
                </c:pt>
                <c:pt idx="8">
                  <c:v>3808.7351354792563</c:v>
                </c:pt>
                <c:pt idx="9">
                  <c:v>4114.6946004291849</c:v>
                </c:pt>
                <c:pt idx="10">
                  <c:v>4566.697203290415</c:v>
                </c:pt>
                <c:pt idx="11">
                  <c:v>5082.9146567954222</c:v>
                </c:pt>
                <c:pt idx="12">
                  <c:v>6795.7158341917029</c:v>
                </c:pt>
                <c:pt idx="13">
                  <c:v>8583.7930030042917</c:v>
                </c:pt>
                <c:pt idx="14">
                  <c:v>11542.752945779685</c:v>
                </c:pt>
                <c:pt idx="15">
                  <c:v>14501.712888555077</c:v>
                </c:pt>
                <c:pt idx="16">
                  <c:v>17460.67283133047</c:v>
                </c:pt>
                <c:pt idx="17">
                  <c:v>18940.152802718167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96-4FFC-B935-A13E91DF83CE}"/>
            </c:ext>
          </c:extLst>
        </c:ser>
        <c:ser>
          <c:idx val="2"/>
          <c:order val="2"/>
          <c:tx>
            <c:strRef>
              <c:f>'Ayudas del Gob'!$I$2</c:f>
              <c:strCache>
                <c:ptCount val="1"/>
                <c:pt idx="0">
                  <c:v>Bono Clase Media y Pensionados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  <a:effectLst/>
          </c:spPr>
          <c:cat>
            <c:numRef>
              <c:f>'Ayudas del Gob'!$B$5:$B$22</c:f>
              <c:numCache>
                <c:formatCode>mmm\-yy</c:formatCode>
                <c:ptCount val="18"/>
                <c:pt idx="0">
                  <c:v>43922</c:v>
                </c:pt>
                <c:pt idx="1">
                  <c:v>43952</c:v>
                </c:pt>
                <c:pt idx="2">
                  <c:v>43983</c:v>
                </c:pt>
                <c:pt idx="3">
                  <c:v>44013</c:v>
                </c:pt>
                <c:pt idx="4">
                  <c:v>44044</c:v>
                </c:pt>
                <c:pt idx="5">
                  <c:v>44075</c:v>
                </c:pt>
                <c:pt idx="6">
                  <c:v>44105</c:v>
                </c:pt>
                <c:pt idx="7">
                  <c:v>44136</c:v>
                </c:pt>
                <c:pt idx="8">
                  <c:v>44166</c:v>
                </c:pt>
                <c:pt idx="9">
                  <c:v>44197</c:v>
                </c:pt>
                <c:pt idx="10">
                  <c:v>44228</c:v>
                </c:pt>
                <c:pt idx="11">
                  <c:v>44256</c:v>
                </c:pt>
                <c:pt idx="12">
                  <c:v>44287</c:v>
                </c:pt>
                <c:pt idx="13">
                  <c:v>44317</c:v>
                </c:pt>
                <c:pt idx="14">
                  <c:v>44348</c:v>
                </c:pt>
                <c:pt idx="15">
                  <c:v>44378</c:v>
                </c:pt>
                <c:pt idx="16">
                  <c:v>44409</c:v>
                </c:pt>
                <c:pt idx="17">
                  <c:v>44440</c:v>
                </c:pt>
              </c:numCache>
            </c:numRef>
          </c:cat>
          <c:val>
            <c:numRef>
              <c:f>'Ayudas del Gob'!$K$5:$K$22</c:f>
              <c:numCache>
                <c:formatCode>_ * #,##0.0_ ;_ * \-#,##0.0_ ;_ * "-"_ ;_ @_ 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1115.2767607424894</c:v>
                </c:pt>
                <c:pt idx="6">
                  <c:v>1115.2767607424894</c:v>
                </c:pt>
                <c:pt idx="7">
                  <c:v>1115.2767607424894</c:v>
                </c:pt>
                <c:pt idx="8">
                  <c:v>1115.2767607424894</c:v>
                </c:pt>
                <c:pt idx="9">
                  <c:v>1115.2767607424894</c:v>
                </c:pt>
                <c:pt idx="10">
                  <c:v>1115.2767607424894</c:v>
                </c:pt>
                <c:pt idx="11">
                  <c:v>1115.2767607424894</c:v>
                </c:pt>
                <c:pt idx="12">
                  <c:v>2846.3425690400572</c:v>
                </c:pt>
                <c:pt idx="13">
                  <c:v>2846.3425690400572</c:v>
                </c:pt>
                <c:pt idx="14">
                  <c:v>2846.3425690400572</c:v>
                </c:pt>
                <c:pt idx="15">
                  <c:v>2846.3425690400572</c:v>
                </c:pt>
                <c:pt idx="16">
                  <c:v>2846.3425690400572</c:v>
                </c:pt>
                <c:pt idx="17">
                  <c:v>2846.3425690400572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96-4FFC-B935-A13E91DF83CE}"/>
            </c:ext>
          </c:extLst>
        </c:ser>
        <c:ser>
          <c:idx val="3"/>
          <c:order val="3"/>
          <c:tx>
            <c:strRef>
              <c:f>'Ayudas del Gob'!$L$2</c:f>
              <c:strCache>
                <c:ptCount val="1"/>
                <c:pt idx="0">
                  <c:v>Bono Covid Navidad</c:v>
                </c:pt>
              </c:strCache>
            </c:strRef>
          </c:tx>
          <c:spPr>
            <a:solidFill>
              <a:srgbClr val="EF5FA7"/>
            </a:solidFill>
            <a:ln w="25400">
              <a:noFill/>
            </a:ln>
            <a:effectLst/>
          </c:spPr>
          <c:cat>
            <c:numRef>
              <c:f>'Ayudas del Gob'!$B$5:$B$22</c:f>
              <c:numCache>
                <c:formatCode>mmm\-yy</c:formatCode>
                <c:ptCount val="18"/>
                <c:pt idx="0">
                  <c:v>43922</c:v>
                </c:pt>
                <c:pt idx="1">
                  <c:v>43952</c:v>
                </c:pt>
                <c:pt idx="2">
                  <c:v>43983</c:v>
                </c:pt>
                <c:pt idx="3">
                  <c:v>44013</c:v>
                </c:pt>
                <c:pt idx="4">
                  <c:v>44044</c:v>
                </c:pt>
                <c:pt idx="5">
                  <c:v>44075</c:v>
                </c:pt>
                <c:pt idx="6">
                  <c:v>44105</c:v>
                </c:pt>
                <c:pt idx="7">
                  <c:v>44136</c:v>
                </c:pt>
                <c:pt idx="8">
                  <c:v>44166</c:v>
                </c:pt>
                <c:pt idx="9">
                  <c:v>44197</c:v>
                </c:pt>
                <c:pt idx="10">
                  <c:v>44228</c:v>
                </c:pt>
                <c:pt idx="11">
                  <c:v>44256</c:v>
                </c:pt>
                <c:pt idx="12">
                  <c:v>44287</c:v>
                </c:pt>
                <c:pt idx="13">
                  <c:v>44317</c:v>
                </c:pt>
                <c:pt idx="14">
                  <c:v>44348</c:v>
                </c:pt>
                <c:pt idx="15">
                  <c:v>44378</c:v>
                </c:pt>
                <c:pt idx="16">
                  <c:v>44409</c:v>
                </c:pt>
                <c:pt idx="17">
                  <c:v>44440</c:v>
                </c:pt>
              </c:numCache>
            </c:numRef>
          </c:cat>
          <c:val>
            <c:numRef>
              <c:f>'Ayudas del Gob'!$N$5:$N$22</c:f>
              <c:numCache>
                <c:formatCode>_ * #,##0.0_ ;_ * \-#,##0.0_ ;_ * "-"_ ;_ @_ 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331.10729613733906</c:v>
                </c:pt>
                <c:pt idx="9">
                  <c:v>331.10729613733906</c:v>
                </c:pt>
                <c:pt idx="10">
                  <c:v>331.10729613733906</c:v>
                </c:pt>
                <c:pt idx="11">
                  <c:v>331.10729613733906</c:v>
                </c:pt>
                <c:pt idx="12">
                  <c:v>331.10729613733906</c:v>
                </c:pt>
                <c:pt idx="13">
                  <c:v>331.10729613733906</c:v>
                </c:pt>
                <c:pt idx="14">
                  <c:v>331.10729613733906</c:v>
                </c:pt>
                <c:pt idx="15">
                  <c:v>331.10729613733906</c:v>
                </c:pt>
                <c:pt idx="16">
                  <c:v>331.10729613733906</c:v>
                </c:pt>
                <c:pt idx="17">
                  <c:v>331.10729613733906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96-4FFC-B935-A13E91DF83CE}"/>
            </c:ext>
          </c:extLst>
        </c:ser>
        <c:ser>
          <c:idx val="4"/>
          <c:order val="4"/>
          <c:tx>
            <c:strRef>
              <c:f>'Ayudas del Gob'!$O$2</c:f>
              <c:strCache>
                <c:ptCount val="1"/>
                <c:pt idx="0">
                  <c:v>Cajas alimentos</c:v>
                </c:pt>
              </c:strCache>
            </c:strRef>
          </c:tx>
          <c:spPr>
            <a:solidFill>
              <a:srgbClr val="00B0F0"/>
            </a:solidFill>
            <a:ln w="25400">
              <a:noFill/>
            </a:ln>
            <a:effectLst/>
          </c:spPr>
          <c:cat>
            <c:numRef>
              <c:f>'Ayudas del Gob'!$B$5:$B$22</c:f>
              <c:numCache>
                <c:formatCode>mmm\-yy</c:formatCode>
                <c:ptCount val="18"/>
                <c:pt idx="0">
                  <c:v>43922</c:v>
                </c:pt>
                <c:pt idx="1">
                  <c:v>43952</c:v>
                </c:pt>
                <c:pt idx="2">
                  <c:v>43983</c:v>
                </c:pt>
                <c:pt idx="3">
                  <c:v>44013</c:v>
                </c:pt>
                <c:pt idx="4">
                  <c:v>44044</c:v>
                </c:pt>
                <c:pt idx="5">
                  <c:v>44075</c:v>
                </c:pt>
                <c:pt idx="6">
                  <c:v>44105</c:v>
                </c:pt>
                <c:pt idx="7">
                  <c:v>44136</c:v>
                </c:pt>
                <c:pt idx="8">
                  <c:v>44166</c:v>
                </c:pt>
                <c:pt idx="9">
                  <c:v>44197</c:v>
                </c:pt>
                <c:pt idx="10">
                  <c:v>44228</c:v>
                </c:pt>
                <c:pt idx="11">
                  <c:v>44256</c:v>
                </c:pt>
                <c:pt idx="12">
                  <c:v>44287</c:v>
                </c:pt>
                <c:pt idx="13">
                  <c:v>44317</c:v>
                </c:pt>
                <c:pt idx="14">
                  <c:v>44348</c:v>
                </c:pt>
                <c:pt idx="15">
                  <c:v>44378</c:v>
                </c:pt>
                <c:pt idx="16">
                  <c:v>44409</c:v>
                </c:pt>
                <c:pt idx="17">
                  <c:v>44440</c:v>
                </c:pt>
              </c:numCache>
            </c:numRef>
          </c:cat>
          <c:val>
            <c:numRef>
              <c:f>'Ayudas del Gob'!$Q$5:$Q$22</c:f>
              <c:numCache>
                <c:formatCode>_ * #,##0.0_ ;_ * \-#,##0.0_ ;_ * "-"_ ;_ @_ 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142.03147353361945</c:v>
                </c:pt>
                <c:pt idx="3">
                  <c:v>283.01859799713873</c:v>
                </c:pt>
                <c:pt idx="4">
                  <c:v>283.01859799713873</c:v>
                </c:pt>
                <c:pt idx="5">
                  <c:v>283.01859799713873</c:v>
                </c:pt>
                <c:pt idx="6">
                  <c:v>283.01859799713873</c:v>
                </c:pt>
                <c:pt idx="7">
                  <c:v>283.01859799713873</c:v>
                </c:pt>
                <c:pt idx="8">
                  <c:v>283.01859799713873</c:v>
                </c:pt>
                <c:pt idx="9">
                  <c:v>283.01859799713873</c:v>
                </c:pt>
                <c:pt idx="10">
                  <c:v>283.01859799713873</c:v>
                </c:pt>
                <c:pt idx="11">
                  <c:v>283.01859799713873</c:v>
                </c:pt>
                <c:pt idx="12">
                  <c:v>283.01859799713873</c:v>
                </c:pt>
                <c:pt idx="13">
                  <c:v>283.01859799713873</c:v>
                </c:pt>
                <c:pt idx="14">
                  <c:v>283.01859799713873</c:v>
                </c:pt>
                <c:pt idx="15">
                  <c:v>283.01859799713873</c:v>
                </c:pt>
                <c:pt idx="16">
                  <c:v>283.01859799713873</c:v>
                </c:pt>
                <c:pt idx="17">
                  <c:v>283.01859799713873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96-4FFC-B935-A13E91DF83CE}"/>
            </c:ext>
          </c:extLst>
        </c:ser>
        <c:ser>
          <c:idx val="5"/>
          <c:order val="5"/>
          <c:tx>
            <c:strRef>
              <c:f>'Ayudas del Gob'!$R$2</c:f>
              <c:strCache>
                <c:ptCount val="1"/>
                <c:pt idx="0">
                  <c:v>Bono transportistas</c:v>
                </c:pt>
              </c:strCache>
            </c:strRef>
          </c:tx>
          <c:spPr>
            <a:solidFill>
              <a:srgbClr val="7030A0"/>
            </a:solidFill>
            <a:ln w="25400">
              <a:noFill/>
            </a:ln>
            <a:effectLst/>
          </c:spPr>
          <c:cat>
            <c:numRef>
              <c:f>'Ayudas del Gob'!$B$5:$B$22</c:f>
              <c:numCache>
                <c:formatCode>mmm\-yy</c:formatCode>
                <c:ptCount val="18"/>
                <c:pt idx="0">
                  <c:v>43922</c:v>
                </c:pt>
                <c:pt idx="1">
                  <c:v>43952</c:v>
                </c:pt>
                <c:pt idx="2">
                  <c:v>43983</c:v>
                </c:pt>
                <c:pt idx="3">
                  <c:v>44013</c:v>
                </c:pt>
                <c:pt idx="4">
                  <c:v>44044</c:v>
                </c:pt>
                <c:pt idx="5">
                  <c:v>44075</c:v>
                </c:pt>
                <c:pt idx="6">
                  <c:v>44105</c:v>
                </c:pt>
                <c:pt idx="7">
                  <c:v>44136</c:v>
                </c:pt>
                <c:pt idx="8">
                  <c:v>44166</c:v>
                </c:pt>
                <c:pt idx="9">
                  <c:v>44197</c:v>
                </c:pt>
                <c:pt idx="10">
                  <c:v>44228</c:v>
                </c:pt>
                <c:pt idx="11">
                  <c:v>44256</c:v>
                </c:pt>
                <c:pt idx="12">
                  <c:v>44287</c:v>
                </c:pt>
                <c:pt idx="13">
                  <c:v>44317</c:v>
                </c:pt>
                <c:pt idx="14">
                  <c:v>44348</c:v>
                </c:pt>
                <c:pt idx="15">
                  <c:v>44378</c:v>
                </c:pt>
                <c:pt idx="16">
                  <c:v>44409</c:v>
                </c:pt>
                <c:pt idx="17">
                  <c:v>44440</c:v>
                </c:pt>
              </c:numCache>
            </c:numRef>
          </c:cat>
          <c:val>
            <c:numRef>
              <c:f>'Ayudas del Gob'!$T$5:$T$22</c:f>
              <c:numCache>
                <c:formatCode>_ * #,##0.0_ ;_ * \-#,##0.0_ ;_ * "-"_ ;_ @_ 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6</c:v>
                </c:pt>
                <c:pt idx="6">
                  <c:v>12</c:v>
                </c:pt>
                <c:pt idx="7">
                  <c:v>18</c:v>
                </c:pt>
                <c:pt idx="8">
                  <c:v>24</c:v>
                </c:pt>
                <c:pt idx="9">
                  <c:v>30</c:v>
                </c:pt>
                <c:pt idx="10">
                  <c:v>33</c:v>
                </c:pt>
                <c:pt idx="11">
                  <c:v>33</c:v>
                </c:pt>
                <c:pt idx="12">
                  <c:v>216.8340486409156</c:v>
                </c:pt>
                <c:pt idx="13">
                  <c:v>216.8340486409156</c:v>
                </c:pt>
                <c:pt idx="14">
                  <c:v>216.8340486409156</c:v>
                </c:pt>
                <c:pt idx="15">
                  <c:v>216.8340486409156</c:v>
                </c:pt>
                <c:pt idx="16">
                  <c:v>216.8340486409156</c:v>
                </c:pt>
                <c:pt idx="17">
                  <c:v>216.8340486409156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96-4FFC-B935-A13E91DF83CE}"/>
            </c:ext>
          </c:extLst>
        </c:ser>
        <c:ser>
          <c:idx val="7"/>
          <c:order val="6"/>
          <c:tx>
            <c:strRef>
              <c:f>'Ayudas del Gob'!$U$2</c:f>
              <c:strCache>
                <c:ptCount val="1"/>
                <c:pt idx="0">
                  <c:v>Bono Cuentas Individuales</c:v>
                </c:pt>
              </c:strCache>
            </c:strRef>
          </c:tx>
          <c:spPr>
            <a:solidFill>
              <a:srgbClr val="595959"/>
            </a:solidFill>
            <a:ln w="25400">
              <a:noFill/>
            </a:ln>
            <a:effectLst/>
          </c:spPr>
          <c:cat>
            <c:numRef>
              <c:f>'Ayudas del Gob'!$B$5:$B$22</c:f>
              <c:numCache>
                <c:formatCode>mmm\-yy</c:formatCode>
                <c:ptCount val="18"/>
                <c:pt idx="0">
                  <c:v>43922</c:v>
                </c:pt>
                <c:pt idx="1">
                  <c:v>43952</c:v>
                </c:pt>
                <c:pt idx="2">
                  <c:v>43983</c:v>
                </c:pt>
                <c:pt idx="3">
                  <c:v>44013</c:v>
                </c:pt>
                <c:pt idx="4">
                  <c:v>44044</c:v>
                </c:pt>
                <c:pt idx="5">
                  <c:v>44075</c:v>
                </c:pt>
                <c:pt idx="6">
                  <c:v>44105</c:v>
                </c:pt>
                <c:pt idx="7">
                  <c:v>44136</c:v>
                </c:pt>
                <c:pt idx="8">
                  <c:v>44166</c:v>
                </c:pt>
                <c:pt idx="9">
                  <c:v>44197</c:v>
                </c:pt>
                <c:pt idx="10">
                  <c:v>44228</c:v>
                </c:pt>
                <c:pt idx="11">
                  <c:v>44256</c:v>
                </c:pt>
                <c:pt idx="12">
                  <c:v>44287</c:v>
                </c:pt>
                <c:pt idx="13">
                  <c:v>44317</c:v>
                </c:pt>
                <c:pt idx="14">
                  <c:v>44348</c:v>
                </c:pt>
                <c:pt idx="15">
                  <c:v>44378</c:v>
                </c:pt>
                <c:pt idx="16">
                  <c:v>44409</c:v>
                </c:pt>
                <c:pt idx="17">
                  <c:v>44440</c:v>
                </c:pt>
              </c:numCache>
            </c:numRef>
          </c:cat>
          <c:val>
            <c:numRef>
              <c:f>'Ayudas del Gob'!$W$5:$W$22</c:f>
              <c:numCache>
                <c:formatCode>General</c:formatCode>
                <c:ptCount val="18"/>
                <c:pt idx="13" formatCode="_ * #,##0.0_ ;_ * \-#,##0.0_ ;_ * &quot;-&quot;_ ;_ @_ ">
                  <c:v>938.07868383404866</c:v>
                </c:pt>
                <c:pt idx="14" formatCode="_ * #,##0.0_ ;_ * \-#,##0.0_ ;_ * &quot;-&quot;_ ;_ @_ ">
                  <c:v>938.07868383404866</c:v>
                </c:pt>
                <c:pt idx="15" formatCode="_ * #,##0.0_ ;_ * \-#,##0.0_ ;_ * &quot;-&quot;_ ;_ @_ ">
                  <c:v>938.07868383404866</c:v>
                </c:pt>
                <c:pt idx="16" formatCode="_ * #,##0.0_ ;_ * \-#,##0.0_ ;_ * &quot;-&quot;_ ;_ @_ ">
                  <c:v>938.07868383404866</c:v>
                </c:pt>
                <c:pt idx="17" formatCode="_ * #,##0.0_ ;_ * \-#,##0.0_ ;_ * &quot;-&quot;_ ;_ @_ ">
                  <c:v>938.07868383404866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96-4FFC-B935-A13E91DF83CE}"/>
            </c:ext>
          </c:extLst>
        </c:ser>
        <c:ser>
          <c:idx val="6"/>
          <c:order val="7"/>
          <c:tx>
            <c:strRef>
              <c:f>'Ayudas del Gob'!$AA$2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  <a:effectLst/>
          </c:spPr>
          <c:cat>
            <c:numRef>
              <c:f>'Ayudas del Gob'!$B$5:$B$22</c:f>
              <c:numCache>
                <c:formatCode>mmm\-yy</c:formatCode>
                <c:ptCount val="18"/>
                <c:pt idx="0">
                  <c:v>43922</c:v>
                </c:pt>
                <c:pt idx="1">
                  <c:v>43952</c:v>
                </c:pt>
                <c:pt idx="2">
                  <c:v>43983</c:v>
                </c:pt>
                <c:pt idx="3">
                  <c:v>44013</c:v>
                </c:pt>
                <c:pt idx="4">
                  <c:v>44044</c:v>
                </c:pt>
                <c:pt idx="5">
                  <c:v>44075</c:v>
                </c:pt>
                <c:pt idx="6">
                  <c:v>44105</c:v>
                </c:pt>
                <c:pt idx="7">
                  <c:v>44136</c:v>
                </c:pt>
                <c:pt idx="8">
                  <c:v>44166</c:v>
                </c:pt>
                <c:pt idx="9">
                  <c:v>44197</c:v>
                </c:pt>
                <c:pt idx="10">
                  <c:v>44228</c:v>
                </c:pt>
                <c:pt idx="11">
                  <c:v>44256</c:v>
                </c:pt>
                <c:pt idx="12">
                  <c:v>44287</c:v>
                </c:pt>
                <c:pt idx="13">
                  <c:v>44317</c:v>
                </c:pt>
                <c:pt idx="14">
                  <c:v>44348</c:v>
                </c:pt>
                <c:pt idx="15">
                  <c:v>44378</c:v>
                </c:pt>
                <c:pt idx="16">
                  <c:v>44409</c:v>
                </c:pt>
                <c:pt idx="17">
                  <c:v>44440</c:v>
                </c:pt>
              </c:numCache>
            </c:numRef>
          </c:cat>
          <c:val>
            <c:numRef>
              <c:f>'Ayudas del Gob'!$AC$5:$AC$22</c:f>
              <c:numCache>
                <c:formatCode>_ * #,##0.0_ ;_ * \-#,##0.0_ ;_ * "-"_ ;_ @_ </c:formatCode>
                <c:ptCount val="18"/>
                <c:pt idx="0">
                  <c:v>0</c:v>
                </c:pt>
                <c:pt idx="1">
                  <c:v>12.217095851216023</c:v>
                </c:pt>
                <c:pt idx="2">
                  <c:v>24.434191702432045</c:v>
                </c:pt>
                <c:pt idx="3">
                  <c:v>57.861189656652364</c:v>
                </c:pt>
                <c:pt idx="4">
                  <c:v>91.288187610872683</c:v>
                </c:pt>
                <c:pt idx="5">
                  <c:v>124.71518556509301</c:v>
                </c:pt>
                <c:pt idx="6">
                  <c:v>341.66340431092038</c:v>
                </c:pt>
                <c:pt idx="7">
                  <c:v>558.6116230567477</c:v>
                </c:pt>
                <c:pt idx="8">
                  <c:v>775.55984180257508</c:v>
                </c:pt>
                <c:pt idx="9">
                  <c:v>894.4408630078683</c:v>
                </c:pt>
                <c:pt idx="10">
                  <c:v>1013.3218842131616</c:v>
                </c:pt>
                <c:pt idx="11">
                  <c:v>1132.2358095672389</c:v>
                </c:pt>
                <c:pt idx="12">
                  <c:v>1254.9229824177396</c:v>
                </c:pt>
                <c:pt idx="13">
                  <c:v>1377.6101552682403</c:v>
                </c:pt>
                <c:pt idx="14">
                  <c:v>1668.5047673175966</c:v>
                </c:pt>
                <c:pt idx="15">
                  <c:v>1959.3993793669529</c:v>
                </c:pt>
                <c:pt idx="16">
                  <c:v>2250.2939914163089</c:v>
                </c:pt>
                <c:pt idx="17">
                  <c:v>2250.2939914163089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E96-4FFC-B935-A13E91DF83CE}"/>
            </c:ext>
          </c:extLst>
        </c:ser>
        <c:ser>
          <c:idx val="8"/>
          <c:order val="8"/>
          <c:tx>
            <c:strRef>
              <c:f>'Ayudas del Gob'!$X$2</c:f>
              <c:strCache>
                <c:ptCount val="1"/>
                <c:pt idx="0">
                  <c:v>Bonos apoyo a Pymes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  <a:effectLst/>
          </c:spPr>
          <c:cat>
            <c:numRef>
              <c:f>'Ayudas del Gob'!$B$5:$B$22</c:f>
              <c:numCache>
                <c:formatCode>mmm\-yy</c:formatCode>
                <c:ptCount val="18"/>
                <c:pt idx="0">
                  <c:v>43922</c:v>
                </c:pt>
                <c:pt idx="1">
                  <c:v>43952</c:v>
                </c:pt>
                <c:pt idx="2">
                  <c:v>43983</c:v>
                </c:pt>
                <c:pt idx="3">
                  <c:v>44013</c:v>
                </c:pt>
                <c:pt idx="4">
                  <c:v>44044</c:v>
                </c:pt>
                <c:pt idx="5">
                  <c:v>44075</c:v>
                </c:pt>
                <c:pt idx="6">
                  <c:v>44105</c:v>
                </c:pt>
                <c:pt idx="7">
                  <c:v>44136</c:v>
                </c:pt>
                <c:pt idx="8">
                  <c:v>44166</c:v>
                </c:pt>
                <c:pt idx="9">
                  <c:v>44197</c:v>
                </c:pt>
                <c:pt idx="10">
                  <c:v>44228</c:v>
                </c:pt>
                <c:pt idx="11">
                  <c:v>44256</c:v>
                </c:pt>
                <c:pt idx="12">
                  <c:v>44287</c:v>
                </c:pt>
                <c:pt idx="13">
                  <c:v>44317</c:v>
                </c:pt>
                <c:pt idx="14">
                  <c:v>44348</c:v>
                </c:pt>
                <c:pt idx="15">
                  <c:v>44378</c:v>
                </c:pt>
                <c:pt idx="16">
                  <c:v>44409</c:v>
                </c:pt>
                <c:pt idx="17">
                  <c:v>44440</c:v>
                </c:pt>
              </c:numCache>
            </c:numRef>
          </c:cat>
          <c:val>
            <c:numRef>
              <c:f>'Ayudas del Gob'!$Z$5:$Z$22</c:f>
              <c:numCache>
                <c:formatCode>General</c:formatCode>
                <c:ptCount val="18"/>
                <c:pt idx="13" formatCode="_ * #,##0.0_ ;_ * \-#,##0.0_ ;_ * &quot;-&quot;_ ;_ @_ ">
                  <c:v>0</c:v>
                </c:pt>
                <c:pt idx="14" formatCode="_ * #,##0.0_ ;_ * \-#,##0.0_ ;_ * &quot;-&quot;_ ;_ @_ ">
                  <c:v>2087.4206008583692</c:v>
                </c:pt>
                <c:pt idx="15" formatCode="_ * #,##0.0_ ;_ * \-#,##0.0_ ;_ * &quot;-&quot;_ ;_ @_ ">
                  <c:v>2087.4206008583692</c:v>
                </c:pt>
                <c:pt idx="16" formatCode="_ * #,##0.0_ ;_ * \-#,##0.0_ ;_ * &quot;-&quot;_ ;_ @_ ">
                  <c:v>2087.4206008583692</c:v>
                </c:pt>
                <c:pt idx="17" formatCode="_ * #,##0.0_ ;_ * \-#,##0.0_ ;_ * &quot;-&quot;_ ;_ @_ ">
                  <c:v>2087.4206008583692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E96-4FFC-B935-A13E91DF8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091967"/>
        <c:axId val="107092799"/>
      </c:areaChart>
      <c:dateAx>
        <c:axId val="107091967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07092799"/>
        <c:crosses val="autoZero"/>
        <c:auto val="1"/>
        <c:lblOffset val="100"/>
        <c:baseTimeUnit val="months"/>
      </c:dateAx>
      <c:valAx>
        <c:axId val="107092799"/>
        <c:scaling>
          <c:orientation val="minMax"/>
          <c:max val="282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07091967"/>
        <c:crosses val="autoZero"/>
        <c:crossBetween val="midCat"/>
        <c:majorUnit val="700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4182539424215041E-2"/>
          <c:y val="0.10827246926672102"/>
          <c:w val="0.93646040477404613"/>
          <c:h val="0.155240887386898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5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n-US" dirty="0" err="1"/>
              <a:t>Ayuda</a:t>
            </a:r>
            <a:r>
              <a:rPr lang="en-US" dirty="0"/>
              <a:t> </a:t>
            </a:r>
            <a:r>
              <a:rPr lang="en-US" dirty="0" err="1"/>
              <a:t>D</a:t>
            </a:r>
            <a:r>
              <a:rPr lang="en-US" dirty="0" err="1" smtClean="0"/>
              <a:t>irecta</a:t>
            </a:r>
            <a:r>
              <a:rPr lang="en-US" dirty="0"/>
              <a:t>
</a:t>
            </a:r>
            <a:r>
              <a:rPr lang="en-US" sz="1200" b="0" dirty="0"/>
              <a:t>(US$ </a:t>
            </a:r>
            <a:r>
              <a:rPr lang="en-US" sz="1200" b="0" dirty="0" err="1"/>
              <a:t>millones</a:t>
            </a:r>
            <a:r>
              <a:rPr lang="en-US" sz="1200" b="0" dirty="0"/>
              <a:t>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'Ayuda directa'!$Q$4</c:f>
              <c:strCache>
                <c:ptCount val="1"/>
                <c:pt idx="0">
                  <c:v>IFE y Bono Covid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'Ayuda directa'!$R$3:$S$3</c:f>
              <c:strCache>
                <c:ptCount val="2"/>
                <c:pt idx="0">
                  <c:v>2020</c:v>
                </c:pt>
                <c:pt idx="1">
                  <c:v>2021 (hasta septiembre)</c:v>
                </c:pt>
              </c:strCache>
            </c:strRef>
          </c:cat>
          <c:val>
            <c:numRef>
              <c:f>'Ayuda directa'!$R$4:$S$4</c:f>
              <c:numCache>
                <c:formatCode>#,##0</c:formatCode>
                <c:ptCount val="2"/>
                <c:pt idx="0">
                  <c:v>3998.9970811158796</c:v>
                </c:pt>
                <c:pt idx="1">
                  <c:v>19130.414748354793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EC-41F5-96E9-2C84E6D1841E}"/>
            </c:ext>
          </c:extLst>
        </c:ser>
        <c:ser>
          <c:idx val="1"/>
          <c:order val="1"/>
          <c:tx>
            <c:strRef>
              <c:f>'Ayuda directa'!$Q$5</c:f>
              <c:strCache>
                <c:ptCount val="1"/>
                <c:pt idx="0">
                  <c:v>Bono Clase Media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'Ayuda directa'!$R$3:$S$3</c:f>
              <c:strCache>
                <c:ptCount val="2"/>
                <c:pt idx="0">
                  <c:v>2020</c:v>
                </c:pt>
                <c:pt idx="1">
                  <c:v>2021 (hasta septiembre)</c:v>
                </c:pt>
              </c:strCache>
            </c:strRef>
          </c:cat>
          <c:val>
            <c:numRef>
              <c:f>'Ayuda directa'!$R$5:$S$5</c:f>
              <c:numCache>
                <c:formatCode>#,##0</c:formatCode>
                <c:ptCount val="2"/>
                <c:pt idx="0">
                  <c:v>1115.2054874949929</c:v>
                </c:pt>
                <c:pt idx="1">
                  <c:v>2659.0170325593704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EC-41F5-96E9-2C84E6D1841E}"/>
            </c:ext>
          </c:extLst>
        </c:ser>
        <c:ser>
          <c:idx val="2"/>
          <c:order val="2"/>
          <c:tx>
            <c:strRef>
              <c:f>'Ayuda directa'!$Q$6</c:f>
              <c:strCache>
                <c:ptCount val="1"/>
                <c:pt idx="0">
                  <c:v>Fondo Pymes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'Ayuda directa'!$R$3:$S$3</c:f>
              <c:strCache>
                <c:ptCount val="2"/>
                <c:pt idx="0">
                  <c:v>2020</c:v>
                </c:pt>
                <c:pt idx="1">
                  <c:v>2021 (hasta septiembre)</c:v>
                </c:pt>
              </c:strCache>
            </c:strRef>
          </c:cat>
          <c:val>
            <c:numRef>
              <c:f>'Ayuda directa'!$R$6:$S$6</c:f>
              <c:numCache>
                <c:formatCode>#,##0</c:formatCode>
                <c:ptCount val="2"/>
                <c:pt idx="0">
                  <c:v>0</c:v>
                </c:pt>
                <c:pt idx="1">
                  <c:v>2084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EC-41F5-96E9-2C84E6D1841E}"/>
            </c:ext>
          </c:extLst>
        </c:ser>
        <c:ser>
          <c:idx val="3"/>
          <c:order val="3"/>
          <c:tx>
            <c:strRef>
              <c:f>'Ayuda directa'!$Q$7</c:f>
              <c:strCache>
                <c:ptCount val="1"/>
                <c:pt idx="0">
                  <c:v>Otros Bonos</c:v>
                </c:pt>
              </c:strCache>
            </c:strRef>
          </c:tx>
          <c:spPr>
            <a:solidFill>
              <a:srgbClr val="EF5FA7"/>
            </a:solidFill>
            <a:ln>
              <a:noFill/>
            </a:ln>
            <a:effectLst/>
          </c:spPr>
          <c:invertIfNegative val="0"/>
          <c:cat>
            <c:strRef>
              <c:f>'Ayuda directa'!$R$3:$S$3</c:f>
              <c:strCache>
                <c:ptCount val="2"/>
                <c:pt idx="0">
                  <c:v>2020</c:v>
                </c:pt>
                <c:pt idx="1">
                  <c:v>2021 (hasta septiembre)</c:v>
                </c:pt>
              </c:strCache>
            </c:strRef>
          </c:cat>
          <c:val>
            <c:numRef>
              <c:f>'Ayuda directa'!$R$7:$S$7</c:f>
              <c:numCache>
                <c:formatCode>#,##0</c:formatCode>
                <c:ptCount val="2"/>
                <c:pt idx="0">
                  <c:v>648.59929856938481</c:v>
                </c:pt>
                <c:pt idx="1">
                  <c:v>2028.0810789699572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EC-41F5-96E9-2C84E6D1841E}"/>
            </c:ext>
          </c:extLst>
        </c:ser>
        <c:ser>
          <c:idx val="4"/>
          <c:order val="4"/>
          <c:tx>
            <c:strRef>
              <c:f>'Ayuda directa'!$Q$8</c:f>
              <c:strCache>
                <c:ptCount val="1"/>
                <c:pt idx="0">
                  <c:v>Subsidios al Empleo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'Ayuda directa'!$R$3:$S$3</c:f>
              <c:strCache>
                <c:ptCount val="2"/>
                <c:pt idx="0">
                  <c:v>2020</c:v>
                </c:pt>
                <c:pt idx="1">
                  <c:v>2021 (hasta septiembre)</c:v>
                </c:pt>
              </c:strCache>
            </c:strRef>
          </c:cat>
          <c:val>
            <c:numRef>
              <c:f>'Ayuda directa'!$R$8:$S$8</c:f>
              <c:numCache>
                <c:formatCode>#,##0</c:formatCode>
                <c:ptCount val="2"/>
                <c:pt idx="0">
                  <c:v>550.56375089863866</c:v>
                </c:pt>
                <c:pt idx="1">
                  <c:v>1877.993596975271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EC-41F5-96E9-2C84E6D1841E}"/>
            </c:ext>
          </c:extLst>
        </c:ser>
        <c:ser>
          <c:idx val="5"/>
          <c:order val="5"/>
          <c:tx>
            <c:strRef>
              <c:f>'Ayuda directa'!$Q$9</c:f>
              <c:strCache>
                <c:ptCount val="1"/>
                <c:pt idx="0">
                  <c:v>Otros Apoyos Laborales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'Ayuda directa'!$R$3:$S$3</c:f>
              <c:strCache>
                <c:ptCount val="2"/>
                <c:pt idx="0">
                  <c:v>2020</c:v>
                </c:pt>
                <c:pt idx="1">
                  <c:v>2021 (hasta septiembre)</c:v>
                </c:pt>
              </c:strCache>
            </c:strRef>
          </c:cat>
          <c:val>
            <c:numRef>
              <c:f>'Ayuda directa'!$R$9:$S$9</c:f>
              <c:numCache>
                <c:formatCode>#,##0</c:formatCode>
                <c:ptCount val="2"/>
                <c:pt idx="0">
                  <c:v>224.99633195135908</c:v>
                </c:pt>
                <c:pt idx="1">
                  <c:v>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EC-41F5-96E9-2C84E6D184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4673424"/>
        <c:axId val="794683408"/>
      </c:barChart>
      <c:catAx>
        <c:axId val="794673424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794683408"/>
        <c:crosses val="autoZero"/>
        <c:auto val="1"/>
        <c:lblAlgn val="ctr"/>
        <c:lblOffset val="100"/>
        <c:noMultiLvlLbl val="0"/>
      </c:catAx>
      <c:valAx>
        <c:axId val="794683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794673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530583333333333"/>
          <c:y val="0.1230923076923077"/>
          <c:w val="0.7611661111111111"/>
          <c:h val="0.116787820512820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n-US" dirty="0" err="1" smtClean="0"/>
              <a:t>Ayudas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Indirectas</a:t>
            </a:r>
            <a:r>
              <a:rPr lang="en-US" dirty="0"/>
              <a:t>
</a:t>
            </a:r>
            <a:r>
              <a:rPr lang="en-US" sz="1200" b="0" dirty="0" smtClean="0"/>
              <a:t>(US$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millones</a:t>
            </a:r>
            <a:r>
              <a:rPr lang="en-US" sz="1200" b="0" dirty="0" smtClean="0"/>
              <a:t>)</a:t>
            </a:r>
            <a:endParaRPr lang="en-US" sz="1200" b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16277706820333757"/>
          <c:y val="0.29869658119658121"/>
          <c:w val="0.80377783550135928"/>
          <c:h val="0.627617948717948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'Ayuda Indirecta'!$L$4</c:f>
              <c:strCache>
                <c:ptCount val="1"/>
                <c:pt idx="0">
                  <c:v>Fogape Covid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'Ayuda Indirecta'!$M$3</c:f>
              <c:numCache>
                <c:formatCode>mmm\-yy</c:formatCode>
                <c:ptCount val="1"/>
                <c:pt idx="0">
                  <c:v>44348</c:v>
                </c:pt>
              </c:numCache>
            </c:numRef>
          </c:cat>
          <c:val>
            <c:numRef>
              <c:f>'Ayuda Indirecta'!$M$4</c:f>
              <c:numCache>
                <c:formatCode>#,##0</c:formatCode>
                <c:ptCount val="1"/>
                <c:pt idx="0">
                  <c:v>13770.170082299057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94-43DF-AE98-F3E92FDDAFA6}"/>
            </c:ext>
          </c:extLst>
        </c:ser>
        <c:ser>
          <c:idx val="1"/>
          <c:order val="1"/>
          <c:tx>
            <c:strRef>
              <c:f>'Ayuda Indirecta'!$L$5</c:f>
              <c:strCache>
                <c:ptCount val="1"/>
                <c:pt idx="0">
                  <c:v>Fogape Reactiva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'Ayuda Indirecta'!$M$3</c:f>
              <c:numCache>
                <c:formatCode>mmm\-yy</c:formatCode>
                <c:ptCount val="1"/>
                <c:pt idx="0">
                  <c:v>44348</c:v>
                </c:pt>
              </c:numCache>
            </c:numRef>
          </c:cat>
          <c:val>
            <c:numRef>
              <c:f>'Ayuda Indirecta'!$M$5</c:f>
              <c:numCache>
                <c:formatCode>#,##0</c:formatCode>
                <c:ptCount val="1"/>
                <c:pt idx="0">
                  <c:v>6057.1143836291849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94-43DF-AE98-F3E92FDDAFA6}"/>
            </c:ext>
          </c:extLst>
        </c:ser>
        <c:ser>
          <c:idx val="2"/>
          <c:order val="2"/>
          <c:tx>
            <c:strRef>
              <c:f>'Ayuda Indirecta'!$L$6</c:f>
              <c:strCache>
                <c:ptCount val="1"/>
                <c:pt idx="0">
                  <c:v>LPE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'Ayuda Indirecta'!$M$3</c:f>
              <c:numCache>
                <c:formatCode>mmm\-yy</c:formatCode>
                <c:ptCount val="1"/>
                <c:pt idx="0">
                  <c:v>44348</c:v>
                </c:pt>
              </c:numCache>
            </c:numRef>
          </c:cat>
          <c:val>
            <c:numRef>
              <c:f>'Ayuda Indirecta'!$M$6</c:f>
              <c:numCache>
                <c:formatCode>#,##0</c:formatCode>
                <c:ptCount val="1"/>
                <c:pt idx="0">
                  <c:v>1945.4163090128754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94-43DF-AE98-F3E92FDDAFA6}"/>
            </c:ext>
          </c:extLst>
        </c:ser>
        <c:ser>
          <c:idx val="3"/>
          <c:order val="3"/>
          <c:tx>
            <c:strRef>
              <c:f>'Ayuda Indirecta'!$L$7</c:f>
              <c:strCache>
                <c:ptCount val="1"/>
                <c:pt idx="0">
                  <c:v>Préstamos Solidarios Clase Media</c:v>
                </c:pt>
              </c:strCache>
            </c:strRef>
          </c:tx>
          <c:spPr>
            <a:solidFill>
              <a:srgbClr val="EF5FA7"/>
            </a:solidFill>
            <a:ln>
              <a:noFill/>
            </a:ln>
            <a:effectLst/>
          </c:spPr>
          <c:invertIfNegative val="0"/>
          <c:cat>
            <c:numRef>
              <c:f>'Ayuda Indirecta'!$M$3</c:f>
              <c:numCache>
                <c:formatCode>mmm\-yy</c:formatCode>
                <c:ptCount val="1"/>
                <c:pt idx="0">
                  <c:v>44348</c:v>
                </c:pt>
              </c:numCache>
            </c:numRef>
          </c:cat>
          <c:val>
            <c:numRef>
              <c:f>'Ayuda Indirecta'!$M$7</c:f>
              <c:numCache>
                <c:formatCode>#,##0</c:formatCode>
                <c:ptCount val="1"/>
                <c:pt idx="0">
                  <c:v>2146.6862580414877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94-43DF-AE98-F3E92FDDAFA6}"/>
            </c:ext>
          </c:extLst>
        </c:ser>
        <c:ser>
          <c:idx val="4"/>
          <c:order val="4"/>
          <c:tx>
            <c:strRef>
              <c:f>'Ayuda Indirecta'!$L$8</c:f>
              <c:strCache>
                <c:ptCount val="1"/>
                <c:pt idx="0">
                  <c:v>Préstamos Transportistas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cat>
            <c:numRef>
              <c:f>'Ayuda Indirecta'!$M$3</c:f>
              <c:numCache>
                <c:formatCode>mmm\-yy</c:formatCode>
                <c:ptCount val="1"/>
                <c:pt idx="0">
                  <c:v>44348</c:v>
                </c:pt>
              </c:numCache>
            </c:numRef>
          </c:cat>
          <c:val>
            <c:numRef>
              <c:f>'Ayuda Indirecta'!$M$8</c:f>
              <c:numCache>
                <c:formatCode>#,##0</c:formatCode>
                <c:ptCount val="1"/>
                <c:pt idx="0">
                  <c:v>27.680338055793992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94-43DF-AE98-F3E92FDDAFA6}"/>
            </c:ext>
          </c:extLst>
        </c:ser>
        <c:ser>
          <c:idx val="5"/>
          <c:order val="5"/>
          <c:tx>
            <c:strRef>
              <c:f>'Ayuda Indirecta'!$L$9</c:f>
              <c:strCache>
                <c:ptCount val="1"/>
                <c:pt idx="0">
                  <c:v>Préstamos RR.VV.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effectLst/>
          </c:spPr>
          <c:invertIfNegative val="0"/>
          <c:cat>
            <c:numRef>
              <c:f>'Ayuda Indirecta'!$M$3</c:f>
              <c:numCache>
                <c:formatCode>mmm\-yy</c:formatCode>
                <c:ptCount val="1"/>
                <c:pt idx="0">
                  <c:v>44348</c:v>
                </c:pt>
              </c:numCache>
            </c:numRef>
          </c:cat>
          <c:val>
            <c:numRef>
              <c:f>'Ayuda Indirecta'!$M$9</c:f>
              <c:numCache>
                <c:formatCode>#,##0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194-43DF-AE98-F3E92FDDAFA6}"/>
            </c:ext>
          </c:extLst>
        </c:ser>
        <c:ser>
          <c:idx val="6"/>
          <c:order val="6"/>
          <c:tx>
            <c:strRef>
              <c:f>'Ayuda Indirecta'!$L$10</c:f>
              <c:strCache>
                <c:ptCount val="1"/>
                <c:pt idx="0">
                  <c:v>Programas Corfo</c:v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  <a:effectLst/>
          </c:spPr>
          <c:invertIfNegative val="0"/>
          <c:cat>
            <c:numRef>
              <c:f>'Ayuda Indirecta'!$M$3</c:f>
              <c:numCache>
                <c:formatCode>mmm\-yy</c:formatCode>
                <c:ptCount val="1"/>
                <c:pt idx="0">
                  <c:v>44348</c:v>
                </c:pt>
              </c:numCache>
            </c:numRef>
          </c:cat>
          <c:val>
            <c:numRef>
              <c:f>'Ayuda Indirecta'!$M$10</c:f>
              <c:numCache>
                <c:formatCode>#,##0</c:formatCode>
                <c:ptCount val="1"/>
                <c:pt idx="0">
                  <c:v>3257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194-43DF-AE98-F3E92FDDAFA6}"/>
            </c:ext>
          </c:extLst>
        </c:ser>
        <c:ser>
          <c:idx val="7"/>
          <c:order val="7"/>
          <c:tx>
            <c:strRef>
              <c:f>'Ayuda Indirecta'!$L$11</c:f>
              <c:strCache>
                <c:ptCount val="1"/>
                <c:pt idx="0">
                  <c:v>Otros Fondos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'Ayuda Indirecta'!$M$3</c:f>
              <c:numCache>
                <c:formatCode>mmm\-yy</c:formatCode>
                <c:ptCount val="1"/>
                <c:pt idx="0">
                  <c:v>44348</c:v>
                </c:pt>
              </c:numCache>
            </c:numRef>
          </c:cat>
          <c:val>
            <c:numRef>
              <c:f>'Ayuda Indirecta'!$M$11</c:f>
              <c:numCache>
                <c:formatCode>#,##0</c:formatCode>
                <c:ptCount val="1"/>
                <c:pt idx="0">
                  <c:v>1692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194-43DF-AE98-F3E92FDDA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12113168"/>
        <c:axId val="812123984"/>
      </c:barChart>
      <c:dateAx>
        <c:axId val="812113168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812123984"/>
        <c:crosses val="autoZero"/>
        <c:auto val="1"/>
        <c:lblOffset val="100"/>
        <c:baseTimeUnit val="days"/>
      </c:dateAx>
      <c:valAx>
        <c:axId val="812123984"/>
        <c:scaling>
          <c:orientation val="minMax"/>
          <c:max val="3000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812113168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1230923076923077"/>
          <c:w val="1"/>
          <c:h val="0.157073931623931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 sz="1250" dirty="0"/>
              <a:t>Estimaciones</a:t>
            </a:r>
            <a:r>
              <a:rPr lang="es-CL" sz="1250" baseline="0" dirty="0"/>
              <a:t> de Crecimiento - EEE</a:t>
            </a:r>
            <a:r>
              <a:rPr lang="es-CL" dirty="0"/>
              <a:t>
</a:t>
            </a:r>
            <a:r>
              <a:rPr lang="es-CL" sz="1200" b="0" dirty="0"/>
              <a:t>(</a:t>
            </a:r>
            <a:r>
              <a:rPr lang="es-CL" sz="1200" b="0" dirty="0" err="1"/>
              <a:t>var</a:t>
            </a:r>
            <a:r>
              <a:rPr lang="es-CL" sz="1200" b="0" dirty="0"/>
              <a:t>. % a/a)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'Crecimiento IPoM'!$K$5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'Crecimiento IPoM'!$E$6:$E$17</c:f>
              <c:strCache>
                <c:ptCount val="12"/>
                <c:pt idx="0">
                  <c:v>t</c:v>
                </c:pt>
                <c:pt idx="1">
                  <c:v>t+1</c:v>
                </c:pt>
                <c:pt idx="2">
                  <c:v>t+2</c:v>
                </c:pt>
                <c:pt idx="3">
                  <c:v>t+3</c:v>
                </c:pt>
                <c:pt idx="4">
                  <c:v>t+4</c:v>
                </c:pt>
                <c:pt idx="5">
                  <c:v>t+5</c:v>
                </c:pt>
                <c:pt idx="6">
                  <c:v>t+6</c:v>
                </c:pt>
                <c:pt idx="7">
                  <c:v>t+7</c:v>
                </c:pt>
                <c:pt idx="8">
                  <c:v>t+8</c:v>
                </c:pt>
                <c:pt idx="9">
                  <c:v>t+9</c:v>
                </c:pt>
                <c:pt idx="10">
                  <c:v>t+10</c:v>
                </c:pt>
                <c:pt idx="11">
                  <c:v>t+11</c:v>
                </c:pt>
              </c:strCache>
            </c:strRef>
          </c:cat>
          <c:val>
            <c:numRef>
              <c:f>'Crecimiento IPoM'!$K$6:$K$17</c:f>
              <c:numCache>
                <c:formatCode>General</c:formatCode>
                <c:ptCount val="12"/>
                <c:pt idx="0">
                  <c:v>3.8</c:v>
                </c:pt>
                <c:pt idx="1">
                  <c:v>3.9</c:v>
                </c:pt>
                <c:pt idx="2">
                  <c:v>3.7</c:v>
                </c:pt>
                <c:pt idx="3">
                  <c:v>3.5</c:v>
                </c:pt>
                <c:pt idx="4">
                  <c:v>3.4</c:v>
                </c:pt>
                <c:pt idx="5">
                  <c:v>3.3</c:v>
                </c:pt>
                <c:pt idx="6">
                  <c:v>3.1</c:v>
                </c:pt>
                <c:pt idx="7">
                  <c:v>1.5</c:v>
                </c:pt>
                <c:pt idx="8">
                  <c:v>1.2</c:v>
                </c:pt>
                <c:pt idx="9">
                  <c:v>-4.8</c:v>
                </c:pt>
                <c:pt idx="10">
                  <c:v>-5.5</c:v>
                </c:pt>
                <c:pt idx="11" formatCode="0.0">
                  <c:v>-5.8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67-436E-8A61-5ACC1ECD98F8}"/>
            </c:ext>
          </c:extLst>
        </c:ser>
        <c:ser>
          <c:idx val="1"/>
          <c:order val="1"/>
          <c:tx>
            <c:strRef>
              <c:f>'Crecimiento IPoM'!$L$5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3.2925925925925928E-2"/>
                  <c:y val="-0.1383974358974358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</a:defRPr>
                    </a:pPr>
                    <a:r>
                      <a:rPr lang="en-US" b="1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junio 2020:</a:t>
                    </a:r>
                  </a:p>
                  <a:p>
                    <a:pPr>
                      <a:defRPr b="1"/>
                    </a:pPr>
                    <a:r>
                      <a:rPr lang="en-US" b="1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3,8%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667-436E-8A61-5ACC1ECD98F8}"/>
                </c:ext>
              </c:extLst>
            </c:dLbl>
            <c:dLbl>
              <c:idx val="9"/>
              <c:layout>
                <c:manualLayout>
                  <c:x val="-3.057407407407416E-2"/>
                  <c:y val="-2.98504273504273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Helvetica"/>
                        <a:ea typeface="Helvetica"/>
                        <a:cs typeface="Helvetica"/>
                      </a:defRPr>
                    </a:pPr>
                    <a:r>
                      <a:rPr lang="en-US" b="1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junio 2021: 7,0%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Helvetica"/>
                      <a:ea typeface="Helvetica"/>
                      <a:cs typeface="Helvetica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667-436E-8A61-5ACC1ECD98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'Crecimiento IPoM'!$E$6:$E$17</c:f>
              <c:strCache>
                <c:ptCount val="12"/>
                <c:pt idx="0">
                  <c:v>t</c:v>
                </c:pt>
                <c:pt idx="1">
                  <c:v>t+1</c:v>
                </c:pt>
                <c:pt idx="2">
                  <c:v>t+2</c:v>
                </c:pt>
                <c:pt idx="3">
                  <c:v>t+3</c:v>
                </c:pt>
                <c:pt idx="4">
                  <c:v>t+4</c:v>
                </c:pt>
                <c:pt idx="5">
                  <c:v>t+5</c:v>
                </c:pt>
                <c:pt idx="6">
                  <c:v>t+6</c:v>
                </c:pt>
                <c:pt idx="7">
                  <c:v>t+7</c:v>
                </c:pt>
                <c:pt idx="8">
                  <c:v>t+8</c:v>
                </c:pt>
                <c:pt idx="9">
                  <c:v>t+9</c:v>
                </c:pt>
                <c:pt idx="10">
                  <c:v>t+10</c:v>
                </c:pt>
                <c:pt idx="11">
                  <c:v>t+11</c:v>
                </c:pt>
              </c:strCache>
            </c:strRef>
          </c:cat>
          <c:val>
            <c:numRef>
              <c:f>'Crecimiento IPoM'!$L$6:$L$17</c:f>
              <c:numCache>
                <c:formatCode>General</c:formatCode>
                <c:ptCount val="12"/>
                <c:pt idx="0">
                  <c:v>3.5</c:v>
                </c:pt>
                <c:pt idx="1">
                  <c:v>3.3</c:v>
                </c:pt>
                <c:pt idx="2">
                  <c:v>3.3</c:v>
                </c:pt>
                <c:pt idx="3">
                  <c:v>2.5</c:v>
                </c:pt>
                <c:pt idx="4">
                  <c:v>2.1</c:v>
                </c:pt>
                <c:pt idx="5">
                  <c:v>3.8</c:v>
                </c:pt>
                <c:pt idx="6">
                  <c:v>4.5</c:v>
                </c:pt>
                <c:pt idx="7" formatCode="0.0">
                  <c:v>4.7</c:v>
                </c:pt>
                <c:pt idx="8">
                  <c:v>5.3</c:v>
                </c:pt>
                <c:pt idx="9" formatCode="0.0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667-436E-8A61-5ACC1ECD98F8}"/>
            </c:ext>
          </c:extLst>
        </c:ser>
        <c:ser>
          <c:idx val="2"/>
          <c:order val="2"/>
          <c:tx>
            <c:strRef>
              <c:f>'Crecimiento IPoM'!$M$5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6.3500000000000001E-2"/>
                  <c:y val="4.8846153846153796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3,1%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667-436E-8A61-5ACC1ECD98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'Crecimiento IPoM'!$E$6:$E$17</c:f>
              <c:strCache>
                <c:ptCount val="12"/>
                <c:pt idx="0">
                  <c:v>t</c:v>
                </c:pt>
                <c:pt idx="1">
                  <c:v>t+1</c:v>
                </c:pt>
                <c:pt idx="2">
                  <c:v>t+2</c:v>
                </c:pt>
                <c:pt idx="3">
                  <c:v>t+3</c:v>
                </c:pt>
                <c:pt idx="4">
                  <c:v>t+4</c:v>
                </c:pt>
                <c:pt idx="5">
                  <c:v>t+5</c:v>
                </c:pt>
                <c:pt idx="6">
                  <c:v>t+6</c:v>
                </c:pt>
                <c:pt idx="7">
                  <c:v>t+7</c:v>
                </c:pt>
                <c:pt idx="8">
                  <c:v>t+8</c:v>
                </c:pt>
                <c:pt idx="9">
                  <c:v>t+9</c:v>
                </c:pt>
                <c:pt idx="10">
                  <c:v>t+10</c:v>
                </c:pt>
                <c:pt idx="11">
                  <c:v>t+11</c:v>
                </c:pt>
              </c:strCache>
            </c:strRef>
          </c:cat>
          <c:val>
            <c:numRef>
              <c:f>'Crecimiento IPoM'!$M$6:$M$17</c:f>
              <c:numCache>
                <c:formatCode>General</c:formatCode>
                <c:ptCount val="12"/>
                <c:pt idx="0">
                  <c:v>2.5</c:v>
                </c:pt>
                <c:pt idx="1">
                  <c:v>3.2</c:v>
                </c:pt>
                <c:pt idx="2">
                  <c:v>3</c:v>
                </c:pt>
                <c:pt idx="3">
                  <c:v>3</c:v>
                </c:pt>
                <c:pt idx="4">
                  <c:v>3.5</c:v>
                </c:pt>
                <c:pt idx="5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667-436E-8A61-5ACC1ECD98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8517680"/>
        <c:axId val="938518512"/>
      </c:lineChart>
      <c:catAx>
        <c:axId val="938517680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938518512"/>
        <c:crosses val="autoZero"/>
        <c:auto val="1"/>
        <c:lblAlgn val="ctr"/>
        <c:lblOffset val="100"/>
        <c:noMultiLvlLbl val="0"/>
      </c:catAx>
      <c:valAx>
        <c:axId val="93851851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93851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/>
              <a:t>Cobertura nacional</a:t>
            </a:r>
            <a:r>
              <a:rPr lang="es-CL" baseline="0"/>
              <a:t> promedio</a:t>
            </a:r>
            <a:r>
              <a:rPr lang="es-CL"/>
              <a:t>
</a:t>
            </a:r>
            <a:r>
              <a:rPr lang="es-CL" sz="1200" b="0"/>
              <a:t>(% población)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Graph1!$B$1</c:f>
              <c:strCache>
                <c:ptCount val="1"/>
                <c:pt idx="0">
                  <c:v>Cobertura promedio de la población (%) (1) (2) (5)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C8-4E21-B44B-B745C42834D1}"/>
              </c:ext>
            </c:extLst>
          </c:dPt>
          <c:dLbls>
            <c:dLbl>
              <c:idx val="1"/>
              <c:layout>
                <c:manualLayout>
                  <c:x val="-2.1558392930913854E-17"/>
                  <c:y val="1.0854700854700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DC8-4E21-B44B-B745C42834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Graph1!$A$2:$A$12</c:f>
              <c:strCache>
                <c:ptCount val="11"/>
                <c:pt idx="0">
                  <c:v>USA</c:v>
                </c:pt>
                <c:pt idx="1">
                  <c:v>CHI</c:v>
                </c:pt>
                <c:pt idx="2">
                  <c:v>BRA</c:v>
                </c:pt>
                <c:pt idx="3">
                  <c:v>PER</c:v>
                </c:pt>
                <c:pt idx="4">
                  <c:v>BOL</c:v>
                </c:pt>
                <c:pt idx="5">
                  <c:v>COL</c:v>
                </c:pt>
                <c:pt idx="6">
                  <c:v>ECU</c:v>
                </c:pt>
                <c:pt idx="7">
                  <c:v>PAR</c:v>
                </c:pt>
                <c:pt idx="8">
                  <c:v>ARG</c:v>
                </c:pt>
                <c:pt idx="9">
                  <c:v>URU</c:v>
                </c:pt>
                <c:pt idx="10">
                  <c:v>MEX</c:v>
                </c:pt>
              </c:strCache>
            </c:strRef>
          </c:cat>
          <c:val>
            <c:numRef>
              <c:f>Graph1!$B$2:$B$12</c:f>
              <c:numCache>
                <c:formatCode>0%</c:formatCode>
                <c:ptCount val="11"/>
                <c:pt idx="0">
                  <c:v>0.46354166666666663</c:v>
                </c:pt>
                <c:pt idx="1">
                  <c:v>0.3784010600587811</c:v>
                </c:pt>
                <c:pt idx="2">
                  <c:v>0.26976190476190476</c:v>
                </c:pt>
                <c:pt idx="3">
                  <c:v>0.22291666666666668</c:v>
                </c:pt>
                <c:pt idx="4">
                  <c:v>0.21388888888888891</c:v>
                </c:pt>
                <c:pt idx="5">
                  <c:v>0.18798828125</c:v>
                </c:pt>
                <c:pt idx="6">
                  <c:v>0.16</c:v>
                </c:pt>
                <c:pt idx="7">
                  <c:v>0.15972222222222221</c:v>
                </c:pt>
                <c:pt idx="8">
                  <c:v>0.12717391304347828</c:v>
                </c:pt>
                <c:pt idx="9">
                  <c:v>9.6300000000000011E-2</c:v>
                </c:pt>
                <c:pt idx="1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C8-4E21-B44B-B745C42834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6702944"/>
        <c:axId val="856704192"/>
      </c:barChart>
      <c:catAx>
        <c:axId val="856702944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856704192"/>
        <c:crosses val="autoZero"/>
        <c:auto val="1"/>
        <c:lblAlgn val="ctr"/>
        <c:lblOffset val="100"/>
        <c:noMultiLvlLbl val="0"/>
      </c:catAx>
      <c:valAx>
        <c:axId val="85670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85670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 sz="1250" dirty="0"/>
              <a:t>Transferencia</a:t>
            </a:r>
            <a:r>
              <a:rPr lang="es-CL" sz="1250" baseline="0" dirty="0"/>
              <a:t> promedio por beneficiario</a:t>
            </a:r>
            <a:r>
              <a:rPr lang="es-CL" dirty="0"/>
              <a:t>
</a:t>
            </a:r>
            <a:r>
              <a:rPr lang="es-CL" sz="1200" b="0" dirty="0"/>
              <a:t>(% PIB per cápita en USD)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Graph2!$B$1</c:f>
              <c:strCache>
                <c:ptCount val="1"/>
                <c:pt idx="0">
                  <c:v>Monto acumulado  por beneficiario (% PIB per cápita) (1) (3) (5)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12-4D80-A3F6-12375910ABD1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612-4D80-A3F6-12375910AB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Graph2!$A$2:$A$12</c:f>
              <c:strCache>
                <c:ptCount val="11"/>
                <c:pt idx="0">
                  <c:v>CHI</c:v>
                </c:pt>
                <c:pt idx="1">
                  <c:v>BRA</c:v>
                </c:pt>
                <c:pt idx="2">
                  <c:v>PAR</c:v>
                </c:pt>
                <c:pt idx="3">
                  <c:v>ARG</c:v>
                </c:pt>
                <c:pt idx="4">
                  <c:v>USA</c:v>
                </c:pt>
                <c:pt idx="5">
                  <c:v>MEX</c:v>
                </c:pt>
                <c:pt idx="6">
                  <c:v>PER</c:v>
                </c:pt>
                <c:pt idx="7">
                  <c:v>COL</c:v>
                </c:pt>
                <c:pt idx="8">
                  <c:v>BOL</c:v>
                </c:pt>
                <c:pt idx="9">
                  <c:v>URU</c:v>
                </c:pt>
                <c:pt idx="10">
                  <c:v>ECU</c:v>
                </c:pt>
              </c:strCache>
            </c:strRef>
          </c:cat>
          <c:val>
            <c:numRef>
              <c:f>Graph2!$B$2:$B$12</c:f>
              <c:numCache>
                <c:formatCode>0%</c:formatCode>
                <c:ptCount val="11"/>
                <c:pt idx="0">
                  <c:v>0.18445471136665956</c:v>
                </c:pt>
                <c:pt idx="1">
                  <c:v>0.13361692608671438</c:v>
                </c:pt>
                <c:pt idx="2">
                  <c:v>7.8233297138068508E-2</c:v>
                </c:pt>
                <c:pt idx="3">
                  <c:v>7.0597083179070999E-2</c:v>
                </c:pt>
                <c:pt idx="4">
                  <c:v>4.7937490322597628E-2</c:v>
                </c:pt>
                <c:pt idx="5">
                  <c:v>4.6486466103834605E-2</c:v>
                </c:pt>
                <c:pt idx="6">
                  <c:v>4.5439779170509516E-2</c:v>
                </c:pt>
                <c:pt idx="7">
                  <c:v>4.0784932652393004E-2</c:v>
                </c:pt>
                <c:pt idx="8">
                  <c:v>3.7538918918097498E-2</c:v>
                </c:pt>
                <c:pt idx="9">
                  <c:v>1.3013417212795359E-2</c:v>
                </c:pt>
                <c:pt idx="10">
                  <c:v>5.0707626319751861E-3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12-4D80-A3F6-12375910A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5410272"/>
        <c:axId val="975405280"/>
      </c:barChart>
      <c:catAx>
        <c:axId val="975410272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975405280"/>
        <c:crosses val="autoZero"/>
        <c:auto val="1"/>
        <c:lblAlgn val="ctr"/>
        <c:lblOffset val="100"/>
        <c:noMultiLvlLbl val="0"/>
      </c:catAx>
      <c:valAx>
        <c:axId val="97540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97541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 sz="1350" dirty="0"/>
              <a:t>Duración total programas de apoyo</a:t>
            </a:r>
            <a:r>
              <a:rPr lang="es-CL" dirty="0"/>
              <a:t>
</a:t>
            </a:r>
            <a:r>
              <a:rPr lang="es-CL" sz="1200" b="0" dirty="0"/>
              <a:t>(todos los programas,</a:t>
            </a:r>
            <a:r>
              <a:rPr lang="es-CL" sz="1200" b="0" baseline="0" dirty="0"/>
              <a:t> </a:t>
            </a:r>
            <a:r>
              <a:rPr lang="es-CL" sz="1200" b="0" dirty="0"/>
              <a:t>número de meses)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Graph3!$B$1</c:f>
              <c:strCache>
                <c:ptCount val="1"/>
                <c:pt idx="0">
                  <c:v>Cantidad de meses en el que todos los programas ha realizado pagos (1) (4) (5)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B7-48E0-8BFF-CD6BC18523CB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0B7-48E0-8BFF-CD6BC18523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Graph3!$A$2:$A$12</c:f>
              <c:strCache>
                <c:ptCount val="11"/>
                <c:pt idx="0">
                  <c:v>CHI</c:v>
                </c:pt>
                <c:pt idx="1">
                  <c:v>COL</c:v>
                </c:pt>
                <c:pt idx="2">
                  <c:v>BRA</c:v>
                </c:pt>
                <c:pt idx="3">
                  <c:v>URU</c:v>
                </c:pt>
                <c:pt idx="4">
                  <c:v>PAR</c:v>
                </c:pt>
                <c:pt idx="5">
                  <c:v>PER</c:v>
                </c:pt>
                <c:pt idx="6">
                  <c:v>ARG</c:v>
                </c:pt>
                <c:pt idx="7">
                  <c:v>USA</c:v>
                </c:pt>
                <c:pt idx="8">
                  <c:v>BOL</c:v>
                </c:pt>
                <c:pt idx="9">
                  <c:v>ECU</c:v>
                </c:pt>
                <c:pt idx="10">
                  <c:v>MEX</c:v>
                </c:pt>
              </c:strCache>
            </c:strRef>
          </c:cat>
          <c:val>
            <c:numRef>
              <c:f>Graph3!$B$2:$B$12</c:f>
              <c:numCache>
                <c:formatCode>General</c:formatCode>
                <c:ptCount val="11"/>
                <c:pt idx="0">
                  <c:v>18</c:v>
                </c:pt>
                <c:pt idx="1">
                  <c:v>16</c:v>
                </c:pt>
                <c:pt idx="2">
                  <c:v>13</c:v>
                </c:pt>
                <c:pt idx="3">
                  <c:v>9</c:v>
                </c:pt>
                <c:pt idx="4">
                  <c:v>6</c:v>
                </c:pt>
                <c:pt idx="5">
                  <c:v>6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B7-48E0-8BFF-CD6BC1852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0602672"/>
        <c:axId val="1120607248"/>
      </c:barChart>
      <c:catAx>
        <c:axId val="1120602672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120607248"/>
        <c:crosses val="autoZero"/>
        <c:auto val="1"/>
        <c:lblAlgn val="ctr"/>
        <c:lblOffset val="100"/>
        <c:noMultiLvlLbl val="0"/>
      </c:catAx>
      <c:valAx>
        <c:axId val="112060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12060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 sz="1350" dirty="0"/>
              <a:t>Ejecución Presupuestaria hasta abril</a:t>
            </a:r>
            <a:r>
              <a:rPr lang="es-CL" dirty="0"/>
              <a:t>
</a:t>
            </a:r>
            <a:r>
              <a:rPr lang="es-CL" sz="1200" b="0" dirty="0"/>
              <a:t>(% avance sobre Ley Aprobada)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'ejecucion pub'!$C$3</c:f>
              <c:strCache>
                <c:ptCount val="1"/>
                <c:pt idx="0">
                  <c:v>Gto Pptario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B9C-486E-924D-6E24023FB1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'ejecucion pub'!$B$4:$B$12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'ejecucion pub'!$C$4:$C$12</c:f>
              <c:numCache>
                <c:formatCode>0.0%</c:formatCode>
                <c:ptCount val="9"/>
                <c:pt idx="0">
                  <c:v>0.28486342885575672</c:v>
                </c:pt>
                <c:pt idx="1">
                  <c:v>0.29564126009581065</c:v>
                </c:pt>
                <c:pt idx="2">
                  <c:v>0.2944986785582609</c:v>
                </c:pt>
                <c:pt idx="3">
                  <c:v>0.29238977898890972</c:v>
                </c:pt>
                <c:pt idx="4">
                  <c:v>0.30361241890312507</c:v>
                </c:pt>
                <c:pt idx="5">
                  <c:v>0.30581440219850653</c:v>
                </c:pt>
                <c:pt idx="6">
                  <c:v>0.30353178531466035</c:v>
                </c:pt>
                <c:pt idx="7">
                  <c:v>0.30920450098582464</c:v>
                </c:pt>
                <c:pt idx="8">
                  <c:v>0.36497208685476712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9C-486E-924D-6E24023FB1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872032"/>
        <c:axId val="61869536"/>
      </c:barChart>
      <c:lineChart>
        <c:grouping val="standard"/>
        <c:varyColors val="0"/>
        <c:ser>
          <c:idx val="1"/>
          <c:order val="1"/>
          <c:tx>
            <c:strRef>
              <c:f>'ejecucion pub'!$D$3</c:f>
              <c:strCache>
                <c:ptCount val="1"/>
                <c:pt idx="0">
                  <c:v>Prom 2013-20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7.3559499224999617E-2"/>
                  <c:y val="-3.38395818897758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C00000"/>
                      </a:solidFill>
                      <a:latin typeface="Helvetica"/>
                      <a:ea typeface="Helvetica"/>
                      <a:cs typeface="Helvetica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87748303148217"/>
                      <c:h val="3.76248960495082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B9C-486E-924D-6E24023FB1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C00000"/>
                    </a:solidFill>
                    <a:latin typeface="Helvetica"/>
                    <a:ea typeface="Helvetica"/>
                    <a:cs typeface="Helvetica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'ejecucion pub'!$B$4:$B$12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'ejecucion pub'!$D$4:$D$12</c:f>
              <c:numCache>
                <c:formatCode>0%</c:formatCode>
                <c:ptCount val="9"/>
                <c:pt idx="0">
                  <c:v>0.29869453173760685</c:v>
                </c:pt>
                <c:pt idx="1">
                  <c:v>0.29869453173760685</c:v>
                </c:pt>
                <c:pt idx="2">
                  <c:v>0.29869453173760685</c:v>
                </c:pt>
                <c:pt idx="3">
                  <c:v>0.29869453173760685</c:v>
                </c:pt>
                <c:pt idx="4">
                  <c:v>0.29869453173760685</c:v>
                </c:pt>
                <c:pt idx="5">
                  <c:v>0.29869453173760685</c:v>
                </c:pt>
                <c:pt idx="6">
                  <c:v>0.29869453173760685</c:v>
                </c:pt>
                <c:pt idx="7">
                  <c:v>0.29869453173760685</c:v>
                </c:pt>
                <c:pt idx="8">
                  <c:v>0.29869453173760685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B9C-486E-924D-6E24023FB1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872032"/>
        <c:axId val="61869536"/>
      </c:lineChart>
      <c:catAx>
        <c:axId val="618720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61869536"/>
        <c:crosses val="autoZero"/>
        <c:auto val="1"/>
        <c:lblAlgn val="ctr"/>
        <c:lblOffset val="100"/>
        <c:noMultiLvlLbl val="0"/>
      </c:catAx>
      <c:valAx>
        <c:axId val="61869536"/>
        <c:scaling>
          <c:orientation val="minMax"/>
          <c:min val="0.2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6187203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 sz="1250" dirty="0"/>
              <a:t>Ejecución Inversión Pública hasta abril</a:t>
            </a:r>
            <a:r>
              <a:rPr lang="es-CL" dirty="0"/>
              <a:t>
</a:t>
            </a:r>
            <a:r>
              <a:rPr lang="es-CL" sz="1200" b="0" dirty="0"/>
              <a:t>(% avance sobre Ley Aprobada)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'ejecucion inversión'!$C$3</c:f>
              <c:strCache>
                <c:ptCount val="1"/>
                <c:pt idx="0">
                  <c:v>Inversión Pública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738-44C3-B0F1-F8AC2AD54857}"/>
                </c:ext>
              </c:extLst>
            </c:dLbl>
            <c:dLbl>
              <c:idx val="8"/>
              <c:layout>
                <c:manualLayout>
                  <c:x val="1.8814814814814815E-2"/>
                  <c:y val="-1.3568376068376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738-44C3-B0F1-F8AC2AD548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'ejecucion inversión'!$B$4:$B$12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'ejecucion inversión'!$C$4:$C$12</c:f>
              <c:numCache>
                <c:formatCode>0.0%</c:formatCode>
                <c:ptCount val="9"/>
                <c:pt idx="0">
                  <c:v>0.22881905015765969</c:v>
                </c:pt>
                <c:pt idx="1">
                  <c:v>0.25412996772829599</c:v>
                </c:pt>
                <c:pt idx="2">
                  <c:v>0.22979418679541866</c:v>
                </c:pt>
                <c:pt idx="3">
                  <c:v>0.24114835009341271</c:v>
                </c:pt>
                <c:pt idx="4">
                  <c:v>0.25036254998449564</c:v>
                </c:pt>
                <c:pt idx="5">
                  <c:v>0.25066231626985541</c:v>
                </c:pt>
                <c:pt idx="6">
                  <c:v>0.24084971185729909</c:v>
                </c:pt>
                <c:pt idx="7">
                  <c:v>0.21745363381099342</c:v>
                </c:pt>
                <c:pt idx="8">
                  <c:v>0.23392071274496465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38-44C3-B0F1-F8AC2AD548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872032"/>
        <c:axId val="61869536"/>
      </c:barChart>
      <c:lineChart>
        <c:grouping val="standard"/>
        <c:varyColors val="0"/>
        <c:ser>
          <c:idx val="1"/>
          <c:order val="1"/>
          <c:tx>
            <c:strRef>
              <c:f>'ejecucion inversión'!$D$3</c:f>
              <c:strCache>
                <c:ptCount val="1"/>
                <c:pt idx="0">
                  <c:v>Prom 2013-20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3.9981481481481479E-2"/>
                  <c:y val="-4.07051282051282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B050"/>
                      </a:solidFill>
                      <a:latin typeface="Helvetica"/>
                      <a:ea typeface="Helvetica"/>
                      <a:cs typeface="Helvetica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738-44C3-B0F1-F8AC2AD548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'ejecucion inversión'!$B$4:$B$12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'ejecucion inversión'!$D$4:$D$12</c:f>
              <c:numCache>
                <c:formatCode>0%</c:formatCode>
                <c:ptCount val="9"/>
                <c:pt idx="0">
                  <c:v>0.23915247083717883</c:v>
                </c:pt>
                <c:pt idx="1">
                  <c:v>0.23915247083717883</c:v>
                </c:pt>
                <c:pt idx="2">
                  <c:v>0.23915247083717883</c:v>
                </c:pt>
                <c:pt idx="3">
                  <c:v>0.23915247083717883</c:v>
                </c:pt>
                <c:pt idx="4">
                  <c:v>0.23915247083717883</c:v>
                </c:pt>
                <c:pt idx="5">
                  <c:v>0.23915247083717883</c:v>
                </c:pt>
                <c:pt idx="6">
                  <c:v>0.23915247083717883</c:v>
                </c:pt>
                <c:pt idx="7">
                  <c:v>0.23915247083717883</c:v>
                </c:pt>
                <c:pt idx="8">
                  <c:v>0.23915247083717883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738-44C3-B0F1-F8AC2AD548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872032"/>
        <c:axId val="61869536"/>
      </c:lineChart>
      <c:catAx>
        <c:axId val="618720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61869536"/>
        <c:crosses val="autoZero"/>
        <c:auto val="1"/>
        <c:lblAlgn val="ctr"/>
        <c:lblOffset val="100"/>
        <c:noMultiLvlLbl val="0"/>
      </c:catAx>
      <c:valAx>
        <c:axId val="61869536"/>
        <c:scaling>
          <c:orientation val="minMax"/>
          <c:max val="0.26"/>
          <c:min val="0.14000000000000001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61872032"/>
        <c:crosses val="autoZero"/>
        <c:crossBetween val="between"/>
        <c:majorUnit val="4.0000000000000008E-2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n-US" dirty="0" err="1"/>
              <a:t>Inversión</a:t>
            </a:r>
            <a:r>
              <a:rPr lang="en-US" dirty="0"/>
              <a:t> </a:t>
            </a:r>
            <a:r>
              <a:rPr lang="en-US" dirty="0" err="1"/>
              <a:t>Pública</a:t>
            </a:r>
            <a:r>
              <a:rPr lang="en-US" dirty="0"/>
              <a:t>
</a:t>
            </a:r>
            <a:r>
              <a:rPr lang="en-US" sz="1200" b="0" dirty="0"/>
              <a:t>(var. </a:t>
            </a:r>
            <a:r>
              <a:rPr lang="en-US" sz="1200" b="0" dirty="0" smtClean="0"/>
              <a:t>%, a/a real)</a:t>
            </a:r>
            <a:endParaRPr lang="en-US" sz="1200" b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'gasto capital'!$J$14</c:f>
              <c:strCache>
                <c:ptCount val="1"/>
                <c:pt idx="0">
                  <c:v>real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DF1-4862-98B7-089A87C2B30B}"/>
                </c:ext>
              </c:extLst>
            </c:dLbl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DF1-4862-98B7-089A87C2B30B}"/>
                </c:ext>
              </c:extLst>
            </c:dLbl>
            <c:dLbl>
              <c:idx val="1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DF1-4862-98B7-089A87C2B30B}"/>
                </c:ext>
              </c:extLst>
            </c:dLbl>
            <c:dLbl>
              <c:idx val="1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DF1-4862-98B7-089A87C2B3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'gasto capital'!$I$15:$I$30</c:f>
              <c:numCache>
                <c:formatCode>mmm\-yy</c:formatCode>
                <c:ptCount val="16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</c:numCache>
            </c:numRef>
          </c:cat>
          <c:val>
            <c:numRef>
              <c:f>'gasto capital'!$J$15:$J$30</c:f>
              <c:numCache>
                <c:formatCode>0%</c:formatCode>
                <c:ptCount val="16"/>
                <c:pt idx="0">
                  <c:v>-0.24919848678944267</c:v>
                </c:pt>
                <c:pt idx="1">
                  <c:v>-0.16971137131698888</c:v>
                </c:pt>
                <c:pt idx="2">
                  <c:v>-1.6564635577709597E-2</c:v>
                </c:pt>
                <c:pt idx="3">
                  <c:v>0.13775552703200455</c:v>
                </c:pt>
                <c:pt idx="4">
                  <c:v>-0.22767005473592627</c:v>
                </c:pt>
                <c:pt idx="5">
                  <c:v>9.207804751014681E-4</c:v>
                </c:pt>
                <c:pt idx="6">
                  <c:v>-0.1283944137038906</c:v>
                </c:pt>
                <c:pt idx="7">
                  <c:v>-0.16298656965376157</c:v>
                </c:pt>
                <c:pt idx="8">
                  <c:v>-0.12230015125213789</c:v>
                </c:pt>
                <c:pt idx="9">
                  <c:v>-5.8645554908627995E-2</c:v>
                </c:pt>
                <c:pt idx="10">
                  <c:v>-0.10156716394136622</c:v>
                </c:pt>
                <c:pt idx="11">
                  <c:v>-7.4060563573306371E-2</c:v>
                </c:pt>
                <c:pt idx="12">
                  <c:v>-0.13999432174951054</c:v>
                </c:pt>
                <c:pt idx="13">
                  <c:v>0.19009599332432292</c:v>
                </c:pt>
                <c:pt idx="14">
                  <c:v>0.1270417111771498</c:v>
                </c:pt>
                <c:pt idx="15">
                  <c:v>-5.5681219020167871E-2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F1-4862-98B7-089A87C2B3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754960"/>
        <c:axId val="56755376"/>
      </c:barChart>
      <c:dateAx>
        <c:axId val="56754960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56755376"/>
        <c:crosses val="autoZero"/>
        <c:auto val="1"/>
        <c:lblOffset val="100"/>
        <c:baseTimeUnit val="months"/>
        <c:majorUnit val="3"/>
        <c:majorTimeUnit val="months"/>
      </c:dateAx>
      <c:valAx>
        <c:axId val="56755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5675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ES" dirty="0"/>
              <a:t>Estimación Inversión 2021
</a:t>
            </a:r>
            <a:r>
              <a:rPr lang="es-ES" sz="1200" b="0" dirty="0" smtClean="0"/>
              <a:t>(</a:t>
            </a:r>
            <a:r>
              <a:rPr lang="es-ES" sz="1200" b="0" dirty="0" err="1" smtClean="0"/>
              <a:t>var</a:t>
            </a:r>
            <a:r>
              <a:rPr lang="es-ES" sz="1200" b="0" dirty="0" smtClean="0"/>
              <a:t>. % a/a)</a:t>
            </a:r>
            <a:endParaRPr lang="es-ES" sz="1200" b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Hoja2!$B$1</c:f>
              <c:strCache>
                <c:ptCount val="1"/>
                <c:pt idx="0">
                  <c:v>EEE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16"/>
              <c:layout>
                <c:manualLayout>
                  <c:x val="-7.0555555555555554E-3"/>
                  <c:y val="-2.89568967161178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14D-4B1C-A3A0-1E026422B3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Hoja2!$A$2:$A$18</c:f>
              <c:numCache>
                <c:formatCode>mmm\.yyyy</c:formatCode>
                <c:ptCount val="17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</c:numCache>
            </c:numRef>
          </c:cat>
          <c:val>
            <c:numRef>
              <c:f>Hoja2!$B$2:$B$18</c:f>
              <c:numCache>
                <c:formatCode>#,##0.00</c:formatCode>
                <c:ptCount val="17"/>
                <c:pt idx="0">
                  <c:v>2</c:v>
                </c:pt>
                <c:pt idx="1">
                  <c:v>2</c:v>
                </c:pt>
                <c:pt idx="2">
                  <c:v>4.5999999999999996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  <c:pt idx="6">
                  <c:v>6</c:v>
                </c:pt>
                <c:pt idx="7">
                  <c:v>6.2</c:v>
                </c:pt>
                <c:pt idx="8">
                  <c:v>6.2</c:v>
                </c:pt>
                <c:pt idx="9">
                  <c:v>6.4</c:v>
                </c:pt>
                <c:pt idx="10">
                  <c:v>7</c:v>
                </c:pt>
                <c:pt idx="11">
                  <c:v>7</c:v>
                </c:pt>
                <c:pt idx="12">
                  <c:v>7.4</c:v>
                </c:pt>
                <c:pt idx="13">
                  <c:v>7.4</c:v>
                </c:pt>
                <c:pt idx="14">
                  <c:v>7.5</c:v>
                </c:pt>
                <c:pt idx="15">
                  <c:v>8</c:v>
                </c:pt>
                <c:pt idx="16">
                  <c:v>8.1999999999999993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E6-4C02-8D4B-E0857DD744EE}"/>
            </c:ext>
          </c:extLst>
        </c:ser>
        <c:ser>
          <c:idx val="1"/>
          <c:order val="1"/>
          <c:tx>
            <c:strRef>
              <c:f>Hoja2!$C$1</c:f>
              <c:strCache>
                <c:ptCount val="1"/>
                <c:pt idx="0">
                  <c:v>IPoM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x"/>
            <c:size val="7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1.1759259259259216E-2"/>
                  <c:y val="-4.8260937012400604E-17"/>
                </c:manualLayout>
              </c:layout>
              <c:tx>
                <c:rich>
                  <a:bodyPr/>
                  <a:lstStyle/>
                  <a:p>
                    <a:fld id="{7A52A2A5-E0F0-46F5-A46B-624266DBF8C8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14D-4B1C-A3A0-1E026422B3A5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8,0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14D-4B1C-A3A0-1E026422B3A5}"/>
                </c:ext>
              </c:extLst>
            </c:dLbl>
            <c:dLbl>
              <c:idx val="16"/>
              <c:layout>
                <c:manualLayout>
                  <c:x val="-6.3500000000000001E-2"/>
                  <c:y val="2.63244515601072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14D-4B1C-A3A0-1E026422B3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Hoja2!$A$2:$A$18</c:f>
              <c:numCache>
                <c:formatCode>mmm\.yyyy</c:formatCode>
                <c:ptCount val="17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</c:numCache>
            </c:numRef>
          </c:cat>
          <c:val>
            <c:numRef>
              <c:f>Hoja2!$C$2:$C$18</c:f>
              <c:numCache>
                <c:formatCode>General</c:formatCode>
                <c:ptCount val="17"/>
                <c:pt idx="1">
                  <c:v>5.0999999999999996</c:v>
                </c:pt>
                <c:pt idx="4">
                  <c:v>8</c:v>
                </c:pt>
                <c:pt idx="7">
                  <c:v>8</c:v>
                </c:pt>
                <c:pt idx="10">
                  <c:v>7.3</c:v>
                </c:pt>
                <c:pt idx="13">
                  <c:v>9.1999999999999993</c:v>
                </c:pt>
                <c:pt idx="16">
                  <c:v>11.4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E6-4C02-8D4B-E0857DD744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2096496"/>
        <c:axId val="1812091088"/>
      </c:lineChart>
      <c:dateAx>
        <c:axId val="1812096496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812091088"/>
        <c:crosses val="autoZero"/>
        <c:auto val="1"/>
        <c:lblOffset val="100"/>
        <c:baseTimeUnit val="months"/>
      </c:dateAx>
      <c:valAx>
        <c:axId val="181209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812096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/>
              <a:t>Importaciones bs capital e</a:t>
            </a:r>
            <a:r>
              <a:rPr lang="es-CL" baseline="0"/>
              <a:t> Inversión</a:t>
            </a:r>
            <a:r>
              <a:rPr lang="es-CL"/>
              <a:t>
</a:t>
            </a:r>
            <a:r>
              <a:rPr lang="es-CL" sz="1200" b="0"/>
              <a:t>(var. % a/a)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Canasta!$F$8</c:f>
              <c:strCache>
                <c:ptCount val="1"/>
                <c:pt idx="0">
                  <c:v>FBCF - MyE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Canasta!$E$9:$E$78</c:f>
              <c:numCache>
                <c:formatCode>mmm\-yy</c:formatCode>
                <c:ptCount val="70"/>
                <c:pt idx="0">
                  <c:v>38047</c:v>
                </c:pt>
                <c:pt idx="1">
                  <c:v>38139</c:v>
                </c:pt>
                <c:pt idx="2">
                  <c:v>38231</c:v>
                </c:pt>
                <c:pt idx="3">
                  <c:v>38322</c:v>
                </c:pt>
                <c:pt idx="4">
                  <c:v>38412</c:v>
                </c:pt>
                <c:pt idx="5">
                  <c:v>38504</c:v>
                </c:pt>
                <c:pt idx="6">
                  <c:v>38596</c:v>
                </c:pt>
                <c:pt idx="7">
                  <c:v>38687</c:v>
                </c:pt>
                <c:pt idx="8">
                  <c:v>38777</c:v>
                </c:pt>
                <c:pt idx="9">
                  <c:v>38869</c:v>
                </c:pt>
                <c:pt idx="10">
                  <c:v>38961</c:v>
                </c:pt>
                <c:pt idx="11">
                  <c:v>39052</c:v>
                </c:pt>
                <c:pt idx="12">
                  <c:v>39142</c:v>
                </c:pt>
                <c:pt idx="13">
                  <c:v>39234</c:v>
                </c:pt>
                <c:pt idx="14">
                  <c:v>39326</c:v>
                </c:pt>
                <c:pt idx="15">
                  <c:v>39417</c:v>
                </c:pt>
                <c:pt idx="16">
                  <c:v>39508</c:v>
                </c:pt>
                <c:pt idx="17">
                  <c:v>39600</c:v>
                </c:pt>
                <c:pt idx="18">
                  <c:v>39692</c:v>
                </c:pt>
                <c:pt idx="19">
                  <c:v>39783</c:v>
                </c:pt>
                <c:pt idx="20">
                  <c:v>39873</c:v>
                </c:pt>
                <c:pt idx="21">
                  <c:v>39965</c:v>
                </c:pt>
                <c:pt idx="22">
                  <c:v>40057</c:v>
                </c:pt>
                <c:pt idx="23">
                  <c:v>40148</c:v>
                </c:pt>
                <c:pt idx="24">
                  <c:v>40238</c:v>
                </c:pt>
                <c:pt idx="25">
                  <c:v>40330</c:v>
                </c:pt>
                <c:pt idx="26">
                  <c:v>40422</c:v>
                </c:pt>
                <c:pt idx="27">
                  <c:v>40513</c:v>
                </c:pt>
                <c:pt idx="28">
                  <c:v>40603</c:v>
                </c:pt>
                <c:pt idx="29">
                  <c:v>40695</c:v>
                </c:pt>
                <c:pt idx="30">
                  <c:v>40787</c:v>
                </c:pt>
                <c:pt idx="31">
                  <c:v>40878</c:v>
                </c:pt>
                <c:pt idx="32">
                  <c:v>40969</c:v>
                </c:pt>
                <c:pt idx="33">
                  <c:v>41061</c:v>
                </c:pt>
                <c:pt idx="34">
                  <c:v>41153</c:v>
                </c:pt>
                <c:pt idx="35">
                  <c:v>41244</c:v>
                </c:pt>
                <c:pt idx="36">
                  <c:v>41334</c:v>
                </c:pt>
                <c:pt idx="37">
                  <c:v>41426</c:v>
                </c:pt>
                <c:pt idx="38">
                  <c:v>41518</c:v>
                </c:pt>
                <c:pt idx="39">
                  <c:v>41609</c:v>
                </c:pt>
                <c:pt idx="40">
                  <c:v>41699</c:v>
                </c:pt>
                <c:pt idx="41">
                  <c:v>41791</c:v>
                </c:pt>
                <c:pt idx="42">
                  <c:v>41883</c:v>
                </c:pt>
                <c:pt idx="43">
                  <c:v>41974</c:v>
                </c:pt>
                <c:pt idx="44">
                  <c:v>42064</c:v>
                </c:pt>
                <c:pt idx="45">
                  <c:v>42156</c:v>
                </c:pt>
                <c:pt idx="46">
                  <c:v>42248</c:v>
                </c:pt>
                <c:pt idx="47">
                  <c:v>42339</c:v>
                </c:pt>
                <c:pt idx="48">
                  <c:v>42430</c:v>
                </c:pt>
                <c:pt idx="49">
                  <c:v>42522</c:v>
                </c:pt>
                <c:pt idx="50">
                  <c:v>42614</c:v>
                </c:pt>
                <c:pt idx="51">
                  <c:v>42705</c:v>
                </c:pt>
                <c:pt idx="52">
                  <c:v>42795</c:v>
                </c:pt>
                <c:pt idx="53">
                  <c:v>42887</c:v>
                </c:pt>
                <c:pt idx="54">
                  <c:v>42979</c:v>
                </c:pt>
                <c:pt idx="55">
                  <c:v>43070</c:v>
                </c:pt>
                <c:pt idx="56">
                  <c:v>43160</c:v>
                </c:pt>
                <c:pt idx="57">
                  <c:v>43252</c:v>
                </c:pt>
                <c:pt idx="58">
                  <c:v>43344</c:v>
                </c:pt>
                <c:pt idx="59">
                  <c:v>43435</c:v>
                </c:pt>
                <c:pt idx="60">
                  <c:v>43525</c:v>
                </c:pt>
                <c:pt idx="61">
                  <c:v>43617</c:v>
                </c:pt>
                <c:pt idx="62">
                  <c:v>43709</c:v>
                </c:pt>
                <c:pt idx="63">
                  <c:v>43800</c:v>
                </c:pt>
                <c:pt idx="64">
                  <c:v>43891</c:v>
                </c:pt>
                <c:pt idx="65">
                  <c:v>43983</c:v>
                </c:pt>
                <c:pt idx="66">
                  <c:v>44075</c:v>
                </c:pt>
                <c:pt idx="67">
                  <c:v>44166</c:v>
                </c:pt>
                <c:pt idx="68">
                  <c:v>44256</c:v>
                </c:pt>
                <c:pt idx="69">
                  <c:v>44348</c:v>
                </c:pt>
              </c:numCache>
            </c:numRef>
          </c:cat>
          <c:val>
            <c:numRef>
              <c:f>Canasta!$F$9:$F$78</c:f>
              <c:numCache>
                <c:formatCode>0.0%</c:formatCode>
                <c:ptCount val="70"/>
                <c:pt idx="0">
                  <c:v>0.12928697422001845</c:v>
                </c:pt>
                <c:pt idx="1">
                  <c:v>0.14343929361858176</c:v>
                </c:pt>
                <c:pt idx="2">
                  <c:v>0.29309418166156531</c:v>
                </c:pt>
                <c:pt idx="3">
                  <c:v>0.3573674488523344</c:v>
                </c:pt>
                <c:pt idx="4">
                  <c:v>0.47593790041403983</c:v>
                </c:pt>
                <c:pt idx="5">
                  <c:v>0.47619578550134367</c:v>
                </c:pt>
                <c:pt idx="6">
                  <c:v>0.48382554606662942</c:v>
                </c:pt>
                <c:pt idx="7">
                  <c:v>0.48826218805606802</c:v>
                </c:pt>
                <c:pt idx="8">
                  <c:v>0.20633661157801919</c:v>
                </c:pt>
                <c:pt idx="9">
                  <c:v>3.4494263629232691E-2</c:v>
                </c:pt>
                <c:pt idx="10">
                  <c:v>5.075258330672483E-2</c:v>
                </c:pt>
                <c:pt idx="11">
                  <c:v>-4.2514520509724041E-2</c:v>
                </c:pt>
                <c:pt idx="12">
                  <c:v>7.5310922349245857E-2</c:v>
                </c:pt>
                <c:pt idx="13">
                  <c:v>0.16422298134290392</c:v>
                </c:pt>
                <c:pt idx="14">
                  <c:v>7.63307313306687E-2</c:v>
                </c:pt>
                <c:pt idx="15">
                  <c:v>0.25573916312371092</c:v>
                </c:pt>
                <c:pt idx="16">
                  <c:v>0.29472432536596527</c:v>
                </c:pt>
                <c:pt idx="17">
                  <c:v>0.45238175873274344</c:v>
                </c:pt>
                <c:pt idx="18">
                  <c:v>0.44942472214573259</c:v>
                </c:pt>
                <c:pt idx="19">
                  <c:v>0.13498632014624534</c:v>
                </c:pt>
                <c:pt idx="20">
                  <c:v>-0.14618166502909258</c:v>
                </c:pt>
                <c:pt idx="21">
                  <c:v>-0.32926780123778987</c:v>
                </c:pt>
                <c:pt idx="22">
                  <c:v>-0.30846511042207014</c:v>
                </c:pt>
                <c:pt idx="23">
                  <c:v>-0.13740405950657908</c:v>
                </c:pt>
                <c:pt idx="24">
                  <c:v>0.19099572021639499</c:v>
                </c:pt>
                <c:pt idx="25">
                  <c:v>0.44412110788863357</c:v>
                </c:pt>
                <c:pt idx="26">
                  <c:v>0.3675735502663553</c:v>
                </c:pt>
                <c:pt idx="27">
                  <c:v>0.3250724775140037</c:v>
                </c:pt>
                <c:pt idx="28">
                  <c:v>0.34485751305103451</c:v>
                </c:pt>
                <c:pt idx="29">
                  <c:v>0.19868098558426306</c:v>
                </c:pt>
                <c:pt idx="30">
                  <c:v>0.21310417348336119</c:v>
                </c:pt>
                <c:pt idx="31">
                  <c:v>0.27988830356323935</c:v>
                </c:pt>
                <c:pt idx="32">
                  <c:v>2.2199844099297206E-2</c:v>
                </c:pt>
                <c:pt idx="33">
                  <c:v>5.9561621589069302E-2</c:v>
                </c:pt>
                <c:pt idx="34">
                  <c:v>0.34522350744957109</c:v>
                </c:pt>
                <c:pt idx="35">
                  <c:v>0.20706632270407455</c:v>
                </c:pt>
                <c:pt idx="36">
                  <c:v>0.22547128215989587</c:v>
                </c:pt>
                <c:pt idx="37">
                  <c:v>0.23522730897845956</c:v>
                </c:pt>
                <c:pt idx="38">
                  <c:v>-8.6468061347603764E-2</c:v>
                </c:pt>
                <c:pt idx="39">
                  <c:v>-0.23390886585847037</c:v>
                </c:pt>
                <c:pt idx="40">
                  <c:v>-0.11750019563451963</c:v>
                </c:pt>
                <c:pt idx="41">
                  <c:v>-8.9266252207363839E-2</c:v>
                </c:pt>
                <c:pt idx="42">
                  <c:v>-0.13059360197122027</c:v>
                </c:pt>
                <c:pt idx="43">
                  <c:v>5.4971879390475209E-3</c:v>
                </c:pt>
                <c:pt idx="44">
                  <c:v>-8.1293911458366175E-2</c:v>
                </c:pt>
                <c:pt idx="45">
                  <c:v>-0.16136239979086331</c:v>
                </c:pt>
                <c:pt idx="46">
                  <c:v>6.3328102250775897E-2</c:v>
                </c:pt>
                <c:pt idx="47">
                  <c:v>-4.4684419117531071E-2</c:v>
                </c:pt>
                <c:pt idx="48">
                  <c:v>1.6994593975692363E-2</c:v>
                </c:pt>
                <c:pt idx="49">
                  <c:v>7.7062991550541859E-2</c:v>
                </c:pt>
                <c:pt idx="50">
                  <c:v>-9.324611020779594E-2</c:v>
                </c:pt>
                <c:pt idx="51">
                  <c:v>-6.9704468390521912E-2</c:v>
                </c:pt>
                <c:pt idx="52">
                  <c:v>-9.2622957065342515E-3</c:v>
                </c:pt>
                <c:pt idx="53">
                  <c:v>-4.6320562923214958E-2</c:v>
                </c:pt>
                <c:pt idx="54">
                  <c:v>4.4374447153003205E-2</c:v>
                </c:pt>
                <c:pt idx="55">
                  <c:v>7.4135128836329223E-2</c:v>
                </c:pt>
                <c:pt idx="56">
                  <c:v>1.3827826083710804E-2</c:v>
                </c:pt>
                <c:pt idx="57">
                  <c:v>0.1136670718480044</c:v>
                </c:pt>
                <c:pt idx="58">
                  <c:v>0.1006974839981285</c:v>
                </c:pt>
                <c:pt idx="59">
                  <c:v>0.12825778450919945</c:v>
                </c:pt>
                <c:pt idx="60">
                  <c:v>6.5447639798562607E-2</c:v>
                </c:pt>
                <c:pt idx="61">
                  <c:v>3.3612826601636225E-2</c:v>
                </c:pt>
                <c:pt idx="62">
                  <c:v>1.0591607226012822E-2</c:v>
                </c:pt>
                <c:pt idx="63">
                  <c:v>-3.6211810482084106E-3</c:v>
                </c:pt>
                <c:pt idx="64">
                  <c:v>-0.10244016644216047</c:v>
                </c:pt>
                <c:pt idx="65">
                  <c:v>-0.25376739085257449</c:v>
                </c:pt>
                <c:pt idx="66">
                  <c:v>-4.5859626265193354E-2</c:v>
                </c:pt>
                <c:pt idx="67">
                  <c:v>-7.7690166815420625E-2</c:v>
                </c:pt>
                <c:pt idx="68">
                  <c:v>0.21466829444732638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D9-4DD0-B54E-41870BB296E2}"/>
            </c:ext>
          </c:extLst>
        </c:ser>
        <c:ser>
          <c:idx val="1"/>
          <c:order val="1"/>
          <c:tx>
            <c:strRef>
              <c:f>Canasta!$G$8</c:f>
              <c:strCache>
                <c:ptCount val="1"/>
                <c:pt idx="0">
                  <c:v>Imp. Bs. Capital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69"/>
              <c:layout>
                <c:manualLayout>
                  <c:x val="0"/>
                  <c:y val="-2.4423076923076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8D9-4DD0-B54E-41870BB296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Canasta!$E$9:$E$78</c:f>
              <c:numCache>
                <c:formatCode>mmm\-yy</c:formatCode>
                <c:ptCount val="70"/>
                <c:pt idx="0">
                  <c:v>38047</c:v>
                </c:pt>
                <c:pt idx="1">
                  <c:v>38139</c:v>
                </c:pt>
                <c:pt idx="2">
                  <c:v>38231</c:v>
                </c:pt>
                <c:pt idx="3">
                  <c:v>38322</c:v>
                </c:pt>
                <c:pt idx="4">
                  <c:v>38412</c:v>
                </c:pt>
                <c:pt idx="5">
                  <c:v>38504</c:v>
                </c:pt>
                <c:pt idx="6">
                  <c:v>38596</c:v>
                </c:pt>
                <c:pt idx="7">
                  <c:v>38687</c:v>
                </c:pt>
                <c:pt idx="8">
                  <c:v>38777</c:v>
                </c:pt>
                <c:pt idx="9">
                  <c:v>38869</c:v>
                </c:pt>
                <c:pt idx="10">
                  <c:v>38961</c:v>
                </c:pt>
                <c:pt idx="11">
                  <c:v>39052</c:v>
                </c:pt>
                <c:pt idx="12">
                  <c:v>39142</c:v>
                </c:pt>
                <c:pt idx="13">
                  <c:v>39234</c:v>
                </c:pt>
                <c:pt idx="14">
                  <c:v>39326</c:v>
                </c:pt>
                <c:pt idx="15">
                  <c:v>39417</c:v>
                </c:pt>
                <c:pt idx="16">
                  <c:v>39508</c:v>
                </c:pt>
                <c:pt idx="17">
                  <c:v>39600</c:v>
                </c:pt>
                <c:pt idx="18">
                  <c:v>39692</c:v>
                </c:pt>
                <c:pt idx="19">
                  <c:v>39783</c:v>
                </c:pt>
                <c:pt idx="20">
                  <c:v>39873</c:v>
                </c:pt>
                <c:pt idx="21">
                  <c:v>39965</c:v>
                </c:pt>
                <c:pt idx="22">
                  <c:v>40057</c:v>
                </c:pt>
                <c:pt idx="23">
                  <c:v>40148</c:v>
                </c:pt>
                <c:pt idx="24">
                  <c:v>40238</c:v>
                </c:pt>
                <c:pt idx="25">
                  <c:v>40330</c:v>
                </c:pt>
                <c:pt idx="26">
                  <c:v>40422</c:v>
                </c:pt>
                <c:pt idx="27">
                  <c:v>40513</c:v>
                </c:pt>
                <c:pt idx="28">
                  <c:v>40603</c:v>
                </c:pt>
                <c:pt idx="29">
                  <c:v>40695</c:v>
                </c:pt>
                <c:pt idx="30">
                  <c:v>40787</c:v>
                </c:pt>
                <c:pt idx="31">
                  <c:v>40878</c:v>
                </c:pt>
                <c:pt idx="32">
                  <c:v>40969</c:v>
                </c:pt>
                <c:pt idx="33">
                  <c:v>41061</c:v>
                </c:pt>
                <c:pt idx="34">
                  <c:v>41153</c:v>
                </c:pt>
                <c:pt idx="35">
                  <c:v>41244</c:v>
                </c:pt>
                <c:pt idx="36">
                  <c:v>41334</c:v>
                </c:pt>
                <c:pt idx="37">
                  <c:v>41426</c:v>
                </c:pt>
                <c:pt idx="38">
                  <c:v>41518</c:v>
                </c:pt>
                <c:pt idx="39">
                  <c:v>41609</c:v>
                </c:pt>
                <c:pt idx="40">
                  <c:v>41699</c:v>
                </c:pt>
                <c:pt idx="41">
                  <c:v>41791</c:v>
                </c:pt>
                <c:pt idx="42">
                  <c:v>41883</c:v>
                </c:pt>
                <c:pt idx="43">
                  <c:v>41974</c:v>
                </c:pt>
                <c:pt idx="44">
                  <c:v>42064</c:v>
                </c:pt>
                <c:pt idx="45">
                  <c:v>42156</c:v>
                </c:pt>
                <c:pt idx="46">
                  <c:v>42248</c:v>
                </c:pt>
                <c:pt idx="47">
                  <c:v>42339</c:v>
                </c:pt>
                <c:pt idx="48">
                  <c:v>42430</c:v>
                </c:pt>
                <c:pt idx="49">
                  <c:v>42522</c:v>
                </c:pt>
                <c:pt idx="50">
                  <c:v>42614</c:v>
                </c:pt>
                <c:pt idx="51">
                  <c:v>42705</c:v>
                </c:pt>
                <c:pt idx="52">
                  <c:v>42795</c:v>
                </c:pt>
                <c:pt idx="53">
                  <c:v>42887</c:v>
                </c:pt>
                <c:pt idx="54">
                  <c:v>42979</c:v>
                </c:pt>
                <c:pt idx="55">
                  <c:v>43070</c:v>
                </c:pt>
                <c:pt idx="56">
                  <c:v>43160</c:v>
                </c:pt>
                <c:pt idx="57">
                  <c:v>43252</c:v>
                </c:pt>
                <c:pt idx="58">
                  <c:v>43344</c:v>
                </c:pt>
                <c:pt idx="59">
                  <c:v>43435</c:v>
                </c:pt>
                <c:pt idx="60">
                  <c:v>43525</c:v>
                </c:pt>
                <c:pt idx="61">
                  <c:v>43617</c:v>
                </c:pt>
                <c:pt idx="62">
                  <c:v>43709</c:v>
                </c:pt>
                <c:pt idx="63">
                  <c:v>43800</c:v>
                </c:pt>
                <c:pt idx="64">
                  <c:v>43891</c:v>
                </c:pt>
                <c:pt idx="65">
                  <c:v>43983</c:v>
                </c:pt>
                <c:pt idx="66">
                  <c:v>44075</c:v>
                </c:pt>
                <c:pt idx="67">
                  <c:v>44166</c:v>
                </c:pt>
                <c:pt idx="68">
                  <c:v>44256</c:v>
                </c:pt>
                <c:pt idx="69">
                  <c:v>44348</c:v>
                </c:pt>
              </c:numCache>
            </c:numRef>
          </c:cat>
          <c:val>
            <c:numRef>
              <c:f>Canasta!$G$9:$G$78</c:f>
              <c:numCache>
                <c:formatCode>0.0%</c:formatCode>
                <c:ptCount val="70"/>
                <c:pt idx="0">
                  <c:v>8.0383787479305635E-2</c:v>
                </c:pt>
                <c:pt idx="1">
                  <c:v>1.0993794150974345E-2</c:v>
                </c:pt>
                <c:pt idx="2">
                  <c:v>0.3024849608567155</c:v>
                </c:pt>
                <c:pt idx="3">
                  <c:v>0.47578173501170906</c:v>
                </c:pt>
                <c:pt idx="4">
                  <c:v>0.5480787117532715</c:v>
                </c:pt>
                <c:pt idx="5">
                  <c:v>0.65732176181056223</c:v>
                </c:pt>
                <c:pt idx="6">
                  <c:v>0.71593922760566264</c:v>
                </c:pt>
                <c:pt idx="7">
                  <c:v>0.55236514913990242</c:v>
                </c:pt>
                <c:pt idx="8">
                  <c:v>0.23187858690701191</c:v>
                </c:pt>
                <c:pt idx="9">
                  <c:v>4.1772301747499352E-2</c:v>
                </c:pt>
                <c:pt idx="10">
                  <c:v>0.16320186866572528</c:v>
                </c:pt>
                <c:pt idx="11">
                  <c:v>-5.0436354101969449E-2</c:v>
                </c:pt>
                <c:pt idx="12">
                  <c:v>3.0629483319421613E-2</c:v>
                </c:pt>
                <c:pt idx="13">
                  <c:v>0.20972356123658153</c:v>
                </c:pt>
                <c:pt idx="14">
                  <c:v>-3.8368232206088759E-2</c:v>
                </c:pt>
                <c:pt idx="15">
                  <c:v>0.40526008886159737</c:v>
                </c:pt>
                <c:pt idx="16">
                  <c:v>0.30392095628673577</c:v>
                </c:pt>
                <c:pt idx="17">
                  <c:v>0.47049523518285752</c:v>
                </c:pt>
                <c:pt idx="18">
                  <c:v>0.57315343791163342</c:v>
                </c:pt>
                <c:pt idx="19">
                  <c:v>0.10290073671793531</c:v>
                </c:pt>
                <c:pt idx="20">
                  <c:v>-0.14861934498316431</c:v>
                </c:pt>
                <c:pt idx="21">
                  <c:v>-0.40065738138315987</c:v>
                </c:pt>
                <c:pt idx="22">
                  <c:v>-0.37440630159544286</c:v>
                </c:pt>
                <c:pt idx="23">
                  <c:v>-0.1274636534404594</c:v>
                </c:pt>
                <c:pt idx="24">
                  <c:v>0.2195263059332726</c:v>
                </c:pt>
                <c:pt idx="25">
                  <c:v>0.49366130759126525</c:v>
                </c:pt>
                <c:pt idx="26">
                  <c:v>0.45662199824357197</c:v>
                </c:pt>
                <c:pt idx="27">
                  <c:v>0.28458177503931958</c:v>
                </c:pt>
                <c:pt idx="28">
                  <c:v>0.36730657473513073</c:v>
                </c:pt>
                <c:pt idx="29">
                  <c:v>0.22747133176092027</c:v>
                </c:pt>
                <c:pt idx="30">
                  <c:v>0.25329551875621692</c:v>
                </c:pt>
                <c:pt idx="31">
                  <c:v>0.24398599224427286</c:v>
                </c:pt>
                <c:pt idx="32">
                  <c:v>-2.4696228831874278E-2</c:v>
                </c:pt>
                <c:pt idx="33">
                  <c:v>7.7502585792925238E-2</c:v>
                </c:pt>
                <c:pt idx="34">
                  <c:v>0.34318673620096796</c:v>
                </c:pt>
                <c:pt idx="35">
                  <c:v>0.33197088618813275</c:v>
                </c:pt>
                <c:pt idx="36">
                  <c:v>0.29487526373882811</c:v>
                </c:pt>
                <c:pt idx="37">
                  <c:v>0.25253613274629916</c:v>
                </c:pt>
                <c:pt idx="38">
                  <c:v>-6.7516789923089737E-2</c:v>
                </c:pt>
                <c:pt idx="39">
                  <c:v>-0.30146537722050326</c:v>
                </c:pt>
                <c:pt idx="40">
                  <c:v>-0.13941868639310018</c:v>
                </c:pt>
                <c:pt idx="41">
                  <c:v>-0.18279719108432868</c:v>
                </c:pt>
                <c:pt idx="42">
                  <c:v>-0.23695770633714686</c:v>
                </c:pt>
                <c:pt idx="43">
                  <c:v>1.9361968143644992E-2</c:v>
                </c:pt>
                <c:pt idx="44">
                  <c:v>-0.14396915483397366</c:v>
                </c:pt>
                <c:pt idx="45">
                  <c:v>-0.17660920404498792</c:v>
                </c:pt>
                <c:pt idx="46">
                  <c:v>3.9850620812370563E-2</c:v>
                </c:pt>
                <c:pt idx="47">
                  <c:v>-6.4585850658542165E-2</c:v>
                </c:pt>
                <c:pt idx="48">
                  <c:v>9.7743590253377644E-2</c:v>
                </c:pt>
                <c:pt idx="49">
                  <c:v>8.1183422586869058E-2</c:v>
                </c:pt>
                <c:pt idx="50">
                  <c:v>-0.10095078091300791</c:v>
                </c:pt>
                <c:pt idx="51">
                  <c:v>-5.3421520383966192E-2</c:v>
                </c:pt>
                <c:pt idx="52">
                  <c:v>-2.6877894431254656E-2</c:v>
                </c:pt>
                <c:pt idx="53">
                  <c:v>1.0420229974904549E-2</c:v>
                </c:pt>
                <c:pt idx="54">
                  <c:v>5.4519217434884748E-2</c:v>
                </c:pt>
                <c:pt idx="55">
                  <c:v>4.375845552064539E-2</c:v>
                </c:pt>
                <c:pt idx="56">
                  <c:v>7.2632396695663903E-2</c:v>
                </c:pt>
                <c:pt idx="57">
                  <c:v>0.13239237815852634</c:v>
                </c:pt>
                <c:pt idx="58">
                  <c:v>0.14641558597477622</c:v>
                </c:pt>
                <c:pt idx="59">
                  <c:v>0.15428301668203592</c:v>
                </c:pt>
                <c:pt idx="60">
                  <c:v>2.5287403695328114E-2</c:v>
                </c:pt>
                <c:pt idx="61">
                  <c:v>1.1145825224524009E-2</c:v>
                </c:pt>
                <c:pt idx="62">
                  <c:v>-2.7621886495546755E-2</c:v>
                </c:pt>
                <c:pt idx="63">
                  <c:v>-3.894656476824343E-2</c:v>
                </c:pt>
                <c:pt idx="64">
                  <c:v>-0.14824832797267484</c:v>
                </c:pt>
                <c:pt idx="65">
                  <c:v>-0.16172960840020667</c:v>
                </c:pt>
                <c:pt idx="66">
                  <c:v>-0.10836722193615744</c:v>
                </c:pt>
                <c:pt idx="67">
                  <c:v>-0.13655612785456661</c:v>
                </c:pt>
                <c:pt idx="68">
                  <c:v>0.33884001628816618</c:v>
                </c:pt>
                <c:pt idx="69" formatCode="0%">
                  <c:v>0.36558770585547262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8D9-4DD0-B54E-41870BB296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0090608"/>
        <c:axId val="860074800"/>
      </c:lineChart>
      <c:dateAx>
        <c:axId val="860090608"/>
        <c:scaling>
          <c:orientation val="minMax"/>
          <c:min val="38139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860074800"/>
        <c:crosses val="autoZero"/>
        <c:auto val="1"/>
        <c:lblOffset val="100"/>
        <c:baseTimeUnit val="months"/>
        <c:majorUnit val="12"/>
        <c:majorTimeUnit val="months"/>
      </c:dateAx>
      <c:valAx>
        <c:axId val="86007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86009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 sz="1250" dirty="0"/>
              <a:t>Indicadores</a:t>
            </a:r>
            <a:r>
              <a:rPr lang="es-CL" sz="1250" baseline="0" dirty="0"/>
              <a:t> de confianza y Cuarentena</a:t>
            </a:r>
            <a:r>
              <a:rPr lang="es-CL" dirty="0"/>
              <a:t>
</a:t>
            </a:r>
            <a:r>
              <a:rPr lang="es-CL" sz="1100" b="0" dirty="0"/>
              <a:t>(</a:t>
            </a:r>
            <a:r>
              <a:rPr lang="es-CL" sz="1100" b="0" dirty="0" err="1"/>
              <a:t>dif</a:t>
            </a:r>
            <a:r>
              <a:rPr lang="es-CL" sz="1100" b="0" dirty="0"/>
              <a:t>. % m/m)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Confianza!$Y$5</c:f>
              <c:strCache>
                <c:ptCount val="1"/>
                <c:pt idx="0">
                  <c:v>Empresarios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Confianza!$X$6:$X$22</c:f>
              <c:numCache>
                <c:formatCode>mmm\-yy</c:formatCode>
                <c:ptCount val="17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</c:numCache>
            </c:numRef>
          </c:cat>
          <c:val>
            <c:numRef>
              <c:f>Confianza!$Y$6:$Y$22</c:f>
              <c:numCache>
                <c:formatCode>#,##0.0</c:formatCode>
                <c:ptCount val="17"/>
                <c:pt idx="0">
                  <c:v>8.1384074686638996</c:v>
                </c:pt>
                <c:pt idx="1">
                  <c:v>3.2445758897977015</c:v>
                </c:pt>
                <c:pt idx="2">
                  <c:v>-3.2092509531167011</c:v>
                </c:pt>
                <c:pt idx="3">
                  <c:v>-8.9621202893759992</c:v>
                </c:pt>
                <c:pt idx="4">
                  <c:v>2.535756904279399</c:v>
                </c:pt>
                <c:pt idx="5">
                  <c:v>3.0252711183416992</c:v>
                </c:pt>
                <c:pt idx="6">
                  <c:v>0.50483955220590104</c:v>
                </c:pt>
                <c:pt idx="7">
                  <c:v>4.7042252126467972</c:v>
                </c:pt>
                <c:pt idx="8">
                  <c:v>7.2988132345289998</c:v>
                </c:pt>
                <c:pt idx="9">
                  <c:v>1.8746615883591033</c:v>
                </c:pt>
                <c:pt idx="10">
                  <c:v>2.4757083641602975</c:v>
                </c:pt>
                <c:pt idx="11">
                  <c:v>-6.1601280126799978</c:v>
                </c:pt>
                <c:pt idx="12">
                  <c:v>6.3791803181913025</c:v>
                </c:pt>
                <c:pt idx="13">
                  <c:v>1.3420751613274007</c:v>
                </c:pt>
                <c:pt idx="14">
                  <c:v>0.15343960534329426</c:v>
                </c:pt>
                <c:pt idx="15">
                  <c:v>-4.4584650366089988</c:v>
                </c:pt>
                <c:pt idx="16">
                  <c:v>3.4633074300685038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3-4623-ACEF-CC458B442F3D}"/>
            </c:ext>
          </c:extLst>
        </c:ser>
        <c:ser>
          <c:idx val="1"/>
          <c:order val="1"/>
          <c:tx>
            <c:strRef>
              <c:f>Confianza!$Z$5</c:f>
              <c:strCache>
                <c:ptCount val="1"/>
                <c:pt idx="0">
                  <c:v>Consumidores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numRef>
              <c:f>Confianza!$X$6:$X$22</c:f>
              <c:numCache>
                <c:formatCode>mmm\-yy</c:formatCode>
                <c:ptCount val="17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</c:numCache>
            </c:numRef>
          </c:cat>
          <c:val>
            <c:numRef>
              <c:f>Confianza!$Z$6:$Z$22</c:f>
              <c:numCache>
                <c:formatCode>#,##0.0</c:formatCode>
                <c:ptCount val="17"/>
                <c:pt idx="0">
                  <c:v>1.086744308471701</c:v>
                </c:pt>
                <c:pt idx="1">
                  <c:v>2.2482738494872976</c:v>
                </c:pt>
                <c:pt idx="2">
                  <c:v>-4.8801517486572976</c:v>
                </c:pt>
                <c:pt idx="3">
                  <c:v>-6.2095272306534994</c:v>
                </c:pt>
                <c:pt idx="4">
                  <c:v>-0.38177373370190182</c:v>
                </c:pt>
                <c:pt idx="5">
                  <c:v>-0.89700317134279928</c:v>
                </c:pt>
                <c:pt idx="6">
                  <c:v>0.89430999507320053</c:v>
                </c:pt>
                <c:pt idx="7">
                  <c:v>4.2627468109131001</c:v>
                </c:pt>
                <c:pt idx="8">
                  <c:v>1.059782028198299</c:v>
                </c:pt>
                <c:pt idx="9">
                  <c:v>3.3790302276611008</c:v>
                </c:pt>
                <c:pt idx="10">
                  <c:v>-0.37366676330569959</c:v>
                </c:pt>
                <c:pt idx="11">
                  <c:v>0.29883003234870031</c:v>
                </c:pt>
                <c:pt idx="12">
                  <c:v>-0.35617828369139914</c:v>
                </c:pt>
                <c:pt idx="13">
                  <c:v>2.4846363067626989</c:v>
                </c:pt>
                <c:pt idx="14">
                  <c:v>-2.7848052978516016</c:v>
                </c:pt>
                <c:pt idx="15">
                  <c:v>-4.2886085510253977</c:v>
                </c:pt>
                <c:pt idx="16">
                  <c:v>4.9307441711425994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33-4623-ACEF-CC458B442F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9124320"/>
        <c:axId val="989133472"/>
      </c:barChart>
      <c:lineChart>
        <c:grouping val="standard"/>
        <c:varyColors val="0"/>
        <c:ser>
          <c:idx val="2"/>
          <c:order val="2"/>
          <c:tx>
            <c:strRef>
              <c:f>Confianza!$AA$5</c:f>
              <c:strCache>
                <c:ptCount val="1"/>
                <c:pt idx="0">
                  <c:v>Paso 1 (eje der., inv.)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numRef>
              <c:f>Confianza!$X$6:$X$22</c:f>
              <c:numCache>
                <c:formatCode>mmm\-yy</c:formatCode>
                <c:ptCount val="17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</c:numCache>
            </c:numRef>
          </c:cat>
          <c:val>
            <c:numRef>
              <c:f>Confianza!$AA$6:$AA$22</c:f>
              <c:numCache>
                <c:formatCode>General</c:formatCode>
                <c:ptCount val="17"/>
                <c:pt idx="3" formatCode="#,##0.0">
                  <c:v>13.383418519064836</c:v>
                </c:pt>
                <c:pt idx="4" formatCode="#,##0.0">
                  <c:v>17.383440401338326</c:v>
                </c:pt>
                <c:pt idx="5" formatCode="#,##0.0">
                  <c:v>12.316810399043746</c:v>
                </c:pt>
                <c:pt idx="6" formatCode="#,##0.0">
                  <c:v>8.2402781301815509</c:v>
                </c:pt>
                <c:pt idx="7" formatCode="#,##0.0">
                  <c:v>-4.4383687911975969</c:v>
                </c:pt>
                <c:pt idx="8" formatCode="#,##0.0">
                  <c:v>-12.429775170121012</c:v>
                </c:pt>
                <c:pt idx="9" formatCode="#,##0.0">
                  <c:v>-22.912768641197438</c:v>
                </c:pt>
                <c:pt idx="10" formatCode="#,##0.0">
                  <c:v>-3.7797580036047371</c:v>
                </c:pt>
                <c:pt idx="11" formatCode="#,##0.0">
                  <c:v>-4.324689634009423</c:v>
                </c:pt>
                <c:pt idx="12" formatCode="#,##0.0">
                  <c:v>10.474960858285225</c:v>
                </c:pt>
                <c:pt idx="13" formatCode="#,##0.0">
                  <c:v>1.5350111892116729</c:v>
                </c:pt>
                <c:pt idx="14" formatCode="#,##0.0">
                  <c:v>19.050961280207154</c:v>
                </c:pt>
                <c:pt idx="15" formatCode="#,##0.0">
                  <c:v>50</c:v>
                </c:pt>
                <c:pt idx="16" formatCode="#,##0.0">
                  <c:v>-36.542307562672733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33-4623-ACEF-CC458B442F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5256880"/>
        <c:axId val="1545244400"/>
      </c:lineChart>
      <c:dateAx>
        <c:axId val="989124320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989133472"/>
        <c:crosses val="autoZero"/>
        <c:auto val="1"/>
        <c:lblOffset val="100"/>
        <c:baseTimeUnit val="months"/>
      </c:dateAx>
      <c:valAx>
        <c:axId val="98913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989124320"/>
        <c:crosses val="autoZero"/>
        <c:crossBetween val="between"/>
      </c:valAx>
      <c:valAx>
        <c:axId val="1545244400"/>
        <c:scaling>
          <c:orientation val="maxMin"/>
          <c:max val="50"/>
          <c:min val="-5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545256880"/>
        <c:crosses val="max"/>
        <c:crossBetween val="between"/>
      </c:valAx>
      <c:dateAx>
        <c:axId val="1545256880"/>
        <c:scaling>
          <c:orientation val="minMax"/>
        </c:scaling>
        <c:delete val="1"/>
        <c:axPos val="t"/>
        <c:numFmt formatCode="mmm\-yy" sourceLinked="1"/>
        <c:majorTickMark val="out"/>
        <c:minorTickMark val="none"/>
        <c:tickLblPos val="nextTo"/>
        <c:crossAx val="1545244400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/>
              <a:t>Confianza consumidores y Crisis
</a:t>
            </a:r>
            <a:r>
              <a:rPr lang="es-CL" sz="1200" b="0"/>
              <a:t>(50 = neutral)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6669999999999997E-2"/>
          <c:y val="0.20716452991452991"/>
          <c:w val="0.8854562962962963"/>
          <c:h val="0.6912397435897436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IPEC!$N$5</c:f>
              <c:strCache>
                <c:ptCount val="1"/>
                <c:pt idx="0">
                  <c:v>línea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rgbClr val="00B050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44-4289-8C08-64679AE82C86}"/>
              </c:ext>
            </c:extLst>
          </c:dPt>
          <c:cat>
            <c:strRef>
              <c:f>[2]Cuadro!$K$6:$K$36</c:f>
              <c:strCache>
                <c:ptCount val="31"/>
                <c:pt idx="0">
                  <c:v>t-6</c:v>
                </c:pt>
                <c:pt idx="1">
                  <c:v>t-5</c:v>
                </c:pt>
                <c:pt idx="2">
                  <c:v>t-4</c:v>
                </c:pt>
                <c:pt idx="3">
                  <c:v>t-3</c:v>
                </c:pt>
                <c:pt idx="4">
                  <c:v>t-2</c:v>
                </c:pt>
                <c:pt idx="5">
                  <c:v>t-1</c:v>
                </c:pt>
                <c:pt idx="6">
                  <c:v>0</c:v>
                </c:pt>
                <c:pt idx="7">
                  <c:v>t+1</c:v>
                </c:pt>
                <c:pt idx="8">
                  <c:v>t+2</c:v>
                </c:pt>
                <c:pt idx="9">
                  <c:v>t+3</c:v>
                </c:pt>
                <c:pt idx="10">
                  <c:v>t+4</c:v>
                </c:pt>
                <c:pt idx="11">
                  <c:v>t+5</c:v>
                </c:pt>
                <c:pt idx="12">
                  <c:v>t+6</c:v>
                </c:pt>
                <c:pt idx="13">
                  <c:v>t+7</c:v>
                </c:pt>
                <c:pt idx="14">
                  <c:v>t+8</c:v>
                </c:pt>
                <c:pt idx="15">
                  <c:v>t+9</c:v>
                </c:pt>
                <c:pt idx="16">
                  <c:v>t+10</c:v>
                </c:pt>
                <c:pt idx="17">
                  <c:v>t+11</c:v>
                </c:pt>
                <c:pt idx="18">
                  <c:v>t+12</c:v>
                </c:pt>
                <c:pt idx="19">
                  <c:v>t+13</c:v>
                </c:pt>
                <c:pt idx="20">
                  <c:v>t+14</c:v>
                </c:pt>
                <c:pt idx="21">
                  <c:v>t+15</c:v>
                </c:pt>
                <c:pt idx="22">
                  <c:v>t+16</c:v>
                </c:pt>
                <c:pt idx="23">
                  <c:v>t+17</c:v>
                </c:pt>
                <c:pt idx="24">
                  <c:v>t+18</c:v>
                </c:pt>
                <c:pt idx="25">
                  <c:v>t+19</c:v>
                </c:pt>
                <c:pt idx="26">
                  <c:v>t+20</c:v>
                </c:pt>
                <c:pt idx="27">
                  <c:v>t+21</c:v>
                </c:pt>
                <c:pt idx="28">
                  <c:v>t+22</c:v>
                </c:pt>
                <c:pt idx="29">
                  <c:v>t+23</c:v>
                </c:pt>
                <c:pt idx="30">
                  <c:v>t+24</c:v>
                </c:pt>
              </c:strCache>
            </c:strRef>
          </c:cat>
          <c:val>
            <c:numRef>
              <c:f>IPEC!$N$6:$N$36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1000000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44-4289-8C08-64679AE82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8568304"/>
        <c:axId val="1538570384"/>
      </c:barChart>
      <c:lineChart>
        <c:grouping val="standard"/>
        <c:varyColors val="0"/>
        <c:ser>
          <c:idx val="0"/>
          <c:order val="0"/>
          <c:tx>
            <c:strRef>
              <c:f>IPEC!$K$5</c:f>
              <c:strCache>
                <c:ptCount val="1"/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[2]Cuadro!$K$6:$K$36</c:f>
              <c:strCache>
                <c:ptCount val="31"/>
                <c:pt idx="0">
                  <c:v>t-6</c:v>
                </c:pt>
                <c:pt idx="1">
                  <c:v>t-5</c:v>
                </c:pt>
                <c:pt idx="2">
                  <c:v>t-4</c:v>
                </c:pt>
                <c:pt idx="3">
                  <c:v>t-3</c:v>
                </c:pt>
                <c:pt idx="4">
                  <c:v>t-2</c:v>
                </c:pt>
                <c:pt idx="5">
                  <c:v>t-1</c:v>
                </c:pt>
                <c:pt idx="6">
                  <c:v>0</c:v>
                </c:pt>
                <c:pt idx="7">
                  <c:v>t+1</c:v>
                </c:pt>
                <c:pt idx="8">
                  <c:v>t+2</c:v>
                </c:pt>
                <c:pt idx="9">
                  <c:v>t+3</c:v>
                </c:pt>
                <c:pt idx="10">
                  <c:v>t+4</c:v>
                </c:pt>
                <c:pt idx="11">
                  <c:v>t+5</c:v>
                </c:pt>
                <c:pt idx="12">
                  <c:v>t+6</c:v>
                </c:pt>
                <c:pt idx="13">
                  <c:v>t+7</c:v>
                </c:pt>
                <c:pt idx="14">
                  <c:v>t+8</c:v>
                </c:pt>
                <c:pt idx="15">
                  <c:v>t+9</c:v>
                </c:pt>
                <c:pt idx="16">
                  <c:v>t+10</c:v>
                </c:pt>
                <c:pt idx="17">
                  <c:v>t+11</c:v>
                </c:pt>
                <c:pt idx="18">
                  <c:v>t+12</c:v>
                </c:pt>
                <c:pt idx="19">
                  <c:v>t+13</c:v>
                </c:pt>
                <c:pt idx="20">
                  <c:v>t+14</c:v>
                </c:pt>
                <c:pt idx="21">
                  <c:v>t+15</c:v>
                </c:pt>
                <c:pt idx="22">
                  <c:v>t+16</c:v>
                </c:pt>
                <c:pt idx="23">
                  <c:v>t+17</c:v>
                </c:pt>
                <c:pt idx="24">
                  <c:v>t+18</c:v>
                </c:pt>
                <c:pt idx="25">
                  <c:v>t+19</c:v>
                </c:pt>
                <c:pt idx="26">
                  <c:v>t+20</c:v>
                </c:pt>
                <c:pt idx="27">
                  <c:v>t+21</c:v>
                </c:pt>
                <c:pt idx="28">
                  <c:v>t+22</c:v>
                </c:pt>
                <c:pt idx="29">
                  <c:v>t+23</c:v>
                </c:pt>
                <c:pt idx="30">
                  <c:v>t+24</c:v>
                </c:pt>
              </c:strCache>
            </c:strRef>
          </c:cat>
          <c:val>
            <c:numRef>
              <c:f>IPEC!$K$6:$K$36</c:f>
              <c:numCache>
                <c:formatCode>General</c:formatCode>
                <c:ptCount val="3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A44-4289-8C08-64679AE82C86}"/>
            </c:ext>
          </c:extLst>
        </c:ser>
        <c:ser>
          <c:idx val="1"/>
          <c:order val="1"/>
          <c:tx>
            <c:strRef>
              <c:f>IPEC!$L$5</c:f>
              <c:strCache>
                <c:ptCount val="1"/>
                <c:pt idx="0">
                  <c:v>2008-09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[2]Cuadro!$K$6:$K$36</c:f>
              <c:strCache>
                <c:ptCount val="31"/>
                <c:pt idx="0">
                  <c:v>t-6</c:v>
                </c:pt>
                <c:pt idx="1">
                  <c:v>t-5</c:v>
                </c:pt>
                <c:pt idx="2">
                  <c:v>t-4</c:v>
                </c:pt>
                <c:pt idx="3">
                  <c:v>t-3</c:v>
                </c:pt>
                <c:pt idx="4">
                  <c:v>t-2</c:v>
                </c:pt>
                <c:pt idx="5">
                  <c:v>t-1</c:v>
                </c:pt>
                <c:pt idx="6">
                  <c:v>0</c:v>
                </c:pt>
                <c:pt idx="7">
                  <c:v>t+1</c:v>
                </c:pt>
                <c:pt idx="8">
                  <c:v>t+2</c:v>
                </c:pt>
                <c:pt idx="9">
                  <c:v>t+3</c:v>
                </c:pt>
                <c:pt idx="10">
                  <c:v>t+4</c:v>
                </c:pt>
                <c:pt idx="11">
                  <c:v>t+5</c:v>
                </c:pt>
                <c:pt idx="12">
                  <c:v>t+6</c:v>
                </c:pt>
                <c:pt idx="13">
                  <c:v>t+7</c:v>
                </c:pt>
                <c:pt idx="14">
                  <c:v>t+8</c:v>
                </c:pt>
                <c:pt idx="15">
                  <c:v>t+9</c:v>
                </c:pt>
                <c:pt idx="16">
                  <c:v>t+10</c:v>
                </c:pt>
                <c:pt idx="17">
                  <c:v>t+11</c:v>
                </c:pt>
                <c:pt idx="18">
                  <c:v>t+12</c:v>
                </c:pt>
                <c:pt idx="19">
                  <c:v>t+13</c:v>
                </c:pt>
                <c:pt idx="20">
                  <c:v>t+14</c:v>
                </c:pt>
                <c:pt idx="21">
                  <c:v>t+15</c:v>
                </c:pt>
                <c:pt idx="22">
                  <c:v>t+16</c:v>
                </c:pt>
                <c:pt idx="23">
                  <c:v>t+17</c:v>
                </c:pt>
                <c:pt idx="24">
                  <c:v>t+18</c:v>
                </c:pt>
                <c:pt idx="25">
                  <c:v>t+19</c:v>
                </c:pt>
                <c:pt idx="26">
                  <c:v>t+20</c:v>
                </c:pt>
                <c:pt idx="27">
                  <c:v>t+21</c:v>
                </c:pt>
                <c:pt idx="28">
                  <c:v>t+22</c:v>
                </c:pt>
                <c:pt idx="29">
                  <c:v>t+23</c:v>
                </c:pt>
                <c:pt idx="30">
                  <c:v>t+24</c:v>
                </c:pt>
              </c:strCache>
            </c:strRef>
          </c:cat>
          <c:val>
            <c:numRef>
              <c:f>IPEC!$L$6:$L$36</c:f>
              <c:numCache>
                <c:formatCode>0.0</c:formatCode>
                <c:ptCount val="31"/>
                <c:pt idx="0">
                  <c:v>36.5</c:v>
                </c:pt>
                <c:pt idx="1">
                  <c:v>33.4</c:v>
                </c:pt>
                <c:pt idx="2">
                  <c:v>31.6</c:v>
                </c:pt>
                <c:pt idx="3">
                  <c:v>31.7</c:v>
                </c:pt>
                <c:pt idx="4">
                  <c:v>34.6</c:v>
                </c:pt>
                <c:pt idx="5">
                  <c:v>34.5</c:v>
                </c:pt>
                <c:pt idx="6">
                  <c:v>33.5</c:v>
                </c:pt>
                <c:pt idx="7">
                  <c:v>35.4</c:v>
                </c:pt>
                <c:pt idx="8">
                  <c:v>36.700000000000003</c:v>
                </c:pt>
                <c:pt idx="9">
                  <c:v>36.4</c:v>
                </c:pt>
                <c:pt idx="10">
                  <c:v>36.1</c:v>
                </c:pt>
                <c:pt idx="11">
                  <c:v>36.299999999999997</c:v>
                </c:pt>
                <c:pt idx="12">
                  <c:v>39</c:v>
                </c:pt>
                <c:pt idx="13">
                  <c:v>40.4</c:v>
                </c:pt>
                <c:pt idx="14">
                  <c:v>41</c:v>
                </c:pt>
                <c:pt idx="15">
                  <c:v>44.6</c:v>
                </c:pt>
                <c:pt idx="16">
                  <c:v>48.7</c:v>
                </c:pt>
                <c:pt idx="17">
                  <c:v>52.3</c:v>
                </c:pt>
                <c:pt idx="18">
                  <c:v>52.5</c:v>
                </c:pt>
                <c:pt idx="19">
                  <c:v>54</c:v>
                </c:pt>
                <c:pt idx="20">
                  <c:v>56.4</c:v>
                </c:pt>
                <c:pt idx="21">
                  <c:v>56.9</c:v>
                </c:pt>
                <c:pt idx="22">
                  <c:v>46.5</c:v>
                </c:pt>
                <c:pt idx="23">
                  <c:v>48.3</c:v>
                </c:pt>
                <c:pt idx="24">
                  <c:v>47.2</c:v>
                </c:pt>
                <c:pt idx="25">
                  <c:v>47.9</c:v>
                </c:pt>
                <c:pt idx="26">
                  <c:v>45.1</c:v>
                </c:pt>
                <c:pt idx="27">
                  <c:v>49.4</c:v>
                </c:pt>
                <c:pt idx="28">
                  <c:v>53.8</c:v>
                </c:pt>
                <c:pt idx="29">
                  <c:v>56.5</c:v>
                </c:pt>
                <c:pt idx="30">
                  <c:v>53.7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A44-4289-8C08-64679AE82C86}"/>
            </c:ext>
          </c:extLst>
        </c:ser>
        <c:ser>
          <c:idx val="2"/>
          <c:order val="2"/>
          <c:tx>
            <c:strRef>
              <c:f>IPEC!$M$5</c:f>
              <c:strCache>
                <c:ptCount val="1"/>
                <c:pt idx="0">
                  <c:v>2019-20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[2]Cuadro!$K$6:$K$36</c:f>
              <c:strCache>
                <c:ptCount val="31"/>
                <c:pt idx="0">
                  <c:v>t-6</c:v>
                </c:pt>
                <c:pt idx="1">
                  <c:v>t-5</c:v>
                </c:pt>
                <c:pt idx="2">
                  <c:v>t-4</c:v>
                </c:pt>
                <c:pt idx="3">
                  <c:v>t-3</c:v>
                </c:pt>
                <c:pt idx="4">
                  <c:v>t-2</c:v>
                </c:pt>
                <c:pt idx="5">
                  <c:v>t-1</c:v>
                </c:pt>
                <c:pt idx="6">
                  <c:v>0</c:v>
                </c:pt>
                <c:pt idx="7">
                  <c:v>t+1</c:v>
                </c:pt>
                <c:pt idx="8">
                  <c:v>t+2</c:v>
                </c:pt>
                <c:pt idx="9">
                  <c:v>t+3</c:v>
                </c:pt>
                <c:pt idx="10">
                  <c:v>t+4</c:v>
                </c:pt>
                <c:pt idx="11">
                  <c:v>t+5</c:v>
                </c:pt>
                <c:pt idx="12">
                  <c:v>t+6</c:v>
                </c:pt>
                <c:pt idx="13">
                  <c:v>t+7</c:v>
                </c:pt>
                <c:pt idx="14">
                  <c:v>t+8</c:v>
                </c:pt>
                <c:pt idx="15">
                  <c:v>t+9</c:v>
                </c:pt>
                <c:pt idx="16">
                  <c:v>t+10</c:v>
                </c:pt>
                <c:pt idx="17">
                  <c:v>t+11</c:v>
                </c:pt>
                <c:pt idx="18">
                  <c:v>t+12</c:v>
                </c:pt>
                <c:pt idx="19">
                  <c:v>t+13</c:v>
                </c:pt>
                <c:pt idx="20">
                  <c:v>t+14</c:v>
                </c:pt>
                <c:pt idx="21">
                  <c:v>t+15</c:v>
                </c:pt>
                <c:pt idx="22">
                  <c:v>t+16</c:v>
                </c:pt>
                <c:pt idx="23">
                  <c:v>t+17</c:v>
                </c:pt>
                <c:pt idx="24">
                  <c:v>t+18</c:v>
                </c:pt>
                <c:pt idx="25">
                  <c:v>t+19</c:v>
                </c:pt>
                <c:pt idx="26">
                  <c:v>t+20</c:v>
                </c:pt>
                <c:pt idx="27">
                  <c:v>t+21</c:v>
                </c:pt>
                <c:pt idx="28">
                  <c:v>t+22</c:v>
                </c:pt>
                <c:pt idx="29">
                  <c:v>t+23</c:v>
                </c:pt>
                <c:pt idx="30">
                  <c:v>t+24</c:v>
                </c:pt>
              </c:strCache>
            </c:strRef>
          </c:cat>
          <c:val>
            <c:numRef>
              <c:f>IPEC!$M$6:$M$36</c:f>
              <c:numCache>
                <c:formatCode>0.0</c:formatCode>
                <c:ptCount val="31"/>
                <c:pt idx="0">
                  <c:v>43.1882514953613</c:v>
                </c:pt>
                <c:pt idx="1">
                  <c:v>40.659855141669603</c:v>
                </c:pt>
                <c:pt idx="2">
                  <c:v>37.768768310546903</c:v>
                </c:pt>
                <c:pt idx="3">
                  <c:v>40.250736236572301</c:v>
                </c:pt>
                <c:pt idx="4">
                  <c:v>39.420280456542997</c:v>
                </c:pt>
                <c:pt idx="5">
                  <c:v>38.557159423828097</c:v>
                </c:pt>
                <c:pt idx="6">
                  <c:v>36.691967010497997</c:v>
                </c:pt>
                <c:pt idx="7">
                  <c:v>28.309888839721701</c:v>
                </c:pt>
                <c:pt idx="8">
                  <c:v>29.357845306396499</c:v>
                </c:pt>
                <c:pt idx="9">
                  <c:v>30.4445896148682</c:v>
                </c:pt>
                <c:pt idx="10">
                  <c:v>32.692863464355497</c:v>
                </c:pt>
                <c:pt idx="11">
                  <c:v>27.8127117156982</c:v>
                </c:pt>
                <c:pt idx="12">
                  <c:v>21.6031844850447</c:v>
                </c:pt>
                <c:pt idx="13">
                  <c:v>21.221410751342798</c:v>
                </c:pt>
                <c:pt idx="14">
                  <c:v>20.324407579999999</c:v>
                </c:pt>
                <c:pt idx="15">
                  <c:v>21.2187175750732</c:v>
                </c:pt>
                <c:pt idx="16">
                  <c:v>25.4814643859863</c:v>
                </c:pt>
                <c:pt idx="17">
                  <c:v>26.541246414184599</c:v>
                </c:pt>
                <c:pt idx="18">
                  <c:v>29.9202766418457</c:v>
                </c:pt>
                <c:pt idx="19">
                  <c:v>29.54660987854</c:v>
                </c:pt>
                <c:pt idx="20">
                  <c:v>29.8454399108887</c:v>
                </c:pt>
                <c:pt idx="21">
                  <c:v>29.489261627197301</c:v>
                </c:pt>
                <c:pt idx="22">
                  <c:v>31.97389793396</c:v>
                </c:pt>
                <c:pt idx="23">
                  <c:v>29.189092636108398</c:v>
                </c:pt>
                <c:pt idx="24">
                  <c:v>24.900484085083001</c:v>
                </c:pt>
                <c:pt idx="25">
                  <c:v>29.8312282562256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A44-4289-8C08-64679AE82C86}"/>
            </c:ext>
          </c:extLst>
        </c:ser>
        <c:ser>
          <c:idx val="4"/>
          <c:order val="4"/>
          <c:tx>
            <c:strRef>
              <c:f>IPEC!$O$5</c:f>
              <c:strCache>
                <c:ptCount val="1"/>
                <c:pt idx="0">
                  <c:v>línea 2</c:v>
                </c:pt>
              </c:strCache>
            </c:strRef>
          </c:tx>
          <c:spPr>
            <a:ln w="2540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IPEC!$O$6:$O$36</c:f>
              <c:numCache>
                <c:formatCode>General</c:formatCode>
                <c:ptCount val="31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A44-4289-8C08-64679AE82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8845008"/>
        <c:axId val="2088842096"/>
      </c:lineChart>
      <c:catAx>
        <c:axId val="2088845008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2088842096"/>
        <c:crosses val="autoZero"/>
        <c:auto val="1"/>
        <c:lblAlgn val="ctr"/>
        <c:lblOffset val="100"/>
        <c:noMultiLvlLbl val="0"/>
      </c:catAx>
      <c:valAx>
        <c:axId val="2088842096"/>
        <c:scaling>
          <c:orientation val="minMax"/>
          <c:max val="65"/>
          <c:min val="2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2088845008"/>
        <c:crosses val="autoZero"/>
        <c:crossBetween val="between"/>
      </c:valAx>
      <c:valAx>
        <c:axId val="1538570384"/>
        <c:scaling>
          <c:orientation val="minMax"/>
          <c:max val="100"/>
        </c:scaling>
        <c:delete val="1"/>
        <c:axPos val="r"/>
        <c:numFmt formatCode="General" sourceLinked="1"/>
        <c:majorTickMark val="out"/>
        <c:minorTickMark val="none"/>
        <c:tickLblPos val="nextTo"/>
        <c:crossAx val="1538568304"/>
        <c:crosses val="max"/>
        <c:crossBetween val="between"/>
      </c:valAx>
      <c:catAx>
        <c:axId val="1538568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385703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legendEntry>
        <c:idx val="4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 sz="1350" dirty="0"/>
              <a:t>Estimaciones</a:t>
            </a:r>
            <a:r>
              <a:rPr lang="es-CL" sz="1350" baseline="0" dirty="0"/>
              <a:t> de Crecimiento - </a:t>
            </a:r>
            <a:r>
              <a:rPr lang="es-CL" sz="1350" baseline="0" dirty="0" err="1"/>
              <a:t>IPoM</a:t>
            </a:r>
            <a:r>
              <a:rPr lang="es-CL" dirty="0"/>
              <a:t>
</a:t>
            </a:r>
            <a:r>
              <a:rPr lang="es-CL" sz="1200" b="0" dirty="0"/>
              <a:t>(</a:t>
            </a:r>
            <a:r>
              <a:rPr lang="es-CL" sz="1200" b="0" dirty="0" err="1"/>
              <a:t>var</a:t>
            </a:r>
            <a:r>
              <a:rPr lang="es-CL" sz="1200" b="0" dirty="0"/>
              <a:t>. % a/a)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'Crecimiento IPoM'!$F$5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strRef>
              <c:f>'Crecimiento IPoM'!$E$6:$E$17</c:f>
              <c:strCache>
                <c:ptCount val="12"/>
                <c:pt idx="0">
                  <c:v>t</c:v>
                </c:pt>
                <c:pt idx="1">
                  <c:v>t+1</c:v>
                </c:pt>
                <c:pt idx="2">
                  <c:v>t+2</c:v>
                </c:pt>
                <c:pt idx="3">
                  <c:v>t+3</c:v>
                </c:pt>
                <c:pt idx="4">
                  <c:v>t+4</c:v>
                </c:pt>
                <c:pt idx="5">
                  <c:v>t+5</c:v>
                </c:pt>
                <c:pt idx="6">
                  <c:v>t+6</c:v>
                </c:pt>
                <c:pt idx="7">
                  <c:v>t+7</c:v>
                </c:pt>
                <c:pt idx="8">
                  <c:v>t+8</c:v>
                </c:pt>
                <c:pt idx="9">
                  <c:v>t+9</c:v>
                </c:pt>
                <c:pt idx="10">
                  <c:v>t+10</c:v>
                </c:pt>
                <c:pt idx="11">
                  <c:v>t+11</c:v>
                </c:pt>
              </c:strCache>
            </c:strRef>
          </c:cat>
          <c:val>
            <c:numRef>
              <c:f>'Crecimiento IPoM'!$F$6:$F$17</c:f>
              <c:numCache>
                <c:formatCode>General</c:formatCode>
                <c:ptCount val="12"/>
                <c:pt idx="0">
                  <c:v>3.5</c:v>
                </c:pt>
                <c:pt idx="1">
                  <c:v>3.5</c:v>
                </c:pt>
                <c:pt idx="2">
                  <c:v>3.25</c:v>
                </c:pt>
                <c:pt idx="3">
                  <c:v>3.25</c:v>
                </c:pt>
                <c:pt idx="4">
                  <c:v>3.5</c:v>
                </c:pt>
                <c:pt idx="5">
                  <c:v>3.5</c:v>
                </c:pt>
                <c:pt idx="6">
                  <c:v>3.25</c:v>
                </c:pt>
                <c:pt idx="7">
                  <c:v>1</c:v>
                </c:pt>
                <c:pt idx="8">
                  <c:v>-2</c:v>
                </c:pt>
                <c:pt idx="9">
                  <c:v>-6.5</c:v>
                </c:pt>
                <c:pt idx="10">
                  <c:v>-5</c:v>
                </c:pt>
                <c:pt idx="11" formatCode="0.0">
                  <c:v>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62-4CA4-B2A1-FCD8BF248F64}"/>
            </c:ext>
          </c:extLst>
        </c:ser>
        <c:ser>
          <c:idx val="1"/>
          <c:order val="1"/>
          <c:tx>
            <c:strRef>
              <c:f>'Crecimiento IPoM'!$G$5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3.2925925925925928E-2"/>
                  <c:y val="-0.1058333333333332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</a:defRPr>
                    </a:pPr>
                    <a:r>
                      <a:rPr lang="en-US" b="1">
                        <a:solidFill>
                          <a:srgbClr val="C00000"/>
                        </a:solidFill>
                      </a:rPr>
                      <a:t>junio</a:t>
                    </a:r>
                    <a:r>
                      <a:rPr lang="en-US" b="1" baseline="0">
                        <a:solidFill>
                          <a:srgbClr val="C00000"/>
                        </a:solidFill>
                      </a:rPr>
                      <a:t> 2020: 5,5%</a:t>
                    </a:r>
                    <a:endParaRPr lang="en-US" b="1">
                      <a:solidFill>
                        <a:srgbClr val="C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A62-4CA4-B2A1-FCD8BF248F64}"/>
                </c:ext>
              </c:extLst>
            </c:dLbl>
            <c:dLbl>
              <c:idx val="8"/>
              <c:layout>
                <c:manualLayout>
                  <c:x val="6.8203703703703697E-2"/>
                  <c:y val="-9.79568376068376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C00000"/>
                        </a:solidFill>
                        <a:latin typeface="Helvetica"/>
                        <a:ea typeface="Helvetica"/>
                        <a:cs typeface="Helvetica"/>
                      </a:defRPr>
                    </a:pPr>
                    <a:r>
                      <a:rPr lang="en-US" b="1">
                        <a:solidFill>
                          <a:srgbClr val="C00000"/>
                        </a:solidFill>
                      </a:rPr>
                      <a:t>junio 2021:</a:t>
                    </a:r>
                  </a:p>
                  <a:p>
                    <a:pPr>
                      <a:defRPr b="1">
                        <a:solidFill>
                          <a:srgbClr val="C00000"/>
                        </a:solidFill>
                      </a:defRPr>
                    </a:pPr>
                    <a:r>
                      <a:rPr lang="en-US" b="1">
                        <a:solidFill>
                          <a:srgbClr val="C00000"/>
                        </a:solidFill>
                      </a:rPr>
                      <a:t>9,0%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C00000"/>
                      </a:solidFill>
                      <a:latin typeface="Helvetica"/>
                      <a:ea typeface="Helvetica"/>
                      <a:cs typeface="Helvetica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A62-4CA4-B2A1-FCD8BF248F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'Crecimiento IPoM'!$E$6:$E$17</c:f>
              <c:strCache>
                <c:ptCount val="12"/>
                <c:pt idx="0">
                  <c:v>t</c:v>
                </c:pt>
                <c:pt idx="1">
                  <c:v>t+1</c:v>
                </c:pt>
                <c:pt idx="2">
                  <c:v>t+2</c:v>
                </c:pt>
                <c:pt idx="3">
                  <c:v>t+3</c:v>
                </c:pt>
                <c:pt idx="4">
                  <c:v>t+4</c:v>
                </c:pt>
                <c:pt idx="5">
                  <c:v>t+5</c:v>
                </c:pt>
                <c:pt idx="6">
                  <c:v>t+6</c:v>
                </c:pt>
                <c:pt idx="7">
                  <c:v>t+7</c:v>
                </c:pt>
                <c:pt idx="8">
                  <c:v>t+8</c:v>
                </c:pt>
                <c:pt idx="9">
                  <c:v>t+9</c:v>
                </c:pt>
                <c:pt idx="10">
                  <c:v>t+10</c:v>
                </c:pt>
                <c:pt idx="11">
                  <c:v>t+11</c:v>
                </c:pt>
              </c:strCache>
            </c:strRef>
          </c:cat>
          <c:val>
            <c:numRef>
              <c:f>'Crecimiento IPoM'!$G$6:$G$17</c:f>
              <c:numCache>
                <c:formatCode>General</c:formatCode>
                <c:ptCount val="12"/>
                <c:pt idx="0">
                  <c:v>3.25</c:v>
                </c:pt>
                <c:pt idx="1">
                  <c:v>3.5</c:v>
                </c:pt>
                <c:pt idx="2">
                  <c:v>3.5</c:v>
                </c:pt>
                <c:pt idx="3">
                  <c:v>3</c:v>
                </c:pt>
                <c:pt idx="4">
                  <c:v>4.25</c:v>
                </c:pt>
                <c:pt idx="5">
                  <c:v>5.5</c:v>
                </c:pt>
                <c:pt idx="6">
                  <c:v>4.5</c:v>
                </c:pt>
                <c:pt idx="7" formatCode="0.0">
                  <c:v>6</c:v>
                </c:pt>
                <c:pt idx="8">
                  <c:v>6.5</c:v>
                </c:pt>
                <c:pt idx="9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A62-4CA4-B2A1-FCD8BF248F64}"/>
            </c:ext>
          </c:extLst>
        </c:ser>
        <c:ser>
          <c:idx val="2"/>
          <c:order val="2"/>
          <c:tx>
            <c:strRef>
              <c:f>'Crecimiento IPoM'!$H$5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5.8796296296296298E-2"/>
                  <c:y val="4.6132478632478532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2,5%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A62-4CA4-B2A1-FCD8BF248F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'Crecimiento IPoM'!$E$6:$E$17</c:f>
              <c:strCache>
                <c:ptCount val="12"/>
                <c:pt idx="0">
                  <c:v>t</c:v>
                </c:pt>
                <c:pt idx="1">
                  <c:v>t+1</c:v>
                </c:pt>
                <c:pt idx="2">
                  <c:v>t+2</c:v>
                </c:pt>
                <c:pt idx="3">
                  <c:v>t+3</c:v>
                </c:pt>
                <c:pt idx="4">
                  <c:v>t+4</c:v>
                </c:pt>
                <c:pt idx="5">
                  <c:v>t+5</c:v>
                </c:pt>
                <c:pt idx="6">
                  <c:v>t+6</c:v>
                </c:pt>
                <c:pt idx="7">
                  <c:v>t+7</c:v>
                </c:pt>
                <c:pt idx="8">
                  <c:v>t+8</c:v>
                </c:pt>
                <c:pt idx="9">
                  <c:v>t+9</c:v>
                </c:pt>
                <c:pt idx="10">
                  <c:v>t+10</c:v>
                </c:pt>
                <c:pt idx="11">
                  <c:v>t+11</c:v>
                </c:pt>
              </c:strCache>
            </c:strRef>
          </c:cat>
          <c:val>
            <c:numRef>
              <c:f>'Crecimiento IPoM'!$H$6:$H$17</c:f>
              <c:numCache>
                <c:formatCode>General</c:formatCode>
                <c:ptCount val="12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A62-4CA4-B2A1-FCD8BF248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8517680"/>
        <c:axId val="938518512"/>
      </c:lineChart>
      <c:catAx>
        <c:axId val="938517680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938518512"/>
        <c:crosses val="autoZero"/>
        <c:auto val="1"/>
        <c:lblAlgn val="ctr"/>
        <c:lblOffset val="100"/>
        <c:noMultiLvlLbl val="0"/>
      </c:catAx>
      <c:valAx>
        <c:axId val="93851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93851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/>
              <a:t>Confianza empresarial y Crisis
</a:t>
            </a:r>
            <a:r>
              <a:rPr lang="es-CL" sz="1200" b="0"/>
              <a:t>(50 = neutral)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6669999999999997E-2"/>
          <c:y val="0.20716452991452991"/>
          <c:w val="0.8854562962962963"/>
          <c:h val="0.6912397435897436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IMCE!$N$5</c:f>
              <c:strCache>
                <c:ptCount val="1"/>
                <c:pt idx="0">
                  <c:v>línea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rgbClr val="00B050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BA-489C-96D5-F6F02C66A377}"/>
              </c:ext>
            </c:extLst>
          </c:dPt>
          <c:cat>
            <c:strRef>
              <c:f>[2]Cuadro!$K$6:$K$36</c:f>
              <c:strCache>
                <c:ptCount val="31"/>
                <c:pt idx="0">
                  <c:v>t-6</c:v>
                </c:pt>
                <c:pt idx="1">
                  <c:v>t-5</c:v>
                </c:pt>
                <c:pt idx="2">
                  <c:v>t-4</c:v>
                </c:pt>
                <c:pt idx="3">
                  <c:v>t-3</c:v>
                </c:pt>
                <c:pt idx="4">
                  <c:v>t-2</c:v>
                </c:pt>
                <c:pt idx="5">
                  <c:v>t-1</c:v>
                </c:pt>
                <c:pt idx="6">
                  <c:v>0</c:v>
                </c:pt>
                <c:pt idx="7">
                  <c:v>t+1</c:v>
                </c:pt>
                <c:pt idx="8">
                  <c:v>t+2</c:v>
                </c:pt>
                <c:pt idx="9">
                  <c:v>t+3</c:v>
                </c:pt>
                <c:pt idx="10">
                  <c:v>t+4</c:v>
                </c:pt>
                <c:pt idx="11">
                  <c:v>t+5</c:v>
                </c:pt>
                <c:pt idx="12">
                  <c:v>t+6</c:v>
                </c:pt>
                <c:pt idx="13">
                  <c:v>t+7</c:v>
                </c:pt>
                <c:pt idx="14">
                  <c:v>t+8</c:v>
                </c:pt>
                <c:pt idx="15">
                  <c:v>t+9</c:v>
                </c:pt>
                <c:pt idx="16">
                  <c:v>t+10</c:v>
                </c:pt>
                <c:pt idx="17">
                  <c:v>t+11</c:v>
                </c:pt>
                <c:pt idx="18">
                  <c:v>t+12</c:v>
                </c:pt>
                <c:pt idx="19">
                  <c:v>t+13</c:v>
                </c:pt>
                <c:pt idx="20">
                  <c:v>t+14</c:v>
                </c:pt>
                <c:pt idx="21">
                  <c:v>t+15</c:v>
                </c:pt>
                <c:pt idx="22">
                  <c:v>t+16</c:v>
                </c:pt>
                <c:pt idx="23">
                  <c:v>t+17</c:v>
                </c:pt>
                <c:pt idx="24">
                  <c:v>t+18</c:v>
                </c:pt>
                <c:pt idx="25">
                  <c:v>t+19</c:v>
                </c:pt>
                <c:pt idx="26">
                  <c:v>t+20</c:v>
                </c:pt>
                <c:pt idx="27">
                  <c:v>t+21</c:v>
                </c:pt>
                <c:pt idx="28">
                  <c:v>t+22</c:v>
                </c:pt>
                <c:pt idx="29">
                  <c:v>t+23</c:v>
                </c:pt>
                <c:pt idx="30">
                  <c:v>t+24</c:v>
                </c:pt>
              </c:strCache>
            </c:strRef>
          </c:cat>
          <c:val>
            <c:numRef>
              <c:f>IMCE!$N$6:$N$36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1000000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BA-489C-96D5-F6F02C66A3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8568304"/>
        <c:axId val="1538570384"/>
      </c:barChart>
      <c:lineChart>
        <c:grouping val="standard"/>
        <c:varyColors val="0"/>
        <c:ser>
          <c:idx val="0"/>
          <c:order val="0"/>
          <c:tx>
            <c:strRef>
              <c:f>IMCE!$K$5</c:f>
              <c:strCache>
                <c:ptCount val="1"/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[2]Cuadro!$K$6:$K$36</c:f>
              <c:strCache>
                <c:ptCount val="31"/>
                <c:pt idx="0">
                  <c:v>t-6</c:v>
                </c:pt>
                <c:pt idx="1">
                  <c:v>t-5</c:v>
                </c:pt>
                <c:pt idx="2">
                  <c:v>t-4</c:v>
                </c:pt>
                <c:pt idx="3">
                  <c:v>t-3</c:v>
                </c:pt>
                <c:pt idx="4">
                  <c:v>t-2</c:v>
                </c:pt>
                <c:pt idx="5">
                  <c:v>t-1</c:v>
                </c:pt>
                <c:pt idx="6">
                  <c:v>0</c:v>
                </c:pt>
                <c:pt idx="7">
                  <c:v>t+1</c:v>
                </c:pt>
                <c:pt idx="8">
                  <c:v>t+2</c:v>
                </c:pt>
                <c:pt idx="9">
                  <c:v>t+3</c:v>
                </c:pt>
                <c:pt idx="10">
                  <c:v>t+4</c:v>
                </c:pt>
                <c:pt idx="11">
                  <c:v>t+5</c:v>
                </c:pt>
                <c:pt idx="12">
                  <c:v>t+6</c:v>
                </c:pt>
                <c:pt idx="13">
                  <c:v>t+7</c:v>
                </c:pt>
                <c:pt idx="14">
                  <c:v>t+8</c:v>
                </c:pt>
                <c:pt idx="15">
                  <c:v>t+9</c:v>
                </c:pt>
                <c:pt idx="16">
                  <c:v>t+10</c:v>
                </c:pt>
                <c:pt idx="17">
                  <c:v>t+11</c:v>
                </c:pt>
                <c:pt idx="18">
                  <c:v>t+12</c:v>
                </c:pt>
                <c:pt idx="19">
                  <c:v>t+13</c:v>
                </c:pt>
                <c:pt idx="20">
                  <c:v>t+14</c:v>
                </c:pt>
                <c:pt idx="21">
                  <c:v>t+15</c:v>
                </c:pt>
                <c:pt idx="22">
                  <c:v>t+16</c:v>
                </c:pt>
                <c:pt idx="23">
                  <c:v>t+17</c:v>
                </c:pt>
                <c:pt idx="24">
                  <c:v>t+18</c:v>
                </c:pt>
                <c:pt idx="25">
                  <c:v>t+19</c:v>
                </c:pt>
                <c:pt idx="26">
                  <c:v>t+20</c:v>
                </c:pt>
                <c:pt idx="27">
                  <c:v>t+21</c:v>
                </c:pt>
                <c:pt idx="28">
                  <c:v>t+22</c:v>
                </c:pt>
                <c:pt idx="29">
                  <c:v>t+23</c:v>
                </c:pt>
                <c:pt idx="30">
                  <c:v>t+24</c:v>
                </c:pt>
              </c:strCache>
            </c:strRef>
          </c:cat>
          <c:val>
            <c:numRef>
              <c:f>IMCE!$K$6:$K$36</c:f>
              <c:numCache>
                <c:formatCode>General</c:formatCode>
                <c:ptCount val="3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FBA-489C-96D5-F6F02C66A377}"/>
            </c:ext>
          </c:extLst>
        </c:ser>
        <c:ser>
          <c:idx val="1"/>
          <c:order val="1"/>
          <c:tx>
            <c:strRef>
              <c:f>IMCE!$L$5</c:f>
              <c:strCache>
                <c:ptCount val="1"/>
                <c:pt idx="0">
                  <c:v>2008-09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[2]Cuadro!$K$6:$K$36</c:f>
              <c:strCache>
                <c:ptCount val="31"/>
                <c:pt idx="0">
                  <c:v>t-6</c:v>
                </c:pt>
                <c:pt idx="1">
                  <c:v>t-5</c:v>
                </c:pt>
                <c:pt idx="2">
                  <c:v>t-4</c:v>
                </c:pt>
                <c:pt idx="3">
                  <c:v>t-3</c:v>
                </c:pt>
                <c:pt idx="4">
                  <c:v>t-2</c:v>
                </c:pt>
                <c:pt idx="5">
                  <c:v>t-1</c:v>
                </c:pt>
                <c:pt idx="6">
                  <c:v>0</c:v>
                </c:pt>
                <c:pt idx="7">
                  <c:v>t+1</c:v>
                </c:pt>
                <c:pt idx="8">
                  <c:v>t+2</c:v>
                </c:pt>
                <c:pt idx="9">
                  <c:v>t+3</c:v>
                </c:pt>
                <c:pt idx="10">
                  <c:v>t+4</c:v>
                </c:pt>
                <c:pt idx="11">
                  <c:v>t+5</c:v>
                </c:pt>
                <c:pt idx="12">
                  <c:v>t+6</c:v>
                </c:pt>
                <c:pt idx="13">
                  <c:v>t+7</c:v>
                </c:pt>
                <c:pt idx="14">
                  <c:v>t+8</c:v>
                </c:pt>
                <c:pt idx="15">
                  <c:v>t+9</c:v>
                </c:pt>
                <c:pt idx="16">
                  <c:v>t+10</c:v>
                </c:pt>
                <c:pt idx="17">
                  <c:v>t+11</c:v>
                </c:pt>
                <c:pt idx="18">
                  <c:v>t+12</c:v>
                </c:pt>
                <c:pt idx="19">
                  <c:v>t+13</c:v>
                </c:pt>
                <c:pt idx="20">
                  <c:v>t+14</c:v>
                </c:pt>
                <c:pt idx="21">
                  <c:v>t+15</c:v>
                </c:pt>
                <c:pt idx="22">
                  <c:v>t+16</c:v>
                </c:pt>
                <c:pt idx="23">
                  <c:v>t+17</c:v>
                </c:pt>
                <c:pt idx="24">
                  <c:v>t+18</c:v>
                </c:pt>
                <c:pt idx="25">
                  <c:v>t+19</c:v>
                </c:pt>
                <c:pt idx="26">
                  <c:v>t+20</c:v>
                </c:pt>
                <c:pt idx="27">
                  <c:v>t+21</c:v>
                </c:pt>
                <c:pt idx="28">
                  <c:v>t+22</c:v>
                </c:pt>
                <c:pt idx="29">
                  <c:v>t+23</c:v>
                </c:pt>
                <c:pt idx="30">
                  <c:v>t+24</c:v>
                </c:pt>
              </c:strCache>
            </c:strRef>
          </c:cat>
          <c:val>
            <c:numRef>
              <c:f>IMCE!$L$6:$L$36</c:f>
              <c:numCache>
                <c:formatCode>0.0</c:formatCode>
                <c:ptCount val="31"/>
                <c:pt idx="0">
                  <c:v>53.448299407958999</c:v>
                </c:pt>
                <c:pt idx="1">
                  <c:v>49.562404632568402</c:v>
                </c:pt>
                <c:pt idx="2">
                  <c:v>48.579498291015597</c:v>
                </c:pt>
                <c:pt idx="3">
                  <c:v>50.142215728759801</c:v>
                </c:pt>
                <c:pt idx="4">
                  <c:v>51.112178802490199</c:v>
                </c:pt>
                <c:pt idx="5">
                  <c:v>42.153594970703097</c:v>
                </c:pt>
                <c:pt idx="6">
                  <c:v>39.1618843078613</c:v>
                </c:pt>
                <c:pt idx="7">
                  <c:v>37.237770080566399</c:v>
                </c:pt>
                <c:pt idx="8">
                  <c:v>38.2245903015137</c:v>
                </c:pt>
                <c:pt idx="9">
                  <c:v>37.408390045166001</c:v>
                </c:pt>
                <c:pt idx="10">
                  <c:v>37.873947143554702</c:v>
                </c:pt>
                <c:pt idx="11">
                  <c:v>40.1356010437012</c:v>
                </c:pt>
                <c:pt idx="12">
                  <c:v>41.851127624511697</c:v>
                </c:pt>
                <c:pt idx="13">
                  <c:v>43.914848327636697</c:v>
                </c:pt>
                <c:pt idx="14">
                  <c:v>46.928962707519503</c:v>
                </c:pt>
                <c:pt idx="15">
                  <c:v>49.7283325195313</c:v>
                </c:pt>
                <c:pt idx="16">
                  <c:v>52.410572052002003</c:v>
                </c:pt>
                <c:pt idx="17">
                  <c:v>53.587562561035199</c:v>
                </c:pt>
                <c:pt idx="18">
                  <c:v>53.381793975830099</c:v>
                </c:pt>
                <c:pt idx="19">
                  <c:v>53.755222320556598</c:v>
                </c:pt>
                <c:pt idx="20">
                  <c:v>55.553348541259801</c:v>
                </c:pt>
                <c:pt idx="21">
                  <c:v>56.562229156494098</c:v>
                </c:pt>
                <c:pt idx="22">
                  <c:v>56.946620941162102</c:v>
                </c:pt>
                <c:pt idx="23">
                  <c:v>59.464298248291001</c:v>
                </c:pt>
                <c:pt idx="24">
                  <c:v>59.356731414794901</c:v>
                </c:pt>
                <c:pt idx="25">
                  <c:v>57.896816253662102</c:v>
                </c:pt>
                <c:pt idx="26">
                  <c:v>58.9612426757813</c:v>
                </c:pt>
                <c:pt idx="27">
                  <c:v>58.803627014160199</c:v>
                </c:pt>
                <c:pt idx="28">
                  <c:v>60.603885650634801</c:v>
                </c:pt>
                <c:pt idx="29">
                  <c:v>60.180343627929702</c:v>
                </c:pt>
                <c:pt idx="30">
                  <c:v>60.41162109375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FBA-489C-96D5-F6F02C66A377}"/>
            </c:ext>
          </c:extLst>
        </c:ser>
        <c:ser>
          <c:idx val="2"/>
          <c:order val="2"/>
          <c:tx>
            <c:strRef>
              <c:f>IMCE!$M$5</c:f>
              <c:strCache>
                <c:ptCount val="1"/>
                <c:pt idx="0">
                  <c:v>2019-20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[2]Cuadro!$K$6:$K$36</c:f>
              <c:strCache>
                <c:ptCount val="31"/>
                <c:pt idx="0">
                  <c:v>t-6</c:v>
                </c:pt>
                <c:pt idx="1">
                  <c:v>t-5</c:v>
                </c:pt>
                <c:pt idx="2">
                  <c:v>t-4</c:v>
                </c:pt>
                <c:pt idx="3">
                  <c:v>t-3</c:v>
                </c:pt>
                <c:pt idx="4">
                  <c:v>t-2</c:v>
                </c:pt>
                <c:pt idx="5">
                  <c:v>t-1</c:v>
                </c:pt>
                <c:pt idx="6">
                  <c:v>0</c:v>
                </c:pt>
                <c:pt idx="7">
                  <c:v>t+1</c:v>
                </c:pt>
                <c:pt idx="8">
                  <c:v>t+2</c:v>
                </c:pt>
                <c:pt idx="9">
                  <c:v>t+3</c:v>
                </c:pt>
                <c:pt idx="10">
                  <c:v>t+4</c:v>
                </c:pt>
                <c:pt idx="11">
                  <c:v>t+5</c:v>
                </c:pt>
                <c:pt idx="12">
                  <c:v>t+6</c:v>
                </c:pt>
                <c:pt idx="13">
                  <c:v>t+7</c:v>
                </c:pt>
                <c:pt idx="14">
                  <c:v>t+8</c:v>
                </c:pt>
                <c:pt idx="15">
                  <c:v>t+9</c:v>
                </c:pt>
                <c:pt idx="16">
                  <c:v>t+10</c:v>
                </c:pt>
                <c:pt idx="17">
                  <c:v>t+11</c:v>
                </c:pt>
                <c:pt idx="18">
                  <c:v>t+12</c:v>
                </c:pt>
                <c:pt idx="19">
                  <c:v>t+13</c:v>
                </c:pt>
                <c:pt idx="20">
                  <c:v>t+14</c:v>
                </c:pt>
                <c:pt idx="21">
                  <c:v>t+15</c:v>
                </c:pt>
                <c:pt idx="22">
                  <c:v>t+16</c:v>
                </c:pt>
                <c:pt idx="23">
                  <c:v>t+17</c:v>
                </c:pt>
                <c:pt idx="24">
                  <c:v>t+18</c:v>
                </c:pt>
                <c:pt idx="25">
                  <c:v>t+19</c:v>
                </c:pt>
                <c:pt idx="26">
                  <c:v>t+20</c:v>
                </c:pt>
                <c:pt idx="27">
                  <c:v>t+21</c:v>
                </c:pt>
                <c:pt idx="28">
                  <c:v>t+22</c:v>
                </c:pt>
                <c:pt idx="29">
                  <c:v>t+23</c:v>
                </c:pt>
                <c:pt idx="30">
                  <c:v>t+24</c:v>
                </c:pt>
              </c:strCache>
            </c:strRef>
          </c:cat>
          <c:val>
            <c:numRef>
              <c:f>IMCE!$M$6:$M$36</c:f>
              <c:numCache>
                <c:formatCode>0.0</c:formatCode>
                <c:ptCount val="31"/>
                <c:pt idx="0">
                  <c:v>52.076758453095302</c:v>
                </c:pt>
                <c:pt idx="1">
                  <c:v>50.557816468450604</c:v>
                </c:pt>
                <c:pt idx="2">
                  <c:v>50.155293436708398</c:v>
                </c:pt>
                <c:pt idx="3">
                  <c:v>50.364910353829899</c:v>
                </c:pt>
                <c:pt idx="4">
                  <c:v>51.022194564727201</c:v>
                </c:pt>
                <c:pt idx="5">
                  <c:v>50.737215493379203</c:v>
                </c:pt>
                <c:pt idx="6">
                  <c:v>51.5220843197921</c:v>
                </c:pt>
                <c:pt idx="7">
                  <c:v>36.584204180859402</c:v>
                </c:pt>
                <c:pt idx="8">
                  <c:v>32.5297024438674</c:v>
                </c:pt>
                <c:pt idx="9">
                  <c:v>40.6681099125313</c:v>
                </c:pt>
                <c:pt idx="10">
                  <c:v>43.912685802329001</c:v>
                </c:pt>
                <c:pt idx="11">
                  <c:v>40.7034348492123</c:v>
                </c:pt>
                <c:pt idx="12">
                  <c:v>31.741314559836301</c:v>
                </c:pt>
                <c:pt idx="13">
                  <c:v>34.2770714641157</c:v>
                </c:pt>
                <c:pt idx="14">
                  <c:v>37.302342582457399</c:v>
                </c:pt>
                <c:pt idx="15">
                  <c:v>37.8071821346633</c:v>
                </c:pt>
                <c:pt idx="16">
                  <c:v>42.511407347310097</c:v>
                </c:pt>
                <c:pt idx="17">
                  <c:v>49.810220581839097</c:v>
                </c:pt>
                <c:pt idx="18">
                  <c:v>51.6848821701982</c:v>
                </c:pt>
                <c:pt idx="19">
                  <c:v>54.160590534358498</c:v>
                </c:pt>
                <c:pt idx="20">
                  <c:v>48.0004625216785</c:v>
                </c:pt>
                <c:pt idx="21">
                  <c:v>54.379642839869803</c:v>
                </c:pt>
                <c:pt idx="22">
                  <c:v>55.721718001197203</c:v>
                </c:pt>
                <c:pt idx="23">
                  <c:v>55.875157606540498</c:v>
                </c:pt>
                <c:pt idx="24">
                  <c:v>51.416692569931499</c:v>
                </c:pt>
                <c:pt idx="25">
                  <c:v>54.883423294899103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FBA-489C-96D5-F6F02C66A377}"/>
            </c:ext>
          </c:extLst>
        </c:ser>
        <c:ser>
          <c:idx val="4"/>
          <c:order val="4"/>
          <c:tx>
            <c:strRef>
              <c:f>IMCE!$O$5</c:f>
              <c:strCache>
                <c:ptCount val="1"/>
                <c:pt idx="0">
                  <c:v>línea 2</c:v>
                </c:pt>
              </c:strCache>
            </c:strRef>
          </c:tx>
          <c:spPr>
            <a:ln w="2540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IMCE!$O$6:$O$36</c:f>
              <c:numCache>
                <c:formatCode>General</c:formatCode>
                <c:ptCount val="31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FBA-489C-96D5-F6F02C66A3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8845008"/>
        <c:axId val="2088842096"/>
      </c:lineChart>
      <c:catAx>
        <c:axId val="2088845008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2088842096"/>
        <c:crosses val="autoZero"/>
        <c:auto val="1"/>
        <c:lblAlgn val="ctr"/>
        <c:lblOffset val="100"/>
        <c:noMultiLvlLbl val="0"/>
      </c:catAx>
      <c:valAx>
        <c:axId val="2088842096"/>
        <c:scaling>
          <c:orientation val="minMax"/>
          <c:max val="65"/>
          <c:min val="2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2088845008"/>
        <c:crosses val="autoZero"/>
        <c:crossBetween val="between"/>
      </c:valAx>
      <c:valAx>
        <c:axId val="1538570384"/>
        <c:scaling>
          <c:orientation val="minMax"/>
          <c:max val="100"/>
        </c:scaling>
        <c:delete val="1"/>
        <c:axPos val="r"/>
        <c:numFmt formatCode="General" sourceLinked="1"/>
        <c:majorTickMark val="out"/>
        <c:minorTickMark val="none"/>
        <c:tickLblPos val="nextTo"/>
        <c:crossAx val="1538568304"/>
        <c:crosses val="max"/>
        <c:crossBetween val="between"/>
      </c:valAx>
      <c:catAx>
        <c:axId val="1538568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385703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legendEntry>
        <c:idx val="4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 dirty="0"/>
              <a:t>Ocupados formales
</a:t>
            </a:r>
            <a:r>
              <a:rPr lang="es-CL" sz="1200" b="0" dirty="0"/>
              <a:t>(</a:t>
            </a:r>
            <a:r>
              <a:rPr lang="es-CL" sz="1200" b="0" dirty="0" smtClean="0"/>
              <a:t>miles de personas)</a:t>
            </a:r>
            <a:endParaRPr lang="es-CL" sz="1200" b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'INE vs SP'!$C$3</c:f>
              <c:strCache>
                <c:ptCount val="1"/>
                <c:pt idx="0">
                  <c:v>Ocupados formales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'INE vs SP'!$B$4:$B$30</c:f>
              <c:numCache>
                <c:formatCode>mmm\-yy</c:formatCode>
                <c:ptCount val="27"/>
                <c:pt idx="0">
                  <c:v>43497</c:v>
                </c:pt>
                <c:pt idx="1">
                  <c:v>43525</c:v>
                </c:pt>
                <c:pt idx="2">
                  <c:v>43556</c:v>
                </c:pt>
                <c:pt idx="3">
                  <c:v>43586</c:v>
                </c:pt>
                <c:pt idx="4">
                  <c:v>43617</c:v>
                </c:pt>
                <c:pt idx="5">
                  <c:v>43647</c:v>
                </c:pt>
                <c:pt idx="6">
                  <c:v>43678</c:v>
                </c:pt>
                <c:pt idx="7">
                  <c:v>43709</c:v>
                </c:pt>
                <c:pt idx="8">
                  <c:v>43739</c:v>
                </c:pt>
                <c:pt idx="9">
                  <c:v>43770</c:v>
                </c:pt>
                <c:pt idx="10">
                  <c:v>43800</c:v>
                </c:pt>
                <c:pt idx="11">
                  <c:v>43831</c:v>
                </c:pt>
                <c:pt idx="12">
                  <c:v>43862</c:v>
                </c:pt>
                <c:pt idx="13">
                  <c:v>43891</c:v>
                </c:pt>
                <c:pt idx="14">
                  <c:v>43922</c:v>
                </c:pt>
                <c:pt idx="15">
                  <c:v>43952</c:v>
                </c:pt>
                <c:pt idx="16">
                  <c:v>43983</c:v>
                </c:pt>
                <c:pt idx="17">
                  <c:v>44013</c:v>
                </c:pt>
                <c:pt idx="18">
                  <c:v>44044</c:v>
                </c:pt>
                <c:pt idx="19">
                  <c:v>44075</c:v>
                </c:pt>
                <c:pt idx="20">
                  <c:v>44105</c:v>
                </c:pt>
                <c:pt idx="21">
                  <c:v>44136</c:v>
                </c:pt>
                <c:pt idx="22">
                  <c:v>44166</c:v>
                </c:pt>
                <c:pt idx="23">
                  <c:v>44197</c:v>
                </c:pt>
                <c:pt idx="24">
                  <c:v>44228</c:v>
                </c:pt>
                <c:pt idx="25">
                  <c:v>44256</c:v>
                </c:pt>
                <c:pt idx="26">
                  <c:v>44287</c:v>
                </c:pt>
              </c:numCache>
            </c:numRef>
          </c:cat>
          <c:val>
            <c:numRef>
              <c:f>'INE vs SP'!$C$4:$C$30</c:f>
              <c:numCache>
                <c:formatCode>General</c:formatCode>
                <c:ptCount val="27"/>
                <c:pt idx="0">
                  <c:v>6487.4874949623099</c:v>
                </c:pt>
                <c:pt idx="1">
                  <c:v>6458.7499535836396</c:v>
                </c:pt>
                <c:pt idx="2">
                  <c:v>6478.3368798451702</c:v>
                </c:pt>
                <c:pt idx="3">
                  <c:v>6475.3547406218495</c:v>
                </c:pt>
                <c:pt idx="4">
                  <c:v>6458.2777561606199</c:v>
                </c:pt>
                <c:pt idx="5">
                  <c:v>6455.73802920247</c:v>
                </c:pt>
                <c:pt idx="6">
                  <c:v>6463.9091756760608</c:v>
                </c:pt>
                <c:pt idx="7">
                  <c:v>6533.7809553453699</c:v>
                </c:pt>
                <c:pt idx="8">
                  <c:v>6485.2404287833606</c:v>
                </c:pt>
                <c:pt idx="9">
                  <c:v>6493.602864871229</c:v>
                </c:pt>
                <c:pt idx="10">
                  <c:v>6502.58238404639</c:v>
                </c:pt>
                <c:pt idx="11">
                  <c:v>6519.1511073895399</c:v>
                </c:pt>
                <c:pt idx="12">
                  <c:v>6450.0637370672903</c:v>
                </c:pt>
                <c:pt idx="13">
                  <c:v>6361.7845197781207</c:v>
                </c:pt>
                <c:pt idx="14">
                  <c:v>6069.9707920195497</c:v>
                </c:pt>
                <c:pt idx="15">
                  <c:v>5696.7825645242201</c:v>
                </c:pt>
                <c:pt idx="16">
                  <c:v>5546.8078707228597</c:v>
                </c:pt>
                <c:pt idx="17">
                  <c:v>5495.5125249337598</c:v>
                </c:pt>
                <c:pt idx="18">
                  <c:v>5567.5697900290297</c:v>
                </c:pt>
                <c:pt idx="19">
                  <c:v>5635.10525403267</c:v>
                </c:pt>
                <c:pt idx="20">
                  <c:v>5741.3893982938898</c:v>
                </c:pt>
                <c:pt idx="21">
                  <c:v>5804.4436210867898</c:v>
                </c:pt>
                <c:pt idx="22">
                  <c:v>5860.9066007514593</c:v>
                </c:pt>
                <c:pt idx="23">
                  <c:v>5921.7699958374396</c:v>
                </c:pt>
                <c:pt idx="24">
                  <c:v>6006.4533094409999</c:v>
                </c:pt>
                <c:pt idx="25">
                  <c:v>5973.6755685261196</c:v>
                </c:pt>
                <c:pt idx="26">
                  <c:v>5980.5688069840999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BD-478E-9BBE-ACD644F27AAC}"/>
            </c:ext>
          </c:extLst>
        </c:ser>
        <c:ser>
          <c:idx val="1"/>
          <c:order val="1"/>
          <c:tx>
            <c:strRef>
              <c:f>'INE vs SP'!$D$3</c:f>
              <c:strCache>
                <c:ptCount val="1"/>
                <c:pt idx="0">
                  <c:v>Cotizantes sistema de pensiones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'INE vs SP'!$B$4:$B$30</c:f>
              <c:numCache>
                <c:formatCode>mmm\-yy</c:formatCode>
                <c:ptCount val="27"/>
                <c:pt idx="0">
                  <c:v>43497</c:v>
                </c:pt>
                <c:pt idx="1">
                  <c:v>43525</c:v>
                </c:pt>
                <c:pt idx="2">
                  <c:v>43556</c:v>
                </c:pt>
                <c:pt idx="3">
                  <c:v>43586</c:v>
                </c:pt>
                <c:pt idx="4">
                  <c:v>43617</c:v>
                </c:pt>
                <c:pt idx="5">
                  <c:v>43647</c:v>
                </c:pt>
                <c:pt idx="6">
                  <c:v>43678</c:v>
                </c:pt>
                <c:pt idx="7">
                  <c:v>43709</c:v>
                </c:pt>
                <c:pt idx="8">
                  <c:v>43739</c:v>
                </c:pt>
                <c:pt idx="9">
                  <c:v>43770</c:v>
                </c:pt>
                <c:pt idx="10">
                  <c:v>43800</c:v>
                </c:pt>
                <c:pt idx="11">
                  <c:v>43831</c:v>
                </c:pt>
                <c:pt idx="12">
                  <c:v>43862</c:v>
                </c:pt>
                <c:pt idx="13">
                  <c:v>43891</c:v>
                </c:pt>
                <c:pt idx="14">
                  <c:v>43922</c:v>
                </c:pt>
                <c:pt idx="15">
                  <c:v>43952</c:v>
                </c:pt>
                <c:pt idx="16">
                  <c:v>43983</c:v>
                </c:pt>
                <c:pt idx="17">
                  <c:v>44013</c:v>
                </c:pt>
                <c:pt idx="18">
                  <c:v>44044</c:v>
                </c:pt>
                <c:pt idx="19">
                  <c:v>44075</c:v>
                </c:pt>
                <c:pt idx="20">
                  <c:v>44105</c:v>
                </c:pt>
                <c:pt idx="21">
                  <c:v>44136</c:v>
                </c:pt>
                <c:pt idx="22">
                  <c:v>44166</c:v>
                </c:pt>
                <c:pt idx="23">
                  <c:v>44197</c:v>
                </c:pt>
                <c:pt idx="24">
                  <c:v>44228</c:v>
                </c:pt>
                <c:pt idx="25">
                  <c:v>44256</c:v>
                </c:pt>
                <c:pt idx="26">
                  <c:v>44287</c:v>
                </c:pt>
              </c:numCache>
            </c:numRef>
          </c:cat>
          <c:val>
            <c:numRef>
              <c:f>'INE vs SP'!$D$4:$D$30</c:f>
              <c:numCache>
                <c:formatCode>General</c:formatCode>
                <c:ptCount val="27"/>
                <c:pt idx="0">
                  <c:v>5579.9939999999997</c:v>
                </c:pt>
                <c:pt idx="1">
                  <c:v>5615.7650000000003</c:v>
                </c:pt>
                <c:pt idx="2">
                  <c:v>5593.2539999999999</c:v>
                </c:pt>
                <c:pt idx="3">
                  <c:v>5569.18</c:v>
                </c:pt>
                <c:pt idx="4">
                  <c:v>5547.4970000000003</c:v>
                </c:pt>
                <c:pt idx="5">
                  <c:v>5531.7669999999998</c:v>
                </c:pt>
                <c:pt idx="6">
                  <c:v>5549.5789999999997</c:v>
                </c:pt>
                <c:pt idx="7">
                  <c:v>5538.683</c:v>
                </c:pt>
                <c:pt idx="8">
                  <c:v>5510.88</c:v>
                </c:pt>
                <c:pt idx="9">
                  <c:v>5542.0820000000003</c:v>
                </c:pt>
                <c:pt idx="10">
                  <c:v>5618.9539999999997</c:v>
                </c:pt>
                <c:pt idx="11">
                  <c:v>5719.05</c:v>
                </c:pt>
                <c:pt idx="12">
                  <c:v>5586.808</c:v>
                </c:pt>
                <c:pt idx="13">
                  <c:v>5609.357</c:v>
                </c:pt>
                <c:pt idx="14">
                  <c:v>5526.7659999999996</c:v>
                </c:pt>
                <c:pt idx="15">
                  <c:v>5262.4560000000001</c:v>
                </c:pt>
                <c:pt idx="16">
                  <c:v>5139.43</c:v>
                </c:pt>
                <c:pt idx="17">
                  <c:v>5163.5720000000001</c:v>
                </c:pt>
                <c:pt idx="18">
                  <c:v>5159.1719999999996</c:v>
                </c:pt>
                <c:pt idx="19">
                  <c:v>5185.0609999999997</c:v>
                </c:pt>
                <c:pt idx="20">
                  <c:v>5219.4229999999998</c:v>
                </c:pt>
                <c:pt idx="21">
                  <c:v>5335.64</c:v>
                </c:pt>
                <c:pt idx="22">
                  <c:v>5508.2879999999996</c:v>
                </c:pt>
                <c:pt idx="23">
                  <c:v>5579.9920000000002</c:v>
                </c:pt>
                <c:pt idx="24">
                  <c:v>5551.1289999999999</c:v>
                </c:pt>
                <c:pt idx="25">
                  <c:v>5613.4369999999999</c:v>
                </c:pt>
                <c:pt idx="26">
                  <c:v>5629.72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BD-478E-9BBE-ACD644F27A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23979071"/>
        <c:axId val="1823981151"/>
      </c:lineChart>
      <c:dateAx>
        <c:axId val="1823979071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823981151"/>
        <c:crosses val="autoZero"/>
        <c:auto val="1"/>
        <c:lblOffset val="100"/>
        <c:baseTimeUnit val="months"/>
      </c:dateAx>
      <c:valAx>
        <c:axId val="1823981151"/>
        <c:scaling>
          <c:orientation val="minMax"/>
          <c:min val="500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823979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/>
              <a:t>Ocupados ausentes e incidencia
</a:t>
            </a:r>
            <a:r>
              <a:rPr lang="es-CL" sz="1200" b="0"/>
              <a:t>(var. % a/a)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'[ocupados ausentes.xlsx]Nacional'!$Q$128</c:f>
              <c:strCache>
                <c:ptCount val="1"/>
                <c:pt idx="0">
                  <c:v>Vínculo Efectivo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'[ocupados ausentes.xlsx]Nacional'!$P$129:$P$141</c:f>
              <c:numCache>
                <c:formatCode>mmm\-yy</c:formatCode>
                <c:ptCount val="13"/>
                <c:pt idx="0">
                  <c:v>43922</c:v>
                </c:pt>
                <c:pt idx="1">
                  <c:v>43952</c:v>
                </c:pt>
                <c:pt idx="2">
                  <c:v>43983</c:v>
                </c:pt>
                <c:pt idx="3">
                  <c:v>44013</c:v>
                </c:pt>
                <c:pt idx="4">
                  <c:v>44044</c:v>
                </c:pt>
                <c:pt idx="5">
                  <c:v>44075</c:v>
                </c:pt>
                <c:pt idx="6">
                  <c:v>44105</c:v>
                </c:pt>
                <c:pt idx="7">
                  <c:v>44136</c:v>
                </c:pt>
                <c:pt idx="8">
                  <c:v>44166</c:v>
                </c:pt>
                <c:pt idx="9">
                  <c:v>44197</c:v>
                </c:pt>
                <c:pt idx="10">
                  <c:v>44228</c:v>
                </c:pt>
                <c:pt idx="11">
                  <c:v>44256</c:v>
                </c:pt>
                <c:pt idx="12">
                  <c:v>44287</c:v>
                </c:pt>
              </c:numCache>
            </c:numRef>
          </c:cat>
          <c:val>
            <c:numRef>
              <c:f>'[ocupados ausentes.xlsx]Nacional'!$Q$129:$Q$141</c:f>
              <c:numCache>
                <c:formatCode>0%</c:formatCode>
                <c:ptCount val="13"/>
                <c:pt idx="0">
                  <c:v>0.1135172624482496</c:v>
                </c:pt>
                <c:pt idx="1">
                  <c:v>5.9941224680354822E-2</c:v>
                </c:pt>
                <c:pt idx="2">
                  <c:v>-2.3981445136098435E-3</c:v>
                </c:pt>
                <c:pt idx="3">
                  <c:v>-0.16302253875021466</c:v>
                </c:pt>
                <c:pt idx="4">
                  <c:v>-0.15988909869113208</c:v>
                </c:pt>
                <c:pt idx="5">
                  <c:v>-0.24813491588167186</c:v>
                </c:pt>
                <c:pt idx="6">
                  <c:v>-0.15850971291995369</c:v>
                </c:pt>
                <c:pt idx="7">
                  <c:v>-0.15929158311869321</c:v>
                </c:pt>
                <c:pt idx="8">
                  <c:v>-4.2152915908313257E-2</c:v>
                </c:pt>
                <c:pt idx="9">
                  <c:v>-3.2137707739473727E-2</c:v>
                </c:pt>
                <c:pt idx="10">
                  <c:v>-7.8306175359586269E-2</c:v>
                </c:pt>
                <c:pt idx="11">
                  <c:v>-0.17900136636940217</c:v>
                </c:pt>
                <c:pt idx="12">
                  <c:v>-0.1276579663000636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CF-4E37-8189-4CEBEBD1C9CD}"/>
            </c:ext>
          </c:extLst>
        </c:ser>
        <c:ser>
          <c:idx val="1"/>
          <c:order val="1"/>
          <c:tx>
            <c:strRef>
              <c:f>'[ocupados ausentes.xlsx]Nacional'!$R$128</c:f>
              <c:strCache>
                <c:ptCount val="1"/>
                <c:pt idx="0">
                  <c:v>Pronto Retorno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'[ocupados ausentes.xlsx]Nacional'!$P$129:$P$141</c:f>
              <c:numCache>
                <c:formatCode>mmm\-yy</c:formatCode>
                <c:ptCount val="13"/>
                <c:pt idx="0">
                  <c:v>43922</c:v>
                </c:pt>
                <c:pt idx="1">
                  <c:v>43952</c:v>
                </c:pt>
                <c:pt idx="2">
                  <c:v>43983</c:v>
                </c:pt>
                <c:pt idx="3">
                  <c:v>44013</c:v>
                </c:pt>
                <c:pt idx="4">
                  <c:v>44044</c:v>
                </c:pt>
                <c:pt idx="5">
                  <c:v>44075</c:v>
                </c:pt>
                <c:pt idx="6">
                  <c:v>44105</c:v>
                </c:pt>
                <c:pt idx="7">
                  <c:v>44136</c:v>
                </c:pt>
                <c:pt idx="8">
                  <c:v>44166</c:v>
                </c:pt>
                <c:pt idx="9">
                  <c:v>44197</c:v>
                </c:pt>
                <c:pt idx="10">
                  <c:v>44228</c:v>
                </c:pt>
                <c:pt idx="11">
                  <c:v>44256</c:v>
                </c:pt>
                <c:pt idx="12">
                  <c:v>44287</c:v>
                </c:pt>
              </c:numCache>
            </c:numRef>
          </c:cat>
          <c:val>
            <c:numRef>
              <c:f>'[ocupados ausentes.xlsx]Nacional'!$R$129:$R$141</c:f>
              <c:numCache>
                <c:formatCode>0%</c:formatCode>
                <c:ptCount val="13"/>
                <c:pt idx="0">
                  <c:v>-1.6079369360580811E-2</c:v>
                </c:pt>
                <c:pt idx="1">
                  <c:v>0.33086873124773053</c:v>
                </c:pt>
                <c:pt idx="2">
                  <c:v>0.44161251379293598</c:v>
                </c:pt>
                <c:pt idx="3">
                  <c:v>0.56205425543087018</c:v>
                </c:pt>
                <c:pt idx="4">
                  <c:v>0.50928399857499818</c:v>
                </c:pt>
                <c:pt idx="5">
                  <c:v>0.30662168582339744</c:v>
                </c:pt>
                <c:pt idx="6">
                  <c:v>0.1658264809590228</c:v>
                </c:pt>
                <c:pt idx="7">
                  <c:v>2.6843811967421551E-2</c:v>
                </c:pt>
                <c:pt idx="8">
                  <c:v>5.7113932257952856E-3</c:v>
                </c:pt>
                <c:pt idx="9">
                  <c:v>5.1107630865773565E-2</c:v>
                </c:pt>
                <c:pt idx="10">
                  <c:v>5.9467863405257552E-2</c:v>
                </c:pt>
                <c:pt idx="11">
                  <c:v>7.1307211172203816E-2</c:v>
                </c:pt>
                <c:pt idx="12">
                  <c:v>8.4714774446302543E-2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CF-4E37-8189-4CEBEBD1C9CD}"/>
            </c:ext>
          </c:extLst>
        </c:ser>
        <c:ser>
          <c:idx val="2"/>
          <c:order val="2"/>
          <c:tx>
            <c:strRef>
              <c:f>'[ocupados ausentes.xlsx]Nacional'!$S$128</c:f>
              <c:strCache>
                <c:ptCount val="1"/>
                <c:pt idx="0">
                  <c:v>Con sueldo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'[ocupados ausentes.xlsx]Nacional'!$P$129:$P$141</c:f>
              <c:numCache>
                <c:formatCode>mmm\-yy</c:formatCode>
                <c:ptCount val="13"/>
                <c:pt idx="0">
                  <c:v>43922</c:v>
                </c:pt>
                <c:pt idx="1">
                  <c:v>43952</c:v>
                </c:pt>
                <c:pt idx="2">
                  <c:v>43983</c:v>
                </c:pt>
                <c:pt idx="3">
                  <c:v>44013</c:v>
                </c:pt>
                <c:pt idx="4">
                  <c:v>44044</c:v>
                </c:pt>
                <c:pt idx="5">
                  <c:v>44075</c:v>
                </c:pt>
                <c:pt idx="6">
                  <c:v>44105</c:v>
                </c:pt>
                <c:pt idx="7">
                  <c:v>44136</c:v>
                </c:pt>
                <c:pt idx="8">
                  <c:v>44166</c:v>
                </c:pt>
                <c:pt idx="9">
                  <c:v>44197</c:v>
                </c:pt>
                <c:pt idx="10">
                  <c:v>44228</c:v>
                </c:pt>
                <c:pt idx="11">
                  <c:v>44256</c:v>
                </c:pt>
                <c:pt idx="12">
                  <c:v>44287</c:v>
                </c:pt>
              </c:numCache>
            </c:numRef>
          </c:cat>
          <c:val>
            <c:numRef>
              <c:f>'[ocupados ausentes.xlsx]Nacional'!$S$129:$S$141</c:f>
              <c:numCache>
                <c:formatCode>0%</c:formatCode>
                <c:ptCount val="13"/>
                <c:pt idx="0">
                  <c:v>0.34504734327814085</c:v>
                </c:pt>
                <c:pt idx="1">
                  <c:v>1.1070914373081755</c:v>
                </c:pt>
                <c:pt idx="2">
                  <c:v>1.1931756649444354</c:v>
                </c:pt>
                <c:pt idx="3">
                  <c:v>0.92667284334705413</c:v>
                </c:pt>
                <c:pt idx="4">
                  <c:v>0.85179706079942352</c:v>
                </c:pt>
                <c:pt idx="5">
                  <c:v>0.63826163491267429</c:v>
                </c:pt>
                <c:pt idx="6">
                  <c:v>0.4720985447903831</c:v>
                </c:pt>
                <c:pt idx="7">
                  <c:v>0.29076905379495649</c:v>
                </c:pt>
                <c:pt idx="8">
                  <c:v>0.24560677760677976</c:v>
                </c:pt>
                <c:pt idx="9">
                  <c:v>0.18831188892917999</c:v>
                </c:pt>
                <c:pt idx="10">
                  <c:v>0.1253028958457873</c:v>
                </c:pt>
                <c:pt idx="11">
                  <c:v>7.7233781495357673E-2</c:v>
                </c:pt>
                <c:pt idx="12">
                  <c:v>-0.11494883214449603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CF-4E37-8189-4CEBEBD1C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9296288"/>
        <c:axId val="489311264"/>
      </c:barChart>
      <c:lineChart>
        <c:grouping val="stacked"/>
        <c:varyColors val="0"/>
        <c:ser>
          <c:idx val="3"/>
          <c:order val="3"/>
          <c:tx>
            <c:strRef>
              <c:f>'[ocupados ausentes.xlsx]Nacional'!$T$128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numRef>
              <c:f>'[ocupados ausentes.xlsx]Nacional'!$P$129:$P$141</c:f>
              <c:numCache>
                <c:formatCode>mmm\-yy</c:formatCode>
                <c:ptCount val="13"/>
                <c:pt idx="0">
                  <c:v>43922</c:v>
                </c:pt>
                <c:pt idx="1">
                  <c:v>43952</c:v>
                </c:pt>
                <c:pt idx="2">
                  <c:v>43983</c:v>
                </c:pt>
                <c:pt idx="3">
                  <c:v>44013</c:v>
                </c:pt>
                <c:pt idx="4">
                  <c:v>44044</c:v>
                </c:pt>
                <c:pt idx="5">
                  <c:v>44075</c:v>
                </c:pt>
                <c:pt idx="6">
                  <c:v>44105</c:v>
                </c:pt>
                <c:pt idx="7">
                  <c:v>44136</c:v>
                </c:pt>
                <c:pt idx="8">
                  <c:v>44166</c:v>
                </c:pt>
                <c:pt idx="9">
                  <c:v>44197</c:v>
                </c:pt>
                <c:pt idx="10">
                  <c:v>44228</c:v>
                </c:pt>
                <c:pt idx="11">
                  <c:v>44256</c:v>
                </c:pt>
                <c:pt idx="12">
                  <c:v>44287</c:v>
                </c:pt>
              </c:numCache>
            </c:numRef>
          </c:cat>
          <c:val>
            <c:numRef>
              <c:f>'[ocupados ausentes.xlsx]Nacional'!$T$129:$T$141</c:f>
              <c:numCache>
                <c:formatCode>0%</c:formatCode>
                <c:ptCount val="13"/>
                <c:pt idx="0">
                  <c:v>0.44248523636580828</c:v>
                </c:pt>
                <c:pt idx="1">
                  <c:v>1.4979013932362628</c:v>
                </c:pt>
                <c:pt idx="2">
                  <c:v>1.6323900342237536</c:v>
                </c:pt>
                <c:pt idx="3">
                  <c:v>1.3257045600277144</c:v>
                </c:pt>
                <c:pt idx="4">
                  <c:v>1.201191960683293</c:v>
                </c:pt>
                <c:pt idx="5">
                  <c:v>0.69674840485440193</c:v>
                </c:pt>
                <c:pt idx="6">
                  <c:v>0.47941531282945515</c:v>
                </c:pt>
                <c:pt idx="7">
                  <c:v>0.15832128264368772</c:v>
                </c:pt>
                <c:pt idx="8">
                  <c:v>0.20916525492426086</c:v>
                </c:pt>
                <c:pt idx="9">
                  <c:v>0.20728181205547536</c:v>
                </c:pt>
                <c:pt idx="10">
                  <c:v>0.10646458389145819</c:v>
                </c:pt>
                <c:pt idx="11">
                  <c:v>-3.0460373701838073E-2</c:v>
                </c:pt>
                <c:pt idx="12">
                  <c:v>-0.15789202399825697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4CF-4E37-8189-4CEBEBD1C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9296288"/>
        <c:axId val="489311264"/>
      </c:lineChart>
      <c:dateAx>
        <c:axId val="489296288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489311264"/>
        <c:crosses val="autoZero"/>
        <c:auto val="1"/>
        <c:lblOffset val="100"/>
        <c:baseTimeUnit val="months"/>
      </c:dateAx>
      <c:valAx>
        <c:axId val="48931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48929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 dirty="0"/>
              <a:t>Ocupados formales e informales
</a:t>
            </a:r>
            <a:r>
              <a:rPr lang="es-CL" sz="1200" b="0" dirty="0"/>
              <a:t>(</a:t>
            </a:r>
            <a:r>
              <a:rPr lang="es-CL" sz="1200" b="0" dirty="0" err="1" smtClean="0"/>
              <a:t>var</a:t>
            </a:r>
            <a:r>
              <a:rPr lang="es-CL" sz="1200" b="0" dirty="0" smtClean="0"/>
              <a:t> </a:t>
            </a:r>
            <a:r>
              <a:rPr lang="es-CL" sz="1200" b="0" dirty="0"/>
              <a:t>% a/a.)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'ocupados formal -inf'!$K$13</c:f>
              <c:strCache>
                <c:ptCount val="1"/>
                <c:pt idx="0">
                  <c:v>ocupados informales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'ocupados formal -inf'!$J$14:$J$40</c:f>
              <c:numCache>
                <c:formatCode>mmm\-yy</c:formatCode>
                <c:ptCount val="27"/>
                <c:pt idx="0">
                  <c:v>43497</c:v>
                </c:pt>
                <c:pt idx="1">
                  <c:v>43525</c:v>
                </c:pt>
                <c:pt idx="2">
                  <c:v>43556</c:v>
                </c:pt>
                <c:pt idx="3">
                  <c:v>43586</c:v>
                </c:pt>
                <c:pt idx="4">
                  <c:v>43617</c:v>
                </c:pt>
                <c:pt idx="5">
                  <c:v>43647</c:v>
                </c:pt>
                <c:pt idx="6">
                  <c:v>43678</c:v>
                </c:pt>
                <c:pt idx="7">
                  <c:v>43709</c:v>
                </c:pt>
                <c:pt idx="8">
                  <c:v>43739</c:v>
                </c:pt>
                <c:pt idx="9">
                  <c:v>43770</c:v>
                </c:pt>
                <c:pt idx="10">
                  <c:v>43800</c:v>
                </c:pt>
                <c:pt idx="11">
                  <c:v>43831</c:v>
                </c:pt>
                <c:pt idx="12">
                  <c:v>43862</c:v>
                </c:pt>
                <c:pt idx="13">
                  <c:v>43891</c:v>
                </c:pt>
                <c:pt idx="14">
                  <c:v>43922</c:v>
                </c:pt>
                <c:pt idx="15">
                  <c:v>43952</c:v>
                </c:pt>
                <c:pt idx="16">
                  <c:v>43983</c:v>
                </c:pt>
                <c:pt idx="17">
                  <c:v>44013</c:v>
                </c:pt>
                <c:pt idx="18">
                  <c:v>44044</c:v>
                </c:pt>
                <c:pt idx="19">
                  <c:v>44075</c:v>
                </c:pt>
                <c:pt idx="20">
                  <c:v>44105</c:v>
                </c:pt>
                <c:pt idx="21">
                  <c:v>44136</c:v>
                </c:pt>
                <c:pt idx="22">
                  <c:v>44166</c:v>
                </c:pt>
                <c:pt idx="23">
                  <c:v>44197</c:v>
                </c:pt>
                <c:pt idx="24">
                  <c:v>44228</c:v>
                </c:pt>
                <c:pt idx="25">
                  <c:v>44256</c:v>
                </c:pt>
                <c:pt idx="26">
                  <c:v>44287</c:v>
                </c:pt>
              </c:numCache>
            </c:numRef>
          </c:cat>
          <c:val>
            <c:numRef>
              <c:f>'ocupados formal -inf'!$K$14:$K$40</c:f>
              <c:numCache>
                <c:formatCode>0%</c:formatCode>
                <c:ptCount val="27"/>
                <c:pt idx="0">
                  <c:v>-2.2114203516938203E-2</c:v>
                </c:pt>
                <c:pt idx="1">
                  <c:v>-9.8509270016854285E-3</c:v>
                </c:pt>
                <c:pt idx="2">
                  <c:v>-9.9995082209073933E-4</c:v>
                </c:pt>
                <c:pt idx="3">
                  <c:v>1.221305921433173E-2</c:v>
                </c:pt>
                <c:pt idx="4">
                  <c:v>2.546678706520239E-2</c:v>
                </c:pt>
                <c:pt idx="5">
                  <c:v>3.3934926818995542E-2</c:v>
                </c:pt>
                <c:pt idx="6">
                  <c:v>3.857339144068582E-2</c:v>
                </c:pt>
                <c:pt idx="7">
                  <c:v>3.563810131685026E-2</c:v>
                </c:pt>
                <c:pt idx="8">
                  <c:v>1.8175325544874252E-2</c:v>
                </c:pt>
                <c:pt idx="9">
                  <c:v>5.7505015430578737E-3</c:v>
                </c:pt>
                <c:pt idx="10">
                  <c:v>2.0448048768931901E-2</c:v>
                </c:pt>
                <c:pt idx="11">
                  <c:v>4.1983554570201885E-2</c:v>
                </c:pt>
                <c:pt idx="12">
                  <c:v>7.9813234716856335E-2</c:v>
                </c:pt>
                <c:pt idx="13">
                  <c:v>6.6221553818440124E-2</c:v>
                </c:pt>
                <c:pt idx="14">
                  <c:v>-0.11146664041219513</c:v>
                </c:pt>
                <c:pt idx="15">
                  <c:v>-0.28416438087774298</c:v>
                </c:pt>
                <c:pt idx="16">
                  <c:v>-0.35252989656417771</c:v>
                </c:pt>
                <c:pt idx="17">
                  <c:v>-0.35731336717152379</c:v>
                </c:pt>
                <c:pt idx="18">
                  <c:v>-0.34068681162596276</c:v>
                </c:pt>
                <c:pt idx="19">
                  <c:v>-0.29856749557030537</c:v>
                </c:pt>
                <c:pt idx="20">
                  <c:v>-0.23229259660757554</c:v>
                </c:pt>
                <c:pt idx="21">
                  <c:v>-0.1722262281719284</c:v>
                </c:pt>
                <c:pt idx="22">
                  <c:v>-0.16221005590915255</c:v>
                </c:pt>
                <c:pt idx="23">
                  <c:v>-0.15366502118097908</c:v>
                </c:pt>
                <c:pt idx="24">
                  <c:v>-0.17301429987257536</c:v>
                </c:pt>
                <c:pt idx="25">
                  <c:v>-0.15736793973587934</c:v>
                </c:pt>
                <c:pt idx="26">
                  <c:v>-1.9575615431494622E-2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7A-4744-92CD-9E24A7D70CC4}"/>
            </c:ext>
          </c:extLst>
        </c:ser>
        <c:ser>
          <c:idx val="1"/>
          <c:order val="1"/>
          <c:tx>
            <c:strRef>
              <c:f>'ocupados formal -inf'!$L$13</c:f>
              <c:strCache>
                <c:ptCount val="1"/>
                <c:pt idx="0">
                  <c:v>ocupados formales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'ocupados formal -inf'!$J$14:$J$40</c:f>
              <c:numCache>
                <c:formatCode>mmm\-yy</c:formatCode>
                <c:ptCount val="27"/>
                <c:pt idx="0">
                  <c:v>43497</c:v>
                </c:pt>
                <c:pt idx="1">
                  <c:v>43525</c:v>
                </c:pt>
                <c:pt idx="2">
                  <c:v>43556</c:v>
                </c:pt>
                <c:pt idx="3">
                  <c:v>43586</c:v>
                </c:pt>
                <c:pt idx="4">
                  <c:v>43617</c:v>
                </c:pt>
                <c:pt idx="5">
                  <c:v>43647</c:v>
                </c:pt>
                <c:pt idx="6">
                  <c:v>43678</c:v>
                </c:pt>
                <c:pt idx="7">
                  <c:v>43709</c:v>
                </c:pt>
                <c:pt idx="8">
                  <c:v>43739</c:v>
                </c:pt>
                <c:pt idx="9">
                  <c:v>43770</c:v>
                </c:pt>
                <c:pt idx="10">
                  <c:v>43800</c:v>
                </c:pt>
                <c:pt idx="11">
                  <c:v>43831</c:v>
                </c:pt>
                <c:pt idx="12">
                  <c:v>43862</c:v>
                </c:pt>
                <c:pt idx="13">
                  <c:v>43891</c:v>
                </c:pt>
                <c:pt idx="14">
                  <c:v>43922</c:v>
                </c:pt>
                <c:pt idx="15">
                  <c:v>43952</c:v>
                </c:pt>
                <c:pt idx="16">
                  <c:v>43983</c:v>
                </c:pt>
                <c:pt idx="17">
                  <c:v>44013</c:v>
                </c:pt>
                <c:pt idx="18">
                  <c:v>44044</c:v>
                </c:pt>
                <c:pt idx="19">
                  <c:v>44075</c:v>
                </c:pt>
                <c:pt idx="20">
                  <c:v>44105</c:v>
                </c:pt>
                <c:pt idx="21">
                  <c:v>44136</c:v>
                </c:pt>
                <c:pt idx="22">
                  <c:v>44166</c:v>
                </c:pt>
                <c:pt idx="23">
                  <c:v>44197</c:v>
                </c:pt>
                <c:pt idx="24">
                  <c:v>44228</c:v>
                </c:pt>
                <c:pt idx="25">
                  <c:v>44256</c:v>
                </c:pt>
                <c:pt idx="26">
                  <c:v>44287</c:v>
                </c:pt>
              </c:numCache>
            </c:numRef>
          </c:cat>
          <c:val>
            <c:numRef>
              <c:f>'ocupados formal -inf'!$L$14:$L$40</c:f>
              <c:numCache>
                <c:formatCode>0%</c:formatCode>
                <c:ptCount val="27"/>
                <c:pt idx="0">
                  <c:v>2.776967790535758E-2</c:v>
                </c:pt>
                <c:pt idx="1">
                  <c:v>2.2821440919076941E-2</c:v>
                </c:pt>
                <c:pt idx="2">
                  <c:v>2.1664394489065861E-2</c:v>
                </c:pt>
                <c:pt idx="3">
                  <c:v>2.033684174303925E-2</c:v>
                </c:pt>
                <c:pt idx="4">
                  <c:v>1.6664364042434519E-2</c:v>
                </c:pt>
                <c:pt idx="5">
                  <c:v>1.9141304387677711E-2</c:v>
                </c:pt>
                <c:pt idx="6">
                  <c:v>2.0417287844942931E-2</c:v>
                </c:pt>
                <c:pt idx="7">
                  <c:v>3.227968664436507E-2</c:v>
                </c:pt>
                <c:pt idx="8">
                  <c:v>2.7852250374101276E-2</c:v>
                </c:pt>
                <c:pt idx="9">
                  <c:v>3.2070444438513784E-2</c:v>
                </c:pt>
                <c:pt idx="10">
                  <c:v>1.8975811752303333E-2</c:v>
                </c:pt>
                <c:pt idx="11">
                  <c:v>1.3290995893549583E-2</c:v>
                </c:pt>
                <c:pt idx="12">
                  <c:v>-5.7686057852258076E-3</c:v>
                </c:pt>
                <c:pt idx="13">
                  <c:v>-1.5013034178806927E-2</c:v>
                </c:pt>
                <c:pt idx="14">
                  <c:v>-6.3035636367737069E-2</c:v>
                </c:pt>
                <c:pt idx="15">
                  <c:v>-0.12023621983416781</c:v>
                </c:pt>
                <c:pt idx="16">
                  <c:v>-0.14113203548241626</c:v>
                </c:pt>
                <c:pt idx="17">
                  <c:v>-0.14873984971588675</c:v>
                </c:pt>
                <c:pt idx="18">
                  <c:v>-0.13866831375353952</c:v>
                </c:pt>
                <c:pt idx="19">
                  <c:v>-0.13754297970113027</c:v>
                </c:pt>
                <c:pt idx="20">
                  <c:v>-0.11469906762254274</c:v>
                </c:pt>
                <c:pt idx="21">
                  <c:v>-0.10612894846289704</c:v>
                </c:pt>
                <c:pt idx="22">
                  <c:v>-9.8680146655155829E-2</c:v>
                </c:pt>
                <c:pt idx="23">
                  <c:v>-9.1634800560913707E-2</c:v>
                </c:pt>
                <c:pt idx="24">
                  <c:v>-6.8776130858513168E-2</c:v>
                </c:pt>
                <c:pt idx="25">
                  <c:v>-6.1006302562655358E-2</c:v>
                </c:pt>
                <c:pt idx="26">
                  <c:v>-1.4728569230183185E-2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7A-4744-92CD-9E24A7D70C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84024063"/>
        <c:axId val="1884024479"/>
      </c:lineChart>
      <c:dateAx>
        <c:axId val="1884024063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884024479"/>
        <c:crosses val="autoZero"/>
        <c:auto val="1"/>
        <c:lblOffset val="100"/>
        <c:baseTimeUnit val="months"/>
      </c:dateAx>
      <c:valAx>
        <c:axId val="1884024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8840240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 b="1" noProof="0" dirty="0" smtClean="0"/>
              <a:t>Beneficiarios Subsidio Contrata</a:t>
            </a:r>
            <a:r>
              <a:rPr lang="en-US" dirty="0"/>
              <a:t>
</a:t>
            </a:r>
            <a:r>
              <a:rPr lang="en-US" sz="1200" dirty="0" smtClean="0"/>
              <a:t>(% </a:t>
            </a:r>
            <a:r>
              <a:rPr lang="en-US" sz="1200" b="0" i="0" u="none" strike="noStrike" kern="1200" spc="0" baseline="0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del total, </a:t>
            </a:r>
            <a:r>
              <a:rPr lang="en-US" sz="1200" b="1" i="0" u="none" strike="noStrike" kern="1200" spc="0" baseline="0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~ 450 mil</a:t>
            </a:r>
            <a:r>
              <a:rPr lang="en-US" sz="1200" dirty="0" smtClean="0"/>
              <a:t>)</a:t>
            </a:r>
            <a:endParaRPr lang="en-US" sz="12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'subsidios '!$F$12</c:f>
              <c:strCache>
                <c:ptCount val="1"/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372-4473-A8BE-306344C45C9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372-4473-A8BE-306344C45C9C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372-4473-A8BE-306344C45C9C}"/>
              </c:ext>
            </c:extLst>
          </c:dPt>
          <c:dPt>
            <c:idx val="3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372-4473-A8BE-306344C45C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Helvetica"/>
                    <a:ea typeface="Helvetica"/>
                    <a:cs typeface="Helvetica"/>
                  </a:defRPr>
                </a:pPr>
                <a:endParaRPr lang="es-C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'subsidios '!$E$13:$E$16</c:f>
              <c:strCache>
                <c:ptCount val="4"/>
                <c:pt idx="0">
                  <c:v>Comercio y reparación de automóviles</c:v>
                </c:pt>
                <c:pt idx="1">
                  <c:v>Construcción</c:v>
                </c:pt>
                <c:pt idx="2">
                  <c:v>Industria manufacturera</c:v>
                </c:pt>
                <c:pt idx="3">
                  <c:v>Otros</c:v>
                </c:pt>
              </c:strCache>
            </c:strRef>
          </c:cat>
          <c:val>
            <c:numRef>
              <c:f>'subsidios '!$F$13:$F$16</c:f>
              <c:numCache>
                <c:formatCode>0%</c:formatCode>
                <c:ptCount val="4"/>
                <c:pt idx="0">
                  <c:v>0.17405521547913472</c:v>
                </c:pt>
                <c:pt idx="1">
                  <c:v>0.23410288834924295</c:v>
                </c:pt>
                <c:pt idx="2">
                  <c:v>0.11965666580870421</c:v>
                </c:pt>
                <c:pt idx="3">
                  <c:v>0.4721852303629181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372-4473-A8BE-306344C45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175021872265967"/>
          <c:y val="0.79195703020388808"/>
          <c:w val="0.76412114035024548"/>
          <c:h val="0.184894863871493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 b="1" noProof="0" dirty="0" smtClean="0"/>
              <a:t>Beneficiarios subsidio regresa</a:t>
            </a:r>
            <a:r>
              <a:rPr lang="en-US" dirty="0"/>
              <a:t>
</a:t>
            </a:r>
            <a:r>
              <a:rPr lang="en-US" sz="1200" b="0" i="0" u="none" strike="noStrike" kern="1200" spc="0" baseline="0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(% del total, </a:t>
            </a:r>
            <a:r>
              <a:rPr lang="en-US" sz="1200" b="1" i="0" u="none" strike="noStrike" kern="1200" spc="0" baseline="0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~ 130 mil</a:t>
            </a:r>
            <a:r>
              <a:rPr lang="en-US" sz="1200" b="0" i="0" u="none" strike="noStrike" kern="1200" spc="0" baseline="0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)</a:t>
            </a:r>
            <a:endParaRPr lang="en-US" sz="1200" b="0" i="0" u="none" strike="noStrike" kern="1200" spc="0" baseline="0" dirty="0">
              <a:solidFill>
                <a:srgbClr val="000000"/>
              </a:solidFill>
              <a:latin typeface="Helvetica"/>
              <a:ea typeface="Helvetica"/>
              <a:cs typeface="Helvetica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'subsidios '!$G$36</c:f>
              <c:strCache>
                <c:ptCount val="1"/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dPt>
            <c:idx val="0"/>
            <c:bubble3D val="0"/>
            <c:spPr>
              <a:solidFill>
                <a:srgbClr val="C0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38-4A97-B094-0F72AC31703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38-4A97-B094-0F72AC317037}"/>
              </c:ext>
            </c:extLst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738-4A97-B094-0F72AC317037}"/>
              </c:ext>
            </c:extLst>
          </c:dPt>
          <c:dPt>
            <c:idx val="3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738-4A97-B094-0F72AC3170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Helvetica"/>
                    <a:ea typeface="Helvetica"/>
                    <a:cs typeface="Helvetica"/>
                  </a:defRPr>
                </a:pPr>
                <a:endParaRPr lang="es-C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'subsidios '!$F$37:$F$40</c:f>
              <c:strCache>
                <c:ptCount val="4"/>
                <c:pt idx="0">
                  <c:v>Comercio y reparación de vehículos</c:v>
                </c:pt>
                <c:pt idx="1">
                  <c:v>Construcción</c:v>
                </c:pt>
                <c:pt idx="2">
                  <c:v>Alojamiento y comidas</c:v>
                </c:pt>
                <c:pt idx="3">
                  <c:v>Otros</c:v>
                </c:pt>
              </c:strCache>
            </c:strRef>
          </c:cat>
          <c:val>
            <c:numRef>
              <c:f>'subsidios '!$G$37:$G$40</c:f>
              <c:numCache>
                <c:formatCode>0%</c:formatCode>
                <c:ptCount val="4"/>
                <c:pt idx="0">
                  <c:v>0.28682934969771906</c:v>
                </c:pt>
                <c:pt idx="1">
                  <c:v>0.23045414204549763</c:v>
                </c:pt>
                <c:pt idx="2">
                  <c:v>0.16222284591636263</c:v>
                </c:pt>
                <c:pt idx="3">
                  <c:v>0.3204936623404207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38-4A97-B094-0F72AC31703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/>
              <a:t>Incertidumbre Política Económica
</a:t>
            </a:r>
            <a:r>
              <a:rPr lang="es-CL" sz="1200" b="0"/>
              <a:t>(base</a:t>
            </a:r>
            <a:r>
              <a:rPr lang="es-CL" sz="1200" b="0" baseline="0"/>
              <a:t> 100 = ene.08, promedio móvil 3m</a:t>
            </a:r>
            <a:r>
              <a:rPr lang="es-CL" sz="1200" b="0"/>
              <a:t>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Hoja1!$I$183</c:f>
              <c:strCache>
                <c:ptCount val="1"/>
                <c:pt idx="0">
                  <c:v>Chile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Hoja1!$H$184:$H$344</c:f>
              <c:numCache>
                <c:formatCode>mmm\-yy</c:formatCode>
                <c:ptCount val="161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  <c:pt idx="147">
                  <c:v>43922</c:v>
                </c:pt>
                <c:pt idx="148">
                  <c:v>43952</c:v>
                </c:pt>
                <c:pt idx="149">
                  <c:v>43983</c:v>
                </c:pt>
                <c:pt idx="150">
                  <c:v>44013</c:v>
                </c:pt>
                <c:pt idx="151">
                  <c:v>44044</c:v>
                </c:pt>
                <c:pt idx="152">
                  <c:v>44075</c:v>
                </c:pt>
                <c:pt idx="153">
                  <c:v>44105</c:v>
                </c:pt>
                <c:pt idx="154">
                  <c:v>44136</c:v>
                </c:pt>
                <c:pt idx="155">
                  <c:v>44166</c:v>
                </c:pt>
                <c:pt idx="156">
                  <c:v>44197</c:v>
                </c:pt>
                <c:pt idx="157">
                  <c:v>44228</c:v>
                </c:pt>
                <c:pt idx="158">
                  <c:v>44256</c:v>
                </c:pt>
                <c:pt idx="159">
                  <c:v>44287</c:v>
                </c:pt>
                <c:pt idx="160">
                  <c:v>44317</c:v>
                </c:pt>
              </c:numCache>
            </c:numRef>
          </c:cat>
          <c:val>
            <c:numRef>
              <c:f>Hoja1!$I$184:$I$344</c:f>
              <c:numCache>
                <c:formatCode>General</c:formatCode>
                <c:ptCount val="161"/>
                <c:pt idx="0">
                  <c:v>100</c:v>
                </c:pt>
                <c:pt idx="1">
                  <c:v>114.19498699359424</c:v>
                </c:pt>
                <c:pt idx="2">
                  <c:v>107.82522439839556</c:v>
                </c:pt>
                <c:pt idx="3">
                  <c:v>102.17013417951028</c:v>
                </c:pt>
                <c:pt idx="4">
                  <c:v>102.85497350299416</c:v>
                </c:pt>
                <c:pt idx="5">
                  <c:v>96.065017785487058</c:v>
                </c:pt>
                <c:pt idx="6">
                  <c:v>94.815040562909886</c:v>
                </c:pt>
                <c:pt idx="7">
                  <c:v>97.881663868259679</c:v>
                </c:pt>
                <c:pt idx="8">
                  <c:v>121.34187626603681</c:v>
                </c:pt>
                <c:pt idx="9">
                  <c:v>174.74336230091041</c:v>
                </c:pt>
                <c:pt idx="10">
                  <c:v>194.10500085579451</c:v>
                </c:pt>
                <c:pt idx="11">
                  <c:v>193.10722162468235</c:v>
                </c:pt>
                <c:pt idx="12">
                  <c:v>141.43413019964802</c:v>
                </c:pt>
                <c:pt idx="13">
                  <c:v>135.24299670835407</c:v>
                </c:pt>
                <c:pt idx="14">
                  <c:v>129.24903254637104</c:v>
                </c:pt>
                <c:pt idx="15">
                  <c:v>115.04985530269147</c:v>
                </c:pt>
                <c:pt idx="16">
                  <c:v>101.04841712228807</c:v>
                </c:pt>
                <c:pt idx="17">
                  <c:v>77.661230932512069</c:v>
                </c:pt>
                <c:pt idx="18">
                  <c:v>88.855036046415506</c:v>
                </c:pt>
                <c:pt idx="19">
                  <c:v>73.42191211153353</c:v>
                </c:pt>
                <c:pt idx="20">
                  <c:v>75.427098759483869</c:v>
                </c:pt>
                <c:pt idx="21">
                  <c:v>63.909237559886726</c:v>
                </c:pt>
                <c:pt idx="22">
                  <c:v>73.494748938691444</c:v>
                </c:pt>
                <c:pt idx="23">
                  <c:v>76.697734408326909</c:v>
                </c:pt>
                <c:pt idx="24">
                  <c:v>90.438372887538264</c:v>
                </c:pt>
                <c:pt idx="25">
                  <c:v>81.568561952481488</c:v>
                </c:pt>
                <c:pt idx="26">
                  <c:v>78.329161252138391</c:v>
                </c:pt>
                <c:pt idx="27">
                  <c:v>71.863845677211174</c:v>
                </c:pt>
                <c:pt idx="28">
                  <c:v>98.792154445011093</c:v>
                </c:pt>
                <c:pt idx="29">
                  <c:v>117.08681973784439</c:v>
                </c:pt>
                <c:pt idx="30">
                  <c:v>125.1293721810204</c:v>
                </c:pt>
                <c:pt idx="31">
                  <c:v>105.46227824040371</c:v>
                </c:pt>
                <c:pt idx="32">
                  <c:v>82.096465031503669</c:v>
                </c:pt>
                <c:pt idx="33">
                  <c:v>74.367498618832784</c:v>
                </c:pt>
                <c:pt idx="34">
                  <c:v>68.683032089151595</c:v>
                </c:pt>
                <c:pt idx="35">
                  <c:v>78.98607406271006</c:v>
                </c:pt>
                <c:pt idx="36">
                  <c:v>69.439112029829246</c:v>
                </c:pt>
                <c:pt idx="37">
                  <c:v>72.711302670452923</c:v>
                </c:pt>
                <c:pt idx="38">
                  <c:v>78.45494673504642</c:v>
                </c:pt>
                <c:pt idx="39">
                  <c:v>93.192487564322846</c:v>
                </c:pt>
                <c:pt idx="40">
                  <c:v>94.919698146033156</c:v>
                </c:pt>
                <c:pt idx="41">
                  <c:v>93.24216900266876</c:v>
                </c:pt>
                <c:pt idx="42">
                  <c:v>105.11241702552879</c:v>
                </c:pt>
                <c:pt idx="43">
                  <c:v>146.15084629763237</c:v>
                </c:pt>
                <c:pt idx="44">
                  <c:v>148.05433065847481</c:v>
                </c:pt>
                <c:pt idx="45">
                  <c:v>147.74979353111644</c:v>
                </c:pt>
                <c:pt idx="46">
                  <c:v>131.25885663782643</c:v>
                </c:pt>
                <c:pt idx="47">
                  <c:v>166.59869061448435</c:v>
                </c:pt>
                <c:pt idx="48">
                  <c:v>163.65963042567165</c:v>
                </c:pt>
                <c:pt idx="49">
                  <c:v>141.53093086493175</c:v>
                </c:pt>
                <c:pt idx="50">
                  <c:v>108.10051412124622</c:v>
                </c:pt>
                <c:pt idx="51">
                  <c:v>103.64070029852945</c:v>
                </c:pt>
                <c:pt idx="52">
                  <c:v>124.98154690569605</c:v>
                </c:pt>
                <c:pt idx="53">
                  <c:v>143.85909301376458</c:v>
                </c:pt>
                <c:pt idx="54">
                  <c:v>149.49877813548829</c:v>
                </c:pt>
                <c:pt idx="55">
                  <c:v>137.21813705109679</c:v>
                </c:pt>
                <c:pt idx="56">
                  <c:v>115.03902399160867</c:v>
                </c:pt>
                <c:pt idx="57">
                  <c:v>100.11763414947194</c:v>
                </c:pt>
                <c:pt idx="58">
                  <c:v>105.73110196017925</c:v>
                </c:pt>
                <c:pt idx="59">
                  <c:v>130.82207757309885</c:v>
                </c:pt>
                <c:pt idx="60">
                  <c:v>145.53260219065893</c:v>
                </c:pt>
                <c:pt idx="61">
                  <c:v>138.55122222656334</c:v>
                </c:pt>
                <c:pt idx="62">
                  <c:v>107.01485899601576</c:v>
                </c:pt>
                <c:pt idx="63">
                  <c:v>92.591333884871887</c:v>
                </c:pt>
                <c:pt idx="64">
                  <c:v>90.958072115747669</c:v>
                </c:pt>
                <c:pt idx="65">
                  <c:v>123.04151999929341</c:v>
                </c:pt>
                <c:pt idx="66">
                  <c:v>147.96743827159264</c:v>
                </c:pt>
                <c:pt idx="67">
                  <c:v>156.30188866013768</c:v>
                </c:pt>
                <c:pt idx="68">
                  <c:v>127.37258667734413</c:v>
                </c:pt>
                <c:pt idx="69">
                  <c:v>114.73968767597798</c:v>
                </c:pt>
                <c:pt idx="70">
                  <c:v>118.8412629665204</c:v>
                </c:pt>
                <c:pt idx="71">
                  <c:v>142.4004053704906</c:v>
                </c:pt>
                <c:pt idx="72">
                  <c:v>137.60022483802965</c:v>
                </c:pt>
                <c:pt idx="73">
                  <c:v>129.40230053164296</c:v>
                </c:pt>
                <c:pt idx="74">
                  <c:v>122.96461864546707</c:v>
                </c:pt>
                <c:pt idx="75">
                  <c:v>140.74390545790021</c:v>
                </c:pt>
                <c:pt idx="76">
                  <c:v>152.8784750290616</c:v>
                </c:pt>
                <c:pt idx="77">
                  <c:v>161.80152744402943</c:v>
                </c:pt>
                <c:pt idx="78">
                  <c:v>174.56268979362184</c:v>
                </c:pt>
                <c:pt idx="79">
                  <c:v>223.63648299403795</c:v>
                </c:pt>
                <c:pt idx="80">
                  <c:v>249.36565613420066</c:v>
                </c:pt>
                <c:pt idx="81">
                  <c:v>244.34121367180092</c:v>
                </c:pt>
                <c:pt idx="82">
                  <c:v>204.16062073629524</c:v>
                </c:pt>
                <c:pt idx="83">
                  <c:v>237.65066539118408</c:v>
                </c:pt>
                <c:pt idx="84">
                  <c:v>231.22309867004518</c:v>
                </c:pt>
                <c:pt idx="85">
                  <c:v>212.26405514197239</c:v>
                </c:pt>
                <c:pt idx="86">
                  <c:v>130.48787608509059</c:v>
                </c:pt>
                <c:pt idx="87">
                  <c:v>123.15654578572324</c:v>
                </c:pt>
                <c:pt idx="88">
                  <c:v>156.89123547844804</c:v>
                </c:pt>
                <c:pt idx="89">
                  <c:v>190.19398407084307</c:v>
                </c:pt>
                <c:pt idx="90">
                  <c:v>240.83236540890465</c:v>
                </c:pt>
                <c:pt idx="91">
                  <c:v>265.54955734615061</c:v>
                </c:pt>
                <c:pt idx="92">
                  <c:v>252.11247407849712</c:v>
                </c:pt>
                <c:pt idx="93">
                  <c:v>213.61523175798976</c:v>
                </c:pt>
                <c:pt idx="94">
                  <c:v>161.61827044523358</c:v>
                </c:pt>
                <c:pt idx="95">
                  <c:v>180.8262622531594</c:v>
                </c:pt>
                <c:pt idx="96">
                  <c:v>185.77378108163359</c:v>
                </c:pt>
                <c:pt idx="97">
                  <c:v>185.97438791196402</c:v>
                </c:pt>
                <c:pt idx="98">
                  <c:v>160.12251189976121</c:v>
                </c:pt>
                <c:pt idx="99">
                  <c:v>149.63239189039399</c:v>
                </c:pt>
                <c:pt idx="100">
                  <c:v>163.78477456000982</c:v>
                </c:pt>
                <c:pt idx="101">
                  <c:v>196.68020474456304</c:v>
                </c:pt>
                <c:pt idx="102">
                  <c:v>216.74729808043423</c:v>
                </c:pt>
                <c:pt idx="103">
                  <c:v>197.78454014153752</c:v>
                </c:pt>
                <c:pt idx="104">
                  <c:v>153.61145846404659</c:v>
                </c:pt>
                <c:pt idx="105">
                  <c:v>116.92450284942575</c:v>
                </c:pt>
                <c:pt idx="106">
                  <c:v>163.65088071242846</c:v>
                </c:pt>
                <c:pt idx="107">
                  <c:v>192.70664135541304</c:v>
                </c:pt>
                <c:pt idx="108">
                  <c:v>220.83399026471071</c:v>
                </c:pt>
                <c:pt idx="109">
                  <c:v>194.16959404624825</c:v>
                </c:pt>
                <c:pt idx="110">
                  <c:v>180.87240433860373</c:v>
                </c:pt>
                <c:pt idx="111">
                  <c:v>162.92688252316395</c:v>
                </c:pt>
                <c:pt idx="112">
                  <c:v>141.36916779612181</c:v>
                </c:pt>
                <c:pt idx="113">
                  <c:v>128.89764037039393</c:v>
                </c:pt>
                <c:pt idx="114">
                  <c:v>127.29444718657652</c:v>
                </c:pt>
                <c:pt idx="115">
                  <c:v>128.29199725095404</c:v>
                </c:pt>
                <c:pt idx="116">
                  <c:v>126.98638025493051</c:v>
                </c:pt>
                <c:pt idx="117">
                  <c:v>126.71821698095269</c:v>
                </c:pt>
                <c:pt idx="118">
                  <c:v>139.92472668485092</c:v>
                </c:pt>
                <c:pt idx="119">
                  <c:v>165.69682084468789</c:v>
                </c:pt>
                <c:pt idx="120">
                  <c:v>159.85809804819169</c:v>
                </c:pt>
                <c:pt idx="121">
                  <c:v>141.66477060370076</c:v>
                </c:pt>
                <c:pt idx="122">
                  <c:v>113.90455953477246</c:v>
                </c:pt>
                <c:pt idx="123">
                  <c:v>110.43019449969599</c:v>
                </c:pt>
                <c:pt idx="124">
                  <c:v>119.66170215661016</c:v>
                </c:pt>
                <c:pt idx="125">
                  <c:v>120.89881103046335</c:v>
                </c:pt>
                <c:pt idx="126">
                  <c:v>132.89277726131272</c:v>
                </c:pt>
                <c:pt idx="127">
                  <c:v>139.14363414994938</c:v>
                </c:pt>
                <c:pt idx="128">
                  <c:v>152.44434093039627</c:v>
                </c:pt>
                <c:pt idx="129">
                  <c:v>142.62881776462331</c:v>
                </c:pt>
                <c:pt idx="130">
                  <c:v>142.58114471807679</c:v>
                </c:pt>
                <c:pt idx="131">
                  <c:v>145.09888186526445</c:v>
                </c:pt>
                <c:pt idx="132">
                  <c:v>165.31573566221905</c:v>
                </c:pt>
                <c:pt idx="133">
                  <c:v>152.32688661315356</c:v>
                </c:pt>
                <c:pt idx="134">
                  <c:v>141.79663696225487</c:v>
                </c:pt>
                <c:pt idx="135">
                  <c:v>140.52789353040822</c:v>
                </c:pt>
                <c:pt idx="136">
                  <c:v>155.30170954405446</c:v>
                </c:pt>
                <c:pt idx="137">
                  <c:v>174.62809779913204</c:v>
                </c:pt>
                <c:pt idx="138">
                  <c:v>165.35990118457718</c:v>
                </c:pt>
                <c:pt idx="139">
                  <c:v>197.24389125433697</c:v>
                </c:pt>
                <c:pt idx="140">
                  <c:v>220.39651096829394</c:v>
                </c:pt>
                <c:pt idx="141">
                  <c:v>253.19050622692964</c:v>
                </c:pt>
                <c:pt idx="142">
                  <c:v>285.71836251774351</c:v>
                </c:pt>
                <c:pt idx="143">
                  <c:v>316.91563855281532</c:v>
                </c:pt>
                <c:pt idx="144">
                  <c:v>323.28330363581779</c:v>
                </c:pt>
                <c:pt idx="145">
                  <c:v>305.47260506638315</c:v>
                </c:pt>
                <c:pt idx="146">
                  <c:v>297.97768154720018</c:v>
                </c:pt>
                <c:pt idx="147">
                  <c:v>341.32551789891664</c:v>
                </c:pt>
                <c:pt idx="148">
                  <c:v>386.41613543881334</c:v>
                </c:pt>
                <c:pt idx="149">
                  <c:v>385.41037356644472</c:v>
                </c:pt>
                <c:pt idx="150">
                  <c:v>354.59518213543453</c:v>
                </c:pt>
                <c:pt idx="151">
                  <c:v>314.90892730950532</c:v>
                </c:pt>
                <c:pt idx="152">
                  <c:v>312.62366390024755</c:v>
                </c:pt>
                <c:pt idx="153">
                  <c:v>337.10350275783867</c:v>
                </c:pt>
                <c:pt idx="154">
                  <c:v>326.27836007966408</c:v>
                </c:pt>
                <c:pt idx="155">
                  <c:v>308.73470441350463</c:v>
                </c:pt>
                <c:pt idx="156">
                  <c:v>270.53141935610671</c:v>
                </c:pt>
                <c:pt idx="157">
                  <c:v>255.11578052479024</c:v>
                </c:pt>
                <c:pt idx="158">
                  <c:v>247.64808965257288</c:v>
                </c:pt>
                <c:pt idx="159">
                  <c:v>265.9593774908455</c:v>
                </c:pt>
                <c:pt idx="160">
                  <c:v>342.85377356050867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AF-4ABB-9556-F15A4257E318}"/>
            </c:ext>
          </c:extLst>
        </c:ser>
        <c:ser>
          <c:idx val="1"/>
          <c:order val="1"/>
          <c:tx>
            <c:strRef>
              <c:f>Hoja1!$J$183</c:f>
              <c:strCache>
                <c:ptCount val="1"/>
                <c:pt idx="0">
                  <c:v>Mundo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Hoja1!$H$184:$H$344</c:f>
              <c:numCache>
                <c:formatCode>mmm\-yy</c:formatCode>
                <c:ptCount val="161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  <c:pt idx="147">
                  <c:v>43922</c:v>
                </c:pt>
                <c:pt idx="148">
                  <c:v>43952</c:v>
                </c:pt>
                <c:pt idx="149">
                  <c:v>43983</c:v>
                </c:pt>
                <c:pt idx="150">
                  <c:v>44013</c:v>
                </c:pt>
                <c:pt idx="151">
                  <c:v>44044</c:v>
                </c:pt>
                <c:pt idx="152">
                  <c:v>44075</c:v>
                </c:pt>
                <c:pt idx="153">
                  <c:v>44105</c:v>
                </c:pt>
                <c:pt idx="154">
                  <c:v>44136</c:v>
                </c:pt>
                <c:pt idx="155">
                  <c:v>44166</c:v>
                </c:pt>
                <c:pt idx="156">
                  <c:v>44197</c:v>
                </c:pt>
                <c:pt idx="157">
                  <c:v>44228</c:v>
                </c:pt>
                <c:pt idx="158">
                  <c:v>44256</c:v>
                </c:pt>
                <c:pt idx="159">
                  <c:v>44287</c:v>
                </c:pt>
                <c:pt idx="160">
                  <c:v>44317</c:v>
                </c:pt>
              </c:numCache>
            </c:numRef>
          </c:cat>
          <c:val>
            <c:numRef>
              <c:f>Hoja1!$J$184:$J$344</c:f>
              <c:numCache>
                <c:formatCode>General</c:formatCode>
                <c:ptCount val="161"/>
                <c:pt idx="0">
                  <c:v>100</c:v>
                </c:pt>
                <c:pt idx="1">
                  <c:v>105.7434313772707</c:v>
                </c:pt>
                <c:pt idx="2">
                  <c:v>113.04265544782223</c:v>
                </c:pt>
                <c:pt idx="3">
                  <c:v>99.383242283962531</c:v>
                </c:pt>
                <c:pt idx="4">
                  <c:v>91.472384054865302</c:v>
                </c:pt>
                <c:pt idx="5">
                  <c:v>82.104832807810411</c:v>
                </c:pt>
                <c:pt idx="6">
                  <c:v>82.784326652159223</c:v>
                </c:pt>
                <c:pt idx="7">
                  <c:v>86.987864400710933</c:v>
                </c:pt>
                <c:pt idx="8">
                  <c:v>112.55917694889236</c:v>
                </c:pt>
                <c:pt idx="9">
                  <c:v>148.09063367818248</c:v>
                </c:pt>
                <c:pt idx="10">
                  <c:v>164.99793586918676</c:v>
                </c:pt>
                <c:pt idx="11">
                  <c:v>158.19414612487978</c:v>
                </c:pt>
                <c:pt idx="12">
                  <c:v>139.66252149981625</c:v>
                </c:pt>
                <c:pt idx="13">
                  <c:v>141.72732979542519</c:v>
                </c:pt>
                <c:pt idx="14">
                  <c:v>137.35594438866525</c:v>
                </c:pt>
                <c:pt idx="15">
                  <c:v>123.65952209012447</c:v>
                </c:pt>
                <c:pt idx="16">
                  <c:v>108.96990337536731</c:v>
                </c:pt>
                <c:pt idx="17">
                  <c:v>101.40344211918999</c:v>
                </c:pt>
                <c:pt idx="18">
                  <c:v>100.54297534763026</c:v>
                </c:pt>
                <c:pt idx="19">
                  <c:v>98.851258356623831</c:v>
                </c:pt>
                <c:pt idx="20">
                  <c:v>95.961116488367466</c:v>
                </c:pt>
                <c:pt idx="21">
                  <c:v>91.134071884807767</c:v>
                </c:pt>
                <c:pt idx="22">
                  <c:v>91.382356950313934</c:v>
                </c:pt>
                <c:pt idx="23">
                  <c:v>90.969495233653291</c:v>
                </c:pt>
                <c:pt idx="24">
                  <c:v>99.505365710054008</c:v>
                </c:pt>
                <c:pt idx="25">
                  <c:v>103.41156256187008</c:v>
                </c:pt>
                <c:pt idx="26">
                  <c:v>105.86433388806297</c:v>
                </c:pt>
                <c:pt idx="27">
                  <c:v>102.7562497448707</c:v>
                </c:pt>
                <c:pt idx="28">
                  <c:v>114.32449162700847</c:v>
                </c:pt>
                <c:pt idx="29">
                  <c:v>122.99371567826392</c:v>
                </c:pt>
                <c:pt idx="30">
                  <c:v>135.15747679794936</c:v>
                </c:pt>
                <c:pt idx="31">
                  <c:v>126.65259163159561</c:v>
                </c:pt>
                <c:pt idx="32">
                  <c:v>126.47721998991894</c:v>
                </c:pt>
                <c:pt idx="33">
                  <c:v>120.37849064255627</c:v>
                </c:pt>
                <c:pt idx="34">
                  <c:v>122.37981517784628</c:v>
                </c:pt>
                <c:pt idx="35">
                  <c:v>121.16799832292385</c:v>
                </c:pt>
                <c:pt idx="36">
                  <c:v>117.33586067753998</c:v>
                </c:pt>
                <c:pt idx="37">
                  <c:v>106.47830967260553</c:v>
                </c:pt>
                <c:pt idx="38">
                  <c:v>105.41769632204445</c:v>
                </c:pt>
                <c:pt idx="39">
                  <c:v>106.8403377865083</c:v>
                </c:pt>
                <c:pt idx="40">
                  <c:v>105.43132162364974</c:v>
                </c:pt>
                <c:pt idx="41">
                  <c:v>102.55661083123493</c:v>
                </c:pt>
                <c:pt idx="42">
                  <c:v>115.58838774309662</c:v>
                </c:pt>
                <c:pt idx="43">
                  <c:v>155.85559928335749</c:v>
                </c:pt>
                <c:pt idx="44">
                  <c:v>179.50179334024909</c:v>
                </c:pt>
                <c:pt idx="45">
                  <c:v>182.71404889740805</c:v>
                </c:pt>
                <c:pt idx="46">
                  <c:v>177.28126409188803</c:v>
                </c:pt>
                <c:pt idx="47">
                  <c:v>174.26047827252322</c:v>
                </c:pt>
                <c:pt idx="48">
                  <c:v>172.84297533972554</c:v>
                </c:pt>
                <c:pt idx="49">
                  <c:v>154.92540637311527</c:v>
                </c:pt>
                <c:pt idx="50">
                  <c:v>139.81461007959803</c:v>
                </c:pt>
                <c:pt idx="51">
                  <c:v>128.80693115680637</c:v>
                </c:pt>
                <c:pt idx="52">
                  <c:v>134.5074802007301</c:v>
                </c:pt>
                <c:pt idx="53">
                  <c:v>151.76586920166631</c:v>
                </c:pt>
                <c:pt idx="54">
                  <c:v>162.11187746362407</c:v>
                </c:pt>
                <c:pt idx="55">
                  <c:v>150.27298681334673</c:v>
                </c:pt>
                <c:pt idx="56">
                  <c:v>138.64895906869228</c:v>
                </c:pt>
                <c:pt idx="57">
                  <c:v>138.53685028227181</c:v>
                </c:pt>
                <c:pt idx="58">
                  <c:v>155.00819745565096</c:v>
                </c:pt>
                <c:pt idx="59">
                  <c:v>160.37225941217429</c:v>
                </c:pt>
                <c:pt idx="60">
                  <c:v>163.34270996404734</c:v>
                </c:pt>
                <c:pt idx="61">
                  <c:v>147.9009817179624</c:v>
                </c:pt>
                <c:pt idx="62">
                  <c:v>139.29637249315789</c:v>
                </c:pt>
                <c:pt idx="63">
                  <c:v>128.68506205047692</c:v>
                </c:pt>
                <c:pt idx="64">
                  <c:v>122.52587573561792</c:v>
                </c:pt>
                <c:pt idx="65">
                  <c:v>115.71347600604854</c:v>
                </c:pt>
                <c:pt idx="66">
                  <c:v>107.17689381516522</c:v>
                </c:pt>
                <c:pt idx="67">
                  <c:v>111.07017415364876</c:v>
                </c:pt>
                <c:pt idx="68">
                  <c:v>114.98829380229786</c:v>
                </c:pt>
                <c:pt idx="69">
                  <c:v>130.90188464984033</c:v>
                </c:pt>
                <c:pt idx="70">
                  <c:v>123.63135306028069</c:v>
                </c:pt>
                <c:pt idx="71">
                  <c:v>119.00602804490747</c:v>
                </c:pt>
                <c:pt idx="72">
                  <c:v>103.99535792398025</c:v>
                </c:pt>
                <c:pt idx="73">
                  <c:v>104.59510786218343</c:v>
                </c:pt>
                <c:pt idx="74">
                  <c:v>102.95435816118251</c:v>
                </c:pt>
                <c:pt idx="75">
                  <c:v>99.802865336314269</c:v>
                </c:pt>
                <c:pt idx="76">
                  <c:v>101.61214969442405</c:v>
                </c:pt>
                <c:pt idx="77">
                  <c:v>92.97769392844441</c:v>
                </c:pt>
                <c:pt idx="78">
                  <c:v>90.355008525759402</c:v>
                </c:pt>
                <c:pt idx="79">
                  <c:v>88.828244091113802</c:v>
                </c:pt>
                <c:pt idx="80">
                  <c:v>100.60451251356187</c:v>
                </c:pt>
                <c:pt idx="81">
                  <c:v>108.97052766037214</c:v>
                </c:pt>
                <c:pt idx="82">
                  <c:v>113.62076653574059</c:v>
                </c:pt>
                <c:pt idx="83">
                  <c:v>109.98257936720987</c:v>
                </c:pt>
                <c:pt idx="84">
                  <c:v>115.35311943076152</c:v>
                </c:pt>
                <c:pt idx="85">
                  <c:v>115.0331843963156</c:v>
                </c:pt>
                <c:pt idx="86">
                  <c:v>112.51707123915614</c:v>
                </c:pt>
                <c:pt idx="87">
                  <c:v>101.50595751531287</c:v>
                </c:pt>
                <c:pt idx="88">
                  <c:v>99.510731334311544</c:v>
                </c:pt>
                <c:pt idx="89">
                  <c:v>103.9108540390293</c:v>
                </c:pt>
                <c:pt idx="90">
                  <c:v>112.70693935943929</c:v>
                </c:pt>
                <c:pt idx="91">
                  <c:v>120.67261369209695</c:v>
                </c:pt>
                <c:pt idx="92">
                  <c:v>138.68615712002637</c:v>
                </c:pt>
                <c:pt idx="93">
                  <c:v>137.41033122648849</c:v>
                </c:pt>
                <c:pt idx="94">
                  <c:v>127.98830897732545</c:v>
                </c:pt>
                <c:pt idx="95">
                  <c:v>108.63370680821335</c:v>
                </c:pt>
                <c:pt idx="96">
                  <c:v>116.59329675807955</c:v>
                </c:pt>
                <c:pt idx="97">
                  <c:v>133.78755756205186</c:v>
                </c:pt>
                <c:pt idx="98">
                  <c:v>150.56918310011238</c:v>
                </c:pt>
                <c:pt idx="99">
                  <c:v>148.69252364183623</c:v>
                </c:pt>
                <c:pt idx="100">
                  <c:v>141.21350697735727</c:v>
                </c:pt>
                <c:pt idx="101">
                  <c:v>165.62779119206084</c:v>
                </c:pt>
                <c:pt idx="102">
                  <c:v>194.69120654972068</c:v>
                </c:pt>
                <c:pt idx="103">
                  <c:v>198.30940329127216</c:v>
                </c:pt>
                <c:pt idx="104">
                  <c:v>168.35137697701853</c:v>
                </c:pt>
                <c:pt idx="105">
                  <c:v>136.07468560006276</c:v>
                </c:pt>
                <c:pt idx="106">
                  <c:v>170.12311833115402</c:v>
                </c:pt>
                <c:pt idx="107">
                  <c:v>193.3785171094591</c:v>
                </c:pt>
                <c:pt idx="108">
                  <c:v>235.0558082226936</c:v>
                </c:pt>
                <c:pt idx="109">
                  <c:v>219.3882866255413</c:v>
                </c:pt>
                <c:pt idx="110">
                  <c:v>223.50189065679447</c:v>
                </c:pt>
                <c:pt idx="111">
                  <c:v>196.44656279754003</c:v>
                </c:pt>
                <c:pt idx="112">
                  <c:v>184.87269574258386</c:v>
                </c:pt>
                <c:pt idx="113">
                  <c:v>164.06466487549139</c:v>
                </c:pt>
                <c:pt idx="114">
                  <c:v>153.74584667872949</c:v>
                </c:pt>
                <c:pt idx="115">
                  <c:v>145.98186517300542</c:v>
                </c:pt>
                <c:pt idx="116">
                  <c:v>141.94446737860207</c:v>
                </c:pt>
                <c:pt idx="117">
                  <c:v>142.49419185919368</c:v>
                </c:pt>
                <c:pt idx="118">
                  <c:v>147.2506643992914</c:v>
                </c:pt>
                <c:pt idx="119">
                  <c:v>144.79330678953238</c:v>
                </c:pt>
                <c:pt idx="120">
                  <c:v>145.2974750301062</c:v>
                </c:pt>
                <c:pt idx="121">
                  <c:v>135.29863852407817</c:v>
                </c:pt>
                <c:pt idx="122">
                  <c:v>141.22852110370178</c:v>
                </c:pt>
                <c:pt idx="123">
                  <c:v>142.87159344904106</c:v>
                </c:pt>
                <c:pt idx="124">
                  <c:v>159.1258193758492</c:v>
                </c:pt>
                <c:pt idx="125">
                  <c:v>162.0995336770475</c:v>
                </c:pt>
                <c:pt idx="126">
                  <c:v>182.89353044691973</c:v>
                </c:pt>
                <c:pt idx="127">
                  <c:v>184.21637819021996</c:v>
                </c:pt>
                <c:pt idx="128">
                  <c:v>189.85317719958022</c:v>
                </c:pt>
                <c:pt idx="129">
                  <c:v>189.47974374234886</c:v>
                </c:pt>
                <c:pt idx="130">
                  <c:v>210.44463819872988</c:v>
                </c:pt>
                <c:pt idx="131">
                  <c:v>234.09515072156412</c:v>
                </c:pt>
                <c:pt idx="132">
                  <c:v>247.31118016926283</c:v>
                </c:pt>
                <c:pt idx="133">
                  <c:v>234.50789078985096</c:v>
                </c:pt>
                <c:pt idx="134">
                  <c:v>228.41536958550265</c:v>
                </c:pt>
                <c:pt idx="135">
                  <c:v>205.77986484145697</c:v>
                </c:pt>
                <c:pt idx="136">
                  <c:v>216.65896872994537</c:v>
                </c:pt>
                <c:pt idx="137">
                  <c:v>237.27401110520549</c:v>
                </c:pt>
                <c:pt idx="138">
                  <c:v>259.36175067846807</c:v>
                </c:pt>
                <c:pt idx="139">
                  <c:v>283.92832093379297</c:v>
                </c:pt>
                <c:pt idx="140">
                  <c:v>270.60083956430492</c:v>
                </c:pt>
                <c:pt idx="141">
                  <c:v>269.88774456888586</c:v>
                </c:pt>
                <c:pt idx="142">
                  <c:v>249.48899555905959</c:v>
                </c:pt>
                <c:pt idx="143">
                  <c:v>246.87940804757602</c:v>
                </c:pt>
                <c:pt idx="144">
                  <c:v>237.14561529203468</c:v>
                </c:pt>
                <c:pt idx="145">
                  <c:v>229.83032742265223</c:v>
                </c:pt>
                <c:pt idx="146">
                  <c:v>259.66611436487881</c:v>
                </c:pt>
                <c:pt idx="147">
                  <c:v>301.76653383298805</c:v>
                </c:pt>
                <c:pt idx="148">
                  <c:v>366.2738740125568</c:v>
                </c:pt>
                <c:pt idx="149">
                  <c:v>357.31613200025436</c:v>
                </c:pt>
                <c:pt idx="150">
                  <c:v>355.20578289707612</c:v>
                </c:pt>
                <c:pt idx="151">
                  <c:v>313.95253030701826</c:v>
                </c:pt>
                <c:pt idx="152">
                  <c:v>301.54177663835679</c:v>
                </c:pt>
                <c:pt idx="153">
                  <c:v>287.32054090446996</c:v>
                </c:pt>
                <c:pt idx="154">
                  <c:v>308.41024624355799</c:v>
                </c:pt>
                <c:pt idx="155">
                  <c:v>309.95060461160881</c:v>
                </c:pt>
                <c:pt idx="156">
                  <c:v>300.07030040420528</c:v>
                </c:pt>
                <c:pt idx="157">
                  <c:v>250.84948278071548</c:v>
                </c:pt>
                <c:pt idx="158">
                  <c:v>224.65031857725708</c:v>
                </c:pt>
                <c:pt idx="159">
                  <c:v>198.73373960828741</c:v>
                </c:pt>
                <c:pt idx="160">
                  <c:v>190.95340052512714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AF-4ABB-9556-F15A4257E3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40227503"/>
        <c:axId val="1440229167"/>
      </c:lineChart>
      <c:dateAx>
        <c:axId val="1440227503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440229167"/>
        <c:crosses val="autoZero"/>
        <c:auto val="1"/>
        <c:lblOffset val="100"/>
        <c:baseTimeUnit val="months"/>
        <c:majorUnit val="12"/>
        <c:majorTimeUnit val="months"/>
      </c:dateAx>
      <c:valAx>
        <c:axId val="1440229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440227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n-US"/>
              <a:t>Incertidumbre Económica</a:t>
            </a:r>
            <a:r>
              <a:rPr lang="en-US" baseline="0"/>
              <a:t> BCCh</a:t>
            </a:r>
            <a:r>
              <a:rPr lang="en-US"/>
              <a:t>
</a:t>
            </a:r>
            <a:r>
              <a:rPr lang="en-US" sz="1200" b="0"/>
              <a:t>(Índice)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Mensual!$R$2</c:f>
              <c:strCache>
                <c:ptCount val="1"/>
                <c:pt idx="0">
                  <c:v>BCCh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Mensual!$Q$8:$Q$116</c:f>
              <c:numCache>
                <c:formatCode>mmm\-yy</c:formatCode>
                <c:ptCount val="109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  <c:pt idx="12">
                  <c:v>41426</c:v>
                </c:pt>
                <c:pt idx="13">
                  <c:v>41456</c:v>
                </c:pt>
                <c:pt idx="14">
                  <c:v>41487</c:v>
                </c:pt>
                <c:pt idx="15">
                  <c:v>41518</c:v>
                </c:pt>
                <c:pt idx="16">
                  <c:v>41548</c:v>
                </c:pt>
                <c:pt idx="17">
                  <c:v>41579</c:v>
                </c:pt>
                <c:pt idx="18">
                  <c:v>41609</c:v>
                </c:pt>
                <c:pt idx="19">
                  <c:v>41640</c:v>
                </c:pt>
                <c:pt idx="20">
                  <c:v>41671</c:v>
                </c:pt>
                <c:pt idx="21">
                  <c:v>41699</c:v>
                </c:pt>
                <c:pt idx="22">
                  <c:v>41730</c:v>
                </c:pt>
                <c:pt idx="23">
                  <c:v>41760</c:v>
                </c:pt>
                <c:pt idx="24">
                  <c:v>41791</c:v>
                </c:pt>
                <c:pt idx="25">
                  <c:v>41821</c:v>
                </c:pt>
                <c:pt idx="26">
                  <c:v>41852</c:v>
                </c:pt>
                <c:pt idx="27">
                  <c:v>41883</c:v>
                </c:pt>
                <c:pt idx="28">
                  <c:v>41913</c:v>
                </c:pt>
                <c:pt idx="29">
                  <c:v>41944</c:v>
                </c:pt>
                <c:pt idx="30">
                  <c:v>41974</c:v>
                </c:pt>
                <c:pt idx="31">
                  <c:v>42005</c:v>
                </c:pt>
                <c:pt idx="32">
                  <c:v>42036</c:v>
                </c:pt>
                <c:pt idx="33">
                  <c:v>42064</c:v>
                </c:pt>
                <c:pt idx="34">
                  <c:v>42095</c:v>
                </c:pt>
                <c:pt idx="35">
                  <c:v>42125</c:v>
                </c:pt>
                <c:pt idx="36">
                  <c:v>42156</c:v>
                </c:pt>
                <c:pt idx="37">
                  <c:v>42186</c:v>
                </c:pt>
                <c:pt idx="38">
                  <c:v>42217</c:v>
                </c:pt>
                <c:pt idx="39">
                  <c:v>42248</c:v>
                </c:pt>
                <c:pt idx="40">
                  <c:v>42278</c:v>
                </c:pt>
                <c:pt idx="41">
                  <c:v>42309</c:v>
                </c:pt>
                <c:pt idx="42">
                  <c:v>42339</c:v>
                </c:pt>
                <c:pt idx="43">
                  <c:v>42370</c:v>
                </c:pt>
                <c:pt idx="44">
                  <c:v>42401</c:v>
                </c:pt>
                <c:pt idx="45">
                  <c:v>42430</c:v>
                </c:pt>
                <c:pt idx="46">
                  <c:v>42461</c:v>
                </c:pt>
                <c:pt idx="47">
                  <c:v>42491</c:v>
                </c:pt>
                <c:pt idx="48">
                  <c:v>42522</c:v>
                </c:pt>
                <c:pt idx="49">
                  <c:v>42552</c:v>
                </c:pt>
                <c:pt idx="50">
                  <c:v>42583</c:v>
                </c:pt>
                <c:pt idx="51">
                  <c:v>42614</c:v>
                </c:pt>
                <c:pt idx="52">
                  <c:v>42644</c:v>
                </c:pt>
                <c:pt idx="53">
                  <c:v>42675</c:v>
                </c:pt>
                <c:pt idx="54">
                  <c:v>42705</c:v>
                </c:pt>
                <c:pt idx="55">
                  <c:v>42736</c:v>
                </c:pt>
                <c:pt idx="56">
                  <c:v>42767</c:v>
                </c:pt>
                <c:pt idx="57">
                  <c:v>42795</c:v>
                </c:pt>
                <c:pt idx="58">
                  <c:v>42826</c:v>
                </c:pt>
                <c:pt idx="59">
                  <c:v>42856</c:v>
                </c:pt>
                <c:pt idx="60">
                  <c:v>42887</c:v>
                </c:pt>
                <c:pt idx="61">
                  <c:v>42917</c:v>
                </c:pt>
                <c:pt idx="62">
                  <c:v>42948</c:v>
                </c:pt>
                <c:pt idx="63">
                  <c:v>42979</c:v>
                </c:pt>
                <c:pt idx="64">
                  <c:v>43009</c:v>
                </c:pt>
                <c:pt idx="65">
                  <c:v>43040</c:v>
                </c:pt>
                <c:pt idx="66">
                  <c:v>43070</c:v>
                </c:pt>
                <c:pt idx="67">
                  <c:v>43101</c:v>
                </c:pt>
                <c:pt idx="68">
                  <c:v>43132</c:v>
                </c:pt>
                <c:pt idx="69">
                  <c:v>43160</c:v>
                </c:pt>
                <c:pt idx="70">
                  <c:v>43191</c:v>
                </c:pt>
                <c:pt idx="71">
                  <c:v>43221</c:v>
                </c:pt>
                <c:pt idx="72">
                  <c:v>43252</c:v>
                </c:pt>
                <c:pt idx="73">
                  <c:v>43282</c:v>
                </c:pt>
                <c:pt idx="74">
                  <c:v>43313</c:v>
                </c:pt>
                <c:pt idx="75">
                  <c:v>43344</c:v>
                </c:pt>
                <c:pt idx="76">
                  <c:v>43374</c:v>
                </c:pt>
                <c:pt idx="77">
                  <c:v>43405</c:v>
                </c:pt>
                <c:pt idx="78">
                  <c:v>43435</c:v>
                </c:pt>
                <c:pt idx="79">
                  <c:v>43466</c:v>
                </c:pt>
                <c:pt idx="80">
                  <c:v>43497</c:v>
                </c:pt>
                <c:pt idx="81">
                  <c:v>43525</c:v>
                </c:pt>
                <c:pt idx="82">
                  <c:v>43556</c:v>
                </c:pt>
                <c:pt idx="83">
                  <c:v>43586</c:v>
                </c:pt>
                <c:pt idx="84">
                  <c:v>43617</c:v>
                </c:pt>
                <c:pt idx="85">
                  <c:v>43647</c:v>
                </c:pt>
                <c:pt idx="86">
                  <c:v>43678</c:v>
                </c:pt>
                <c:pt idx="87">
                  <c:v>43709</c:v>
                </c:pt>
                <c:pt idx="88">
                  <c:v>43739</c:v>
                </c:pt>
                <c:pt idx="89">
                  <c:v>43770</c:v>
                </c:pt>
                <c:pt idx="90">
                  <c:v>43800</c:v>
                </c:pt>
                <c:pt idx="91">
                  <c:v>43831</c:v>
                </c:pt>
                <c:pt idx="92">
                  <c:v>43862</c:v>
                </c:pt>
                <c:pt idx="93">
                  <c:v>43891</c:v>
                </c:pt>
                <c:pt idx="94">
                  <c:v>43922</c:v>
                </c:pt>
                <c:pt idx="95">
                  <c:v>43952</c:v>
                </c:pt>
                <c:pt idx="96">
                  <c:v>43983</c:v>
                </c:pt>
                <c:pt idx="97">
                  <c:v>44013</c:v>
                </c:pt>
                <c:pt idx="98">
                  <c:v>44044</c:v>
                </c:pt>
                <c:pt idx="99">
                  <c:v>44075</c:v>
                </c:pt>
                <c:pt idx="100">
                  <c:v>44105</c:v>
                </c:pt>
                <c:pt idx="101">
                  <c:v>44136</c:v>
                </c:pt>
                <c:pt idx="102">
                  <c:v>44166</c:v>
                </c:pt>
                <c:pt idx="103">
                  <c:v>44197</c:v>
                </c:pt>
                <c:pt idx="104">
                  <c:v>44228</c:v>
                </c:pt>
                <c:pt idx="105">
                  <c:v>44256</c:v>
                </c:pt>
                <c:pt idx="106">
                  <c:v>44287</c:v>
                </c:pt>
                <c:pt idx="107">
                  <c:v>44317</c:v>
                </c:pt>
                <c:pt idx="108">
                  <c:v>44348</c:v>
                </c:pt>
              </c:numCache>
            </c:numRef>
          </c:cat>
          <c:val>
            <c:numRef>
              <c:f>Mensual!$R$8:$R$116</c:f>
              <c:numCache>
                <c:formatCode>0.0</c:formatCode>
                <c:ptCount val="109"/>
                <c:pt idx="0">
                  <c:v>125.568224843343</c:v>
                </c:pt>
                <c:pt idx="1">
                  <c:v>112.97151479413399</c:v>
                </c:pt>
                <c:pt idx="2">
                  <c:v>115.402194607642</c:v>
                </c:pt>
                <c:pt idx="3">
                  <c:v>112.40243250528999</c:v>
                </c:pt>
                <c:pt idx="4">
                  <c:v>110.632917342647</c:v>
                </c:pt>
                <c:pt idx="5">
                  <c:v>100.880884552002</c:v>
                </c:pt>
                <c:pt idx="6">
                  <c:v>135.09126700124401</c:v>
                </c:pt>
                <c:pt idx="7">
                  <c:v>106.32878531179099</c:v>
                </c:pt>
                <c:pt idx="8">
                  <c:v>101.72707939148</c:v>
                </c:pt>
                <c:pt idx="9">
                  <c:v>104.672051706622</c:v>
                </c:pt>
                <c:pt idx="10">
                  <c:v>153.360675048828</c:v>
                </c:pt>
                <c:pt idx="11">
                  <c:v>138.123694881316</c:v>
                </c:pt>
                <c:pt idx="12">
                  <c:v>158.20166473388699</c:v>
                </c:pt>
                <c:pt idx="13">
                  <c:v>157.19747727917101</c:v>
                </c:pt>
                <c:pt idx="14">
                  <c:v>124.628034776257</c:v>
                </c:pt>
                <c:pt idx="15">
                  <c:v>115.436185963949</c:v>
                </c:pt>
                <c:pt idx="16">
                  <c:v>135.09237695509401</c:v>
                </c:pt>
                <c:pt idx="17">
                  <c:v>130.971170806885</c:v>
                </c:pt>
                <c:pt idx="18">
                  <c:v>136.913728775517</c:v>
                </c:pt>
                <c:pt idx="19">
                  <c:v>112.773473924206</c:v>
                </c:pt>
                <c:pt idx="20">
                  <c:v>120.90167427063</c:v>
                </c:pt>
                <c:pt idx="21">
                  <c:v>136.84404902304399</c:v>
                </c:pt>
                <c:pt idx="22">
                  <c:v>163.75375925699899</c:v>
                </c:pt>
                <c:pt idx="23">
                  <c:v>182.392054403982</c:v>
                </c:pt>
                <c:pt idx="24">
                  <c:v>151.04823099772099</c:v>
                </c:pt>
                <c:pt idx="25">
                  <c:v>145.70498952558</c:v>
                </c:pt>
                <c:pt idx="26">
                  <c:v>143.689671670237</c:v>
                </c:pt>
                <c:pt idx="27">
                  <c:v>156.14321492513</c:v>
                </c:pt>
                <c:pt idx="28">
                  <c:v>147.408674670804</c:v>
                </c:pt>
                <c:pt idx="29">
                  <c:v>143.88162867228201</c:v>
                </c:pt>
                <c:pt idx="30">
                  <c:v>126.652578538464</c:v>
                </c:pt>
                <c:pt idx="31">
                  <c:v>110.847729098412</c:v>
                </c:pt>
                <c:pt idx="32">
                  <c:v>118.197534561157</c:v>
                </c:pt>
                <c:pt idx="33">
                  <c:v>81.601798272902002</c:v>
                </c:pt>
                <c:pt idx="34">
                  <c:v>106.128720855713</c:v>
                </c:pt>
                <c:pt idx="35">
                  <c:v>107.742017438335</c:v>
                </c:pt>
                <c:pt idx="36">
                  <c:v>99.596546681722003</c:v>
                </c:pt>
                <c:pt idx="37">
                  <c:v>138.71044503488901</c:v>
                </c:pt>
                <c:pt idx="38">
                  <c:v>120.11283579180299</c:v>
                </c:pt>
                <c:pt idx="39">
                  <c:v>108.676565806071</c:v>
                </c:pt>
                <c:pt idx="40">
                  <c:v>99.1260262766192</c:v>
                </c:pt>
                <c:pt idx="41">
                  <c:v>121.057917531331</c:v>
                </c:pt>
                <c:pt idx="42">
                  <c:v>106.931588203676</c:v>
                </c:pt>
                <c:pt idx="43">
                  <c:v>89.032438708889899</c:v>
                </c:pt>
                <c:pt idx="44">
                  <c:v>81.212667794063194</c:v>
                </c:pt>
                <c:pt idx="45">
                  <c:v>85.441595262096797</c:v>
                </c:pt>
                <c:pt idx="46">
                  <c:v>100.359243265788</c:v>
                </c:pt>
                <c:pt idx="47">
                  <c:v>100.71828657581</c:v>
                </c:pt>
                <c:pt idx="48">
                  <c:v>98.833915710449205</c:v>
                </c:pt>
                <c:pt idx="49">
                  <c:v>84.576735957976297</c:v>
                </c:pt>
                <c:pt idx="50">
                  <c:v>82.0142662294449</c:v>
                </c:pt>
                <c:pt idx="51">
                  <c:v>62.412836583455402</c:v>
                </c:pt>
                <c:pt idx="52">
                  <c:v>74.1177321403257</c:v>
                </c:pt>
                <c:pt idx="53">
                  <c:v>78.863032531738298</c:v>
                </c:pt>
                <c:pt idx="54">
                  <c:v>100.11393442461601</c:v>
                </c:pt>
                <c:pt idx="55">
                  <c:v>106.15754330542801</c:v>
                </c:pt>
                <c:pt idx="56">
                  <c:v>111.806311198643</c:v>
                </c:pt>
                <c:pt idx="57">
                  <c:v>84.8515514250725</c:v>
                </c:pt>
                <c:pt idx="58">
                  <c:v>105.737439219157</c:v>
                </c:pt>
                <c:pt idx="59">
                  <c:v>78.215159754599298</c:v>
                </c:pt>
                <c:pt idx="60">
                  <c:v>89.777346038818294</c:v>
                </c:pt>
                <c:pt idx="61">
                  <c:v>118.1589180731</c:v>
                </c:pt>
                <c:pt idx="62">
                  <c:v>100.64851674725899</c:v>
                </c:pt>
                <c:pt idx="63">
                  <c:v>125.50262807210299</c:v>
                </c:pt>
                <c:pt idx="64">
                  <c:v>110.049387531896</c:v>
                </c:pt>
                <c:pt idx="65">
                  <c:v>102.307754262288</c:v>
                </c:pt>
                <c:pt idx="66">
                  <c:v>86.151008359847495</c:v>
                </c:pt>
                <c:pt idx="67">
                  <c:v>125.276774744834</c:v>
                </c:pt>
                <c:pt idx="68">
                  <c:v>93.506285531180197</c:v>
                </c:pt>
                <c:pt idx="69">
                  <c:v>100.25620392830101</c:v>
                </c:pt>
                <c:pt idx="70">
                  <c:v>109.698134104411</c:v>
                </c:pt>
                <c:pt idx="71">
                  <c:v>107.309109103295</c:v>
                </c:pt>
                <c:pt idx="72">
                  <c:v>155.489939626058</c:v>
                </c:pt>
                <c:pt idx="73">
                  <c:v>108.420105226578</c:v>
                </c:pt>
                <c:pt idx="74">
                  <c:v>87.562837170016394</c:v>
                </c:pt>
                <c:pt idx="75">
                  <c:v>106.018860117594</c:v>
                </c:pt>
                <c:pt idx="76">
                  <c:v>86.337295286117097</c:v>
                </c:pt>
                <c:pt idx="77">
                  <c:v>98.817056020100907</c:v>
                </c:pt>
                <c:pt idx="78">
                  <c:v>95.534904233871003</c:v>
                </c:pt>
                <c:pt idx="79">
                  <c:v>84.3827561409243</c:v>
                </c:pt>
                <c:pt idx="80">
                  <c:v>95.368708746773805</c:v>
                </c:pt>
                <c:pt idx="81">
                  <c:v>87.311993998865901</c:v>
                </c:pt>
                <c:pt idx="82">
                  <c:v>114.603397115072</c:v>
                </c:pt>
                <c:pt idx="83">
                  <c:v>107.80890950849</c:v>
                </c:pt>
                <c:pt idx="84">
                  <c:v>123.09155069987</c:v>
                </c:pt>
                <c:pt idx="85">
                  <c:v>109.310199860604</c:v>
                </c:pt>
                <c:pt idx="86">
                  <c:v>111.933562740203</c:v>
                </c:pt>
                <c:pt idx="87">
                  <c:v>113.327411651611</c:v>
                </c:pt>
                <c:pt idx="88">
                  <c:v>132.46787212741</c:v>
                </c:pt>
                <c:pt idx="89">
                  <c:v>195.42692515055299</c:v>
                </c:pt>
                <c:pt idx="90">
                  <c:v>229.786909534085</c:v>
                </c:pt>
                <c:pt idx="91">
                  <c:v>209.89176744030399</c:v>
                </c:pt>
                <c:pt idx="92">
                  <c:v>231.47091411722101</c:v>
                </c:pt>
                <c:pt idx="93">
                  <c:v>257.66910922142802</c:v>
                </c:pt>
                <c:pt idx="94">
                  <c:v>405.49949849446602</c:v>
                </c:pt>
                <c:pt idx="95">
                  <c:v>347.97791118006597</c:v>
                </c:pt>
                <c:pt idx="96">
                  <c:v>341.48341878255201</c:v>
                </c:pt>
                <c:pt idx="97">
                  <c:v>355.94091501543602</c:v>
                </c:pt>
                <c:pt idx="98">
                  <c:v>329.28977031092501</c:v>
                </c:pt>
                <c:pt idx="99">
                  <c:v>272.616364542643</c:v>
                </c:pt>
                <c:pt idx="100">
                  <c:v>288.60486430506597</c:v>
                </c:pt>
                <c:pt idx="101">
                  <c:v>327.693444824219</c:v>
                </c:pt>
                <c:pt idx="102">
                  <c:v>339.890833700857</c:v>
                </c:pt>
                <c:pt idx="103">
                  <c:v>316.09101424678698</c:v>
                </c:pt>
                <c:pt idx="104">
                  <c:v>230.64907128470301</c:v>
                </c:pt>
                <c:pt idx="105">
                  <c:v>220.79362684680601</c:v>
                </c:pt>
                <c:pt idx="106">
                  <c:v>268.27046305338501</c:v>
                </c:pt>
                <c:pt idx="107">
                  <c:v>255.291268359924</c:v>
                </c:pt>
                <c:pt idx="108">
                  <c:v>213.88776883211997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5E-4934-88F8-431784EB9D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9310848"/>
        <c:axId val="489306272"/>
      </c:lineChart>
      <c:dateAx>
        <c:axId val="489310848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489306272"/>
        <c:crosses val="autoZero"/>
        <c:auto val="1"/>
        <c:lblOffset val="100"/>
        <c:baseTimeUnit val="months"/>
        <c:majorUnit val="6"/>
        <c:majorTimeUnit val="months"/>
      </c:dateAx>
      <c:valAx>
        <c:axId val="489306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48931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/>
              <a:t>Distribución</a:t>
            </a:r>
            <a:r>
              <a:rPr lang="es-CL" baseline="0"/>
              <a:t> del Plan Paso a Paso</a:t>
            </a:r>
            <a:r>
              <a:rPr lang="es-CL"/>
              <a:t>
</a:t>
            </a:r>
            <a:r>
              <a:rPr lang="es-CL" sz="1200" b="0"/>
              <a:t>(% de la población)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'Paso a paso'!$B$351</c:f>
              <c:strCache>
                <c:ptCount val="1"/>
                <c:pt idx="0">
                  <c:v>Paso 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cat>
            <c:numRef>
              <c:f>'Paso a paso'!$DM$2:$GNT$2</c:f>
              <c:numCache>
                <c:formatCode>m/d/yyyy</c:formatCode>
                <c:ptCount val="5000"/>
                <c:pt idx="0">
                  <c:v>44002</c:v>
                </c:pt>
                <c:pt idx="1">
                  <c:v>44003</c:v>
                </c:pt>
                <c:pt idx="2">
                  <c:v>44004</c:v>
                </c:pt>
                <c:pt idx="3">
                  <c:v>44005</c:v>
                </c:pt>
                <c:pt idx="4">
                  <c:v>44006</c:v>
                </c:pt>
                <c:pt idx="5">
                  <c:v>44007</c:v>
                </c:pt>
                <c:pt idx="6">
                  <c:v>44008</c:v>
                </c:pt>
                <c:pt idx="7">
                  <c:v>44009</c:v>
                </c:pt>
                <c:pt idx="8">
                  <c:v>44010</c:v>
                </c:pt>
                <c:pt idx="9">
                  <c:v>44011</c:v>
                </c:pt>
                <c:pt idx="10">
                  <c:v>44012</c:v>
                </c:pt>
                <c:pt idx="11">
                  <c:v>44013</c:v>
                </c:pt>
                <c:pt idx="12">
                  <c:v>44014</c:v>
                </c:pt>
                <c:pt idx="13">
                  <c:v>44015</c:v>
                </c:pt>
                <c:pt idx="14">
                  <c:v>44016</c:v>
                </c:pt>
                <c:pt idx="15">
                  <c:v>44017</c:v>
                </c:pt>
                <c:pt idx="16">
                  <c:v>44018</c:v>
                </c:pt>
                <c:pt idx="17">
                  <c:v>44019</c:v>
                </c:pt>
                <c:pt idx="18">
                  <c:v>44020</c:v>
                </c:pt>
                <c:pt idx="19">
                  <c:v>44021</c:v>
                </c:pt>
                <c:pt idx="20">
                  <c:v>44022</c:v>
                </c:pt>
                <c:pt idx="21">
                  <c:v>44023</c:v>
                </c:pt>
                <c:pt idx="22">
                  <c:v>44024</c:v>
                </c:pt>
                <c:pt idx="23">
                  <c:v>44025</c:v>
                </c:pt>
                <c:pt idx="24">
                  <c:v>44026</c:v>
                </c:pt>
                <c:pt idx="25">
                  <c:v>44027</c:v>
                </c:pt>
                <c:pt idx="26">
                  <c:v>44028</c:v>
                </c:pt>
                <c:pt idx="27">
                  <c:v>44029</c:v>
                </c:pt>
                <c:pt idx="28">
                  <c:v>44030</c:v>
                </c:pt>
                <c:pt idx="29">
                  <c:v>44031</c:v>
                </c:pt>
                <c:pt idx="30">
                  <c:v>44032</c:v>
                </c:pt>
                <c:pt idx="31">
                  <c:v>44033</c:v>
                </c:pt>
                <c:pt idx="32">
                  <c:v>44034</c:v>
                </c:pt>
                <c:pt idx="33">
                  <c:v>44035</c:v>
                </c:pt>
                <c:pt idx="34">
                  <c:v>44036</c:v>
                </c:pt>
                <c:pt idx="35">
                  <c:v>44037</c:v>
                </c:pt>
                <c:pt idx="36">
                  <c:v>44038</c:v>
                </c:pt>
                <c:pt idx="37">
                  <c:v>44039</c:v>
                </c:pt>
                <c:pt idx="38">
                  <c:v>44040</c:v>
                </c:pt>
                <c:pt idx="39">
                  <c:v>44041</c:v>
                </c:pt>
                <c:pt idx="40">
                  <c:v>44042</c:v>
                </c:pt>
                <c:pt idx="41">
                  <c:v>44043</c:v>
                </c:pt>
                <c:pt idx="42">
                  <c:v>44044</c:v>
                </c:pt>
                <c:pt idx="43">
                  <c:v>44045</c:v>
                </c:pt>
                <c:pt idx="44">
                  <c:v>44046</c:v>
                </c:pt>
                <c:pt idx="45">
                  <c:v>44047</c:v>
                </c:pt>
                <c:pt idx="46">
                  <c:v>44048</c:v>
                </c:pt>
                <c:pt idx="47">
                  <c:v>44049</c:v>
                </c:pt>
                <c:pt idx="48">
                  <c:v>44050</c:v>
                </c:pt>
                <c:pt idx="49">
                  <c:v>44051</c:v>
                </c:pt>
                <c:pt idx="50">
                  <c:v>44052</c:v>
                </c:pt>
                <c:pt idx="51">
                  <c:v>44053</c:v>
                </c:pt>
                <c:pt idx="52">
                  <c:v>44054</c:v>
                </c:pt>
                <c:pt idx="53">
                  <c:v>44055</c:v>
                </c:pt>
                <c:pt idx="54">
                  <c:v>44056</c:v>
                </c:pt>
                <c:pt idx="55">
                  <c:v>44057</c:v>
                </c:pt>
                <c:pt idx="56">
                  <c:v>44058</c:v>
                </c:pt>
                <c:pt idx="57">
                  <c:v>44059</c:v>
                </c:pt>
                <c:pt idx="58">
                  <c:v>44060</c:v>
                </c:pt>
                <c:pt idx="59">
                  <c:v>44061</c:v>
                </c:pt>
                <c:pt idx="60">
                  <c:v>44062</c:v>
                </c:pt>
                <c:pt idx="61">
                  <c:v>44063</c:v>
                </c:pt>
                <c:pt idx="62">
                  <c:v>44064</c:v>
                </c:pt>
                <c:pt idx="63">
                  <c:v>44065</c:v>
                </c:pt>
                <c:pt idx="64">
                  <c:v>44066</c:v>
                </c:pt>
                <c:pt idx="65">
                  <c:v>44067</c:v>
                </c:pt>
                <c:pt idx="66">
                  <c:v>44068</c:v>
                </c:pt>
                <c:pt idx="67">
                  <c:v>44069</c:v>
                </c:pt>
                <c:pt idx="68">
                  <c:v>44070</c:v>
                </c:pt>
                <c:pt idx="69">
                  <c:v>44071</c:v>
                </c:pt>
                <c:pt idx="70">
                  <c:v>44072</c:v>
                </c:pt>
                <c:pt idx="71">
                  <c:v>44073</c:v>
                </c:pt>
                <c:pt idx="72">
                  <c:v>44074</c:v>
                </c:pt>
                <c:pt idx="73">
                  <c:v>44075</c:v>
                </c:pt>
                <c:pt idx="74">
                  <c:v>44076</c:v>
                </c:pt>
                <c:pt idx="75">
                  <c:v>44077</c:v>
                </c:pt>
                <c:pt idx="76">
                  <c:v>44078</c:v>
                </c:pt>
                <c:pt idx="77">
                  <c:v>44079</c:v>
                </c:pt>
                <c:pt idx="78">
                  <c:v>44080</c:v>
                </c:pt>
                <c:pt idx="79">
                  <c:v>44081</c:v>
                </c:pt>
                <c:pt idx="80">
                  <c:v>44082</c:v>
                </c:pt>
                <c:pt idx="81">
                  <c:v>44083</c:v>
                </c:pt>
                <c:pt idx="82">
                  <c:v>44084</c:v>
                </c:pt>
                <c:pt idx="83">
                  <c:v>44085</c:v>
                </c:pt>
                <c:pt idx="84">
                  <c:v>44086</c:v>
                </c:pt>
                <c:pt idx="85">
                  <c:v>44087</c:v>
                </c:pt>
                <c:pt idx="86">
                  <c:v>44088</c:v>
                </c:pt>
                <c:pt idx="87">
                  <c:v>44089</c:v>
                </c:pt>
                <c:pt idx="88">
                  <c:v>44090</c:v>
                </c:pt>
                <c:pt idx="89">
                  <c:v>44091</c:v>
                </c:pt>
                <c:pt idx="90">
                  <c:v>44092</c:v>
                </c:pt>
                <c:pt idx="91">
                  <c:v>44093</c:v>
                </c:pt>
                <c:pt idx="92">
                  <c:v>44094</c:v>
                </c:pt>
                <c:pt idx="93">
                  <c:v>44095</c:v>
                </c:pt>
                <c:pt idx="94">
                  <c:v>44096</c:v>
                </c:pt>
                <c:pt idx="95">
                  <c:v>44097</c:v>
                </c:pt>
                <c:pt idx="96">
                  <c:v>44098</c:v>
                </c:pt>
                <c:pt idx="97">
                  <c:v>44099</c:v>
                </c:pt>
                <c:pt idx="98">
                  <c:v>44100</c:v>
                </c:pt>
                <c:pt idx="99">
                  <c:v>44101</c:v>
                </c:pt>
                <c:pt idx="100">
                  <c:v>44102</c:v>
                </c:pt>
                <c:pt idx="101">
                  <c:v>44103</c:v>
                </c:pt>
                <c:pt idx="102">
                  <c:v>44104</c:v>
                </c:pt>
                <c:pt idx="103">
                  <c:v>44105</c:v>
                </c:pt>
                <c:pt idx="104">
                  <c:v>44106</c:v>
                </c:pt>
                <c:pt idx="105">
                  <c:v>44107</c:v>
                </c:pt>
                <c:pt idx="106">
                  <c:v>44108</c:v>
                </c:pt>
                <c:pt idx="107">
                  <c:v>44109</c:v>
                </c:pt>
                <c:pt idx="108">
                  <c:v>44110</c:v>
                </c:pt>
                <c:pt idx="109">
                  <c:v>44111</c:v>
                </c:pt>
                <c:pt idx="110">
                  <c:v>44112</c:v>
                </c:pt>
                <c:pt idx="111">
                  <c:v>44113</c:v>
                </c:pt>
                <c:pt idx="112">
                  <c:v>44114</c:v>
                </c:pt>
                <c:pt idx="113">
                  <c:v>44115</c:v>
                </c:pt>
                <c:pt idx="114">
                  <c:v>44116</c:v>
                </c:pt>
                <c:pt idx="115">
                  <c:v>44117</c:v>
                </c:pt>
                <c:pt idx="116">
                  <c:v>44118</c:v>
                </c:pt>
                <c:pt idx="117">
                  <c:v>44119</c:v>
                </c:pt>
                <c:pt idx="118">
                  <c:v>44120</c:v>
                </c:pt>
                <c:pt idx="119">
                  <c:v>44121</c:v>
                </c:pt>
                <c:pt idx="120">
                  <c:v>44122</c:v>
                </c:pt>
                <c:pt idx="121">
                  <c:v>44123</c:v>
                </c:pt>
                <c:pt idx="122">
                  <c:v>44124</c:v>
                </c:pt>
                <c:pt idx="123">
                  <c:v>44125</c:v>
                </c:pt>
                <c:pt idx="124">
                  <c:v>44126</c:v>
                </c:pt>
                <c:pt idx="125">
                  <c:v>44127</c:v>
                </c:pt>
                <c:pt idx="126">
                  <c:v>44128</c:v>
                </c:pt>
                <c:pt idx="127">
                  <c:v>44129</c:v>
                </c:pt>
                <c:pt idx="128">
                  <c:v>44130</c:v>
                </c:pt>
                <c:pt idx="129">
                  <c:v>44131</c:v>
                </c:pt>
                <c:pt idx="130">
                  <c:v>44132</c:v>
                </c:pt>
                <c:pt idx="131">
                  <c:v>44133</c:v>
                </c:pt>
                <c:pt idx="132">
                  <c:v>44134</c:v>
                </c:pt>
                <c:pt idx="133">
                  <c:v>44135</c:v>
                </c:pt>
                <c:pt idx="134">
                  <c:v>44136</c:v>
                </c:pt>
                <c:pt idx="135">
                  <c:v>44137</c:v>
                </c:pt>
                <c:pt idx="136">
                  <c:v>44138</c:v>
                </c:pt>
                <c:pt idx="137">
                  <c:v>44139</c:v>
                </c:pt>
                <c:pt idx="138">
                  <c:v>44140</c:v>
                </c:pt>
                <c:pt idx="139">
                  <c:v>44141</c:v>
                </c:pt>
                <c:pt idx="140">
                  <c:v>44142</c:v>
                </c:pt>
                <c:pt idx="141">
                  <c:v>44143</c:v>
                </c:pt>
                <c:pt idx="142">
                  <c:v>44144</c:v>
                </c:pt>
                <c:pt idx="143">
                  <c:v>44145</c:v>
                </c:pt>
                <c:pt idx="144">
                  <c:v>44146</c:v>
                </c:pt>
                <c:pt idx="145">
                  <c:v>44147</c:v>
                </c:pt>
                <c:pt idx="146">
                  <c:v>44148</c:v>
                </c:pt>
                <c:pt idx="147">
                  <c:v>44149</c:v>
                </c:pt>
                <c:pt idx="148">
                  <c:v>44150</c:v>
                </c:pt>
                <c:pt idx="149">
                  <c:v>44151</c:v>
                </c:pt>
                <c:pt idx="150">
                  <c:v>44152</c:v>
                </c:pt>
                <c:pt idx="151">
                  <c:v>44153</c:v>
                </c:pt>
                <c:pt idx="152">
                  <c:v>44154</c:v>
                </c:pt>
                <c:pt idx="153">
                  <c:v>44155</c:v>
                </c:pt>
                <c:pt idx="154">
                  <c:v>44156</c:v>
                </c:pt>
                <c:pt idx="155">
                  <c:v>44157</c:v>
                </c:pt>
                <c:pt idx="156">
                  <c:v>44158</c:v>
                </c:pt>
                <c:pt idx="157">
                  <c:v>44159</c:v>
                </c:pt>
                <c:pt idx="158">
                  <c:v>44160</c:v>
                </c:pt>
                <c:pt idx="159">
                  <c:v>44161</c:v>
                </c:pt>
                <c:pt idx="160">
                  <c:v>44162</c:v>
                </c:pt>
                <c:pt idx="161">
                  <c:v>44163</c:v>
                </c:pt>
                <c:pt idx="162">
                  <c:v>44164</c:v>
                </c:pt>
                <c:pt idx="163">
                  <c:v>44165</c:v>
                </c:pt>
                <c:pt idx="164">
                  <c:v>44166</c:v>
                </c:pt>
                <c:pt idx="165">
                  <c:v>44167</c:v>
                </c:pt>
                <c:pt idx="166">
                  <c:v>44168</c:v>
                </c:pt>
                <c:pt idx="167">
                  <c:v>44169</c:v>
                </c:pt>
                <c:pt idx="168">
                  <c:v>44170</c:v>
                </c:pt>
                <c:pt idx="169">
                  <c:v>44171</c:v>
                </c:pt>
                <c:pt idx="170">
                  <c:v>44172</c:v>
                </c:pt>
                <c:pt idx="171">
                  <c:v>44173</c:v>
                </c:pt>
                <c:pt idx="172">
                  <c:v>44174</c:v>
                </c:pt>
                <c:pt idx="173">
                  <c:v>44175</c:v>
                </c:pt>
                <c:pt idx="174">
                  <c:v>44176</c:v>
                </c:pt>
                <c:pt idx="175">
                  <c:v>44177</c:v>
                </c:pt>
                <c:pt idx="176">
                  <c:v>44178</c:v>
                </c:pt>
                <c:pt idx="177">
                  <c:v>44179</c:v>
                </c:pt>
                <c:pt idx="178">
                  <c:v>44180</c:v>
                </c:pt>
                <c:pt idx="179">
                  <c:v>44181</c:v>
                </c:pt>
                <c:pt idx="180">
                  <c:v>44182</c:v>
                </c:pt>
                <c:pt idx="181">
                  <c:v>44183</c:v>
                </c:pt>
                <c:pt idx="182">
                  <c:v>44184</c:v>
                </c:pt>
                <c:pt idx="183">
                  <c:v>44185</c:v>
                </c:pt>
                <c:pt idx="184">
                  <c:v>44186</c:v>
                </c:pt>
                <c:pt idx="185">
                  <c:v>44187</c:v>
                </c:pt>
                <c:pt idx="186">
                  <c:v>44188</c:v>
                </c:pt>
                <c:pt idx="187">
                  <c:v>44189</c:v>
                </c:pt>
                <c:pt idx="188">
                  <c:v>44190</c:v>
                </c:pt>
                <c:pt idx="189">
                  <c:v>44191</c:v>
                </c:pt>
                <c:pt idx="190">
                  <c:v>44192</c:v>
                </c:pt>
                <c:pt idx="191">
                  <c:v>44193</c:v>
                </c:pt>
                <c:pt idx="192">
                  <c:v>44194</c:v>
                </c:pt>
                <c:pt idx="193">
                  <c:v>44195</c:v>
                </c:pt>
                <c:pt idx="194">
                  <c:v>44196</c:v>
                </c:pt>
                <c:pt idx="195">
                  <c:v>44197</c:v>
                </c:pt>
                <c:pt idx="196">
                  <c:v>44198</c:v>
                </c:pt>
                <c:pt idx="197">
                  <c:v>44199</c:v>
                </c:pt>
                <c:pt idx="198">
                  <c:v>44200</c:v>
                </c:pt>
                <c:pt idx="199">
                  <c:v>44201</c:v>
                </c:pt>
                <c:pt idx="200">
                  <c:v>44202</c:v>
                </c:pt>
                <c:pt idx="201">
                  <c:v>44203</c:v>
                </c:pt>
                <c:pt idx="202">
                  <c:v>44204</c:v>
                </c:pt>
                <c:pt idx="203">
                  <c:v>44205</c:v>
                </c:pt>
                <c:pt idx="204">
                  <c:v>44206</c:v>
                </c:pt>
                <c:pt idx="205">
                  <c:v>44207</c:v>
                </c:pt>
                <c:pt idx="206">
                  <c:v>44208</c:v>
                </c:pt>
                <c:pt idx="207">
                  <c:v>44209</c:v>
                </c:pt>
                <c:pt idx="208">
                  <c:v>44210</c:v>
                </c:pt>
                <c:pt idx="209">
                  <c:v>44211</c:v>
                </c:pt>
                <c:pt idx="210">
                  <c:v>44212</c:v>
                </c:pt>
                <c:pt idx="211">
                  <c:v>44213</c:v>
                </c:pt>
                <c:pt idx="212">
                  <c:v>44214</c:v>
                </c:pt>
                <c:pt idx="213">
                  <c:v>44215</c:v>
                </c:pt>
                <c:pt idx="214">
                  <c:v>44216</c:v>
                </c:pt>
                <c:pt idx="215">
                  <c:v>44217</c:v>
                </c:pt>
                <c:pt idx="216">
                  <c:v>44218</c:v>
                </c:pt>
                <c:pt idx="217">
                  <c:v>44219</c:v>
                </c:pt>
                <c:pt idx="218">
                  <c:v>44220</c:v>
                </c:pt>
                <c:pt idx="219">
                  <c:v>44221</c:v>
                </c:pt>
                <c:pt idx="220">
                  <c:v>44222</c:v>
                </c:pt>
                <c:pt idx="221">
                  <c:v>44223</c:v>
                </c:pt>
                <c:pt idx="222">
                  <c:v>44224</c:v>
                </c:pt>
                <c:pt idx="223">
                  <c:v>44225</c:v>
                </c:pt>
                <c:pt idx="224">
                  <c:v>44226</c:v>
                </c:pt>
                <c:pt idx="225">
                  <c:v>44227</c:v>
                </c:pt>
                <c:pt idx="226">
                  <c:v>44228</c:v>
                </c:pt>
                <c:pt idx="227">
                  <c:v>44229</c:v>
                </c:pt>
                <c:pt idx="228">
                  <c:v>44230</c:v>
                </c:pt>
                <c:pt idx="229">
                  <c:v>44231</c:v>
                </c:pt>
                <c:pt idx="230">
                  <c:v>44232</c:v>
                </c:pt>
                <c:pt idx="231">
                  <c:v>44233</c:v>
                </c:pt>
                <c:pt idx="232">
                  <c:v>44234</c:v>
                </c:pt>
                <c:pt idx="233">
                  <c:v>44235</c:v>
                </c:pt>
                <c:pt idx="234">
                  <c:v>44236</c:v>
                </c:pt>
                <c:pt idx="235">
                  <c:v>44237</c:v>
                </c:pt>
                <c:pt idx="236">
                  <c:v>44238</c:v>
                </c:pt>
                <c:pt idx="237">
                  <c:v>44239</c:v>
                </c:pt>
                <c:pt idx="238">
                  <c:v>44240</c:v>
                </c:pt>
                <c:pt idx="239">
                  <c:v>44241</c:v>
                </c:pt>
                <c:pt idx="240">
                  <c:v>44242</c:v>
                </c:pt>
                <c:pt idx="241">
                  <c:v>44243</c:v>
                </c:pt>
                <c:pt idx="242">
                  <c:v>44244</c:v>
                </c:pt>
                <c:pt idx="243">
                  <c:v>44245</c:v>
                </c:pt>
                <c:pt idx="244">
                  <c:v>44246</c:v>
                </c:pt>
                <c:pt idx="245">
                  <c:v>44247</c:v>
                </c:pt>
                <c:pt idx="246">
                  <c:v>44248</c:v>
                </c:pt>
                <c:pt idx="247">
                  <c:v>44249</c:v>
                </c:pt>
                <c:pt idx="248">
                  <c:v>44250</c:v>
                </c:pt>
                <c:pt idx="249">
                  <c:v>44251</c:v>
                </c:pt>
                <c:pt idx="250">
                  <c:v>44252</c:v>
                </c:pt>
                <c:pt idx="251">
                  <c:v>44253</c:v>
                </c:pt>
                <c:pt idx="252">
                  <c:v>44254</c:v>
                </c:pt>
                <c:pt idx="253">
                  <c:v>44255</c:v>
                </c:pt>
                <c:pt idx="254">
                  <c:v>44256</c:v>
                </c:pt>
                <c:pt idx="255">
                  <c:v>44257</c:v>
                </c:pt>
                <c:pt idx="256">
                  <c:v>44258</c:v>
                </c:pt>
                <c:pt idx="257">
                  <c:v>44259</c:v>
                </c:pt>
                <c:pt idx="258">
                  <c:v>44260</c:v>
                </c:pt>
                <c:pt idx="259">
                  <c:v>44261</c:v>
                </c:pt>
                <c:pt idx="260">
                  <c:v>44262</c:v>
                </c:pt>
                <c:pt idx="261">
                  <c:v>44263</c:v>
                </c:pt>
                <c:pt idx="262">
                  <c:v>44264</c:v>
                </c:pt>
                <c:pt idx="263">
                  <c:v>44265</c:v>
                </c:pt>
                <c:pt idx="264">
                  <c:v>44266</c:v>
                </c:pt>
                <c:pt idx="265">
                  <c:v>44267</c:v>
                </c:pt>
                <c:pt idx="266">
                  <c:v>44268</c:v>
                </c:pt>
                <c:pt idx="267">
                  <c:v>44269</c:v>
                </c:pt>
                <c:pt idx="268">
                  <c:v>44270</c:v>
                </c:pt>
                <c:pt idx="269">
                  <c:v>44271</c:v>
                </c:pt>
                <c:pt idx="270">
                  <c:v>44272</c:v>
                </c:pt>
                <c:pt idx="271">
                  <c:v>44273</c:v>
                </c:pt>
                <c:pt idx="272">
                  <c:v>44274</c:v>
                </c:pt>
                <c:pt idx="273">
                  <c:v>44275</c:v>
                </c:pt>
                <c:pt idx="274">
                  <c:v>44276</c:v>
                </c:pt>
                <c:pt idx="275">
                  <c:v>44277</c:v>
                </c:pt>
                <c:pt idx="276">
                  <c:v>44278</c:v>
                </c:pt>
                <c:pt idx="277">
                  <c:v>44279</c:v>
                </c:pt>
                <c:pt idx="278">
                  <c:v>44280</c:v>
                </c:pt>
                <c:pt idx="279">
                  <c:v>44281</c:v>
                </c:pt>
                <c:pt idx="280">
                  <c:v>44282</c:v>
                </c:pt>
                <c:pt idx="281">
                  <c:v>44283</c:v>
                </c:pt>
                <c:pt idx="282">
                  <c:v>44284</c:v>
                </c:pt>
                <c:pt idx="283">
                  <c:v>44285</c:v>
                </c:pt>
                <c:pt idx="284">
                  <c:v>44286</c:v>
                </c:pt>
                <c:pt idx="285">
                  <c:v>44287</c:v>
                </c:pt>
                <c:pt idx="286">
                  <c:v>44288</c:v>
                </c:pt>
                <c:pt idx="287">
                  <c:v>44289</c:v>
                </c:pt>
                <c:pt idx="288">
                  <c:v>44290</c:v>
                </c:pt>
                <c:pt idx="289">
                  <c:v>44291</c:v>
                </c:pt>
                <c:pt idx="290">
                  <c:v>44292</c:v>
                </c:pt>
                <c:pt idx="291">
                  <c:v>44293</c:v>
                </c:pt>
                <c:pt idx="292">
                  <c:v>44294</c:v>
                </c:pt>
                <c:pt idx="293">
                  <c:v>44295</c:v>
                </c:pt>
                <c:pt idx="294">
                  <c:v>44296</c:v>
                </c:pt>
                <c:pt idx="295">
                  <c:v>44297</c:v>
                </c:pt>
                <c:pt idx="296">
                  <c:v>44298</c:v>
                </c:pt>
                <c:pt idx="297">
                  <c:v>44299</c:v>
                </c:pt>
                <c:pt idx="298">
                  <c:v>44300</c:v>
                </c:pt>
                <c:pt idx="299">
                  <c:v>44301</c:v>
                </c:pt>
                <c:pt idx="300">
                  <c:v>44302</c:v>
                </c:pt>
                <c:pt idx="301">
                  <c:v>44303</c:v>
                </c:pt>
                <c:pt idx="302">
                  <c:v>44304</c:v>
                </c:pt>
                <c:pt idx="303">
                  <c:v>44305</c:v>
                </c:pt>
                <c:pt idx="304">
                  <c:v>44306</c:v>
                </c:pt>
                <c:pt idx="305">
                  <c:v>44307</c:v>
                </c:pt>
                <c:pt idx="306">
                  <c:v>44308</c:v>
                </c:pt>
                <c:pt idx="307">
                  <c:v>44309</c:v>
                </c:pt>
                <c:pt idx="308">
                  <c:v>44310</c:v>
                </c:pt>
                <c:pt idx="309">
                  <c:v>44311</c:v>
                </c:pt>
                <c:pt idx="310">
                  <c:v>44312</c:v>
                </c:pt>
                <c:pt idx="311">
                  <c:v>44313</c:v>
                </c:pt>
                <c:pt idx="312">
                  <c:v>44314</c:v>
                </c:pt>
                <c:pt idx="313">
                  <c:v>44315</c:v>
                </c:pt>
                <c:pt idx="314">
                  <c:v>44316</c:v>
                </c:pt>
                <c:pt idx="315">
                  <c:v>44317</c:v>
                </c:pt>
                <c:pt idx="316">
                  <c:v>44318</c:v>
                </c:pt>
                <c:pt idx="317">
                  <c:v>44319</c:v>
                </c:pt>
                <c:pt idx="318">
                  <c:v>44320</c:v>
                </c:pt>
                <c:pt idx="319">
                  <c:v>44321</c:v>
                </c:pt>
                <c:pt idx="320">
                  <c:v>44322</c:v>
                </c:pt>
                <c:pt idx="321">
                  <c:v>44323</c:v>
                </c:pt>
                <c:pt idx="322">
                  <c:v>44324</c:v>
                </c:pt>
                <c:pt idx="323">
                  <c:v>44325</c:v>
                </c:pt>
                <c:pt idx="324">
                  <c:v>44326</c:v>
                </c:pt>
                <c:pt idx="325">
                  <c:v>44327</c:v>
                </c:pt>
                <c:pt idx="326">
                  <c:v>44328</c:v>
                </c:pt>
                <c:pt idx="327">
                  <c:v>44329</c:v>
                </c:pt>
                <c:pt idx="328">
                  <c:v>44330</c:v>
                </c:pt>
                <c:pt idx="329">
                  <c:v>44331</c:v>
                </c:pt>
                <c:pt idx="330">
                  <c:v>44332</c:v>
                </c:pt>
                <c:pt idx="331">
                  <c:v>44333</c:v>
                </c:pt>
                <c:pt idx="332">
                  <c:v>44334</c:v>
                </c:pt>
                <c:pt idx="333">
                  <c:v>44335</c:v>
                </c:pt>
                <c:pt idx="334">
                  <c:v>44336</c:v>
                </c:pt>
                <c:pt idx="335">
                  <c:v>44337</c:v>
                </c:pt>
                <c:pt idx="336">
                  <c:v>44338</c:v>
                </c:pt>
                <c:pt idx="337">
                  <c:v>44339</c:v>
                </c:pt>
                <c:pt idx="338">
                  <c:v>44340</c:v>
                </c:pt>
                <c:pt idx="339">
                  <c:v>44341</c:v>
                </c:pt>
                <c:pt idx="340">
                  <c:v>44342</c:v>
                </c:pt>
                <c:pt idx="341">
                  <c:v>44343</c:v>
                </c:pt>
                <c:pt idx="342">
                  <c:v>44344</c:v>
                </c:pt>
                <c:pt idx="343">
                  <c:v>44345</c:v>
                </c:pt>
                <c:pt idx="344">
                  <c:v>44346</c:v>
                </c:pt>
                <c:pt idx="345">
                  <c:v>44347</c:v>
                </c:pt>
                <c:pt idx="346">
                  <c:v>44348</c:v>
                </c:pt>
                <c:pt idx="347">
                  <c:v>44349</c:v>
                </c:pt>
                <c:pt idx="348">
                  <c:v>44350</c:v>
                </c:pt>
                <c:pt idx="349">
                  <c:v>44351</c:v>
                </c:pt>
                <c:pt idx="350">
                  <c:v>44352</c:v>
                </c:pt>
                <c:pt idx="351">
                  <c:v>44353</c:v>
                </c:pt>
                <c:pt idx="352">
                  <c:v>44354</c:v>
                </c:pt>
                <c:pt idx="353">
                  <c:v>44355</c:v>
                </c:pt>
                <c:pt idx="354">
                  <c:v>44356</c:v>
                </c:pt>
                <c:pt idx="355">
                  <c:v>44357</c:v>
                </c:pt>
                <c:pt idx="356">
                  <c:v>44358</c:v>
                </c:pt>
                <c:pt idx="357">
                  <c:v>44359</c:v>
                </c:pt>
                <c:pt idx="358">
                  <c:v>44360</c:v>
                </c:pt>
                <c:pt idx="359">
                  <c:v>44361</c:v>
                </c:pt>
                <c:pt idx="360">
                  <c:v>44362</c:v>
                </c:pt>
                <c:pt idx="361">
                  <c:v>44363</c:v>
                </c:pt>
                <c:pt idx="362">
                  <c:v>44364</c:v>
                </c:pt>
                <c:pt idx="363">
                  <c:v>44365</c:v>
                </c:pt>
                <c:pt idx="364">
                  <c:v>44366</c:v>
                </c:pt>
                <c:pt idx="365">
                  <c:v>44367</c:v>
                </c:pt>
                <c:pt idx="366">
                  <c:v>44368</c:v>
                </c:pt>
                <c:pt idx="367">
                  <c:v>44369</c:v>
                </c:pt>
                <c:pt idx="368">
                  <c:v>44370</c:v>
                </c:pt>
                <c:pt idx="369">
                  <c:v>44371</c:v>
                </c:pt>
                <c:pt idx="370">
                  <c:v>44372</c:v>
                </c:pt>
              </c:numCache>
            </c:numRef>
          </c:cat>
          <c:val>
            <c:numRef>
              <c:f>'Paso a paso'!$DM$351:$GNT$351</c:f>
              <c:numCache>
                <c:formatCode>_ * #,##0.0_ ;_ * \-#,##0.0_ ;_ * "-"_ ;_ @_ </c:formatCode>
                <c:ptCount val="5000"/>
                <c:pt idx="0">
                  <c:v>48.950156660380678</c:v>
                </c:pt>
                <c:pt idx="1">
                  <c:v>48.950156660380678</c:v>
                </c:pt>
                <c:pt idx="2">
                  <c:v>48.950156660380678</c:v>
                </c:pt>
                <c:pt idx="3">
                  <c:v>48.950156660380678</c:v>
                </c:pt>
                <c:pt idx="4">
                  <c:v>51.229239007185789</c:v>
                </c:pt>
                <c:pt idx="5">
                  <c:v>51.229239007185789</c:v>
                </c:pt>
                <c:pt idx="6">
                  <c:v>51.229239007185789</c:v>
                </c:pt>
                <c:pt idx="7">
                  <c:v>52.705886075016608</c:v>
                </c:pt>
                <c:pt idx="8">
                  <c:v>52.705886075016608</c:v>
                </c:pt>
                <c:pt idx="9">
                  <c:v>52.705886075016608</c:v>
                </c:pt>
                <c:pt idx="10">
                  <c:v>52.705886075016608</c:v>
                </c:pt>
                <c:pt idx="11">
                  <c:v>52.705886075016608</c:v>
                </c:pt>
                <c:pt idx="12">
                  <c:v>52.705886075016608</c:v>
                </c:pt>
                <c:pt idx="13">
                  <c:v>52.705886075016608</c:v>
                </c:pt>
                <c:pt idx="14">
                  <c:v>52.705886075016608</c:v>
                </c:pt>
                <c:pt idx="15">
                  <c:v>52.705886075016608</c:v>
                </c:pt>
                <c:pt idx="16">
                  <c:v>52.705886075016608</c:v>
                </c:pt>
                <c:pt idx="17">
                  <c:v>52.705886075016608</c:v>
                </c:pt>
                <c:pt idx="18">
                  <c:v>52.705886075016608</c:v>
                </c:pt>
                <c:pt idx="19">
                  <c:v>52.705886075016608</c:v>
                </c:pt>
                <c:pt idx="20">
                  <c:v>52.705886075016608</c:v>
                </c:pt>
                <c:pt idx="21">
                  <c:v>52.705886075016608</c:v>
                </c:pt>
                <c:pt idx="22">
                  <c:v>52.705886075016608</c:v>
                </c:pt>
                <c:pt idx="23">
                  <c:v>52.705886075016608</c:v>
                </c:pt>
                <c:pt idx="24">
                  <c:v>54.300224029778533</c:v>
                </c:pt>
                <c:pt idx="25">
                  <c:v>54.300224029778533</c:v>
                </c:pt>
                <c:pt idx="26">
                  <c:v>54.300224029778533</c:v>
                </c:pt>
                <c:pt idx="27">
                  <c:v>54.300224029778533</c:v>
                </c:pt>
                <c:pt idx="28">
                  <c:v>54.300224029778533</c:v>
                </c:pt>
                <c:pt idx="29">
                  <c:v>54.300224029778533</c:v>
                </c:pt>
                <c:pt idx="30">
                  <c:v>54.300224029778533</c:v>
                </c:pt>
                <c:pt idx="31">
                  <c:v>54.300224029778533</c:v>
                </c:pt>
                <c:pt idx="32">
                  <c:v>54.300224029778533</c:v>
                </c:pt>
                <c:pt idx="33">
                  <c:v>54.300224029778533</c:v>
                </c:pt>
                <c:pt idx="34">
                  <c:v>54.300224029778533</c:v>
                </c:pt>
                <c:pt idx="35">
                  <c:v>54.300224029778533</c:v>
                </c:pt>
                <c:pt idx="36">
                  <c:v>54.300224029778533</c:v>
                </c:pt>
                <c:pt idx="37">
                  <c:v>54.300224029778533</c:v>
                </c:pt>
                <c:pt idx="38">
                  <c:v>49.418103547609498</c:v>
                </c:pt>
                <c:pt idx="39">
                  <c:v>49.418103547609498</c:v>
                </c:pt>
                <c:pt idx="40">
                  <c:v>53.371021957831687</c:v>
                </c:pt>
                <c:pt idx="41">
                  <c:v>53.371021957831687</c:v>
                </c:pt>
                <c:pt idx="42">
                  <c:v>53.371021957831687</c:v>
                </c:pt>
                <c:pt idx="43">
                  <c:v>53.371021957831687</c:v>
                </c:pt>
                <c:pt idx="44">
                  <c:v>53.371021957831687</c:v>
                </c:pt>
                <c:pt idx="45">
                  <c:v>53.371021957831687</c:v>
                </c:pt>
                <c:pt idx="46">
                  <c:v>53.371021957831687</c:v>
                </c:pt>
                <c:pt idx="47">
                  <c:v>53.371021957831687</c:v>
                </c:pt>
                <c:pt idx="48">
                  <c:v>53.371021957831687</c:v>
                </c:pt>
                <c:pt idx="49">
                  <c:v>53.371021957831687</c:v>
                </c:pt>
                <c:pt idx="50">
                  <c:v>53.371021957831687</c:v>
                </c:pt>
                <c:pt idx="51">
                  <c:v>49.164797570593336</c:v>
                </c:pt>
                <c:pt idx="52">
                  <c:v>49.164797570593336</c:v>
                </c:pt>
                <c:pt idx="53">
                  <c:v>49.164797570593336</c:v>
                </c:pt>
                <c:pt idx="54">
                  <c:v>49.164797570593336</c:v>
                </c:pt>
                <c:pt idx="55">
                  <c:v>49.164797570593336</c:v>
                </c:pt>
                <c:pt idx="56">
                  <c:v>49.430906549862321</c:v>
                </c:pt>
                <c:pt idx="57">
                  <c:v>49.430906549862321</c:v>
                </c:pt>
                <c:pt idx="58">
                  <c:v>46.292543594080414</c:v>
                </c:pt>
                <c:pt idx="59">
                  <c:v>46.292543594080414</c:v>
                </c:pt>
                <c:pt idx="60">
                  <c:v>46.292543594080414</c:v>
                </c:pt>
                <c:pt idx="61">
                  <c:v>46.292543594080414</c:v>
                </c:pt>
                <c:pt idx="62">
                  <c:v>46.292543594080414</c:v>
                </c:pt>
                <c:pt idx="63">
                  <c:v>48.256677775689468</c:v>
                </c:pt>
                <c:pt idx="64">
                  <c:v>48.256677775689468</c:v>
                </c:pt>
                <c:pt idx="65">
                  <c:v>44.677055079596833</c:v>
                </c:pt>
                <c:pt idx="66">
                  <c:v>44.677055079596833</c:v>
                </c:pt>
                <c:pt idx="67">
                  <c:v>44.677055079596833</c:v>
                </c:pt>
                <c:pt idx="68">
                  <c:v>44.677055079596833</c:v>
                </c:pt>
                <c:pt idx="69">
                  <c:v>44.677055079596833</c:v>
                </c:pt>
                <c:pt idx="70">
                  <c:v>48.356558263931106</c:v>
                </c:pt>
                <c:pt idx="71">
                  <c:v>48.356558263931106</c:v>
                </c:pt>
                <c:pt idx="72">
                  <c:v>40.269009855068305</c:v>
                </c:pt>
                <c:pt idx="73">
                  <c:v>40.269009855068305</c:v>
                </c:pt>
                <c:pt idx="74">
                  <c:v>41.515219953018104</c:v>
                </c:pt>
                <c:pt idx="75">
                  <c:v>41.515219953018104</c:v>
                </c:pt>
                <c:pt idx="76">
                  <c:v>41.515219953018104</c:v>
                </c:pt>
                <c:pt idx="77">
                  <c:v>41.515219953018104</c:v>
                </c:pt>
                <c:pt idx="78">
                  <c:v>41.515219953018104</c:v>
                </c:pt>
                <c:pt idx="79">
                  <c:v>37.817217852984321</c:v>
                </c:pt>
                <c:pt idx="80">
                  <c:v>37.817217852984321</c:v>
                </c:pt>
                <c:pt idx="81">
                  <c:v>37.817217852984321</c:v>
                </c:pt>
                <c:pt idx="82">
                  <c:v>37.817217852984321</c:v>
                </c:pt>
                <c:pt idx="83">
                  <c:v>38.231232804501062</c:v>
                </c:pt>
                <c:pt idx="84">
                  <c:v>41.028427046473134</c:v>
                </c:pt>
                <c:pt idx="85">
                  <c:v>41.028427046473134</c:v>
                </c:pt>
                <c:pt idx="86">
                  <c:v>37.910514752956395</c:v>
                </c:pt>
                <c:pt idx="87">
                  <c:v>37.910514752956395</c:v>
                </c:pt>
                <c:pt idx="88">
                  <c:v>37.910514752956395</c:v>
                </c:pt>
                <c:pt idx="89">
                  <c:v>37.910514752956395</c:v>
                </c:pt>
                <c:pt idx="90">
                  <c:v>37.910514752956395</c:v>
                </c:pt>
                <c:pt idx="91">
                  <c:v>38.590086732089439</c:v>
                </c:pt>
                <c:pt idx="92">
                  <c:v>38.590086732089439</c:v>
                </c:pt>
                <c:pt idx="93">
                  <c:v>34.326248834713411</c:v>
                </c:pt>
                <c:pt idx="94">
                  <c:v>34.326248834713411</c:v>
                </c:pt>
                <c:pt idx="95">
                  <c:v>34.326248834713411</c:v>
                </c:pt>
                <c:pt idx="96">
                  <c:v>34.326248834713411</c:v>
                </c:pt>
                <c:pt idx="97">
                  <c:v>34.326248834713411</c:v>
                </c:pt>
                <c:pt idx="98">
                  <c:v>34.843188543896346</c:v>
                </c:pt>
                <c:pt idx="99">
                  <c:v>34.843188543896346</c:v>
                </c:pt>
                <c:pt idx="100">
                  <c:v>21.401481495138018</c:v>
                </c:pt>
                <c:pt idx="101">
                  <c:v>21.401481495138018</c:v>
                </c:pt>
                <c:pt idx="102">
                  <c:v>21.401481495138018</c:v>
                </c:pt>
                <c:pt idx="103">
                  <c:v>23.04573408801626</c:v>
                </c:pt>
                <c:pt idx="104">
                  <c:v>23.04573408801626</c:v>
                </c:pt>
                <c:pt idx="105">
                  <c:v>23.04573408801626</c:v>
                </c:pt>
                <c:pt idx="106">
                  <c:v>23.04573408801626</c:v>
                </c:pt>
                <c:pt idx="107">
                  <c:v>16.769213024488501</c:v>
                </c:pt>
                <c:pt idx="108">
                  <c:v>16.769213024488501</c:v>
                </c:pt>
                <c:pt idx="109">
                  <c:v>16.769213024488501</c:v>
                </c:pt>
                <c:pt idx="110">
                  <c:v>16.818786249211406</c:v>
                </c:pt>
                <c:pt idx="111">
                  <c:v>16.818786249211406</c:v>
                </c:pt>
                <c:pt idx="112">
                  <c:v>16.985674806132671</c:v>
                </c:pt>
                <c:pt idx="113">
                  <c:v>16.985674806132671</c:v>
                </c:pt>
                <c:pt idx="114">
                  <c:v>16.985674806132671</c:v>
                </c:pt>
                <c:pt idx="115">
                  <c:v>12.833945686705528</c:v>
                </c:pt>
                <c:pt idx="116">
                  <c:v>12.833945686705528</c:v>
                </c:pt>
                <c:pt idx="117">
                  <c:v>12.833945686705528</c:v>
                </c:pt>
                <c:pt idx="118">
                  <c:v>12.833945686705528</c:v>
                </c:pt>
                <c:pt idx="119">
                  <c:v>13.357503125497361</c:v>
                </c:pt>
                <c:pt idx="120">
                  <c:v>13.357503125497361</c:v>
                </c:pt>
                <c:pt idx="121">
                  <c:v>8.7557114904327715</c:v>
                </c:pt>
                <c:pt idx="122">
                  <c:v>8.7557114904327715</c:v>
                </c:pt>
                <c:pt idx="123">
                  <c:v>8.7557114904327715</c:v>
                </c:pt>
                <c:pt idx="124">
                  <c:v>8.7557114904327715</c:v>
                </c:pt>
                <c:pt idx="125">
                  <c:v>8.7557114904327715</c:v>
                </c:pt>
                <c:pt idx="126">
                  <c:v>8.7557114904327715</c:v>
                </c:pt>
                <c:pt idx="127">
                  <c:v>8.7557114904327715</c:v>
                </c:pt>
                <c:pt idx="128">
                  <c:v>8.0433638255325199</c:v>
                </c:pt>
                <c:pt idx="129">
                  <c:v>8.0433638255325199</c:v>
                </c:pt>
                <c:pt idx="130">
                  <c:v>8.0433638255325199</c:v>
                </c:pt>
                <c:pt idx="131">
                  <c:v>8.0433638255325199</c:v>
                </c:pt>
                <c:pt idx="132">
                  <c:v>8.0433638255325199</c:v>
                </c:pt>
                <c:pt idx="133">
                  <c:v>11.106854824139953</c:v>
                </c:pt>
                <c:pt idx="134">
                  <c:v>11.106854824139953</c:v>
                </c:pt>
                <c:pt idx="135">
                  <c:v>11.048530036099345</c:v>
                </c:pt>
                <c:pt idx="136">
                  <c:v>11.048530036099345</c:v>
                </c:pt>
                <c:pt idx="137">
                  <c:v>11.048530036099345</c:v>
                </c:pt>
                <c:pt idx="138">
                  <c:v>10.45830594202129</c:v>
                </c:pt>
                <c:pt idx="139">
                  <c:v>10.45830594202129</c:v>
                </c:pt>
                <c:pt idx="140">
                  <c:v>11.703087793941995</c:v>
                </c:pt>
                <c:pt idx="141">
                  <c:v>11.703087793941995</c:v>
                </c:pt>
                <c:pt idx="142">
                  <c:v>10.059978935931671</c:v>
                </c:pt>
                <c:pt idx="143">
                  <c:v>10.059978935931671</c:v>
                </c:pt>
                <c:pt idx="144">
                  <c:v>10.059978935931671</c:v>
                </c:pt>
                <c:pt idx="145">
                  <c:v>9.5857557324873568</c:v>
                </c:pt>
                <c:pt idx="146">
                  <c:v>9.5857557324873568</c:v>
                </c:pt>
                <c:pt idx="147">
                  <c:v>9.8707676333047161</c:v>
                </c:pt>
                <c:pt idx="148">
                  <c:v>9.8707676333047161</c:v>
                </c:pt>
                <c:pt idx="149">
                  <c:v>8.9023371624552468</c:v>
                </c:pt>
                <c:pt idx="150">
                  <c:v>8.9023371624552468</c:v>
                </c:pt>
                <c:pt idx="151">
                  <c:v>8.9023371624552468</c:v>
                </c:pt>
                <c:pt idx="152">
                  <c:v>8.8636379543124004</c:v>
                </c:pt>
                <c:pt idx="153">
                  <c:v>8.8636379543124004</c:v>
                </c:pt>
                <c:pt idx="154">
                  <c:v>9.1859834096989736</c:v>
                </c:pt>
                <c:pt idx="155">
                  <c:v>9.1859834096989736</c:v>
                </c:pt>
                <c:pt idx="156">
                  <c:v>9.0257979357349605</c:v>
                </c:pt>
                <c:pt idx="157">
                  <c:v>9.0257979357349605</c:v>
                </c:pt>
                <c:pt idx="158">
                  <c:v>9.0257979357349605</c:v>
                </c:pt>
                <c:pt idx="159">
                  <c:v>9.0257979357349605</c:v>
                </c:pt>
                <c:pt idx="160">
                  <c:v>9.0257979357349605</c:v>
                </c:pt>
                <c:pt idx="161">
                  <c:v>9.1066901490798653</c:v>
                </c:pt>
                <c:pt idx="162">
                  <c:v>9.1066901490798653</c:v>
                </c:pt>
                <c:pt idx="163">
                  <c:v>7.0642414252461432</c:v>
                </c:pt>
                <c:pt idx="164">
                  <c:v>7.0642414252461432</c:v>
                </c:pt>
                <c:pt idx="165">
                  <c:v>7.0642414252461432</c:v>
                </c:pt>
                <c:pt idx="166">
                  <c:v>7.074148103878211</c:v>
                </c:pt>
                <c:pt idx="167">
                  <c:v>7.074148103878211</c:v>
                </c:pt>
                <c:pt idx="168">
                  <c:v>7.074148103878211</c:v>
                </c:pt>
                <c:pt idx="169">
                  <c:v>7.074148103878211</c:v>
                </c:pt>
                <c:pt idx="170">
                  <c:v>5.5777901028012797</c:v>
                </c:pt>
                <c:pt idx="171">
                  <c:v>5.5777901028012797</c:v>
                </c:pt>
                <c:pt idx="172">
                  <c:v>5.5777901028012797</c:v>
                </c:pt>
                <c:pt idx="173">
                  <c:v>6.1402515977720045</c:v>
                </c:pt>
                <c:pt idx="174">
                  <c:v>6.1402515977720045</c:v>
                </c:pt>
                <c:pt idx="175">
                  <c:v>7.5849480622030159</c:v>
                </c:pt>
                <c:pt idx="176">
                  <c:v>7.5849480622030159</c:v>
                </c:pt>
                <c:pt idx="177">
                  <c:v>7.3674677306018443</c:v>
                </c:pt>
                <c:pt idx="178">
                  <c:v>7.3674677306018443</c:v>
                </c:pt>
                <c:pt idx="179">
                  <c:v>7.3674677306018443</c:v>
                </c:pt>
                <c:pt idx="180">
                  <c:v>6.6186798761784669</c:v>
                </c:pt>
                <c:pt idx="181">
                  <c:v>6.6186798761784669</c:v>
                </c:pt>
                <c:pt idx="182">
                  <c:v>6.6186798761784669</c:v>
                </c:pt>
                <c:pt idx="183">
                  <c:v>6.6186798761784669</c:v>
                </c:pt>
                <c:pt idx="184">
                  <c:v>4.0539084919924049</c:v>
                </c:pt>
                <c:pt idx="185">
                  <c:v>4.0539084919924049</c:v>
                </c:pt>
                <c:pt idx="186">
                  <c:v>2.3911911247539903</c:v>
                </c:pt>
                <c:pt idx="187">
                  <c:v>2.3911911247539903</c:v>
                </c:pt>
                <c:pt idx="188">
                  <c:v>2.3911911247539903</c:v>
                </c:pt>
                <c:pt idx="189">
                  <c:v>2.3911911247539903</c:v>
                </c:pt>
                <c:pt idx="190">
                  <c:v>2.3911911247539903</c:v>
                </c:pt>
                <c:pt idx="191">
                  <c:v>2.3911911247539903</c:v>
                </c:pt>
                <c:pt idx="192">
                  <c:v>2.3911911247539903</c:v>
                </c:pt>
                <c:pt idx="193">
                  <c:v>3.2398082554099941</c:v>
                </c:pt>
                <c:pt idx="194">
                  <c:v>3.2398082554099941</c:v>
                </c:pt>
                <c:pt idx="195">
                  <c:v>3.2398082554099941</c:v>
                </c:pt>
                <c:pt idx="196">
                  <c:v>3.2398082554099941</c:v>
                </c:pt>
                <c:pt idx="197">
                  <c:v>3.2398082554099941</c:v>
                </c:pt>
                <c:pt idx="198">
                  <c:v>6.8610833854984552</c:v>
                </c:pt>
                <c:pt idx="199">
                  <c:v>6.8610833854984552</c:v>
                </c:pt>
                <c:pt idx="200">
                  <c:v>6.8610833854984552</c:v>
                </c:pt>
                <c:pt idx="201">
                  <c:v>6.8610833854984552</c:v>
                </c:pt>
                <c:pt idx="202">
                  <c:v>6.8610833854984552</c:v>
                </c:pt>
                <c:pt idx="203">
                  <c:v>7.6196129020804193</c:v>
                </c:pt>
                <c:pt idx="204">
                  <c:v>7.6196129020804193</c:v>
                </c:pt>
                <c:pt idx="205">
                  <c:v>7.6196129020804193</c:v>
                </c:pt>
                <c:pt idx="206">
                  <c:v>7.6196129020804193</c:v>
                </c:pt>
                <c:pt idx="207">
                  <c:v>7.6196129020804193</c:v>
                </c:pt>
                <c:pt idx="208">
                  <c:v>20.251800343951231</c:v>
                </c:pt>
                <c:pt idx="209">
                  <c:v>20.251800343951231</c:v>
                </c:pt>
                <c:pt idx="210">
                  <c:v>20.679329575623719</c:v>
                </c:pt>
                <c:pt idx="211">
                  <c:v>20.679329575623719</c:v>
                </c:pt>
                <c:pt idx="212">
                  <c:v>20.679329575623719</c:v>
                </c:pt>
                <c:pt idx="213">
                  <c:v>20.679329575623719</c:v>
                </c:pt>
                <c:pt idx="214">
                  <c:v>20.679329575623719</c:v>
                </c:pt>
                <c:pt idx="215">
                  <c:v>21.501834271907203</c:v>
                </c:pt>
                <c:pt idx="216">
                  <c:v>21.501834271907203</c:v>
                </c:pt>
                <c:pt idx="217">
                  <c:v>24.998271594695868</c:v>
                </c:pt>
                <c:pt idx="218">
                  <c:v>24.998271594695868</c:v>
                </c:pt>
                <c:pt idx="219">
                  <c:v>23.485565582297898</c:v>
                </c:pt>
                <c:pt idx="220">
                  <c:v>23.485565582297898</c:v>
                </c:pt>
                <c:pt idx="221">
                  <c:v>23.485565582297898</c:v>
                </c:pt>
                <c:pt idx="222">
                  <c:v>24.921510483411208</c:v>
                </c:pt>
                <c:pt idx="223">
                  <c:v>24.921510483411208</c:v>
                </c:pt>
                <c:pt idx="224">
                  <c:v>25.956220674367703</c:v>
                </c:pt>
                <c:pt idx="225">
                  <c:v>25.956220674367703</c:v>
                </c:pt>
                <c:pt idx="226">
                  <c:v>25.956220674367703</c:v>
                </c:pt>
                <c:pt idx="227">
                  <c:v>25.956220674367703</c:v>
                </c:pt>
                <c:pt idx="228">
                  <c:v>25.956220674367703</c:v>
                </c:pt>
                <c:pt idx="229">
                  <c:v>27.727439218031314</c:v>
                </c:pt>
                <c:pt idx="230">
                  <c:v>27.727439218031314</c:v>
                </c:pt>
                <c:pt idx="231">
                  <c:v>28.923746058311245</c:v>
                </c:pt>
                <c:pt idx="232">
                  <c:v>28.923746058311245</c:v>
                </c:pt>
                <c:pt idx="233">
                  <c:v>28.594202470546975</c:v>
                </c:pt>
                <c:pt idx="234">
                  <c:v>28.594202470546975</c:v>
                </c:pt>
                <c:pt idx="235">
                  <c:v>28.594202470546975</c:v>
                </c:pt>
                <c:pt idx="236">
                  <c:v>18.621505868640174</c:v>
                </c:pt>
                <c:pt idx="237">
                  <c:v>18.621505868640174</c:v>
                </c:pt>
                <c:pt idx="238">
                  <c:v>18.621505868640174</c:v>
                </c:pt>
                <c:pt idx="239">
                  <c:v>18.621505868640174</c:v>
                </c:pt>
                <c:pt idx="240">
                  <c:v>18.099666877261829</c:v>
                </c:pt>
                <c:pt idx="241">
                  <c:v>9.33100443877243</c:v>
                </c:pt>
                <c:pt idx="242">
                  <c:v>9.33100443877243</c:v>
                </c:pt>
                <c:pt idx="243">
                  <c:v>9.5212172206867152</c:v>
                </c:pt>
                <c:pt idx="244">
                  <c:v>9.5212172206867152</c:v>
                </c:pt>
                <c:pt idx="245">
                  <c:v>11.061583408173995</c:v>
                </c:pt>
                <c:pt idx="246">
                  <c:v>11.061583408173995</c:v>
                </c:pt>
                <c:pt idx="247">
                  <c:v>8.650601687048761</c:v>
                </c:pt>
                <c:pt idx="248">
                  <c:v>8.650601687048761</c:v>
                </c:pt>
                <c:pt idx="249">
                  <c:v>8.650601687048761</c:v>
                </c:pt>
                <c:pt idx="250">
                  <c:v>7.4995491920651203</c:v>
                </c:pt>
                <c:pt idx="251">
                  <c:v>7.4995491920651203</c:v>
                </c:pt>
                <c:pt idx="252">
                  <c:v>8.1795365574934742</c:v>
                </c:pt>
                <c:pt idx="253">
                  <c:v>8.1795365574934742</c:v>
                </c:pt>
                <c:pt idx="254">
                  <c:v>7.3029462894708743</c:v>
                </c:pt>
                <c:pt idx="255">
                  <c:v>7.3029462894708743</c:v>
                </c:pt>
                <c:pt idx="256">
                  <c:v>7.3029462894708743</c:v>
                </c:pt>
                <c:pt idx="257">
                  <c:v>8.9379408891645244</c:v>
                </c:pt>
                <c:pt idx="258">
                  <c:v>8.9379408891645244</c:v>
                </c:pt>
                <c:pt idx="259">
                  <c:v>15.335635256236158</c:v>
                </c:pt>
                <c:pt idx="260">
                  <c:v>15.335635256236158</c:v>
                </c:pt>
                <c:pt idx="261">
                  <c:v>14.076024682595081</c:v>
                </c:pt>
                <c:pt idx="262">
                  <c:v>14.076024682595081</c:v>
                </c:pt>
                <c:pt idx="263">
                  <c:v>14.076024682595081</c:v>
                </c:pt>
                <c:pt idx="264">
                  <c:v>21.334746557173116</c:v>
                </c:pt>
                <c:pt idx="265">
                  <c:v>21.334746557173116</c:v>
                </c:pt>
                <c:pt idx="266">
                  <c:v>24.395381063722361</c:v>
                </c:pt>
                <c:pt idx="267">
                  <c:v>24.395381063722361</c:v>
                </c:pt>
                <c:pt idx="268">
                  <c:v>24.395381063722361</c:v>
                </c:pt>
                <c:pt idx="269">
                  <c:v>24.395381063722361</c:v>
                </c:pt>
                <c:pt idx="270">
                  <c:v>24.395381063722361</c:v>
                </c:pt>
                <c:pt idx="271">
                  <c:v>34.313548256478619</c:v>
                </c:pt>
                <c:pt idx="272">
                  <c:v>34.313548256478619</c:v>
                </c:pt>
                <c:pt idx="273">
                  <c:v>45.533069500443354</c:v>
                </c:pt>
                <c:pt idx="274">
                  <c:v>45.533069500443354</c:v>
                </c:pt>
                <c:pt idx="275">
                  <c:v>45.486153609965811</c:v>
                </c:pt>
                <c:pt idx="276">
                  <c:v>45.486153609965811</c:v>
                </c:pt>
                <c:pt idx="277">
                  <c:v>45.486153609965811</c:v>
                </c:pt>
                <c:pt idx="278">
                  <c:v>69.689603444360401</c:v>
                </c:pt>
                <c:pt idx="279">
                  <c:v>69.689603444360401</c:v>
                </c:pt>
                <c:pt idx="280">
                  <c:v>83.307861049073452</c:v>
                </c:pt>
                <c:pt idx="281">
                  <c:v>83.307861049073452</c:v>
                </c:pt>
                <c:pt idx="282">
                  <c:v>83.307861049073452</c:v>
                </c:pt>
                <c:pt idx="283">
                  <c:v>83.307861049073452</c:v>
                </c:pt>
                <c:pt idx="284">
                  <c:v>83.307861049073452</c:v>
                </c:pt>
                <c:pt idx="285">
                  <c:v>84.53429762132167</c:v>
                </c:pt>
                <c:pt idx="286">
                  <c:v>84.53429762132167</c:v>
                </c:pt>
                <c:pt idx="287">
                  <c:v>86.476695150217054</c:v>
                </c:pt>
                <c:pt idx="288">
                  <c:v>86.476695150217054</c:v>
                </c:pt>
                <c:pt idx="289">
                  <c:v>86.330206043551954</c:v>
                </c:pt>
                <c:pt idx="290">
                  <c:v>86.330206043551954</c:v>
                </c:pt>
                <c:pt idx="291">
                  <c:v>86.330206043551954</c:v>
                </c:pt>
                <c:pt idx="292">
                  <c:v>88.278629518840972</c:v>
                </c:pt>
                <c:pt idx="293">
                  <c:v>88.278629518840972</c:v>
                </c:pt>
                <c:pt idx="294">
                  <c:v>90.568534670217133</c:v>
                </c:pt>
                <c:pt idx="295">
                  <c:v>90.568534670217133</c:v>
                </c:pt>
                <c:pt idx="296">
                  <c:v>90.568534670217133</c:v>
                </c:pt>
                <c:pt idx="297">
                  <c:v>90.568534670217133</c:v>
                </c:pt>
                <c:pt idx="298">
                  <c:v>90.568534670217133</c:v>
                </c:pt>
                <c:pt idx="299">
                  <c:v>90.59062411677067</c:v>
                </c:pt>
                <c:pt idx="300">
                  <c:v>90.59062411677067</c:v>
                </c:pt>
                <c:pt idx="301">
                  <c:v>90.793679732500337</c:v>
                </c:pt>
                <c:pt idx="302">
                  <c:v>90.793679732500337</c:v>
                </c:pt>
                <c:pt idx="303">
                  <c:v>87.393947753394613</c:v>
                </c:pt>
                <c:pt idx="304">
                  <c:v>87.393947753394613</c:v>
                </c:pt>
                <c:pt idx="305">
                  <c:v>87.393947753394613</c:v>
                </c:pt>
                <c:pt idx="306">
                  <c:v>86.246650805738454</c:v>
                </c:pt>
                <c:pt idx="307">
                  <c:v>86.246650805738454</c:v>
                </c:pt>
                <c:pt idx="308">
                  <c:v>86.246650805738454</c:v>
                </c:pt>
                <c:pt idx="309">
                  <c:v>86.246650805738454</c:v>
                </c:pt>
                <c:pt idx="310">
                  <c:v>84.684252073929883</c:v>
                </c:pt>
                <c:pt idx="311">
                  <c:v>84.684252073929883</c:v>
                </c:pt>
                <c:pt idx="312">
                  <c:v>84.684252073929883</c:v>
                </c:pt>
                <c:pt idx="313">
                  <c:v>73.933440207105917</c:v>
                </c:pt>
                <c:pt idx="314">
                  <c:v>73.933440207105917</c:v>
                </c:pt>
                <c:pt idx="315">
                  <c:v>74.028427103375378</c:v>
                </c:pt>
                <c:pt idx="316">
                  <c:v>74.028427103375378</c:v>
                </c:pt>
                <c:pt idx="317">
                  <c:v>73.091748078112886</c:v>
                </c:pt>
                <c:pt idx="318">
                  <c:v>73.091748078112886</c:v>
                </c:pt>
                <c:pt idx="319">
                  <c:v>73.091748078112886</c:v>
                </c:pt>
                <c:pt idx="320">
                  <c:v>67.974524643019578</c:v>
                </c:pt>
                <c:pt idx="321">
                  <c:v>67.974524643019578</c:v>
                </c:pt>
                <c:pt idx="322">
                  <c:v>68.170689398425623</c:v>
                </c:pt>
                <c:pt idx="323">
                  <c:v>68.170689398425623</c:v>
                </c:pt>
                <c:pt idx="324">
                  <c:v>60.522858679379986</c:v>
                </c:pt>
                <c:pt idx="325">
                  <c:v>60.522858679379986</c:v>
                </c:pt>
                <c:pt idx="326">
                  <c:v>60.522858679379986</c:v>
                </c:pt>
                <c:pt idx="327">
                  <c:v>52.396702105945927</c:v>
                </c:pt>
                <c:pt idx="328">
                  <c:v>52.396702105945927</c:v>
                </c:pt>
                <c:pt idx="329">
                  <c:v>52.475010957947376</c:v>
                </c:pt>
                <c:pt idx="330">
                  <c:v>52.475010957947376</c:v>
                </c:pt>
                <c:pt idx="331">
                  <c:v>38.3336113007378</c:v>
                </c:pt>
                <c:pt idx="332">
                  <c:v>38.3336113007378</c:v>
                </c:pt>
                <c:pt idx="333">
                  <c:v>38.3336113007378</c:v>
                </c:pt>
                <c:pt idx="334">
                  <c:v>36.48687211445224</c:v>
                </c:pt>
                <c:pt idx="335">
                  <c:v>36.48687211445224</c:v>
                </c:pt>
                <c:pt idx="336">
                  <c:v>36.708739608158709</c:v>
                </c:pt>
                <c:pt idx="337">
                  <c:v>36.708739608158709</c:v>
                </c:pt>
                <c:pt idx="338">
                  <c:v>32.392312667751341</c:v>
                </c:pt>
                <c:pt idx="339">
                  <c:v>32.392312667751341</c:v>
                </c:pt>
                <c:pt idx="340">
                  <c:v>32.392312667751341</c:v>
                </c:pt>
                <c:pt idx="341">
                  <c:v>32.186576956883414</c:v>
                </c:pt>
                <c:pt idx="342">
                  <c:v>32.186576956883414</c:v>
                </c:pt>
                <c:pt idx="343">
                  <c:v>34.731136668179694</c:v>
                </c:pt>
                <c:pt idx="344">
                  <c:v>34.731136668179694</c:v>
                </c:pt>
                <c:pt idx="345">
                  <c:v>32.901894918306319</c:v>
                </c:pt>
                <c:pt idx="346">
                  <c:v>32.901894918306319</c:v>
                </c:pt>
                <c:pt idx="347">
                  <c:v>32.901894918306319</c:v>
                </c:pt>
                <c:pt idx="348">
                  <c:v>37.215442605762618</c:v>
                </c:pt>
                <c:pt idx="349">
                  <c:v>37.215442605762618</c:v>
                </c:pt>
                <c:pt idx="350">
                  <c:v>47.894182105238059</c:v>
                </c:pt>
                <c:pt idx="351">
                  <c:v>47.894182105238059</c:v>
                </c:pt>
                <c:pt idx="352">
                  <c:v>47.441217575756646</c:v>
                </c:pt>
                <c:pt idx="353">
                  <c:v>47.441217575756646</c:v>
                </c:pt>
                <c:pt idx="354">
                  <c:v>47.441217575756646</c:v>
                </c:pt>
                <c:pt idx="355">
                  <c:v>49.215747829336323</c:v>
                </c:pt>
                <c:pt idx="356">
                  <c:v>49.215747829336323</c:v>
                </c:pt>
                <c:pt idx="357">
                  <c:v>57.934330613235929</c:v>
                </c:pt>
                <c:pt idx="358">
                  <c:v>57.934330613235929</c:v>
                </c:pt>
                <c:pt idx="359">
                  <c:v>57.472022737221565</c:v>
                </c:pt>
                <c:pt idx="360">
                  <c:v>57.472022737221565</c:v>
                </c:pt>
                <c:pt idx="361">
                  <c:v>57.472022737221565</c:v>
                </c:pt>
                <c:pt idx="362">
                  <c:v>56.053831332565494</c:v>
                </c:pt>
                <c:pt idx="363">
                  <c:v>56.053831332565494</c:v>
                </c:pt>
                <c:pt idx="364">
                  <c:v>57.307888248340468</c:v>
                </c:pt>
                <c:pt idx="365">
                  <c:v>57.307888248340468</c:v>
                </c:pt>
                <c:pt idx="366">
                  <c:v>56.647332995220268</c:v>
                </c:pt>
                <c:pt idx="367">
                  <c:v>56.647332995220268</c:v>
                </c:pt>
                <c:pt idx="368">
                  <c:v>56.647332995220268</c:v>
                </c:pt>
                <c:pt idx="369">
                  <c:v>47.284662464209212</c:v>
                </c:pt>
                <c:pt idx="370">
                  <c:v>47.284662464209212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15-4D91-A4FD-860DBAEDA8E4}"/>
            </c:ext>
          </c:extLst>
        </c:ser>
        <c:ser>
          <c:idx val="1"/>
          <c:order val="1"/>
          <c:tx>
            <c:strRef>
              <c:f>'Paso a paso'!$B$352</c:f>
              <c:strCache>
                <c:ptCount val="1"/>
                <c:pt idx="0">
                  <c:v>Paso 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cat>
            <c:numRef>
              <c:f>'Paso a paso'!$DM$2:$GNT$2</c:f>
              <c:numCache>
                <c:formatCode>m/d/yyyy</c:formatCode>
                <c:ptCount val="5000"/>
                <c:pt idx="0">
                  <c:v>44002</c:v>
                </c:pt>
                <c:pt idx="1">
                  <c:v>44003</c:v>
                </c:pt>
                <c:pt idx="2">
                  <c:v>44004</c:v>
                </c:pt>
                <c:pt idx="3">
                  <c:v>44005</c:v>
                </c:pt>
                <c:pt idx="4">
                  <c:v>44006</c:v>
                </c:pt>
                <c:pt idx="5">
                  <c:v>44007</c:v>
                </c:pt>
                <c:pt idx="6">
                  <c:v>44008</c:v>
                </c:pt>
                <c:pt idx="7">
                  <c:v>44009</c:v>
                </c:pt>
                <c:pt idx="8">
                  <c:v>44010</c:v>
                </c:pt>
                <c:pt idx="9">
                  <c:v>44011</c:v>
                </c:pt>
                <c:pt idx="10">
                  <c:v>44012</c:v>
                </c:pt>
                <c:pt idx="11">
                  <c:v>44013</c:v>
                </c:pt>
                <c:pt idx="12">
                  <c:v>44014</c:v>
                </c:pt>
                <c:pt idx="13">
                  <c:v>44015</c:v>
                </c:pt>
                <c:pt idx="14">
                  <c:v>44016</c:v>
                </c:pt>
                <c:pt idx="15">
                  <c:v>44017</c:v>
                </c:pt>
                <c:pt idx="16">
                  <c:v>44018</c:v>
                </c:pt>
                <c:pt idx="17">
                  <c:v>44019</c:v>
                </c:pt>
                <c:pt idx="18">
                  <c:v>44020</c:v>
                </c:pt>
                <c:pt idx="19">
                  <c:v>44021</c:v>
                </c:pt>
                <c:pt idx="20">
                  <c:v>44022</c:v>
                </c:pt>
                <c:pt idx="21">
                  <c:v>44023</c:v>
                </c:pt>
                <c:pt idx="22">
                  <c:v>44024</c:v>
                </c:pt>
                <c:pt idx="23">
                  <c:v>44025</c:v>
                </c:pt>
                <c:pt idx="24">
                  <c:v>44026</c:v>
                </c:pt>
                <c:pt idx="25">
                  <c:v>44027</c:v>
                </c:pt>
                <c:pt idx="26">
                  <c:v>44028</c:v>
                </c:pt>
                <c:pt idx="27">
                  <c:v>44029</c:v>
                </c:pt>
                <c:pt idx="28">
                  <c:v>44030</c:v>
                </c:pt>
                <c:pt idx="29">
                  <c:v>44031</c:v>
                </c:pt>
                <c:pt idx="30">
                  <c:v>44032</c:v>
                </c:pt>
                <c:pt idx="31">
                  <c:v>44033</c:v>
                </c:pt>
                <c:pt idx="32">
                  <c:v>44034</c:v>
                </c:pt>
                <c:pt idx="33">
                  <c:v>44035</c:v>
                </c:pt>
                <c:pt idx="34">
                  <c:v>44036</c:v>
                </c:pt>
                <c:pt idx="35">
                  <c:v>44037</c:v>
                </c:pt>
                <c:pt idx="36">
                  <c:v>44038</c:v>
                </c:pt>
                <c:pt idx="37">
                  <c:v>44039</c:v>
                </c:pt>
                <c:pt idx="38">
                  <c:v>44040</c:v>
                </c:pt>
                <c:pt idx="39">
                  <c:v>44041</c:v>
                </c:pt>
                <c:pt idx="40">
                  <c:v>44042</c:v>
                </c:pt>
                <c:pt idx="41">
                  <c:v>44043</c:v>
                </c:pt>
                <c:pt idx="42">
                  <c:v>44044</c:v>
                </c:pt>
                <c:pt idx="43">
                  <c:v>44045</c:v>
                </c:pt>
                <c:pt idx="44">
                  <c:v>44046</c:v>
                </c:pt>
                <c:pt idx="45">
                  <c:v>44047</c:v>
                </c:pt>
                <c:pt idx="46">
                  <c:v>44048</c:v>
                </c:pt>
                <c:pt idx="47">
                  <c:v>44049</c:v>
                </c:pt>
                <c:pt idx="48">
                  <c:v>44050</c:v>
                </c:pt>
                <c:pt idx="49">
                  <c:v>44051</c:v>
                </c:pt>
                <c:pt idx="50">
                  <c:v>44052</c:v>
                </c:pt>
                <c:pt idx="51">
                  <c:v>44053</c:v>
                </c:pt>
                <c:pt idx="52">
                  <c:v>44054</c:v>
                </c:pt>
                <c:pt idx="53">
                  <c:v>44055</c:v>
                </c:pt>
                <c:pt idx="54">
                  <c:v>44056</c:v>
                </c:pt>
                <c:pt idx="55">
                  <c:v>44057</c:v>
                </c:pt>
                <c:pt idx="56">
                  <c:v>44058</c:v>
                </c:pt>
                <c:pt idx="57">
                  <c:v>44059</c:v>
                </c:pt>
                <c:pt idx="58">
                  <c:v>44060</c:v>
                </c:pt>
                <c:pt idx="59">
                  <c:v>44061</c:v>
                </c:pt>
                <c:pt idx="60">
                  <c:v>44062</c:v>
                </c:pt>
                <c:pt idx="61">
                  <c:v>44063</c:v>
                </c:pt>
                <c:pt idx="62">
                  <c:v>44064</c:v>
                </c:pt>
                <c:pt idx="63">
                  <c:v>44065</c:v>
                </c:pt>
                <c:pt idx="64">
                  <c:v>44066</c:v>
                </c:pt>
                <c:pt idx="65">
                  <c:v>44067</c:v>
                </c:pt>
                <c:pt idx="66">
                  <c:v>44068</c:v>
                </c:pt>
                <c:pt idx="67">
                  <c:v>44069</c:v>
                </c:pt>
                <c:pt idx="68">
                  <c:v>44070</c:v>
                </c:pt>
                <c:pt idx="69">
                  <c:v>44071</c:v>
                </c:pt>
                <c:pt idx="70">
                  <c:v>44072</c:v>
                </c:pt>
                <c:pt idx="71">
                  <c:v>44073</c:v>
                </c:pt>
                <c:pt idx="72">
                  <c:v>44074</c:v>
                </c:pt>
                <c:pt idx="73">
                  <c:v>44075</c:v>
                </c:pt>
                <c:pt idx="74">
                  <c:v>44076</c:v>
                </c:pt>
                <c:pt idx="75">
                  <c:v>44077</c:v>
                </c:pt>
                <c:pt idx="76">
                  <c:v>44078</c:v>
                </c:pt>
                <c:pt idx="77">
                  <c:v>44079</c:v>
                </c:pt>
                <c:pt idx="78">
                  <c:v>44080</c:v>
                </c:pt>
                <c:pt idx="79">
                  <c:v>44081</c:v>
                </c:pt>
                <c:pt idx="80">
                  <c:v>44082</c:v>
                </c:pt>
                <c:pt idx="81">
                  <c:v>44083</c:v>
                </c:pt>
                <c:pt idx="82">
                  <c:v>44084</c:v>
                </c:pt>
                <c:pt idx="83">
                  <c:v>44085</c:v>
                </c:pt>
                <c:pt idx="84">
                  <c:v>44086</c:v>
                </c:pt>
                <c:pt idx="85">
                  <c:v>44087</c:v>
                </c:pt>
                <c:pt idx="86">
                  <c:v>44088</c:v>
                </c:pt>
                <c:pt idx="87">
                  <c:v>44089</c:v>
                </c:pt>
                <c:pt idx="88">
                  <c:v>44090</c:v>
                </c:pt>
                <c:pt idx="89">
                  <c:v>44091</c:v>
                </c:pt>
                <c:pt idx="90">
                  <c:v>44092</c:v>
                </c:pt>
                <c:pt idx="91">
                  <c:v>44093</c:v>
                </c:pt>
                <c:pt idx="92">
                  <c:v>44094</c:v>
                </c:pt>
                <c:pt idx="93">
                  <c:v>44095</c:v>
                </c:pt>
                <c:pt idx="94">
                  <c:v>44096</c:v>
                </c:pt>
                <c:pt idx="95">
                  <c:v>44097</c:v>
                </c:pt>
                <c:pt idx="96">
                  <c:v>44098</c:v>
                </c:pt>
                <c:pt idx="97">
                  <c:v>44099</c:v>
                </c:pt>
                <c:pt idx="98">
                  <c:v>44100</c:v>
                </c:pt>
                <c:pt idx="99">
                  <c:v>44101</c:v>
                </c:pt>
                <c:pt idx="100">
                  <c:v>44102</c:v>
                </c:pt>
                <c:pt idx="101">
                  <c:v>44103</c:v>
                </c:pt>
                <c:pt idx="102">
                  <c:v>44104</c:v>
                </c:pt>
                <c:pt idx="103">
                  <c:v>44105</c:v>
                </c:pt>
                <c:pt idx="104">
                  <c:v>44106</c:v>
                </c:pt>
                <c:pt idx="105">
                  <c:v>44107</c:v>
                </c:pt>
                <c:pt idx="106">
                  <c:v>44108</c:v>
                </c:pt>
                <c:pt idx="107">
                  <c:v>44109</c:v>
                </c:pt>
                <c:pt idx="108">
                  <c:v>44110</c:v>
                </c:pt>
                <c:pt idx="109">
                  <c:v>44111</c:v>
                </c:pt>
                <c:pt idx="110">
                  <c:v>44112</c:v>
                </c:pt>
                <c:pt idx="111">
                  <c:v>44113</c:v>
                </c:pt>
                <c:pt idx="112">
                  <c:v>44114</c:v>
                </c:pt>
                <c:pt idx="113">
                  <c:v>44115</c:v>
                </c:pt>
                <c:pt idx="114">
                  <c:v>44116</c:v>
                </c:pt>
                <c:pt idx="115">
                  <c:v>44117</c:v>
                </c:pt>
                <c:pt idx="116">
                  <c:v>44118</c:v>
                </c:pt>
                <c:pt idx="117">
                  <c:v>44119</c:v>
                </c:pt>
                <c:pt idx="118">
                  <c:v>44120</c:v>
                </c:pt>
                <c:pt idx="119">
                  <c:v>44121</c:v>
                </c:pt>
                <c:pt idx="120">
                  <c:v>44122</c:v>
                </c:pt>
                <c:pt idx="121">
                  <c:v>44123</c:v>
                </c:pt>
                <c:pt idx="122">
                  <c:v>44124</c:v>
                </c:pt>
                <c:pt idx="123">
                  <c:v>44125</c:v>
                </c:pt>
                <c:pt idx="124">
                  <c:v>44126</c:v>
                </c:pt>
                <c:pt idx="125">
                  <c:v>44127</c:v>
                </c:pt>
                <c:pt idx="126">
                  <c:v>44128</c:v>
                </c:pt>
                <c:pt idx="127">
                  <c:v>44129</c:v>
                </c:pt>
                <c:pt idx="128">
                  <c:v>44130</c:v>
                </c:pt>
                <c:pt idx="129">
                  <c:v>44131</c:v>
                </c:pt>
                <c:pt idx="130">
                  <c:v>44132</c:v>
                </c:pt>
                <c:pt idx="131">
                  <c:v>44133</c:v>
                </c:pt>
                <c:pt idx="132">
                  <c:v>44134</c:v>
                </c:pt>
                <c:pt idx="133">
                  <c:v>44135</c:v>
                </c:pt>
                <c:pt idx="134">
                  <c:v>44136</c:v>
                </c:pt>
                <c:pt idx="135">
                  <c:v>44137</c:v>
                </c:pt>
                <c:pt idx="136">
                  <c:v>44138</c:v>
                </c:pt>
                <c:pt idx="137">
                  <c:v>44139</c:v>
                </c:pt>
                <c:pt idx="138">
                  <c:v>44140</c:v>
                </c:pt>
                <c:pt idx="139">
                  <c:v>44141</c:v>
                </c:pt>
                <c:pt idx="140">
                  <c:v>44142</c:v>
                </c:pt>
                <c:pt idx="141">
                  <c:v>44143</c:v>
                </c:pt>
                <c:pt idx="142">
                  <c:v>44144</c:v>
                </c:pt>
                <c:pt idx="143">
                  <c:v>44145</c:v>
                </c:pt>
                <c:pt idx="144">
                  <c:v>44146</c:v>
                </c:pt>
                <c:pt idx="145">
                  <c:v>44147</c:v>
                </c:pt>
                <c:pt idx="146">
                  <c:v>44148</c:v>
                </c:pt>
                <c:pt idx="147">
                  <c:v>44149</c:v>
                </c:pt>
                <c:pt idx="148">
                  <c:v>44150</c:v>
                </c:pt>
                <c:pt idx="149">
                  <c:v>44151</c:v>
                </c:pt>
                <c:pt idx="150">
                  <c:v>44152</c:v>
                </c:pt>
                <c:pt idx="151">
                  <c:v>44153</c:v>
                </c:pt>
                <c:pt idx="152">
                  <c:v>44154</c:v>
                </c:pt>
                <c:pt idx="153">
                  <c:v>44155</c:v>
                </c:pt>
                <c:pt idx="154">
                  <c:v>44156</c:v>
                </c:pt>
                <c:pt idx="155">
                  <c:v>44157</c:v>
                </c:pt>
                <c:pt idx="156">
                  <c:v>44158</c:v>
                </c:pt>
                <c:pt idx="157">
                  <c:v>44159</c:v>
                </c:pt>
                <c:pt idx="158">
                  <c:v>44160</c:v>
                </c:pt>
                <c:pt idx="159">
                  <c:v>44161</c:v>
                </c:pt>
                <c:pt idx="160">
                  <c:v>44162</c:v>
                </c:pt>
                <c:pt idx="161">
                  <c:v>44163</c:v>
                </c:pt>
                <c:pt idx="162">
                  <c:v>44164</c:v>
                </c:pt>
                <c:pt idx="163">
                  <c:v>44165</c:v>
                </c:pt>
                <c:pt idx="164">
                  <c:v>44166</c:v>
                </c:pt>
                <c:pt idx="165">
                  <c:v>44167</c:v>
                </c:pt>
                <c:pt idx="166">
                  <c:v>44168</c:v>
                </c:pt>
                <c:pt idx="167">
                  <c:v>44169</c:v>
                </c:pt>
                <c:pt idx="168">
                  <c:v>44170</c:v>
                </c:pt>
                <c:pt idx="169">
                  <c:v>44171</c:v>
                </c:pt>
                <c:pt idx="170">
                  <c:v>44172</c:v>
                </c:pt>
                <c:pt idx="171">
                  <c:v>44173</c:v>
                </c:pt>
                <c:pt idx="172">
                  <c:v>44174</c:v>
                </c:pt>
                <c:pt idx="173">
                  <c:v>44175</c:v>
                </c:pt>
                <c:pt idx="174">
                  <c:v>44176</c:v>
                </c:pt>
                <c:pt idx="175">
                  <c:v>44177</c:v>
                </c:pt>
                <c:pt idx="176">
                  <c:v>44178</c:v>
                </c:pt>
                <c:pt idx="177">
                  <c:v>44179</c:v>
                </c:pt>
                <c:pt idx="178">
                  <c:v>44180</c:v>
                </c:pt>
                <c:pt idx="179">
                  <c:v>44181</c:v>
                </c:pt>
                <c:pt idx="180">
                  <c:v>44182</c:v>
                </c:pt>
                <c:pt idx="181">
                  <c:v>44183</c:v>
                </c:pt>
                <c:pt idx="182">
                  <c:v>44184</c:v>
                </c:pt>
                <c:pt idx="183">
                  <c:v>44185</c:v>
                </c:pt>
                <c:pt idx="184">
                  <c:v>44186</c:v>
                </c:pt>
                <c:pt idx="185">
                  <c:v>44187</c:v>
                </c:pt>
                <c:pt idx="186">
                  <c:v>44188</c:v>
                </c:pt>
                <c:pt idx="187">
                  <c:v>44189</c:v>
                </c:pt>
                <c:pt idx="188">
                  <c:v>44190</c:v>
                </c:pt>
                <c:pt idx="189">
                  <c:v>44191</c:v>
                </c:pt>
                <c:pt idx="190">
                  <c:v>44192</c:v>
                </c:pt>
                <c:pt idx="191">
                  <c:v>44193</c:v>
                </c:pt>
                <c:pt idx="192">
                  <c:v>44194</c:v>
                </c:pt>
                <c:pt idx="193">
                  <c:v>44195</c:v>
                </c:pt>
                <c:pt idx="194">
                  <c:v>44196</c:v>
                </c:pt>
                <c:pt idx="195">
                  <c:v>44197</c:v>
                </c:pt>
                <c:pt idx="196">
                  <c:v>44198</c:v>
                </c:pt>
                <c:pt idx="197">
                  <c:v>44199</c:v>
                </c:pt>
                <c:pt idx="198">
                  <c:v>44200</c:v>
                </c:pt>
                <c:pt idx="199">
                  <c:v>44201</c:v>
                </c:pt>
                <c:pt idx="200">
                  <c:v>44202</c:v>
                </c:pt>
                <c:pt idx="201">
                  <c:v>44203</c:v>
                </c:pt>
                <c:pt idx="202">
                  <c:v>44204</c:v>
                </c:pt>
                <c:pt idx="203">
                  <c:v>44205</c:v>
                </c:pt>
                <c:pt idx="204">
                  <c:v>44206</c:v>
                </c:pt>
                <c:pt idx="205">
                  <c:v>44207</c:v>
                </c:pt>
                <c:pt idx="206">
                  <c:v>44208</c:v>
                </c:pt>
                <c:pt idx="207">
                  <c:v>44209</c:v>
                </c:pt>
                <c:pt idx="208">
                  <c:v>44210</c:v>
                </c:pt>
                <c:pt idx="209">
                  <c:v>44211</c:v>
                </c:pt>
                <c:pt idx="210">
                  <c:v>44212</c:v>
                </c:pt>
                <c:pt idx="211">
                  <c:v>44213</c:v>
                </c:pt>
                <c:pt idx="212">
                  <c:v>44214</c:v>
                </c:pt>
                <c:pt idx="213">
                  <c:v>44215</c:v>
                </c:pt>
                <c:pt idx="214">
                  <c:v>44216</c:v>
                </c:pt>
                <c:pt idx="215">
                  <c:v>44217</c:v>
                </c:pt>
                <c:pt idx="216">
                  <c:v>44218</c:v>
                </c:pt>
                <c:pt idx="217">
                  <c:v>44219</c:v>
                </c:pt>
                <c:pt idx="218">
                  <c:v>44220</c:v>
                </c:pt>
                <c:pt idx="219">
                  <c:v>44221</c:v>
                </c:pt>
                <c:pt idx="220">
                  <c:v>44222</c:v>
                </c:pt>
                <c:pt idx="221">
                  <c:v>44223</c:v>
                </c:pt>
                <c:pt idx="222">
                  <c:v>44224</c:v>
                </c:pt>
                <c:pt idx="223">
                  <c:v>44225</c:v>
                </c:pt>
                <c:pt idx="224">
                  <c:v>44226</c:v>
                </c:pt>
                <c:pt idx="225">
                  <c:v>44227</c:v>
                </c:pt>
                <c:pt idx="226">
                  <c:v>44228</c:v>
                </c:pt>
                <c:pt idx="227">
                  <c:v>44229</c:v>
                </c:pt>
                <c:pt idx="228">
                  <c:v>44230</c:v>
                </c:pt>
                <c:pt idx="229">
                  <c:v>44231</c:v>
                </c:pt>
                <c:pt idx="230">
                  <c:v>44232</c:v>
                </c:pt>
                <c:pt idx="231">
                  <c:v>44233</c:v>
                </c:pt>
                <c:pt idx="232">
                  <c:v>44234</c:v>
                </c:pt>
                <c:pt idx="233">
                  <c:v>44235</c:v>
                </c:pt>
                <c:pt idx="234">
                  <c:v>44236</c:v>
                </c:pt>
                <c:pt idx="235">
                  <c:v>44237</c:v>
                </c:pt>
                <c:pt idx="236">
                  <c:v>44238</c:v>
                </c:pt>
                <c:pt idx="237">
                  <c:v>44239</c:v>
                </c:pt>
                <c:pt idx="238">
                  <c:v>44240</c:v>
                </c:pt>
                <c:pt idx="239">
                  <c:v>44241</c:v>
                </c:pt>
                <c:pt idx="240">
                  <c:v>44242</c:v>
                </c:pt>
                <c:pt idx="241">
                  <c:v>44243</c:v>
                </c:pt>
                <c:pt idx="242">
                  <c:v>44244</c:v>
                </c:pt>
                <c:pt idx="243">
                  <c:v>44245</c:v>
                </c:pt>
                <c:pt idx="244">
                  <c:v>44246</c:v>
                </c:pt>
                <c:pt idx="245">
                  <c:v>44247</c:v>
                </c:pt>
                <c:pt idx="246">
                  <c:v>44248</c:v>
                </c:pt>
                <c:pt idx="247">
                  <c:v>44249</c:v>
                </c:pt>
                <c:pt idx="248">
                  <c:v>44250</c:v>
                </c:pt>
                <c:pt idx="249">
                  <c:v>44251</c:v>
                </c:pt>
                <c:pt idx="250">
                  <c:v>44252</c:v>
                </c:pt>
                <c:pt idx="251">
                  <c:v>44253</c:v>
                </c:pt>
                <c:pt idx="252">
                  <c:v>44254</c:v>
                </c:pt>
                <c:pt idx="253">
                  <c:v>44255</c:v>
                </c:pt>
                <c:pt idx="254">
                  <c:v>44256</c:v>
                </c:pt>
                <c:pt idx="255">
                  <c:v>44257</c:v>
                </c:pt>
                <c:pt idx="256">
                  <c:v>44258</c:v>
                </c:pt>
                <c:pt idx="257">
                  <c:v>44259</c:v>
                </c:pt>
                <c:pt idx="258">
                  <c:v>44260</c:v>
                </c:pt>
                <c:pt idx="259">
                  <c:v>44261</c:v>
                </c:pt>
                <c:pt idx="260">
                  <c:v>44262</c:v>
                </c:pt>
                <c:pt idx="261">
                  <c:v>44263</c:v>
                </c:pt>
                <c:pt idx="262">
                  <c:v>44264</c:v>
                </c:pt>
                <c:pt idx="263">
                  <c:v>44265</c:v>
                </c:pt>
                <c:pt idx="264">
                  <c:v>44266</c:v>
                </c:pt>
                <c:pt idx="265">
                  <c:v>44267</c:v>
                </c:pt>
                <c:pt idx="266">
                  <c:v>44268</c:v>
                </c:pt>
                <c:pt idx="267">
                  <c:v>44269</c:v>
                </c:pt>
                <c:pt idx="268">
                  <c:v>44270</c:v>
                </c:pt>
                <c:pt idx="269">
                  <c:v>44271</c:v>
                </c:pt>
                <c:pt idx="270">
                  <c:v>44272</c:v>
                </c:pt>
                <c:pt idx="271">
                  <c:v>44273</c:v>
                </c:pt>
                <c:pt idx="272">
                  <c:v>44274</c:v>
                </c:pt>
                <c:pt idx="273">
                  <c:v>44275</c:v>
                </c:pt>
                <c:pt idx="274">
                  <c:v>44276</c:v>
                </c:pt>
                <c:pt idx="275">
                  <c:v>44277</c:v>
                </c:pt>
                <c:pt idx="276">
                  <c:v>44278</c:v>
                </c:pt>
                <c:pt idx="277">
                  <c:v>44279</c:v>
                </c:pt>
                <c:pt idx="278">
                  <c:v>44280</c:v>
                </c:pt>
                <c:pt idx="279">
                  <c:v>44281</c:v>
                </c:pt>
                <c:pt idx="280">
                  <c:v>44282</c:v>
                </c:pt>
                <c:pt idx="281">
                  <c:v>44283</c:v>
                </c:pt>
                <c:pt idx="282">
                  <c:v>44284</c:v>
                </c:pt>
                <c:pt idx="283">
                  <c:v>44285</c:v>
                </c:pt>
                <c:pt idx="284">
                  <c:v>44286</c:v>
                </c:pt>
                <c:pt idx="285">
                  <c:v>44287</c:v>
                </c:pt>
                <c:pt idx="286">
                  <c:v>44288</c:v>
                </c:pt>
                <c:pt idx="287">
                  <c:v>44289</c:v>
                </c:pt>
                <c:pt idx="288">
                  <c:v>44290</c:v>
                </c:pt>
                <c:pt idx="289">
                  <c:v>44291</c:v>
                </c:pt>
                <c:pt idx="290">
                  <c:v>44292</c:v>
                </c:pt>
                <c:pt idx="291">
                  <c:v>44293</c:v>
                </c:pt>
                <c:pt idx="292">
                  <c:v>44294</c:v>
                </c:pt>
                <c:pt idx="293">
                  <c:v>44295</c:v>
                </c:pt>
                <c:pt idx="294">
                  <c:v>44296</c:v>
                </c:pt>
                <c:pt idx="295">
                  <c:v>44297</c:v>
                </c:pt>
                <c:pt idx="296">
                  <c:v>44298</c:v>
                </c:pt>
                <c:pt idx="297">
                  <c:v>44299</c:v>
                </c:pt>
                <c:pt idx="298">
                  <c:v>44300</c:v>
                </c:pt>
                <c:pt idx="299">
                  <c:v>44301</c:v>
                </c:pt>
                <c:pt idx="300">
                  <c:v>44302</c:v>
                </c:pt>
                <c:pt idx="301">
                  <c:v>44303</c:v>
                </c:pt>
                <c:pt idx="302">
                  <c:v>44304</c:v>
                </c:pt>
                <c:pt idx="303">
                  <c:v>44305</c:v>
                </c:pt>
                <c:pt idx="304">
                  <c:v>44306</c:v>
                </c:pt>
                <c:pt idx="305">
                  <c:v>44307</c:v>
                </c:pt>
                <c:pt idx="306">
                  <c:v>44308</c:v>
                </c:pt>
                <c:pt idx="307">
                  <c:v>44309</c:v>
                </c:pt>
                <c:pt idx="308">
                  <c:v>44310</c:v>
                </c:pt>
                <c:pt idx="309">
                  <c:v>44311</c:v>
                </c:pt>
                <c:pt idx="310">
                  <c:v>44312</c:v>
                </c:pt>
                <c:pt idx="311">
                  <c:v>44313</c:v>
                </c:pt>
                <c:pt idx="312">
                  <c:v>44314</c:v>
                </c:pt>
                <c:pt idx="313">
                  <c:v>44315</c:v>
                </c:pt>
                <c:pt idx="314">
                  <c:v>44316</c:v>
                </c:pt>
                <c:pt idx="315">
                  <c:v>44317</c:v>
                </c:pt>
                <c:pt idx="316">
                  <c:v>44318</c:v>
                </c:pt>
                <c:pt idx="317">
                  <c:v>44319</c:v>
                </c:pt>
                <c:pt idx="318">
                  <c:v>44320</c:v>
                </c:pt>
                <c:pt idx="319">
                  <c:v>44321</c:v>
                </c:pt>
                <c:pt idx="320">
                  <c:v>44322</c:v>
                </c:pt>
                <c:pt idx="321">
                  <c:v>44323</c:v>
                </c:pt>
                <c:pt idx="322">
                  <c:v>44324</c:v>
                </c:pt>
                <c:pt idx="323">
                  <c:v>44325</c:v>
                </c:pt>
                <c:pt idx="324">
                  <c:v>44326</c:v>
                </c:pt>
                <c:pt idx="325">
                  <c:v>44327</c:v>
                </c:pt>
                <c:pt idx="326">
                  <c:v>44328</c:v>
                </c:pt>
                <c:pt idx="327">
                  <c:v>44329</c:v>
                </c:pt>
                <c:pt idx="328">
                  <c:v>44330</c:v>
                </c:pt>
                <c:pt idx="329">
                  <c:v>44331</c:v>
                </c:pt>
                <c:pt idx="330">
                  <c:v>44332</c:v>
                </c:pt>
                <c:pt idx="331">
                  <c:v>44333</c:v>
                </c:pt>
                <c:pt idx="332">
                  <c:v>44334</c:v>
                </c:pt>
                <c:pt idx="333">
                  <c:v>44335</c:v>
                </c:pt>
                <c:pt idx="334">
                  <c:v>44336</c:v>
                </c:pt>
                <c:pt idx="335">
                  <c:v>44337</c:v>
                </c:pt>
                <c:pt idx="336">
                  <c:v>44338</c:v>
                </c:pt>
                <c:pt idx="337">
                  <c:v>44339</c:v>
                </c:pt>
                <c:pt idx="338">
                  <c:v>44340</c:v>
                </c:pt>
                <c:pt idx="339">
                  <c:v>44341</c:v>
                </c:pt>
                <c:pt idx="340">
                  <c:v>44342</c:v>
                </c:pt>
                <c:pt idx="341">
                  <c:v>44343</c:v>
                </c:pt>
                <c:pt idx="342">
                  <c:v>44344</c:v>
                </c:pt>
                <c:pt idx="343">
                  <c:v>44345</c:v>
                </c:pt>
                <c:pt idx="344">
                  <c:v>44346</c:v>
                </c:pt>
                <c:pt idx="345">
                  <c:v>44347</c:v>
                </c:pt>
                <c:pt idx="346">
                  <c:v>44348</c:v>
                </c:pt>
                <c:pt idx="347">
                  <c:v>44349</c:v>
                </c:pt>
                <c:pt idx="348">
                  <c:v>44350</c:v>
                </c:pt>
                <c:pt idx="349">
                  <c:v>44351</c:v>
                </c:pt>
                <c:pt idx="350">
                  <c:v>44352</c:v>
                </c:pt>
                <c:pt idx="351">
                  <c:v>44353</c:v>
                </c:pt>
                <c:pt idx="352">
                  <c:v>44354</c:v>
                </c:pt>
                <c:pt idx="353">
                  <c:v>44355</c:v>
                </c:pt>
                <c:pt idx="354">
                  <c:v>44356</c:v>
                </c:pt>
                <c:pt idx="355">
                  <c:v>44357</c:v>
                </c:pt>
                <c:pt idx="356">
                  <c:v>44358</c:v>
                </c:pt>
                <c:pt idx="357">
                  <c:v>44359</c:v>
                </c:pt>
                <c:pt idx="358">
                  <c:v>44360</c:v>
                </c:pt>
                <c:pt idx="359">
                  <c:v>44361</c:v>
                </c:pt>
                <c:pt idx="360">
                  <c:v>44362</c:v>
                </c:pt>
                <c:pt idx="361">
                  <c:v>44363</c:v>
                </c:pt>
                <c:pt idx="362">
                  <c:v>44364</c:v>
                </c:pt>
                <c:pt idx="363">
                  <c:v>44365</c:v>
                </c:pt>
                <c:pt idx="364">
                  <c:v>44366</c:v>
                </c:pt>
                <c:pt idx="365">
                  <c:v>44367</c:v>
                </c:pt>
                <c:pt idx="366">
                  <c:v>44368</c:v>
                </c:pt>
                <c:pt idx="367">
                  <c:v>44369</c:v>
                </c:pt>
                <c:pt idx="368">
                  <c:v>44370</c:v>
                </c:pt>
                <c:pt idx="369">
                  <c:v>44371</c:v>
                </c:pt>
                <c:pt idx="370">
                  <c:v>44372</c:v>
                </c:pt>
              </c:numCache>
            </c:numRef>
          </c:cat>
          <c:val>
            <c:numRef>
              <c:f>'Paso a paso'!$DM$352:$GNT$352</c:f>
              <c:numCache>
                <c:formatCode>_ * #,##0.0_ ;_ * \-#,##0.0_ ;_ * "-"_ ;_ @_ </c:formatCode>
                <c:ptCount val="50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6.4548868006907707</c:v>
                </c:pt>
                <c:pt idx="39">
                  <c:v>6.4548868006907707</c:v>
                </c:pt>
                <c:pt idx="40">
                  <c:v>6.4548868006907707</c:v>
                </c:pt>
                <c:pt idx="41">
                  <c:v>6.4548868006907707</c:v>
                </c:pt>
                <c:pt idx="42">
                  <c:v>6.4548868006907707</c:v>
                </c:pt>
                <c:pt idx="43">
                  <c:v>6.4548868006907707</c:v>
                </c:pt>
                <c:pt idx="44">
                  <c:v>6.4548868006907707</c:v>
                </c:pt>
                <c:pt idx="45">
                  <c:v>6.4548868006907707</c:v>
                </c:pt>
                <c:pt idx="46">
                  <c:v>6.4548868006907707</c:v>
                </c:pt>
                <c:pt idx="47">
                  <c:v>6.4548868006907707</c:v>
                </c:pt>
                <c:pt idx="48">
                  <c:v>7.2036746551141482</c:v>
                </c:pt>
                <c:pt idx="49">
                  <c:v>7.2036746551141482</c:v>
                </c:pt>
                <c:pt idx="50">
                  <c:v>7.2036746551141482</c:v>
                </c:pt>
                <c:pt idx="51">
                  <c:v>11.489670281722383</c:v>
                </c:pt>
                <c:pt idx="52">
                  <c:v>11.489670281722383</c:v>
                </c:pt>
                <c:pt idx="53">
                  <c:v>11.489670281722383</c:v>
                </c:pt>
                <c:pt idx="54">
                  <c:v>11.489670281722383</c:v>
                </c:pt>
                <c:pt idx="55">
                  <c:v>11.489670281722383</c:v>
                </c:pt>
                <c:pt idx="56">
                  <c:v>11.489670281722383</c:v>
                </c:pt>
                <c:pt idx="57">
                  <c:v>11.489670281722383</c:v>
                </c:pt>
                <c:pt idx="58">
                  <c:v>14.628033237504285</c:v>
                </c:pt>
                <c:pt idx="59">
                  <c:v>14.628033237504285</c:v>
                </c:pt>
                <c:pt idx="60">
                  <c:v>14.628033237504285</c:v>
                </c:pt>
                <c:pt idx="61">
                  <c:v>17.28591374429605</c:v>
                </c:pt>
                <c:pt idx="62">
                  <c:v>17.28591374429605</c:v>
                </c:pt>
                <c:pt idx="63">
                  <c:v>16.537125889872673</c:v>
                </c:pt>
                <c:pt idx="64">
                  <c:v>16.537125889872673</c:v>
                </c:pt>
                <c:pt idx="65">
                  <c:v>20.116748585965301</c:v>
                </c:pt>
                <c:pt idx="66">
                  <c:v>20.116748585965301</c:v>
                </c:pt>
                <c:pt idx="67">
                  <c:v>20.116748585965301</c:v>
                </c:pt>
                <c:pt idx="68">
                  <c:v>20.116748585965301</c:v>
                </c:pt>
                <c:pt idx="69">
                  <c:v>20.116748585965301</c:v>
                </c:pt>
                <c:pt idx="70">
                  <c:v>17.458868079173541</c:v>
                </c:pt>
                <c:pt idx="71">
                  <c:v>17.458868079173541</c:v>
                </c:pt>
                <c:pt idx="72">
                  <c:v>25.546416488036332</c:v>
                </c:pt>
                <c:pt idx="73">
                  <c:v>25.546416488036332</c:v>
                </c:pt>
                <c:pt idx="74">
                  <c:v>20.803877181539118</c:v>
                </c:pt>
                <c:pt idx="75">
                  <c:v>20.803877181539118</c:v>
                </c:pt>
                <c:pt idx="76">
                  <c:v>20.803877181539118</c:v>
                </c:pt>
                <c:pt idx="77">
                  <c:v>20.803877181539118</c:v>
                </c:pt>
                <c:pt idx="78">
                  <c:v>20.803877181539118</c:v>
                </c:pt>
                <c:pt idx="79">
                  <c:v>24.501879281572901</c:v>
                </c:pt>
                <c:pt idx="80">
                  <c:v>24.501879281572901</c:v>
                </c:pt>
                <c:pt idx="81">
                  <c:v>24.501879281572901</c:v>
                </c:pt>
                <c:pt idx="82">
                  <c:v>24.501879281572901</c:v>
                </c:pt>
                <c:pt idx="83">
                  <c:v>24.501879281572901</c:v>
                </c:pt>
                <c:pt idx="84">
                  <c:v>24.501879281572901</c:v>
                </c:pt>
                <c:pt idx="85">
                  <c:v>24.501879281572901</c:v>
                </c:pt>
                <c:pt idx="86">
                  <c:v>27.091812832853162</c:v>
                </c:pt>
                <c:pt idx="87">
                  <c:v>27.091812832853162</c:v>
                </c:pt>
                <c:pt idx="88">
                  <c:v>27.091812832853162</c:v>
                </c:pt>
                <c:pt idx="89">
                  <c:v>27.091812832853162</c:v>
                </c:pt>
                <c:pt idx="90">
                  <c:v>27.091812832853162</c:v>
                </c:pt>
                <c:pt idx="91">
                  <c:v>28.76661623421824</c:v>
                </c:pt>
                <c:pt idx="92">
                  <c:v>28.76661623421824</c:v>
                </c:pt>
                <c:pt idx="93">
                  <c:v>33.030454131594269</c:v>
                </c:pt>
                <c:pt idx="94">
                  <c:v>33.030454131594269</c:v>
                </c:pt>
                <c:pt idx="95">
                  <c:v>33.030454131594269</c:v>
                </c:pt>
                <c:pt idx="96">
                  <c:v>33.030454131594269</c:v>
                </c:pt>
                <c:pt idx="97">
                  <c:v>33.030454131594269</c:v>
                </c:pt>
                <c:pt idx="98">
                  <c:v>33.030454131594269</c:v>
                </c:pt>
                <c:pt idx="99">
                  <c:v>33.030454131594269</c:v>
                </c:pt>
                <c:pt idx="100">
                  <c:v>38.052309425462141</c:v>
                </c:pt>
                <c:pt idx="101">
                  <c:v>38.052309425462141</c:v>
                </c:pt>
                <c:pt idx="102">
                  <c:v>38.052309425462141</c:v>
                </c:pt>
                <c:pt idx="103">
                  <c:v>38.052309425462141</c:v>
                </c:pt>
                <c:pt idx="104">
                  <c:v>38.052309425462141</c:v>
                </c:pt>
                <c:pt idx="105">
                  <c:v>43.315498466683998</c:v>
                </c:pt>
                <c:pt idx="106">
                  <c:v>43.315498466683998</c:v>
                </c:pt>
                <c:pt idx="107">
                  <c:v>44.883661394617945</c:v>
                </c:pt>
                <c:pt idx="108">
                  <c:v>44.883661394617945</c:v>
                </c:pt>
                <c:pt idx="109">
                  <c:v>44.883661394617945</c:v>
                </c:pt>
                <c:pt idx="110">
                  <c:v>44.83408816989504</c:v>
                </c:pt>
                <c:pt idx="111">
                  <c:v>44.83408816989504</c:v>
                </c:pt>
                <c:pt idx="112">
                  <c:v>44.83408816989504</c:v>
                </c:pt>
                <c:pt idx="113">
                  <c:v>44.83408816989504</c:v>
                </c:pt>
                <c:pt idx="114">
                  <c:v>44.83408816989504</c:v>
                </c:pt>
                <c:pt idx="115">
                  <c:v>48.436932666962676</c:v>
                </c:pt>
                <c:pt idx="116">
                  <c:v>48.436932666962676</c:v>
                </c:pt>
                <c:pt idx="117">
                  <c:v>48.436932666962676</c:v>
                </c:pt>
                <c:pt idx="118">
                  <c:v>48.436932666962676</c:v>
                </c:pt>
                <c:pt idx="119">
                  <c:v>49.538878535527736</c:v>
                </c:pt>
                <c:pt idx="120">
                  <c:v>49.538878535527736</c:v>
                </c:pt>
                <c:pt idx="121">
                  <c:v>41.137218424282736</c:v>
                </c:pt>
                <c:pt idx="122">
                  <c:v>41.137218424282736</c:v>
                </c:pt>
                <c:pt idx="123">
                  <c:v>41.137218424282736</c:v>
                </c:pt>
                <c:pt idx="124">
                  <c:v>41.137218424282736</c:v>
                </c:pt>
                <c:pt idx="125">
                  <c:v>41.137218424282736</c:v>
                </c:pt>
                <c:pt idx="126">
                  <c:v>41.896601474348216</c:v>
                </c:pt>
                <c:pt idx="127">
                  <c:v>41.896601474348216</c:v>
                </c:pt>
                <c:pt idx="128">
                  <c:v>36.417639168492229</c:v>
                </c:pt>
                <c:pt idx="129">
                  <c:v>36.417639168492229</c:v>
                </c:pt>
                <c:pt idx="130">
                  <c:v>36.417639168492229</c:v>
                </c:pt>
                <c:pt idx="131">
                  <c:v>36.417639168492229</c:v>
                </c:pt>
                <c:pt idx="132">
                  <c:v>36.417639168492229</c:v>
                </c:pt>
                <c:pt idx="133">
                  <c:v>34.726214625091387</c:v>
                </c:pt>
                <c:pt idx="134">
                  <c:v>34.726214625091387</c:v>
                </c:pt>
                <c:pt idx="135">
                  <c:v>31.740577260627528</c:v>
                </c:pt>
                <c:pt idx="136">
                  <c:v>31.740577260627528</c:v>
                </c:pt>
                <c:pt idx="137">
                  <c:v>31.740577260627528</c:v>
                </c:pt>
                <c:pt idx="138">
                  <c:v>19.415183894073536</c:v>
                </c:pt>
                <c:pt idx="139">
                  <c:v>19.415183894073536</c:v>
                </c:pt>
                <c:pt idx="140">
                  <c:v>18.495080489061031</c:v>
                </c:pt>
                <c:pt idx="141">
                  <c:v>18.495080489061031</c:v>
                </c:pt>
                <c:pt idx="142">
                  <c:v>16.669207351335949</c:v>
                </c:pt>
                <c:pt idx="143">
                  <c:v>16.669207351335949</c:v>
                </c:pt>
                <c:pt idx="144">
                  <c:v>16.669207351335949</c:v>
                </c:pt>
                <c:pt idx="145">
                  <c:v>15.421728333607318</c:v>
                </c:pt>
                <c:pt idx="146">
                  <c:v>15.421728333607318</c:v>
                </c:pt>
                <c:pt idx="147">
                  <c:v>16.538309456303153</c:v>
                </c:pt>
                <c:pt idx="148">
                  <c:v>16.538309456303153</c:v>
                </c:pt>
                <c:pt idx="149">
                  <c:v>15.406444394029068</c:v>
                </c:pt>
                <c:pt idx="150">
                  <c:v>15.406444394029068</c:v>
                </c:pt>
                <c:pt idx="151">
                  <c:v>15.406444394029068</c:v>
                </c:pt>
                <c:pt idx="152">
                  <c:v>15.15085663750029</c:v>
                </c:pt>
                <c:pt idx="153">
                  <c:v>15.15085663750029</c:v>
                </c:pt>
                <c:pt idx="154">
                  <c:v>15.515247152285111</c:v>
                </c:pt>
                <c:pt idx="155">
                  <c:v>15.515247152285111</c:v>
                </c:pt>
                <c:pt idx="156">
                  <c:v>12.275848592947208</c:v>
                </c:pt>
                <c:pt idx="157">
                  <c:v>12.275848592947208</c:v>
                </c:pt>
                <c:pt idx="158">
                  <c:v>12.275848592947208</c:v>
                </c:pt>
                <c:pt idx="159">
                  <c:v>12.171512659921589</c:v>
                </c:pt>
                <c:pt idx="160">
                  <c:v>12.171512659921589</c:v>
                </c:pt>
                <c:pt idx="161">
                  <c:v>13.968707072600365</c:v>
                </c:pt>
                <c:pt idx="162">
                  <c:v>13.968707072600365</c:v>
                </c:pt>
                <c:pt idx="163">
                  <c:v>14.07063604120245</c:v>
                </c:pt>
                <c:pt idx="164">
                  <c:v>14.07063604120245</c:v>
                </c:pt>
                <c:pt idx="165">
                  <c:v>14.07063604120245</c:v>
                </c:pt>
                <c:pt idx="166">
                  <c:v>14.219202079344132</c:v>
                </c:pt>
                <c:pt idx="167">
                  <c:v>14.219202079344132</c:v>
                </c:pt>
                <c:pt idx="168">
                  <c:v>17.869047820237654</c:v>
                </c:pt>
                <c:pt idx="169">
                  <c:v>17.869047820237654</c:v>
                </c:pt>
                <c:pt idx="170">
                  <c:v>19.116703234886213</c:v>
                </c:pt>
                <c:pt idx="171">
                  <c:v>19.116703234886213</c:v>
                </c:pt>
                <c:pt idx="172">
                  <c:v>19.116703234886213</c:v>
                </c:pt>
                <c:pt idx="173">
                  <c:v>53.684712583695358</c:v>
                </c:pt>
                <c:pt idx="174">
                  <c:v>53.684712583695358</c:v>
                </c:pt>
                <c:pt idx="175">
                  <c:v>53.733665574086906</c:v>
                </c:pt>
                <c:pt idx="176">
                  <c:v>53.733665574086906</c:v>
                </c:pt>
                <c:pt idx="177">
                  <c:v>53.534581734167219</c:v>
                </c:pt>
                <c:pt idx="178">
                  <c:v>53.534581734167219</c:v>
                </c:pt>
                <c:pt idx="179">
                  <c:v>53.534581734167219</c:v>
                </c:pt>
                <c:pt idx="180">
                  <c:v>54.283369588590602</c:v>
                </c:pt>
                <c:pt idx="181">
                  <c:v>54.283369588590602</c:v>
                </c:pt>
                <c:pt idx="182">
                  <c:v>55.696473933684885</c:v>
                </c:pt>
                <c:pt idx="183">
                  <c:v>55.696473933684885</c:v>
                </c:pt>
                <c:pt idx="184">
                  <c:v>57.328953454713762</c:v>
                </c:pt>
                <c:pt idx="185">
                  <c:v>57.328953454713762</c:v>
                </c:pt>
                <c:pt idx="186">
                  <c:v>65.28133630112616</c:v>
                </c:pt>
                <c:pt idx="187">
                  <c:v>65.28133630112616</c:v>
                </c:pt>
                <c:pt idx="188">
                  <c:v>65.28133630112616</c:v>
                </c:pt>
                <c:pt idx="189">
                  <c:v>65.28133630112616</c:v>
                </c:pt>
                <c:pt idx="190">
                  <c:v>65.28133630112616</c:v>
                </c:pt>
                <c:pt idx="191">
                  <c:v>65.28133630112616</c:v>
                </c:pt>
                <c:pt idx="192">
                  <c:v>65.28133630112616</c:v>
                </c:pt>
                <c:pt idx="193">
                  <c:v>66.539399134050441</c:v>
                </c:pt>
                <c:pt idx="194">
                  <c:v>66.539399134050441</c:v>
                </c:pt>
                <c:pt idx="195">
                  <c:v>66.539399134050441</c:v>
                </c:pt>
                <c:pt idx="196">
                  <c:v>66.539399134050441</c:v>
                </c:pt>
                <c:pt idx="197">
                  <c:v>66.539399134050441</c:v>
                </c:pt>
                <c:pt idx="198">
                  <c:v>56.8418475858915</c:v>
                </c:pt>
                <c:pt idx="199">
                  <c:v>56.8418475858915</c:v>
                </c:pt>
                <c:pt idx="200">
                  <c:v>56.8418475858915</c:v>
                </c:pt>
                <c:pt idx="201">
                  <c:v>56.8418475858915</c:v>
                </c:pt>
                <c:pt idx="202">
                  <c:v>56.8418475858915</c:v>
                </c:pt>
                <c:pt idx="203">
                  <c:v>57.133192705156588</c:v>
                </c:pt>
                <c:pt idx="204">
                  <c:v>57.133192705156588</c:v>
                </c:pt>
                <c:pt idx="205">
                  <c:v>56.234467468794669</c:v>
                </c:pt>
                <c:pt idx="206">
                  <c:v>56.234467468794669</c:v>
                </c:pt>
                <c:pt idx="207">
                  <c:v>56.234467468794669</c:v>
                </c:pt>
                <c:pt idx="208">
                  <c:v>52.03939591907433</c:v>
                </c:pt>
                <c:pt idx="209">
                  <c:v>52.118632277461209</c:v>
                </c:pt>
                <c:pt idx="210">
                  <c:v>51.897407778978987</c:v>
                </c:pt>
                <c:pt idx="211">
                  <c:v>51.897407778978987</c:v>
                </c:pt>
                <c:pt idx="212">
                  <c:v>51.85606830726045</c:v>
                </c:pt>
                <c:pt idx="213">
                  <c:v>51.85606830726045</c:v>
                </c:pt>
                <c:pt idx="214">
                  <c:v>51.85606830726045</c:v>
                </c:pt>
                <c:pt idx="215">
                  <c:v>51.623560096126077</c:v>
                </c:pt>
                <c:pt idx="216">
                  <c:v>51.623560096126077</c:v>
                </c:pt>
                <c:pt idx="217">
                  <c:v>49.877116784377471</c:v>
                </c:pt>
                <c:pt idx="218">
                  <c:v>49.877116784377471</c:v>
                </c:pt>
                <c:pt idx="219">
                  <c:v>51.065087447635008</c:v>
                </c:pt>
                <c:pt idx="220">
                  <c:v>51.065087447635008</c:v>
                </c:pt>
                <c:pt idx="221">
                  <c:v>51.065087447635008</c:v>
                </c:pt>
                <c:pt idx="222">
                  <c:v>54.720532368180429</c:v>
                </c:pt>
                <c:pt idx="223">
                  <c:v>54.720532368180429</c:v>
                </c:pt>
                <c:pt idx="224">
                  <c:v>54.485161974764665</c:v>
                </c:pt>
                <c:pt idx="225">
                  <c:v>54.485161974764665</c:v>
                </c:pt>
                <c:pt idx="226">
                  <c:v>51.119138878034789</c:v>
                </c:pt>
                <c:pt idx="227">
                  <c:v>51.119138878034789</c:v>
                </c:pt>
                <c:pt idx="228">
                  <c:v>51.119138878034789</c:v>
                </c:pt>
                <c:pt idx="229">
                  <c:v>45.535203334152158</c:v>
                </c:pt>
                <c:pt idx="230">
                  <c:v>45.535203334152158</c:v>
                </c:pt>
                <c:pt idx="231">
                  <c:v>44.868633515084753</c:v>
                </c:pt>
                <c:pt idx="232">
                  <c:v>44.868633515084753</c:v>
                </c:pt>
                <c:pt idx="233">
                  <c:v>42.247090773798092</c:v>
                </c:pt>
                <c:pt idx="234">
                  <c:v>42.247090773798092</c:v>
                </c:pt>
                <c:pt idx="235">
                  <c:v>42.247090773798092</c:v>
                </c:pt>
                <c:pt idx="236">
                  <c:v>39.701893757500784</c:v>
                </c:pt>
                <c:pt idx="237">
                  <c:v>39.701893757500784</c:v>
                </c:pt>
                <c:pt idx="238">
                  <c:v>40.328074372127965</c:v>
                </c:pt>
                <c:pt idx="239">
                  <c:v>40.328074372127965</c:v>
                </c:pt>
                <c:pt idx="240">
                  <c:v>40.016779330241384</c:v>
                </c:pt>
                <c:pt idx="241">
                  <c:v>48.785441768730777</c:v>
                </c:pt>
                <c:pt idx="242">
                  <c:v>48.785441768730777</c:v>
                </c:pt>
                <c:pt idx="243">
                  <c:v>47.212237303020835</c:v>
                </c:pt>
                <c:pt idx="244">
                  <c:v>47.212237303020835</c:v>
                </c:pt>
                <c:pt idx="245">
                  <c:v>47.108134669147375</c:v>
                </c:pt>
                <c:pt idx="246">
                  <c:v>47.108134669147375</c:v>
                </c:pt>
                <c:pt idx="247">
                  <c:v>47.614723862286809</c:v>
                </c:pt>
                <c:pt idx="248">
                  <c:v>47.614723862286809</c:v>
                </c:pt>
                <c:pt idx="249">
                  <c:v>47.614723862286809</c:v>
                </c:pt>
                <c:pt idx="250">
                  <c:v>47.700242227112398</c:v>
                </c:pt>
                <c:pt idx="251">
                  <c:v>47.700242227112398</c:v>
                </c:pt>
                <c:pt idx="252">
                  <c:v>47.475250800856244</c:v>
                </c:pt>
                <c:pt idx="253">
                  <c:v>47.475250800856244</c:v>
                </c:pt>
                <c:pt idx="254">
                  <c:v>47.970106753708876</c:v>
                </c:pt>
                <c:pt idx="255">
                  <c:v>47.970106753708876</c:v>
                </c:pt>
                <c:pt idx="256">
                  <c:v>47.970106753708876</c:v>
                </c:pt>
                <c:pt idx="257">
                  <c:v>57.513447562288455</c:v>
                </c:pt>
                <c:pt idx="258">
                  <c:v>57.513447562288455</c:v>
                </c:pt>
                <c:pt idx="259">
                  <c:v>66.837942385693225</c:v>
                </c:pt>
                <c:pt idx="260">
                  <c:v>66.837942385693225</c:v>
                </c:pt>
                <c:pt idx="261">
                  <c:v>67.523950007292015</c:v>
                </c:pt>
                <c:pt idx="262">
                  <c:v>67.523950007292015</c:v>
                </c:pt>
                <c:pt idx="263">
                  <c:v>67.523950007292015</c:v>
                </c:pt>
                <c:pt idx="264">
                  <c:v>66.135888334604246</c:v>
                </c:pt>
                <c:pt idx="265">
                  <c:v>66.135888334604246</c:v>
                </c:pt>
                <c:pt idx="266">
                  <c:v>71.591708502610359</c:v>
                </c:pt>
                <c:pt idx="267">
                  <c:v>71.591708502610359</c:v>
                </c:pt>
                <c:pt idx="268">
                  <c:v>71.210969976504501</c:v>
                </c:pt>
                <c:pt idx="269">
                  <c:v>71.210969976504501</c:v>
                </c:pt>
                <c:pt idx="270">
                  <c:v>71.210969976504501</c:v>
                </c:pt>
                <c:pt idx="271">
                  <c:v>61.056778014661774</c:v>
                </c:pt>
                <c:pt idx="272">
                  <c:v>61.056778014661774</c:v>
                </c:pt>
                <c:pt idx="273">
                  <c:v>50.900207539511634</c:v>
                </c:pt>
                <c:pt idx="274">
                  <c:v>50.900207539511634</c:v>
                </c:pt>
                <c:pt idx="275">
                  <c:v>50.606660303859066</c:v>
                </c:pt>
                <c:pt idx="276">
                  <c:v>50.606660303859066</c:v>
                </c:pt>
                <c:pt idx="277">
                  <c:v>50.606660303859066</c:v>
                </c:pt>
                <c:pt idx="278">
                  <c:v>26.862212325785993</c:v>
                </c:pt>
                <c:pt idx="279">
                  <c:v>26.862212325785993</c:v>
                </c:pt>
                <c:pt idx="280">
                  <c:v>13.606626788444274</c:v>
                </c:pt>
                <c:pt idx="281">
                  <c:v>13.606626788444274</c:v>
                </c:pt>
                <c:pt idx="282">
                  <c:v>13.502996443098365</c:v>
                </c:pt>
                <c:pt idx="283">
                  <c:v>13.502996443098365</c:v>
                </c:pt>
                <c:pt idx="284">
                  <c:v>13.502996443098365</c:v>
                </c:pt>
                <c:pt idx="285">
                  <c:v>12.461770946550994</c:v>
                </c:pt>
                <c:pt idx="286">
                  <c:v>12.461770946550994</c:v>
                </c:pt>
                <c:pt idx="287">
                  <c:v>10.588623434285291</c:v>
                </c:pt>
                <c:pt idx="288">
                  <c:v>10.588623434285291</c:v>
                </c:pt>
                <c:pt idx="289">
                  <c:v>10.69725548584463</c:v>
                </c:pt>
                <c:pt idx="290">
                  <c:v>10.69725548584463</c:v>
                </c:pt>
                <c:pt idx="291">
                  <c:v>10.69725548584463</c:v>
                </c:pt>
                <c:pt idx="292">
                  <c:v>9.1029175310827029</c:v>
                </c:pt>
                <c:pt idx="293">
                  <c:v>9.1029175310827029</c:v>
                </c:pt>
                <c:pt idx="294">
                  <c:v>7.054511143534004</c:v>
                </c:pt>
                <c:pt idx="295">
                  <c:v>7.054511143534004</c:v>
                </c:pt>
                <c:pt idx="296">
                  <c:v>7.023869291475596</c:v>
                </c:pt>
                <c:pt idx="297">
                  <c:v>7.023869291475596</c:v>
                </c:pt>
                <c:pt idx="298">
                  <c:v>7.023869291475596</c:v>
                </c:pt>
                <c:pt idx="299">
                  <c:v>7.6500214549866632</c:v>
                </c:pt>
                <c:pt idx="300">
                  <c:v>7.6500214549866632</c:v>
                </c:pt>
                <c:pt idx="301">
                  <c:v>7.4821769405638543</c:v>
                </c:pt>
                <c:pt idx="302">
                  <c:v>7.4821769405638543</c:v>
                </c:pt>
                <c:pt idx="303">
                  <c:v>10.881908919669582</c:v>
                </c:pt>
                <c:pt idx="304">
                  <c:v>10.881908919669582</c:v>
                </c:pt>
                <c:pt idx="305">
                  <c:v>10.881908919669582</c:v>
                </c:pt>
                <c:pt idx="306">
                  <c:v>11.434805149401647</c:v>
                </c:pt>
                <c:pt idx="307">
                  <c:v>11.434805149401647</c:v>
                </c:pt>
                <c:pt idx="308">
                  <c:v>11.656245876366357</c:v>
                </c:pt>
                <c:pt idx="309">
                  <c:v>11.656245876366357</c:v>
                </c:pt>
                <c:pt idx="310">
                  <c:v>13.09434168185814</c:v>
                </c:pt>
                <c:pt idx="311">
                  <c:v>13.09434168185814</c:v>
                </c:pt>
                <c:pt idx="312">
                  <c:v>13.09434168185814</c:v>
                </c:pt>
                <c:pt idx="313">
                  <c:v>24.000826675629906</c:v>
                </c:pt>
                <c:pt idx="314">
                  <c:v>24.000826675629906</c:v>
                </c:pt>
                <c:pt idx="315">
                  <c:v>24.17488491381275</c:v>
                </c:pt>
                <c:pt idx="316">
                  <c:v>24.17488491381275</c:v>
                </c:pt>
                <c:pt idx="317">
                  <c:v>25.03092209555216</c:v>
                </c:pt>
                <c:pt idx="318">
                  <c:v>25.03092209555216</c:v>
                </c:pt>
                <c:pt idx="319">
                  <c:v>25.03092209555216</c:v>
                </c:pt>
                <c:pt idx="320">
                  <c:v>29.804148775893573</c:v>
                </c:pt>
                <c:pt idx="321">
                  <c:v>29.804148775893573</c:v>
                </c:pt>
                <c:pt idx="322">
                  <c:v>29.708080737211663</c:v>
                </c:pt>
                <c:pt idx="323">
                  <c:v>29.708080737211663</c:v>
                </c:pt>
                <c:pt idx="324">
                  <c:v>36.683071011197619</c:v>
                </c:pt>
                <c:pt idx="325">
                  <c:v>36.683071011197619</c:v>
                </c:pt>
                <c:pt idx="326">
                  <c:v>36.683071011197619</c:v>
                </c:pt>
                <c:pt idx="327">
                  <c:v>44.269094525589878</c:v>
                </c:pt>
                <c:pt idx="328">
                  <c:v>44.269094525589878</c:v>
                </c:pt>
                <c:pt idx="329">
                  <c:v>44.266590827371544</c:v>
                </c:pt>
                <c:pt idx="330">
                  <c:v>44.266590827371544</c:v>
                </c:pt>
                <c:pt idx="331">
                  <c:v>57.517521762116466</c:v>
                </c:pt>
                <c:pt idx="332">
                  <c:v>57.517521762116466</c:v>
                </c:pt>
                <c:pt idx="333">
                  <c:v>57.517521762116466</c:v>
                </c:pt>
                <c:pt idx="334">
                  <c:v>58.255247822593404</c:v>
                </c:pt>
                <c:pt idx="335">
                  <c:v>58.255247822593404</c:v>
                </c:pt>
                <c:pt idx="336">
                  <c:v>58.258138455990924</c:v>
                </c:pt>
                <c:pt idx="337">
                  <c:v>58.258138455990924</c:v>
                </c:pt>
                <c:pt idx="338">
                  <c:v>60.127268670660861</c:v>
                </c:pt>
                <c:pt idx="339">
                  <c:v>60.127268670660861</c:v>
                </c:pt>
                <c:pt idx="340">
                  <c:v>60.127268670660861</c:v>
                </c:pt>
                <c:pt idx="341">
                  <c:v>60.5409934207932</c:v>
                </c:pt>
                <c:pt idx="342">
                  <c:v>60.5409934207932</c:v>
                </c:pt>
                <c:pt idx="343">
                  <c:v>59.24506784253991</c:v>
                </c:pt>
                <c:pt idx="344">
                  <c:v>59.24506784253991</c:v>
                </c:pt>
                <c:pt idx="345">
                  <c:v>60.992780074067355</c:v>
                </c:pt>
                <c:pt idx="346">
                  <c:v>60.992780074067355</c:v>
                </c:pt>
                <c:pt idx="347">
                  <c:v>60.992780074067355</c:v>
                </c:pt>
                <c:pt idx="348">
                  <c:v>57.169428046643667</c:v>
                </c:pt>
                <c:pt idx="349">
                  <c:v>57.169428046643667</c:v>
                </c:pt>
                <c:pt idx="350">
                  <c:v>47.103394713202221</c:v>
                </c:pt>
                <c:pt idx="351">
                  <c:v>47.103394713202221</c:v>
                </c:pt>
                <c:pt idx="352">
                  <c:v>47.536944201045145</c:v>
                </c:pt>
                <c:pt idx="353">
                  <c:v>47.536944201045145</c:v>
                </c:pt>
                <c:pt idx="354">
                  <c:v>47.536944201045145</c:v>
                </c:pt>
                <c:pt idx="355">
                  <c:v>46.476223999734152</c:v>
                </c:pt>
                <c:pt idx="356">
                  <c:v>46.476223999734152</c:v>
                </c:pt>
                <c:pt idx="357">
                  <c:v>38.21408247170551</c:v>
                </c:pt>
                <c:pt idx="358">
                  <c:v>38.21408247170551</c:v>
                </c:pt>
                <c:pt idx="359">
                  <c:v>37.784846173065979</c:v>
                </c:pt>
                <c:pt idx="360">
                  <c:v>37.784846173065979</c:v>
                </c:pt>
                <c:pt idx="361">
                  <c:v>37.784846173065979</c:v>
                </c:pt>
                <c:pt idx="362">
                  <c:v>39.188180404885557</c:v>
                </c:pt>
                <c:pt idx="363">
                  <c:v>39.188180404885557</c:v>
                </c:pt>
                <c:pt idx="364">
                  <c:v>38.091850786642063</c:v>
                </c:pt>
                <c:pt idx="365">
                  <c:v>38.091850786642063</c:v>
                </c:pt>
                <c:pt idx="366">
                  <c:v>38.61661455275727</c:v>
                </c:pt>
                <c:pt idx="367">
                  <c:v>38.61661455275727</c:v>
                </c:pt>
                <c:pt idx="368">
                  <c:v>38.61661455275727</c:v>
                </c:pt>
                <c:pt idx="369">
                  <c:v>47.545217785612074</c:v>
                </c:pt>
                <c:pt idx="370">
                  <c:v>47.545217785612074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15-4D91-A4FD-860DBAEDA8E4}"/>
            </c:ext>
          </c:extLst>
        </c:ser>
        <c:ser>
          <c:idx val="2"/>
          <c:order val="2"/>
          <c:tx>
            <c:strRef>
              <c:f>'Paso a paso'!$B$353</c:f>
              <c:strCache>
                <c:ptCount val="1"/>
                <c:pt idx="0">
                  <c:v>Paso 3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effectLst/>
          </c:spPr>
          <c:cat>
            <c:numRef>
              <c:f>'Paso a paso'!$DM$2:$GNT$2</c:f>
              <c:numCache>
                <c:formatCode>m/d/yyyy</c:formatCode>
                <c:ptCount val="5000"/>
                <c:pt idx="0">
                  <c:v>44002</c:v>
                </c:pt>
                <c:pt idx="1">
                  <c:v>44003</c:v>
                </c:pt>
                <c:pt idx="2">
                  <c:v>44004</c:v>
                </c:pt>
                <c:pt idx="3">
                  <c:v>44005</c:v>
                </c:pt>
                <c:pt idx="4">
                  <c:v>44006</c:v>
                </c:pt>
                <c:pt idx="5">
                  <c:v>44007</c:v>
                </c:pt>
                <c:pt idx="6">
                  <c:v>44008</c:v>
                </c:pt>
                <c:pt idx="7">
                  <c:v>44009</c:v>
                </c:pt>
                <c:pt idx="8">
                  <c:v>44010</c:v>
                </c:pt>
                <c:pt idx="9">
                  <c:v>44011</c:v>
                </c:pt>
                <c:pt idx="10">
                  <c:v>44012</c:v>
                </c:pt>
                <c:pt idx="11">
                  <c:v>44013</c:v>
                </c:pt>
                <c:pt idx="12">
                  <c:v>44014</c:v>
                </c:pt>
                <c:pt idx="13">
                  <c:v>44015</c:v>
                </c:pt>
                <c:pt idx="14">
                  <c:v>44016</c:v>
                </c:pt>
                <c:pt idx="15">
                  <c:v>44017</c:v>
                </c:pt>
                <c:pt idx="16">
                  <c:v>44018</c:v>
                </c:pt>
                <c:pt idx="17">
                  <c:v>44019</c:v>
                </c:pt>
                <c:pt idx="18">
                  <c:v>44020</c:v>
                </c:pt>
                <c:pt idx="19">
                  <c:v>44021</c:v>
                </c:pt>
                <c:pt idx="20">
                  <c:v>44022</c:v>
                </c:pt>
                <c:pt idx="21">
                  <c:v>44023</c:v>
                </c:pt>
                <c:pt idx="22">
                  <c:v>44024</c:v>
                </c:pt>
                <c:pt idx="23">
                  <c:v>44025</c:v>
                </c:pt>
                <c:pt idx="24">
                  <c:v>44026</c:v>
                </c:pt>
                <c:pt idx="25">
                  <c:v>44027</c:v>
                </c:pt>
                <c:pt idx="26">
                  <c:v>44028</c:v>
                </c:pt>
                <c:pt idx="27">
                  <c:v>44029</c:v>
                </c:pt>
                <c:pt idx="28">
                  <c:v>44030</c:v>
                </c:pt>
                <c:pt idx="29">
                  <c:v>44031</c:v>
                </c:pt>
                <c:pt idx="30">
                  <c:v>44032</c:v>
                </c:pt>
                <c:pt idx="31">
                  <c:v>44033</c:v>
                </c:pt>
                <c:pt idx="32">
                  <c:v>44034</c:v>
                </c:pt>
                <c:pt idx="33">
                  <c:v>44035</c:v>
                </c:pt>
                <c:pt idx="34">
                  <c:v>44036</c:v>
                </c:pt>
                <c:pt idx="35">
                  <c:v>44037</c:v>
                </c:pt>
                <c:pt idx="36">
                  <c:v>44038</c:v>
                </c:pt>
                <c:pt idx="37">
                  <c:v>44039</c:v>
                </c:pt>
                <c:pt idx="38">
                  <c:v>44040</c:v>
                </c:pt>
                <c:pt idx="39">
                  <c:v>44041</c:v>
                </c:pt>
                <c:pt idx="40">
                  <c:v>44042</c:v>
                </c:pt>
                <c:pt idx="41">
                  <c:v>44043</c:v>
                </c:pt>
                <c:pt idx="42">
                  <c:v>44044</c:v>
                </c:pt>
                <c:pt idx="43">
                  <c:v>44045</c:v>
                </c:pt>
                <c:pt idx="44">
                  <c:v>44046</c:v>
                </c:pt>
                <c:pt idx="45">
                  <c:v>44047</c:v>
                </c:pt>
                <c:pt idx="46">
                  <c:v>44048</c:v>
                </c:pt>
                <c:pt idx="47">
                  <c:v>44049</c:v>
                </c:pt>
                <c:pt idx="48">
                  <c:v>44050</c:v>
                </c:pt>
                <c:pt idx="49">
                  <c:v>44051</c:v>
                </c:pt>
                <c:pt idx="50">
                  <c:v>44052</c:v>
                </c:pt>
                <c:pt idx="51">
                  <c:v>44053</c:v>
                </c:pt>
                <c:pt idx="52">
                  <c:v>44054</c:v>
                </c:pt>
                <c:pt idx="53">
                  <c:v>44055</c:v>
                </c:pt>
                <c:pt idx="54">
                  <c:v>44056</c:v>
                </c:pt>
                <c:pt idx="55">
                  <c:v>44057</c:v>
                </c:pt>
                <c:pt idx="56">
                  <c:v>44058</c:v>
                </c:pt>
                <c:pt idx="57">
                  <c:v>44059</c:v>
                </c:pt>
                <c:pt idx="58">
                  <c:v>44060</c:v>
                </c:pt>
                <c:pt idx="59">
                  <c:v>44061</c:v>
                </c:pt>
                <c:pt idx="60">
                  <c:v>44062</c:v>
                </c:pt>
                <c:pt idx="61">
                  <c:v>44063</c:v>
                </c:pt>
                <c:pt idx="62">
                  <c:v>44064</c:v>
                </c:pt>
                <c:pt idx="63">
                  <c:v>44065</c:v>
                </c:pt>
                <c:pt idx="64">
                  <c:v>44066</c:v>
                </c:pt>
                <c:pt idx="65">
                  <c:v>44067</c:v>
                </c:pt>
                <c:pt idx="66">
                  <c:v>44068</c:v>
                </c:pt>
                <c:pt idx="67">
                  <c:v>44069</c:v>
                </c:pt>
                <c:pt idx="68">
                  <c:v>44070</c:v>
                </c:pt>
                <c:pt idx="69">
                  <c:v>44071</c:v>
                </c:pt>
                <c:pt idx="70">
                  <c:v>44072</c:v>
                </c:pt>
                <c:pt idx="71">
                  <c:v>44073</c:v>
                </c:pt>
                <c:pt idx="72">
                  <c:v>44074</c:v>
                </c:pt>
                <c:pt idx="73">
                  <c:v>44075</c:v>
                </c:pt>
                <c:pt idx="74">
                  <c:v>44076</c:v>
                </c:pt>
                <c:pt idx="75">
                  <c:v>44077</c:v>
                </c:pt>
                <c:pt idx="76">
                  <c:v>44078</c:v>
                </c:pt>
                <c:pt idx="77">
                  <c:v>44079</c:v>
                </c:pt>
                <c:pt idx="78">
                  <c:v>44080</c:v>
                </c:pt>
                <c:pt idx="79">
                  <c:v>44081</c:v>
                </c:pt>
                <c:pt idx="80">
                  <c:v>44082</c:v>
                </c:pt>
                <c:pt idx="81">
                  <c:v>44083</c:v>
                </c:pt>
                <c:pt idx="82">
                  <c:v>44084</c:v>
                </c:pt>
                <c:pt idx="83">
                  <c:v>44085</c:v>
                </c:pt>
                <c:pt idx="84">
                  <c:v>44086</c:v>
                </c:pt>
                <c:pt idx="85">
                  <c:v>44087</c:v>
                </c:pt>
                <c:pt idx="86">
                  <c:v>44088</c:v>
                </c:pt>
                <c:pt idx="87">
                  <c:v>44089</c:v>
                </c:pt>
                <c:pt idx="88">
                  <c:v>44090</c:v>
                </c:pt>
                <c:pt idx="89">
                  <c:v>44091</c:v>
                </c:pt>
                <c:pt idx="90">
                  <c:v>44092</c:v>
                </c:pt>
                <c:pt idx="91">
                  <c:v>44093</c:v>
                </c:pt>
                <c:pt idx="92">
                  <c:v>44094</c:v>
                </c:pt>
                <c:pt idx="93">
                  <c:v>44095</c:v>
                </c:pt>
                <c:pt idx="94">
                  <c:v>44096</c:v>
                </c:pt>
                <c:pt idx="95">
                  <c:v>44097</c:v>
                </c:pt>
                <c:pt idx="96">
                  <c:v>44098</c:v>
                </c:pt>
                <c:pt idx="97">
                  <c:v>44099</c:v>
                </c:pt>
                <c:pt idx="98">
                  <c:v>44100</c:v>
                </c:pt>
                <c:pt idx="99">
                  <c:v>44101</c:v>
                </c:pt>
                <c:pt idx="100">
                  <c:v>44102</c:v>
                </c:pt>
                <c:pt idx="101">
                  <c:v>44103</c:v>
                </c:pt>
                <c:pt idx="102">
                  <c:v>44104</c:v>
                </c:pt>
                <c:pt idx="103">
                  <c:v>44105</c:v>
                </c:pt>
                <c:pt idx="104">
                  <c:v>44106</c:v>
                </c:pt>
                <c:pt idx="105">
                  <c:v>44107</c:v>
                </c:pt>
                <c:pt idx="106">
                  <c:v>44108</c:v>
                </c:pt>
                <c:pt idx="107">
                  <c:v>44109</c:v>
                </c:pt>
                <c:pt idx="108">
                  <c:v>44110</c:v>
                </c:pt>
                <c:pt idx="109">
                  <c:v>44111</c:v>
                </c:pt>
                <c:pt idx="110">
                  <c:v>44112</c:v>
                </c:pt>
                <c:pt idx="111">
                  <c:v>44113</c:v>
                </c:pt>
                <c:pt idx="112">
                  <c:v>44114</c:v>
                </c:pt>
                <c:pt idx="113">
                  <c:v>44115</c:v>
                </c:pt>
                <c:pt idx="114">
                  <c:v>44116</c:v>
                </c:pt>
                <c:pt idx="115">
                  <c:v>44117</c:v>
                </c:pt>
                <c:pt idx="116">
                  <c:v>44118</c:v>
                </c:pt>
                <c:pt idx="117">
                  <c:v>44119</c:v>
                </c:pt>
                <c:pt idx="118">
                  <c:v>44120</c:v>
                </c:pt>
                <c:pt idx="119">
                  <c:v>44121</c:v>
                </c:pt>
                <c:pt idx="120">
                  <c:v>44122</c:v>
                </c:pt>
                <c:pt idx="121">
                  <c:v>44123</c:v>
                </c:pt>
                <c:pt idx="122">
                  <c:v>44124</c:v>
                </c:pt>
                <c:pt idx="123">
                  <c:v>44125</c:v>
                </c:pt>
                <c:pt idx="124">
                  <c:v>44126</c:v>
                </c:pt>
                <c:pt idx="125">
                  <c:v>44127</c:v>
                </c:pt>
                <c:pt idx="126">
                  <c:v>44128</c:v>
                </c:pt>
                <c:pt idx="127">
                  <c:v>44129</c:v>
                </c:pt>
                <c:pt idx="128">
                  <c:v>44130</c:v>
                </c:pt>
                <c:pt idx="129">
                  <c:v>44131</c:v>
                </c:pt>
                <c:pt idx="130">
                  <c:v>44132</c:v>
                </c:pt>
                <c:pt idx="131">
                  <c:v>44133</c:v>
                </c:pt>
                <c:pt idx="132">
                  <c:v>44134</c:v>
                </c:pt>
                <c:pt idx="133">
                  <c:v>44135</c:v>
                </c:pt>
                <c:pt idx="134">
                  <c:v>44136</c:v>
                </c:pt>
                <c:pt idx="135">
                  <c:v>44137</c:v>
                </c:pt>
                <c:pt idx="136">
                  <c:v>44138</c:v>
                </c:pt>
                <c:pt idx="137">
                  <c:v>44139</c:v>
                </c:pt>
                <c:pt idx="138">
                  <c:v>44140</c:v>
                </c:pt>
                <c:pt idx="139">
                  <c:v>44141</c:v>
                </c:pt>
                <c:pt idx="140">
                  <c:v>44142</c:v>
                </c:pt>
                <c:pt idx="141">
                  <c:v>44143</c:v>
                </c:pt>
                <c:pt idx="142">
                  <c:v>44144</c:v>
                </c:pt>
                <c:pt idx="143">
                  <c:v>44145</c:v>
                </c:pt>
                <c:pt idx="144">
                  <c:v>44146</c:v>
                </c:pt>
                <c:pt idx="145">
                  <c:v>44147</c:v>
                </c:pt>
                <c:pt idx="146">
                  <c:v>44148</c:v>
                </c:pt>
                <c:pt idx="147">
                  <c:v>44149</c:v>
                </c:pt>
                <c:pt idx="148">
                  <c:v>44150</c:v>
                </c:pt>
                <c:pt idx="149">
                  <c:v>44151</c:v>
                </c:pt>
                <c:pt idx="150">
                  <c:v>44152</c:v>
                </c:pt>
                <c:pt idx="151">
                  <c:v>44153</c:v>
                </c:pt>
                <c:pt idx="152">
                  <c:v>44154</c:v>
                </c:pt>
                <c:pt idx="153">
                  <c:v>44155</c:v>
                </c:pt>
                <c:pt idx="154">
                  <c:v>44156</c:v>
                </c:pt>
                <c:pt idx="155">
                  <c:v>44157</c:v>
                </c:pt>
                <c:pt idx="156">
                  <c:v>44158</c:v>
                </c:pt>
                <c:pt idx="157">
                  <c:v>44159</c:v>
                </c:pt>
                <c:pt idx="158">
                  <c:v>44160</c:v>
                </c:pt>
                <c:pt idx="159">
                  <c:v>44161</c:v>
                </c:pt>
                <c:pt idx="160">
                  <c:v>44162</c:v>
                </c:pt>
                <c:pt idx="161">
                  <c:v>44163</c:v>
                </c:pt>
                <c:pt idx="162">
                  <c:v>44164</c:v>
                </c:pt>
                <c:pt idx="163">
                  <c:v>44165</c:v>
                </c:pt>
                <c:pt idx="164">
                  <c:v>44166</c:v>
                </c:pt>
                <c:pt idx="165">
                  <c:v>44167</c:v>
                </c:pt>
                <c:pt idx="166">
                  <c:v>44168</c:v>
                </c:pt>
                <c:pt idx="167">
                  <c:v>44169</c:v>
                </c:pt>
                <c:pt idx="168">
                  <c:v>44170</c:v>
                </c:pt>
                <c:pt idx="169">
                  <c:v>44171</c:v>
                </c:pt>
                <c:pt idx="170">
                  <c:v>44172</c:v>
                </c:pt>
                <c:pt idx="171">
                  <c:v>44173</c:v>
                </c:pt>
                <c:pt idx="172">
                  <c:v>44174</c:v>
                </c:pt>
                <c:pt idx="173">
                  <c:v>44175</c:v>
                </c:pt>
                <c:pt idx="174">
                  <c:v>44176</c:v>
                </c:pt>
                <c:pt idx="175">
                  <c:v>44177</c:v>
                </c:pt>
                <c:pt idx="176">
                  <c:v>44178</c:v>
                </c:pt>
                <c:pt idx="177">
                  <c:v>44179</c:v>
                </c:pt>
                <c:pt idx="178">
                  <c:v>44180</c:v>
                </c:pt>
                <c:pt idx="179">
                  <c:v>44181</c:v>
                </c:pt>
                <c:pt idx="180">
                  <c:v>44182</c:v>
                </c:pt>
                <c:pt idx="181">
                  <c:v>44183</c:v>
                </c:pt>
                <c:pt idx="182">
                  <c:v>44184</c:v>
                </c:pt>
                <c:pt idx="183">
                  <c:v>44185</c:v>
                </c:pt>
                <c:pt idx="184">
                  <c:v>44186</c:v>
                </c:pt>
                <c:pt idx="185">
                  <c:v>44187</c:v>
                </c:pt>
                <c:pt idx="186">
                  <c:v>44188</c:v>
                </c:pt>
                <c:pt idx="187">
                  <c:v>44189</c:v>
                </c:pt>
                <c:pt idx="188">
                  <c:v>44190</c:v>
                </c:pt>
                <c:pt idx="189">
                  <c:v>44191</c:v>
                </c:pt>
                <c:pt idx="190">
                  <c:v>44192</c:v>
                </c:pt>
                <c:pt idx="191">
                  <c:v>44193</c:v>
                </c:pt>
                <c:pt idx="192">
                  <c:v>44194</c:v>
                </c:pt>
                <c:pt idx="193">
                  <c:v>44195</c:v>
                </c:pt>
                <c:pt idx="194">
                  <c:v>44196</c:v>
                </c:pt>
                <c:pt idx="195">
                  <c:v>44197</c:v>
                </c:pt>
                <c:pt idx="196">
                  <c:v>44198</c:v>
                </c:pt>
                <c:pt idx="197">
                  <c:v>44199</c:v>
                </c:pt>
                <c:pt idx="198">
                  <c:v>44200</c:v>
                </c:pt>
                <c:pt idx="199">
                  <c:v>44201</c:v>
                </c:pt>
                <c:pt idx="200">
                  <c:v>44202</c:v>
                </c:pt>
                <c:pt idx="201">
                  <c:v>44203</c:v>
                </c:pt>
                <c:pt idx="202">
                  <c:v>44204</c:v>
                </c:pt>
                <c:pt idx="203">
                  <c:v>44205</c:v>
                </c:pt>
                <c:pt idx="204">
                  <c:v>44206</c:v>
                </c:pt>
                <c:pt idx="205">
                  <c:v>44207</c:v>
                </c:pt>
                <c:pt idx="206">
                  <c:v>44208</c:v>
                </c:pt>
                <c:pt idx="207">
                  <c:v>44209</c:v>
                </c:pt>
                <c:pt idx="208">
                  <c:v>44210</c:v>
                </c:pt>
                <c:pt idx="209">
                  <c:v>44211</c:v>
                </c:pt>
                <c:pt idx="210">
                  <c:v>44212</c:v>
                </c:pt>
                <c:pt idx="211">
                  <c:v>44213</c:v>
                </c:pt>
                <c:pt idx="212">
                  <c:v>44214</c:v>
                </c:pt>
                <c:pt idx="213">
                  <c:v>44215</c:v>
                </c:pt>
                <c:pt idx="214">
                  <c:v>44216</c:v>
                </c:pt>
                <c:pt idx="215">
                  <c:v>44217</c:v>
                </c:pt>
                <c:pt idx="216">
                  <c:v>44218</c:v>
                </c:pt>
                <c:pt idx="217">
                  <c:v>44219</c:v>
                </c:pt>
                <c:pt idx="218">
                  <c:v>44220</c:v>
                </c:pt>
                <c:pt idx="219">
                  <c:v>44221</c:v>
                </c:pt>
                <c:pt idx="220">
                  <c:v>44222</c:v>
                </c:pt>
                <c:pt idx="221">
                  <c:v>44223</c:v>
                </c:pt>
                <c:pt idx="222">
                  <c:v>44224</c:v>
                </c:pt>
                <c:pt idx="223">
                  <c:v>44225</c:v>
                </c:pt>
                <c:pt idx="224">
                  <c:v>44226</c:v>
                </c:pt>
                <c:pt idx="225">
                  <c:v>44227</c:v>
                </c:pt>
                <c:pt idx="226">
                  <c:v>44228</c:v>
                </c:pt>
                <c:pt idx="227">
                  <c:v>44229</c:v>
                </c:pt>
                <c:pt idx="228">
                  <c:v>44230</c:v>
                </c:pt>
                <c:pt idx="229">
                  <c:v>44231</c:v>
                </c:pt>
                <c:pt idx="230">
                  <c:v>44232</c:v>
                </c:pt>
                <c:pt idx="231">
                  <c:v>44233</c:v>
                </c:pt>
                <c:pt idx="232">
                  <c:v>44234</c:v>
                </c:pt>
                <c:pt idx="233">
                  <c:v>44235</c:v>
                </c:pt>
                <c:pt idx="234">
                  <c:v>44236</c:v>
                </c:pt>
                <c:pt idx="235">
                  <c:v>44237</c:v>
                </c:pt>
                <c:pt idx="236">
                  <c:v>44238</c:v>
                </c:pt>
                <c:pt idx="237">
                  <c:v>44239</c:v>
                </c:pt>
                <c:pt idx="238">
                  <c:v>44240</c:v>
                </c:pt>
                <c:pt idx="239">
                  <c:v>44241</c:v>
                </c:pt>
                <c:pt idx="240">
                  <c:v>44242</c:v>
                </c:pt>
                <c:pt idx="241">
                  <c:v>44243</c:v>
                </c:pt>
                <c:pt idx="242">
                  <c:v>44244</c:v>
                </c:pt>
                <c:pt idx="243">
                  <c:v>44245</c:v>
                </c:pt>
                <c:pt idx="244">
                  <c:v>44246</c:v>
                </c:pt>
                <c:pt idx="245">
                  <c:v>44247</c:v>
                </c:pt>
                <c:pt idx="246">
                  <c:v>44248</c:v>
                </c:pt>
                <c:pt idx="247">
                  <c:v>44249</c:v>
                </c:pt>
                <c:pt idx="248">
                  <c:v>44250</c:v>
                </c:pt>
                <c:pt idx="249">
                  <c:v>44251</c:v>
                </c:pt>
                <c:pt idx="250">
                  <c:v>44252</c:v>
                </c:pt>
                <c:pt idx="251">
                  <c:v>44253</c:v>
                </c:pt>
                <c:pt idx="252">
                  <c:v>44254</c:v>
                </c:pt>
                <c:pt idx="253">
                  <c:v>44255</c:v>
                </c:pt>
                <c:pt idx="254">
                  <c:v>44256</c:v>
                </c:pt>
                <c:pt idx="255">
                  <c:v>44257</c:v>
                </c:pt>
                <c:pt idx="256">
                  <c:v>44258</c:v>
                </c:pt>
                <c:pt idx="257">
                  <c:v>44259</c:v>
                </c:pt>
                <c:pt idx="258">
                  <c:v>44260</c:v>
                </c:pt>
                <c:pt idx="259">
                  <c:v>44261</c:v>
                </c:pt>
                <c:pt idx="260">
                  <c:v>44262</c:v>
                </c:pt>
                <c:pt idx="261">
                  <c:v>44263</c:v>
                </c:pt>
                <c:pt idx="262">
                  <c:v>44264</c:v>
                </c:pt>
                <c:pt idx="263">
                  <c:v>44265</c:v>
                </c:pt>
                <c:pt idx="264">
                  <c:v>44266</c:v>
                </c:pt>
                <c:pt idx="265">
                  <c:v>44267</c:v>
                </c:pt>
                <c:pt idx="266">
                  <c:v>44268</c:v>
                </c:pt>
                <c:pt idx="267">
                  <c:v>44269</c:v>
                </c:pt>
                <c:pt idx="268">
                  <c:v>44270</c:v>
                </c:pt>
                <c:pt idx="269">
                  <c:v>44271</c:v>
                </c:pt>
                <c:pt idx="270">
                  <c:v>44272</c:v>
                </c:pt>
                <c:pt idx="271">
                  <c:v>44273</c:v>
                </c:pt>
                <c:pt idx="272">
                  <c:v>44274</c:v>
                </c:pt>
                <c:pt idx="273">
                  <c:v>44275</c:v>
                </c:pt>
                <c:pt idx="274">
                  <c:v>44276</c:v>
                </c:pt>
                <c:pt idx="275">
                  <c:v>44277</c:v>
                </c:pt>
                <c:pt idx="276">
                  <c:v>44278</c:v>
                </c:pt>
                <c:pt idx="277">
                  <c:v>44279</c:v>
                </c:pt>
                <c:pt idx="278">
                  <c:v>44280</c:v>
                </c:pt>
                <c:pt idx="279">
                  <c:v>44281</c:v>
                </c:pt>
                <c:pt idx="280">
                  <c:v>44282</c:v>
                </c:pt>
                <c:pt idx="281">
                  <c:v>44283</c:v>
                </c:pt>
                <c:pt idx="282">
                  <c:v>44284</c:v>
                </c:pt>
                <c:pt idx="283">
                  <c:v>44285</c:v>
                </c:pt>
                <c:pt idx="284">
                  <c:v>44286</c:v>
                </c:pt>
                <c:pt idx="285">
                  <c:v>44287</c:v>
                </c:pt>
                <c:pt idx="286">
                  <c:v>44288</c:v>
                </c:pt>
                <c:pt idx="287">
                  <c:v>44289</c:v>
                </c:pt>
                <c:pt idx="288">
                  <c:v>44290</c:v>
                </c:pt>
                <c:pt idx="289">
                  <c:v>44291</c:v>
                </c:pt>
                <c:pt idx="290">
                  <c:v>44292</c:v>
                </c:pt>
                <c:pt idx="291">
                  <c:v>44293</c:v>
                </c:pt>
                <c:pt idx="292">
                  <c:v>44294</c:v>
                </c:pt>
                <c:pt idx="293">
                  <c:v>44295</c:v>
                </c:pt>
                <c:pt idx="294">
                  <c:v>44296</c:v>
                </c:pt>
                <c:pt idx="295">
                  <c:v>44297</c:v>
                </c:pt>
                <c:pt idx="296">
                  <c:v>44298</c:v>
                </c:pt>
                <c:pt idx="297">
                  <c:v>44299</c:v>
                </c:pt>
                <c:pt idx="298">
                  <c:v>44300</c:v>
                </c:pt>
                <c:pt idx="299">
                  <c:v>44301</c:v>
                </c:pt>
                <c:pt idx="300">
                  <c:v>44302</c:v>
                </c:pt>
                <c:pt idx="301">
                  <c:v>44303</c:v>
                </c:pt>
                <c:pt idx="302">
                  <c:v>44304</c:v>
                </c:pt>
                <c:pt idx="303">
                  <c:v>44305</c:v>
                </c:pt>
                <c:pt idx="304">
                  <c:v>44306</c:v>
                </c:pt>
                <c:pt idx="305">
                  <c:v>44307</c:v>
                </c:pt>
                <c:pt idx="306">
                  <c:v>44308</c:v>
                </c:pt>
                <c:pt idx="307">
                  <c:v>44309</c:v>
                </c:pt>
                <c:pt idx="308">
                  <c:v>44310</c:v>
                </c:pt>
                <c:pt idx="309">
                  <c:v>44311</c:v>
                </c:pt>
                <c:pt idx="310">
                  <c:v>44312</c:v>
                </c:pt>
                <c:pt idx="311">
                  <c:v>44313</c:v>
                </c:pt>
                <c:pt idx="312">
                  <c:v>44314</c:v>
                </c:pt>
                <c:pt idx="313">
                  <c:v>44315</c:v>
                </c:pt>
                <c:pt idx="314">
                  <c:v>44316</c:v>
                </c:pt>
                <c:pt idx="315">
                  <c:v>44317</c:v>
                </c:pt>
                <c:pt idx="316">
                  <c:v>44318</c:v>
                </c:pt>
                <c:pt idx="317">
                  <c:v>44319</c:v>
                </c:pt>
                <c:pt idx="318">
                  <c:v>44320</c:v>
                </c:pt>
                <c:pt idx="319">
                  <c:v>44321</c:v>
                </c:pt>
                <c:pt idx="320">
                  <c:v>44322</c:v>
                </c:pt>
                <c:pt idx="321">
                  <c:v>44323</c:v>
                </c:pt>
                <c:pt idx="322">
                  <c:v>44324</c:v>
                </c:pt>
                <c:pt idx="323">
                  <c:v>44325</c:v>
                </c:pt>
                <c:pt idx="324">
                  <c:v>44326</c:v>
                </c:pt>
                <c:pt idx="325">
                  <c:v>44327</c:v>
                </c:pt>
                <c:pt idx="326">
                  <c:v>44328</c:v>
                </c:pt>
                <c:pt idx="327">
                  <c:v>44329</c:v>
                </c:pt>
                <c:pt idx="328">
                  <c:v>44330</c:v>
                </c:pt>
                <c:pt idx="329">
                  <c:v>44331</c:v>
                </c:pt>
                <c:pt idx="330">
                  <c:v>44332</c:v>
                </c:pt>
                <c:pt idx="331">
                  <c:v>44333</c:v>
                </c:pt>
                <c:pt idx="332">
                  <c:v>44334</c:v>
                </c:pt>
                <c:pt idx="333">
                  <c:v>44335</c:v>
                </c:pt>
                <c:pt idx="334">
                  <c:v>44336</c:v>
                </c:pt>
                <c:pt idx="335">
                  <c:v>44337</c:v>
                </c:pt>
                <c:pt idx="336">
                  <c:v>44338</c:v>
                </c:pt>
                <c:pt idx="337">
                  <c:v>44339</c:v>
                </c:pt>
                <c:pt idx="338">
                  <c:v>44340</c:v>
                </c:pt>
                <c:pt idx="339">
                  <c:v>44341</c:v>
                </c:pt>
                <c:pt idx="340">
                  <c:v>44342</c:v>
                </c:pt>
                <c:pt idx="341">
                  <c:v>44343</c:v>
                </c:pt>
                <c:pt idx="342">
                  <c:v>44344</c:v>
                </c:pt>
                <c:pt idx="343">
                  <c:v>44345</c:v>
                </c:pt>
                <c:pt idx="344">
                  <c:v>44346</c:v>
                </c:pt>
                <c:pt idx="345">
                  <c:v>44347</c:v>
                </c:pt>
                <c:pt idx="346">
                  <c:v>44348</c:v>
                </c:pt>
                <c:pt idx="347">
                  <c:v>44349</c:v>
                </c:pt>
                <c:pt idx="348">
                  <c:v>44350</c:v>
                </c:pt>
                <c:pt idx="349">
                  <c:v>44351</c:v>
                </c:pt>
                <c:pt idx="350">
                  <c:v>44352</c:v>
                </c:pt>
                <c:pt idx="351">
                  <c:v>44353</c:v>
                </c:pt>
                <c:pt idx="352">
                  <c:v>44354</c:v>
                </c:pt>
                <c:pt idx="353">
                  <c:v>44355</c:v>
                </c:pt>
                <c:pt idx="354">
                  <c:v>44356</c:v>
                </c:pt>
                <c:pt idx="355">
                  <c:v>44357</c:v>
                </c:pt>
                <c:pt idx="356">
                  <c:v>44358</c:v>
                </c:pt>
                <c:pt idx="357">
                  <c:v>44359</c:v>
                </c:pt>
                <c:pt idx="358">
                  <c:v>44360</c:v>
                </c:pt>
                <c:pt idx="359">
                  <c:v>44361</c:v>
                </c:pt>
                <c:pt idx="360">
                  <c:v>44362</c:v>
                </c:pt>
                <c:pt idx="361">
                  <c:v>44363</c:v>
                </c:pt>
                <c:pt idx="362">
                  <c:v>44364</c:v>
                </c:pt>
                <c:pt idx="363">
                  <c:v>44365</c:v>
                </c:pt>
                <c:pt idx="364">
                  <c:v>44366</c:v>
                </c:pt>
                <c:pt idx="365">
                  <c:v>44367</c:v>
                </c:pt>
                <c:pt idx="366">
                  <c:v>44368</c:v>
                </c:pt>
                <c:pt idx="367">
                  <c:v>44369</c:v>
                </c:pt>
                <c:pt idx="368">
                  <c:v>44370</c:v>
                </c:pt>
                <c:pt idx="369">
                  <c:v>44371</c:v>
                </c:pt>
                <c:pt idx="370">
                  <c:v>44372</c:v>
                </c:pt>
              </c:numCache>
            </c:numRef>
          </c:cat>
          <c:val>
            <c:numRef>
              <c:f>'Paso a paso'!$DM$353:$GNT$353</c:f>
              <c:numCache>
                <c:formatCode>_ * #,##0.0_ ;_ * \-#,##0.0_ ;_ * "-"_ ;_ @_ </c:formatCode>
                <c:ptCount val="5000"/>
                <c:pt idx="0">
                  <c:v>51.049843339619329</c:v>
                </c:pt>
                <c:pt idx="1">
                  <c:v>51.049843339619329</c:v>
                </c:pt>
                <c:pt idx="2">
                  <c:v>51.049843339619329</c:v>
                </c:pt>
                <c:pt idx="3">
                  <c:v>51.049843339619329</c:v>
                </c:pt>
                <c:pt idx="4">
                  <c:v>48.770760992814218</c:v>
                </c:pt>
                <c:pt idx="5">
                  <c:v>48.770760992814218</c:v>
                </c:pt>
                <c:pt idx="6">
                  <c:v>48.770760992814218</c:v>
                </c:pt>
                <c:pt idx="7">
                  <c:v>47.294113924983399</c:v>
                </c:pt>
                <c:pt idx="8">
                  <c:v>47.294113924983399</c:v>
                </c:pt>
                <c:pt idx="9">
                  <c:v>47.294113924983399</c:v>
                </c:pt>
                <c:pt idx="10">
                  <c:v>47.294113924983399</c:v>
                </c:pt>
                <c:pt idx="11">
                  <c:v>47.294113924983399</c:v>
                </c:pt>
                <c:pt idx="12">
                  <c:v>47.294113924983399</c:v>
                </c:pt>
                <c:pt idx="13">
                  <c:v>47.294113924983399</c:v>
                </c:pt>
                <c:pt idx="14">
                  <c:v>47.294113924983399</c:v>
                </c:pt>
                <c:pt idx="15">
                  <c:v>47.294113924983399</c:v>
                </c:pt>
                <c:pt idx="16">
                  <c:v>47.294113924983399</c:v>
                </c:pt>
                <c:pt idx="17">
                  <c:v>47.294113924983399</c:v>
                </c:pt>
                <c:pt idx="18">
                  <c:v>47.294113924983399</c:v>
                </c:pt>
                <c:pt idx="19">
                  <c:v>47.294113924983399</c:v>
                </c:pt>
                <c:pt idx="20">
                  <c:v>47.294113924983399</c:v>
                </c:pt>
                <c:pt idx="21">
                  <c:v>47.294113924983399</c:v>
                </c:pt>
                <c:pt idx="22">
                  <c:v>47.294113924983399</c:v>
                </c:pt>
                <c:pt idx="23">
                  <c:v>44.517313443044252</c:v>
                </c:pt>
                <c:pt idx="24">
                  <c:v>42.922975488282319</c:v>
                </c:pt>
                <c:pt idx="25">
                  <c:v>42.922975488282319</c:v>
                </c:pt>
                <c:pt idx="26">
                  <c:v>42.922975488282319</c:v>
                </c:pt>
                <c:pt idx="27">
                  <c:v>42.922975488282319</c:v>
                </c:pt>
                <c:pt idx="28">
                  <c:v>42.922975488282319</c:v>
                </c:pt>
                <c:pt idx="29">
                  <c:v>42.922975488282319</c:v>
                </c:pt>
                <c:pt idx="30">
                  <c:v>42.922975488282319</c:v>
                </c:pt>
                <c:pt idx="31">
                  <c:v>42.922975488282319</c:v>
                </c:pt>
                <c:pt idx="32">
                  <c:v>42.922975488282319</c:v>
                </c:pt>
                <c:pt idx="33">
                  <c:v>42.922975488282319</c:v>
                </c:pt>
                <c:pt idx="34">
                  <c:v>42.922975488282319</c:v>
                </c:pt>
                <c:pt idx="35">
                  <c:v>42.922975488282319</c:v>
                </c:pt>
                <c:pt idx="36">
                  <c:v>42.922975488282319</c:v>
                </c:pt>
                <c:pt idx="37">
                  <c:v>42.922975488282319</c:v>
                </c:pt>
                <c:pt idx="38">
                  <c:v>41.350209169760582</c:v>
                </c:pt>
                <c:pt idx="39">
                  <c:v>41.350209169760582</c:v>
                </c:pt>
                <c:pt idx="40">
                  <c:v>37.397290759538393</c:v>
                </c:pt>
                <c:pt idx="41">
                  <c:v>37.397290759538393</c:v>
                </c:pt>
                <c:pt idx="42">
                  <c:v>37.397290759538393</c:v>
                </c:pt>
                <c:pt idx="43">
                  <c:v>37.397290759538393</c:v>
                </c:pt>
                <c:pt idx="44">
                  <c:v>37.397290759538393</c:v>
                </c:pt>
                <c:pt idx="45">
                  <c:v>37.397290759538393</c:v>
                </c:pt>
                <c:pt idx="46">
                  <c:v>37.397290759538393</c:v>
                </c:pt>
                <c:pt idx="47">
                  <c:v>37.397290759538393</c:v>
                </c:pt>
                <c:pt idx="48">
                  <c:v>36.648502905115016</c:v>
                </c:pt>
                <c:pt idx="49">
                  <c:v>36.648502905115016</c:v>
                </c:pt>
                <c:pt idx="50">
                  <c:v>36.648502905115016</c:v>
                </c:pt>
                <c:pt idx="51">
                  <c:v>36.568731665745133</c:v>
                </c:pt>
                <c:pt idx="52">
                  <c:v>36.568731665745133</c:v>
                </c:pt>
                <c:pt idx="53">
                  <c:v>36.568731665745133</c:v>
                </c:pt>
                <c:pt idx="54">
                  <c:v>36.568731665745133</c:v>
                </c:pt>
                <c:pt idx="55">
                  <c:v>36.568731665745133</c:v>
                </c:pt>
                <c:pt idx="56">
                  <c:v>36.302622686476155</c:v>
                </c:pt>
                <c:pt idx="57">
                  <c:v>36.302622686476155</c:v>
                </c:pt>
                <c:pt idx="58">
                  <c:v>36.302622686476155</c:v>
                </c:pt>
                <c:pt idx="59">
                  <c:v>36.302622686476155</c:v>
                </c:pt>
                <c:pt idx="60">
                  <c:v>36.302622686476155</c:v>
                </c:pt>
                <c:pt idx="61">
                  <c:v>33.644742179684393</c:v>
                </c:pt>
                <c:pt idx="62">
                  <c:v>33.644742179684393</c:v>
                </c:pt>
                <c:pt idx="63">
                  <c:v>32.429395852498715</c:v>
                </c:pt>
                <c:pt idx="64">
                  <c:v>32.429395852498715</c:v>
                </c:pt>
                <c:pt idx="65">
                  <c:v>32.424126705793782</c:v>
                </c:pt>
                <c:pt idx="66">
                  <c:v>32.424126705793782</c:v>
                </c:pt>
                <c:pt idx="67">
                  <c:v>32.424126705793782</c:v>
                </c:pt>
                <c:pt idx="68">
                  <c:v>32.424126705793782</c:v>
                </c:pt>
                <c:pt idx="69">
                  <c:v>26.977308470927198</c:v>
                </c:pt>
                <c:pt idx="70">
                  <c:v>25.955685793384692</c:v>
                </c:pt>
                <c:pt idx="71">
                  <c:v>25.955685793384692</c:v>
                </c:pt>
                <c:pt idx="72">
                  <c:v>25.955685793384692</c:v>
                </c:pt>
                <c:pt idx="73">
                  <c:v>25.955685793384692</c:v>
                </c:pt>
                <c:pt idx="74">
                  <c:v>29.452015001932114</c:v>
                </c:pt>
                <c:pt idx="75">
                  <c:v>29.452015001932114</c:v>
                </c:pt>
                <c:pt idx="76">
                  <c:v>29.452015001932114</c:v>
                </c:pt>
                <c:pt idx="77">
                  <c:v>29.452015001932114</c:v>
                </c:pt>
                <c:pt idx="78">
                  <c:v>29.452015001932114</c:v>
                </c:pt>
                <c:pt idx="79">
                  <c:v>29.452015001932114</c:v>
                </c:pt>
                <c:pt idx="80">
                  <c:v>29.452015001932114</c:v>
                </c:pt>
                <c:pt idx="81">
                  <c:v>29.452015001932114</c:v>
                </c:pt>
                <c:pt idx="82">
                  <c:v>29.452015001932114</c:v>
                </c:pt>
                <c:pt idx="83">
                  <c:v>29.038000050415381</c:v>
                </c:pt>
                <c:pt idx="84">
                  <c:v>26.240805808443302</c:v>
                </c:pt>
                <c:pt idx="85">
                  <c:v>26.240805808443302</c:v>
                </c:pt>
                <c:pt idx="86">
                  <c:v>26.768784550679776</c:v>
                </c:pt>
                <c:pt idx="87">
                  <c:v>26.768784550679776</c:v>
                </c:pt>
                <c:pt idx="88">
                  <c:v>26.768784550679776</c:v>
                </c:pt>
                <c:pt idx="89">
                  <c:v>26.768784550679776</c:v>
                </c:pt>
                <c:pt idx="90">
                  <c:v>26.768784550679776</c:v>
                </c:pt>
                <c:pt idx="91">
                  <c:v>24.41440917018166</c:v>
                </c:pt>
                <c:pt idx="92">
                  <c:v>24.41440917018166</c:v>
                </c:pt>
                <c:pt idx="93">
                  <c:v>24.41440917018166</c:v>
                </c:pt>
                <c:pt idx="94">
                  <c:v>24.41440917018166</c:v>
                </c:pt>
                <c:pt idx="95">
                  <c:v>24.41440917018166</c:v>
                </c:pt>
                <c:pt idx="96">
                  <c:v>24.41440917018166</c:v>
                </c:pt>
                <c:pt idx="97">
                  <c:v>24.41440917018166</c:v>
                </c:pt>
                <c:pt idx="98">
                  <c:v>24.41440917018166</c:v>
                </c:pt>
                <c:pt idx="99">
                  <c:v>24.41440917018166</c:v>
                </c:pt>
                <c:pt idx="100">
                  <c:v>33.126118164427311</c:v>
                </c:pt>
                <c:pt idx="101">
                  <c:v>33.126118164427311</c:v>
                </c:pt>
                <c:pt idx="102">
                  <c:v>33.126118164427311</c:v>
                </c:pt>
                <c:pt idx="103">
                  <c:v>31.826664647775466</c:v>
                </c:pt>
                <c:pt idx="104">
                  <c:v>31.826664647775466</c:v>
                </c:pt>
                <c:pt idx="105">
                  <c:v>31.379174113035031</c:v>
                </c:pt>
                <c:pt idx="106">
                  <c:v>31.379174113035031</c:v>
                </c:pt>
                <c:pt idx="107">
                  <c:v>36.08753224862884</c:v>
                </c:pt>
                <c:pt idx="108">
                  <c:v>36.08753224862884</c:v>
                </c:pt>
                <c:pt idx="109">
                  <c:v>36.08753224862884</c:v>
                </c:pt>
                <c:pt idx="110">
                  <c:v>36.08753224862884</c:v>
                </c:pt>
                <c:pt idx="111">
                  <c:v>36.08753224862884</c:v>
                </c:pt>
                <c:pt idx="112">
                  <c:v>35.920643691707575</c:v>
                </c:pt>
                <c:pt idx="113">
                  <c:v>35.920643691707575</c:v>
                </c:pt>
                <c:pt idx="114">
                  <c:v>35.920643691707575</c:v>
                </c:pt>
                <c:pt idx="115">
                  <c:v>36.771798661921245</c:v>
                </c:pt>
                <c:pt idx="116">
                  <c:v>36.771798661921245</c:v>
                </c:pt>
                <c:pt idx="117">
                  <c:v>36.771798661921245</c:v>
                </c:pt>
                <c:pt idx="118">
                  <c:v>36.771798661921245</c:v>
                </c:pt>
                <c:pt idx="119">
                  <c:v>35.935017195570069</c:v>
                </c:pt>
                <c:pt idx="120">
                  <c:v>35.935017195570069</c:v>
                </c:pt>
                <c:pt idx="121">
                  <c:v>47.637553037859384</c:v>
                </c:pt>
                <c:pt idx="122">
                  <c:v>47.637553037859384</c:v>
                </c:pt>
                <c:pt idx="123">
                  <c:v>47.637553037859384</c:v>
                </c:pt>
                <c:pt idx="124">
                  <c:v>47.637553037859384</c:v>
                </c:pt>
                <c:pt idx="125">
                  <c:v>47.637553037859384</c:v>
                </c:pt>
                <c:pt idx="126">
                  <c:v>46.878169987793896</c:v>
                </c:pt>
                <c:pt idx="127">
                  <c:v>46.878169987793896</c:v>
                </c:pt>
                <c:pt idx="128">
                  <c:v>50.447123515342518</c:v>
                </c:pt>
                <c:pt idx="129">
                  <c:v>50.447123515342518</c:v>
                </c:pt>
                <c:pt idx="130">
                  <c:v>50.447123515342518</c:v>
                </c:pt>
                <c:pt idx="131">
                  <c:v>50.447123515342518</c:v>
                </c:pt>
                <c:pt idx="132">
                  <c:v>50.447123515342518</c:v>
                </c:pt>
                <c:pt idx="133">
                  <c:v>49.354714460899999</c:v>
                </c:pt>
                <c:pt idx="134">
                  <c:v>49.354714460899999</c:v>
                </c:pt>
                <c:pt idx="135">
                  <c:v>46.199462922590826</c:v>
                </c:pt>
                <c:pt idx="136">
                  <c:v>46.199462922590826</c:v>
                </c:pt>
                <c:pt idx="137">
                  <c:v>46.199462922590826</c:v>
                </c:pt>
                <c:pt idx="138">
                  <c:v>58.655128259623034</c:v>
                </c:pt>
                <c:pt idx="139">
                  <c:v>58.655128259623034</c:v>
                </c:pt>
                <c:pt idx="140">
                  <c:v>58.655128259623034</c:v>
                </c:pt>
                <c:pt idx="141">
                  <c:v>58.655128259623034</c:v>
                </c:pt>
                <c:pt idx="142">
                  <c:v>54.076820175801721</c:v>
                </c:pt>
                <c:pt idx="143">
                  <c:v>54.076820175801721</c:v>
                </c:pt>
                <c:pt idx="144">
                  <c:v>54.076820175801721</c:v>
                </c:pt>
                <c:pt idx="145">
                  <c:v>55.384507445457928</c:v>
                </c:pt>
                <c:pt idx="146">
                  <c:v>55.384507445457928</c:v>
                </c:pt>
                <c:pt idx="147">
                  <c:v>53.982914421944727</c:v>
                </c:pt>
                <c:pt idx="148">
                  <c:v>53.982914421944727</c:v>
                </c:pt>
                <c:pt idx="149">
                  <c:v>49.818689572318839</c:v>
                </c:pt>
                <c:pt idx="150">
                  <c:v>49.818689572318839</c:v>
                </c:pt>
                <c:pt idx="151">
                  <c:v>49.818689572318839</c:v>
                </c:pt>
                <c:pt idx="152">
                  <c:v>46.741695674002102</c:v>
                </c:pt>
                <c:pt idx="153">
                  <c:v>46.741695674002102</c:v>
                </c:pt>
                <c:pt idx="154">
                  <c:v>46.15161952572786</c:v>
                </c:pt>
                <c:pt idx="155">
                  <c:v>46.15161952572786</c:v>
                </c:pt>
                <c:pt idx="156">
                  <c:v>49.55120355902978</c:v>
                </c:pt>
                <c:pt idx="157">
                  <c:v>49.55120355902978</c:v>
                </c:pt>
                <c:pt idx="158">
                  <c:v>49.55120355902978</c:v>
                </c:pt>
                <c:pt idx="159">
                  <c:v>49.655539492055397</c:v>
                </c:pt>
                <c:pt idx="160">
                  <c:v>49.655539492055397</c:v>
                </c:pt>
                <c:pt idx="161">
                  <c:v>49.791336669283595</c:v>
                </c:pt>
                <c:pt idx="162">
                  <c:v>49.791336669283595</c:v>
                </c:pt>
                <c:pt idx="163">
                  <c:v>51.731856424515229</c:v>
                </c:pt>
                <c:pt idx="164">
                  <c:v>51.731856424515229</c:v>
                </c:pt>
                <c:pt idx="165">
                  <c:v>51.731856424515229</c:v>
                </c:pt>
                <c:pt idx="166">
                  <c:v>51.256091170577356</c:v>
                </c:pt>
                <c:pt idx="167">
                  <c:v>51.256091170577356</c:v>
                </c:pt>
                <c:pt idx="168">
                  <c:v>52.256842109336155</c:v>
                </c:pt>
                <c:pt idx="169">
                  <c:v>52.256842109336155</c:v>
                </c:pt>
                <c:pt idx="170">
                  <c:v>52.505544695764542</c:v>
                </c:pt>
                <c:pt idx="171">
                  <c:v>52.505544695764542</c:v>
                </c:pt>
                <c:pt idx="172">
                  <c:v>52.505544695764542</c:v>
                </c:pt>
                <c:pt idx="173">
                  <c:v>35.439210975439117</c:v>
                </c:pt>
                <c:pt idx="174">
                  <c:v>35.439210975439117</c:v>
                </c:pt>
                <c:pt idx="175">
                  <c:v>34.916194107853514</c:v>
                </c:pt>
                <c:pt idx="176">
                  <c:v>34.916194107853514</c:v>
                </c:pt>
                <c:pt idx="177">
                  <c:v>35.332758279374374</c:v>
                </c:pt>
                <c:pt idx="178">
                  <c:v>35.332758279374374</c:v>
                </c:pt>
                <c:pt idx="179">
                  <c:v>35.332758279374374</c:v>
                </c:pt>
                <c:pt idx="180">
                  <c:v>33.704398479959288</c:v>
                </c:pt>
                <c:pt idx="181">
                  <c:v>33.704398479959288</c:v>
                </c:pt>
                <c:pt idx="182">
                  <c:v>32.345624386202729</c:v>
                </c:pt>
                <c:pt idx="183">
                  <c:v>32.345624386202729</c:v>
                </c:pt>
                <c:pt idx="184">
                  <c:v>33.277916249359926</c:v>
                </c:pt>
                <c:pt idx="185">
                  <c:v>33.277916249359926</c:v>
                </c:pt>
                <c:pt idx="186">
                  <c:v>26.883840864258417</c:v>
                </c:pt>
                <c:pt idx="187">
                  <c:v>26.883840864258417</c:v>
                </c:pt>
                <c:pt idx="188">
                  <c:v>26.883840864258417</c:v>
                </c:pt>
                <c:pt idx="189">
                  <c:v>26.883840864258417</c:v>
                </c:pt>
                <c:pt idx="190">
                  <c:v>26.883840864258417</c:v>
                </c:pt>
                <c:pt idx="191">
                  <c:v>26.883840864258417</c:v>
                </c:pt>
                <c:pt idx="192">
                  <c:v>26.883840864258417</c:v>
                </c:pt>
                <c:pt idx="193">
                  <c:v>24.824702715710245</c:v>
                </c:pt>
                <c:pt idx="194">
                  <c:v>24.824702715710245</c:v>
                </c:pt>
                <c:pt idx="195">
                  <c:v>24.824702715710245</c:v>
                </c:pt>
                <c:pt idx="196">
                  <c:v>24.824702715710245</c:v>
                </c:pt>
                <c:pt idx="197">
                  <c:v>24.824702715710245</c:v>
                </c:pt>
                <c:pt idx="198">
                  <c:v>30.90097913378073</c:v>
                </c:pt>
                <c:pt idx="199">
                  <c:v>30.90097913378073</c:v>
                </c:pt>
                <c:pt idx="200">
                  <c:v>30.90097913378073</c:v>
                </c:pt>
                <c:pt idx="201">
                  <c:v>30.90097913378073</c:v>
                </c:pt>
                <c:pt idx="202">
                  <c:v>30.90097913378073</c:v>
                </c:pt>
                <c:pt idx="203">
                  <c:v>33.482161121743289</c:v>
                </c:pt>
                <c:pt idx="204">
                  <c:v>33.482161121743289</c:v>
                </c:pt>
                <c:pt idx="205">
                  <c:v>34.380886358105208</c:v>
                </c:pt>
                <c:pt idx="206">
                  <c:v>34.380886358105208</c:v>
                </c:pt>
                <c:pt idx="207">
                  <c:v>34.380886358105208</c:v>
                </c:pt>
                <c:pt idx="208">
                  <c:v>27.508872053794459</c:v>
                </c:pt>
                <c:pt idx="209">
                  <c:v>27.429635695407583</c:v>
                </c:pt>
                <c:pt idx="210">
                  <c:v>27.290356101566616</c:v>
                </c:pt>
                <c:pt idx="211">
                  <c:v>27.290356101566616</c:v>
                </c:pt>
                <c:pt idx="212">
                  <c:v>27.331695573285153</c:v>
                </c:pt>
                <c:pt idx="213">
                  <c:v>27.331695573285153</c:v>
                </c:pt>
                <c:pt idx="214">
                  <c:v>27.331695573285153</c:v>
                </c:pt>
                <c:pt idx="215">
                  <c:v>26.741699088136038</c:v>
                </c:pt>
                <c:pt idx="216">
                  <c:v>26.741699088136038</c:v>
                </c:pt>
                <c:pt idx="217">
                  <c:v>24.991705077095979</c:v>
                </c:pt>
                <c:pt idx="218">
                  <c:v>24.991705077095979</c:v>
                </c:pt>
                <c:pt idx="219">
                  <c:v>25.316440426236415</c:v>
                </c:pt>
                <c:pt idx="220">
                  <c:v>25.316440426236415</c:v>
                </c:pt>
                <c:pt idx="221">
                  <c:v>25.316440426236415</c:v>
                </c:pt>
                <c:pt idx="222">
                  <c:v>20.225050604577682</c:v>
                </c:pt>
                <c:pt idx="223">
                  <c:v>20.225050604577682</c:v>
                </c:pt>
                <c:pt idx="224">
                  <c:v>19.479227356453734</c:v>
                </c:pt>
                <c:pt idx="225">
                  <c:v>19.479227356453734</c:v>
                </c:pt>
                <c:pt idx="226">
                  <c:v>22.845250453183603</c:v>
                </c:pt>
                <c:pt idx="227">
                  <c:v>22.845250453183603</c:v>
                </c:pt>
                <c:pt idx="228">
                  <c:v>22.845250453183603</c:v>
                </c:pt>
                <c:pt idx="229">
                  <c:v>26.65796745340262</c:v>
                </c:pt>
                <c:pt idx="230">
                  <c:v>26.65796745340262</c:v>
                </c:pt>
                <c:pt idx="231">
                  <c:v>26.12823043219009</c:v>
                </c:pt>
                <c:pt idx="232">
                  <c:v>26.12823043219009</c:v>
                </c:pt>
                <c:pt idx="233">
                  <c:v>29.079316761241021</c:v>
                </c:pt>
                <c:pt idx="234">
                  <c:v>29.079316761241021</c:v>
                </c:pt>
                <c:pt idx="235">
                  <c:v>29.079316761241021</c:v>
                </c:pt>
                <c:pt idx="236">
                  <c:v>41.395309879029838</c:v>
                </c:pt>
                <c:pt idx="237">
                  <c:v>41.395309879029838</c:v>
                </c:pt>
                <c:pt idx="238">
                  <c:v>40.76912926440265</c:v>
                </c:pt>
                <c:pt idx="239">
                  <c:v>40.76912926440265</c:v>
                </c:pt>
                <c:pt idx="240">
                  <c:v>41.602263297667584</c:v>
                </c:pt>
                <c:pt idx="241">
                  <c:v>41.602263297667584</c:v>
                </c:pt>
                <c:pt idx="242">
                  <c:v>41.602263297667584</c:v>
                </c:pt>
                <c:pt idx="243">
                  <c:v>42.985254981463243</c:v>
                </c:pt>
                <c:pt idx="244">
                  <c:v>42.985254981463243</c:v>
                </c:pt>
                <c:pt idx="245">
                  <c:v>41.604334538920931</c:v>
                </c:pt>
                <c:pt idx="246">
                  <c:v>41.604334538920931</c:v>
                </c:pt>
                <c:pt idx="247">
                  <c:v>42.573038140485124</c:v>
                </c:pt>
                <c:pt idx="248">
                  <c:v>42.573038140485124</c:v>
                </c:pt>
                <c:pt idx="249">
                  <c:v>42.573038140485124</c:v>
                </c:pt>
                <c:pt idx="250">
                  <c:v>43.703878962578983</c:v>
                </c:pt>
                <c:pt idx="251">
                  <c:v>43.703878962578983</c:v>
                </c:pt>
                <c:pt idx="252">
                  <c:v>43.24888302340679</c:v>
                </c:pt>
                <c:pt idx="253">
                  <c:v>43.24888302340679</c:v>
                </c:pt>
                <c:pt idx="254">
                  <c:v>43.630617338576762</c:v>
                </c:pt>
                <c:pt idx="255">
                  <c:v>43.630617338576762</c:v>
                </c:pt>
                <c:pt idx="256">
                  <c:v>43.630617338576762</c:v>
                </c:pt>
                <c:pt idx="257">
                  <c:v>33.167725076637353</c:v>
                </c:pt>
                <c:pt idx="258">
                  <c:v>33.167725076637353</c:v>
                </c:pt>
                <c:pt idx="259">
                  <c:v>17.44553588616094</c:v>
                </c:pt>
                <c:pt idx="260">
                  <c:v>17.44553588616094</c:v>
                </c:pt>
                <c:pt idx="261">
                  <c:v>18.016834297797718</c:v>
                </c:pt>
                <c:pt idx="262">
                  <c:v>18.016834297797718</c:v>
                </c:pt>
                <c:pt idx="263">
                  <c:v>18.016834297797718</c:v>
                </c:pt>
                <c:pt idx="264">
                  <c:v>12.146174095907462</c:v>
                </c:pt>
                <c:pt idx="265">
                  <c:v>12.146174095907462</c:v>
                </c:pt>
                <c:pt idx="266">
                  <c:v>3.6297194213520965</c:v>
                </c:pt>
                <c:pt idx="267">
                  <c:v>3.6297194213520965</c:v>
                </c:pt>
                <c:pt idx="268">
                  <c:v>4.0104579474579589</c:v>
                </c:pt>
                <c:pt idx="269">
                  <c:v>4.0104579474579589</c:v>
                </c:pt>
                <c:pt idx="270">
                  <c:v>4.0104579474579589</c:v>
                </c:pt>
                <c:pt idx="271">
                  <c:v>4.2464827165444321</c:v>
                </c:pt>
                <c:pt idx="272">
                  <c:v>4.2464827165444321</c:v>
                </c:pt>
                <c:pt idx="273">
                  <c:v>3.1835319477298367</c:v>
                </c:pt>
                <c:pt idx="274">
                  <c:v>3.1835319477298367</c:v>
                </c:pt>
                <c:pt idx="275">
                  <c:v>3.5239950738599508</c:v>
                </c:pt>
                <c:pt idx="276">
                  <c:v>3.5239950738599508</c:v>
                </c:pt>
                <c:pt idx="277">
                  <c:v>3.5239950738599508</c:v>
                </c:pt>
                <c:pt idx="278">
                  <c:v>3.0649932175384289</c:v>
                </c:pt>
                <c:pt idx="279">
                  <c:v>3.0649932175384289</c:v>
                </c:pt>
                <c:pt idx="280">
                  <c:v>2.7023211501670965</c:v>
                </c:pt>
                <c:pt idx="281">
                  <c:v>2.7023211501670965</c:v>
                </c:pt>
                <c:pt idx="282">
                  <c:v>2.8059514955130029</c:v>
                </c:pt>
                <c:pt idx="283">
                  <c:v>2.8059514955130029</c:v>
                </c:pt>
                <c:pt idx="284">
                  <c:v>2.8059514955130029</c:v>
                </c:pt>
                <c:pt idx="285">
                  <c:v>2.6429664317230399</c:v>
                </c:pt>
                <c:pt idx="286">
                  <c:v>2.6429664317230399</c:v>
                </c:pt>
                <c:pt idx="287">
                  <c:v>2.5737164150933625</c:v>
                </c:pt>
                <c:pt idx="288">
                  <c:v>2.5737164150933625</c:v>
                </c:pt>
                <c:pt idx="289">
                  <c:v>2.6115734701991347</c:v>
                </c:pt>
                <c:pt idx="290">
                  <c:v>2.6115734701991347</c:v>
                </c:pt>
                <c:pt idx="291">
                  <c:v>2.6115734701991347</c:v>
                </c:pt>
                <c:pt idx="292">
                  <c:v>2.3238700937970704</c:v>
                </c:pt>
                <c:pt idx="293">
                  <c:v>2.3238700937970704</c:v>
                </c:pt>
                <c:pt idx="294">
                  <c:v>2.0823713299696145</c:v>
                </c:pt>
                <c:pt idx="295">
                  <c:v>2.0823713299696145</c:v>
                </c:pt>
                <c:pt idx="296">
                  <c:v>2.113013182028022</c:v>
                </c:pt>
                <c:pt idx="297">
                  <c:v>2.113013182028022</c:v>
                </c:pt>
                <c:pt idx="298">
                  <c:v>2.113013182028022</c:v>
                </c:pt>
                <c:pt idx="299">
                  <c:v>1.5170248918245888</c:v>
                </c:pt>
                <c:pt idx="300">
                  <c:v>1.5170248918245888</c:v>
                </c:pt>
                <c:pt idx="301">
                  <c:v>1.4818137905177324</c:v>
                </c:pt>
                <c:pt idx="302">
                  <c:v>1.4818137905177324</c:v>
                </c:pt>
                <c:pt idx="303">
                  <c:v>1.4818137905177324</c:v>
                </c:pt>
                <c:pt idx="304">
                  <c:v>1.4818137905177324</c:v>
                </c:pt>
                <c:pt idx="305">
                  <c:v>1.4818137905177324</c:v>
                </c:pt>
                <c:pt idx="306">
                  <c:v>2.2125465666530273</c:v>
                </c:pt>
                <c:pt idx="307">
                  <c:v>2.2125465666530273</c:v>
                </c:pt>
                <c:pt idx="308">
                  <c:v>1.8547737814771057</c:v>
                </c:pt>
                <c:pt idx="309">
                  <c:v>1.8547737814771057</c:v>
                </c:pt>
                <c:pt idx="310">
                  <c:v>1.9790767077938931</c:v>
                </c:pt>
                <c:pt idx="311">
                  <c:v>1.9790767077938931</c:v>
                </c:pt>
                <c:pt idx="312">
                  <c:v>1.9790767077938931</c:v>
                </c:pt>
                <c:pt idx="313">
                  <c:v>1.9795945181072292</c:v>
                </c:pt>
                <c:pt idx="314">
                  <c:v>1.9795945181072292</c:v>
                </c:pt>
                <c:pt idx="315">
                  <c:v>1.7105493836549361</c:v>
                </c:pt>
                <c:pt idx="316">
                  <c:v>1.7105493836549361</c:v>
                </c:pt>
                <c:pt idx="317">
                  <c:v>1.7911912271780084</c:v>
                </c:pt>
                <c:pt idx="318">
                  <c:v>1.7911912271780084</c:v>
                </c:pt>
                <c:pt idx="319">
                  <c:v>1.7911912271780084</c:v>
                </c:pt>
                <c:pt idx="320">
                  <c:v>2.0816714325131276</c:v>
                </c:pt>
                <c:pt idx="321">
                  <c:v>2.0816714325131276</c:v>
                </c:pt>
                <c:pt idx="322">
                  <c:v>1.981574715788998</c:v>
                </c:pt>
                <c:pt idx="323">
                  <c:v>1.981574715788998</c:v>
                </c:pt>
                <c:pt idx="324">
                  <c:v>2.6525885991939342</c:v>
                </c:pt>
                <c:pt idx="325">
                  <c:v>2.6525885991939342</c:v>
                </c:pt>
                <c:pt idx="326">
                  <c:v>2.6525885991939342</c:v>
                </c:pt>
                <c:pt idx="327">
                  <c:v>3.1942807793989796</c:v>
                </c:pt>
                <c:pt idx="328">
                  <c:v>3.1942807793989796</c:v>
                </c:pt>
                <c:pt idx="329">
                  <c:v>3.1184756256158597</c:v>
                </c:pt>
                <c:pt idx="330">
                  <c:v>3.1184756256158597</c:v>
                </c:pt>
                <c:pt idx="331">
                  <c:v>3.9991116423503512</c:v>
                </c:pt>
                <c:pt idx="332">
                  <c:v>3.9991116423503512</c:v>
                </c:pt>
                <c:pt idx="333">
                  <c:v>3.9991116423503512</c:v>
                </c:pt>
                <c:pt idx="334">
                  <c:v>5.0231868061021725</c:v>
                </c:pt>
                <c:pt idx="335">
                  <c:v>5.0231868061021725</c:v>
                </c:pt>
                <c:pt idx="336">
                  <c:v>4.7984286789981772</c:v>
                </c:pt>
                <c:pt idx="337">
                  <c:v>4.7984286789981772</c:v>
                </c:pt>
                <c:pt idx="338">
                  <c:v>7.2457254047356203</c:v>
                </c:pt>
                <c:pt idx="339">
                  <c:v>7.2457254047356203</c:v>
                </c:pt>
                <c:pt idx="340">
                  <c:v>7.2457254047356203</c:v>
                </c:pt>
                <c:pt idx="341">
                  <c:v>7.0425844356576022</c:v>
                </c:pt>
                <c:pt idx="342">
                  <c:v>7.0425844356576022</c:v>
                </c:pt>
                <c:pt idx="343">
                  <c:v>5.8566622527605121</c:v>
                </c:pt>
                <c:pt idx="344">
                  <c:v>5.8566622527605121</c:v>
                </c:pt>
                <c:pt idx="345">
                  <c:v>5.938191771106446</c:v>
                </c:pt>
                <c:pt idx="346">
                  <c:v>5.938191771106446</c:v>
                </c:pt>
                <c:pt idx="347">
                  <c:v>5.938191771106446</c:v>
                </c:pt>
                <c:pt idx="348">
                  <c:v>5.4479961110738406</c:v>
                </c:pt>
                <c:pt idx="349">
                  <c:v>5.4479961110738406</c:v>
                </c:pt>
                <c:pt idx="350">
                  <c:v>4.8382659317857177</c:v>
                </c:pt>
                <c:pt idx="351">
                  <c:v>4.8382659317857177</c:v>
                </c:pt>
                <c:pt idx="352">
                  <c:v>4.8576809734242108</c:v>
                </c:pt>
                <c:pt idx="353">
                  <c:v>4.8576809734242108</c:v>
                </c:pt>
                <c:pt idx="354">
                  <c:v>4.8576809734242108</c:v>
                </c:pt>
                <c:pt idx="355">
                  <c:v>4.1423117999922949</c:v>
                </c:pt>
                <c:pt idx="356">
                  <c:v>4.1423117999922949</c:v>
                </c:pt>
                <c:pt idx="357">
                  <c:v>3.6858705441213364</c:v>
                </c:pt>
                <c:pt idx="358">
                  <c:v>3.6858705441213364</c:v>
                </c:pt>
                <c:pt idx="359">
                  <c:v>4.5663813759449114</c:v>
                </c:pt>
                <c:pt idx="360">
                  <c:v>4.5663813759449114</c:v>
                </c:pt>
                <c:pt idx="361">
                  <c:v>4.5663813759449114</c:v>
                </c:pt>
                <c:pt idx="362">
                  <c:v>4.6100936707476379</c:v>
                </c:pt>
                <c:pt idx="363">
                  <c:v>4.6100936707476379</c:v>
                </c:pt>
                <c:pt idx="364">
                  <c:v>4.4523663732161651</c:v>
                </c:pt>
                <c:pt idx="365">
                  <c:v>4.4523663732161651</c:v>
                </c:pt>
                <c:pt idx="366">
                  <c:v>4.5881578602211457</c:v>
                </c:pt>
                <c:pt idx="367">
                  <c:v>4.5881578602211457</c:v>
                </c:pt>
                <c:pt idx="368">
                  <c:v>4.5881578602211457</c:v>
                </c:pt>
                <c:pt idx="369">
                  <c:v>5.0222251583774051</c:v>
                </c:pt>
                <c:pt idx="370">
                  <c:v>5.0222251583774051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15-4D91-A4FD-860DBAEDA8E4}"/>
            </c:ext>
          </c:extLst>
        </c:ser>
        <c:ser>
          <c:idx val="3"/>
          <c:order val="3"/>
          <c:tx>
            <c:strRef>
              <c:f>'Paso a paso'!$B$354</c:f>
              <c:strCache>
                <c:ptCount val="1"/>
                <c:pt idx="0">
                  <c:v>Paso 4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cat>
            <c:numRef>
              <c:f>'Paso a paso'!$DM$2:$GNT$2</c:f>
              <c:numCache>
                <c:formatCode>m/d/yyyy</c:formatCode>
                <c:ptCount val="5000"/>
                <c:pt idx="0">
                  <c:v>44002</c:v>
                </c:pt>
                <c:pt idx="1">
                  <c:v>44003</c:v>
                </c:pt>
                <c:pt idx="2">
                  <c:v>44004</c:v>
                </c:pt>
                <c:pt idx="3">
                  <c:v>44005</c:v>
                </c:pt>
                <c:pt idx="4">
                  <c:v>44006</c:v>
                </c:pt>
                <c:pt idx="5">
                  <c:v>44007</c:v>
                </c:pt>
                <c:pt idx="6">
                  <c:v>44008</c:v>
                </c:pt>
                <c:pt idx="7">
                  <c:v>44009</c:v>
                </c:pt>
                <c:pt idx="8">
                  <c:v>44010</c:v>
                </c:pt>
                <c:pt idx="9">
                  <c:v>44011</c:v>
                </c:pt>
                <c:pt idx="10">
                  <c:v>44012</c:v>
                </c:pt>
                <c:pt idx="11">
                  <c:v>44013</c:v>
                </c:pt>
                <c:pt idx="12">
                  <c:v>44014</c:v>
                </c:pt>
                <c:pt idx="13">
                  <c:v>44015</c:v>
                </c:pt>
                <c:pt idx="14">
                  <c:v>44016</c:v>
                </c:pt>
                <c:pt idx="15">
                  <c:v>44017</c:v>
                </c:pt>
                <c:pt idx="16">
                  <c:v>44018</c:v>
                </c:pt>
                <c:pt idx="17">
                  <c:v>44019</c:v>
                </c:pt>
                <c:pt idx="18">
                  <c:v>44020</c:v>
                </c:pt>
                <c:pt idx="19">
                  <c:v>44021</c:v>
                </c:pt>
                <c:pt idx="20">
                  <c:v>44022</c:v>
                </c:pt>
                <c:pt idx="21">
                  <c:v>44023</c:v>
                </c:pt>
                <c:pt idx="22">
                  <c:v>44024</c:v>
                </c:pt>
                <c:pt idx="23">
                  <c:v>44025</c:v>
                </c:pt>
                <c:pt idx="24">
                  <c:v>44026</c:v>
                </c:pt>
                <c:pt idx="25">
                  <c:v>44027</c:v>
                </c:pt>
                <c:pt idx="26">
                  <c:v>44028</c:v>
                </c:pt>
                <c:pt idx="27">
                  <c:v>44029</c:v>
                </c:pt>
                <c:pt idx="28">
                  <c:v>44030</c:v>
                </c:pt>
                <c:pt idx="29">
                  <c:v>44031</c:v>
                </c:pt>
                <c:pt idx="30">
                  <c:v>44032</c:v>
                </c:pt>
                <c:pt idx="31">
                  <c:v>44033</c:v>
                </c:pt>
                <c:pt idx="32">
                  <c:v>44034</c:v>
                </c:pt>
                <c:pt idx="33">
                  <c:v>44035</c:v>
                </c:pt>
                <c:pt idx="34">
                  <c:v>44036</c:v>
                </c:pt>
                <c:pt idx="35">
                  <c:v>44037</c:v>
                </c:pt>
                <c:pt idx="36">
                  <c:v>44038</c:v>
                </c:pt>
                <c:pt idx="37">
                  <c:v>44039</c:v>
                </c:pt>
                <c:pt idx="38">
                  <c:v>44040</c:v>
                </c:pt>
                <c:pt idx="39">
                  <c:v>44041</c:v>
                </c:pt>
                <c:pt idx="40">
                  <c:v>44042</c:v>
                </c:pt>
                <c:pt idx="41">
                  <c:v>44043</c:v>
                </c:pt>
                <c:pt idx="42">
                  <c:v>44044</c:v>
                </c:pt>
                <c:pt idx="43">
                  <c:v>44045</c:v>
                </c:pt>
                <c:pt idx="44">
                  <c:v>44046</c:v>
                </c:pt>
                <c:pt idx="45">
                  <c:v>44047</c:v>
                </c:pt>
                <c:pt idx="46">
                  <c:v>44048</c:v>
                </c:pt>
                <c:pt idx="47">
                  <c:v>44049</c:v>
                </c:pt>
                <c:pt idx="48">
                  <c:v>44050</c:v>
                </c:pt>
                <c:pt idx="49">
                  <c:v>44051</c:v>
                </c:pt>
                <c:pt idx="50">
                  <c:v>44052</c:v>
                </c:pt>
                <c:pt idx="51">
                  <c:v>44053</c:v>
                </c:pt>
                <c:pt idx="52">
                  <c:v>44054</c:v>
                </c:pt>
                <c:pt idx="53">
                  <c:v>44055</c:v>
                </c:pt>
                <c:pt idx="54">
                  <c:v>44056</c:v>
                </c:pt>
                <c:pt idx="55">
                  <c:v>44057</c:v>
                </c:pt>
                <c:pt idx="56">
                  <c:v>44058</c:v>
                </c:pt>
                <c:pt idx="57">
                  <c:v>44059</c:v>
                </c:pt>
                <c:pt idx="58">
                  <c:v>44060</c:v>
                </c:pt>
                <c:pt idx="59">
                  <c:v>44061</c:v>
                </c:pt>
                <c:pt idx="60">
                  <c:v>44062</c:v>
                </c:pt>
                <c:pt idx="61">
                  <c:v>44063</c:v>
                </c:pt>
                <c:pt idx="62">
                  <c:v>44064</c:v>
                </c:pt>
                <c:pt idx="63">
                  <c:v>44065</c:v>
                </c:pt>
                <c:pt idx="64">
                  <c:v>44066</c:v>
                </c:pt>
                <c:pt idx="65">
                  <c:v>44067</c:v>
                </c:pt>
                <c:pt idx="66">
                  <c:v>44068</c:v>
                </c:pt>
                <c:pt idx="67">
                  <c:v>44069</c:v>
                </c:pt>
                <c:pt idx="68">
                  <c:v>44070</c:v>
                </c:pt>
                <c:pt idx="69">
                  <c:v>44071</c:v>
                </c:pt>
                <c:pt idx="70">
                  <c:v>44072</c:v>
                </c:pt>
                <c:pt idx="71">
                  <c:v>44073</c:v>
                </c:pt>
                <c:pt idx="72">
                  <c:v>44074</c:v>
                </c:pt>
                <c:pt idx="73">
                  <c:v>44075</c:v>
                </c:pt>
                <c:pt idx="74">
                  <c:v>44076</c:v>
                </c:pt>
                <c:pt idx="75">
                  <c:v>44077</c:v>
                </c:pt>
                <c:pt idx="76">
                  <c:v>44078</c:v>
                </c:pt>
                <c:pt idx="77">
                  <c:v>44079</c:v>
                </c:pt>
                <c:pt idx="78">
                  <c:v>44080</c:v>
                </c:pt>
                <c:pt idx="79">
                  <c:v>44081</c:v>
                </c:pt>
                <c:pt idx="80">
                  <c:v>44082</c:v>
                </c:pt>
                <c:pt idx="81">
                  <c:v>44083</c:v>
                </c:pt>
                <c:pt idx="82">
                  <c:v>44084</c:v>
                </c:pt>
                <c:pt idx="83">
                  <c:v>44085</c:v>
                </c:pt>
                <c:pt idx="84">
                  <c:v>44086</c:v>
                </c:pt>
                <c:pt idx="85">
                  <c:v>44087</c:v>
                </c:pt>
                <c:pt idx="86">
                  <c:v>44088</c:v>
                </c:pt>
                <c:pt idx="87">
                  <c:v>44089</c:v>
                </c:pt>
                <c:pt idx="88">
                  <c:v>44090</c:v>
                </c:pt>
                <c:pt idx="89">
                  <c:v>44091</c:v>
                </c:pt>
                <c:pt idx="90">
                  <c:v>44092</c:v>
                </c:pt>
                <c:pt idx="91">
                  <c:v>44093</c:v>
                </c:pt>
                <c:pt idx="92">
                  <c:v>44094</c:v>
                </c:pt>
                <c:pt idx="93">
                  <c:v>44095</c:v>
                </c:pt>
                <c:pt idx="94">
                  <c:v>44096</c:v>
                </c:pt>
                <c:pt idx="95">
                  <c:v>44097</c:v>
                </c:pt>
                <c:pt idx="96">
                  <c:v>44098</c:v>
                </c:pt>
                <c:pt idx="97">
                  <c:v>44099</c:v>
                </c:pt>
                <c:pt idx="98">
                  <c:v>44100</c:v>
                </c:pt>
                <c:pt idx="99">
                  <c:v>44101</c:v>
                </c:pt>
                <c:pt idx="100">
                  <c:v>44102</c:v>
                </c:pt>
                <c:pt idx="101">
                  <c:v>44103</c:v>
                </c:pt>
                <c:pt idx="102">
                  <c:v>44104</c:v>
                </c:pt>
                <c:pt idx="103">
                  <c:v>44105</c:v>
                </c:pt>
                <c:pt idx="104">
                  <c:v>44106</c:v>
                </c:pt>
                <c:pt idx="105">
                  <c:v>44107</c:v>
                </c:pt>
                <c:pt idx="106">
                  <c:v>44108</c:v>
                </c:pt>
                <c:pt idx="107">
                  <c:v>44109</c:v>
                </c:pt>
                <c:pt idx="108">
                  <c:v>44110</c:v>
                </c:pt>
                <c:pt idx="109">
                  <c:v>44111</c:v>
                </c:pt>
                <c:pt idx="110">
                  <c:v>44112</c:v>
                </c:pt>
                <c:pt idx="111">
                  <c:v>44113</c:v>
                </c:pt>
                <c:pt idx="112">
                  <c:v>44114</c:v>
                </c:pt>
                <c:pt idx="113">
                  <c:v>44115</c:v>
                </c:pt>
                <c:pt idx="114">
                  <c:v>44116</c:v>
                </c:pt>
                <c:pt idx="115">
                  <c:v>44117</c:v>
                </c:pt>
                <c:pt idx="116">
                  <c:v>44118</c:v>
                </c:pt>
                <c:pt idx="117">
                  <c:v>44119</c:v>
                </c:pt>
                <c:pt idx="118">
                  <c:v>44120</c:v>
                </c:pt>
                <c:pt idx="119">
                  <c:v>44121</c:v>
                </c:pt>
                <c:pt idx="120">
                  <c:v>44122</c:v>
                </c:pt>
                <c:pt idx="121">
                  <c:v>44123</c:v>
                </c:pt>
                <c:pt idx="122">
                  <c:v>44124</c:v>
                </c:pt>
                <c:pt idx="123">
                  <c:v>44125</c:v>
                </c:pt>
                <c:pt idx="124">
                  <c:v>44126</c:v>
                </c:pt>
                <c:pt idx="125">
                  <c:v>44127</c:v>
                </c:pt>
                <c:pt idx="126">
                  <c:v>44128</c:v>
                </c:pt>
                <c:pt idx="127">
                  <c:v>44129</c:v>
                </c:pt>
                <c:pt idx="128">
                  <c:v>44130</c:v>
                </c:pt>
                <c:pt idx="129">
                  <c:v>44131</c:v>
                </c:pt>
                <c:pt idx="130">
                  <c:v>44132</c:v>
                </c:pt>
                <c:pt idx="131">
                  <c:v>44133</c:v>
                </c:pt>
                <c:pt idx="132">
                  <c:v>44134</c:v>
                </c:pt>
                <c:pt idx="133">
                  <c:v>44135</c:v>
                </c:pt>
                <c:pt idx="134">
                  <c:v>44136</c:v>
                </c:pt>
                <c:pt idx="135">
                  <c:v>44137</c:v>
                </c:pt>
                <c:pt idx="136">
                  <c:v>44138</c:v>
                </c:pt>
                <c:pt idx="137">
                  <c:v>44139</c:v>
                </c:pt>
                <c:pt idx="138">
                  <c:v>44140</c:v>
                </c:pt>
                <c:pt idx="139">
                  <c:v>44141</c:v>
                </c:pt>
                <c:pt idx="140">
                  <c:v>44142</c:v>
                </c:pt>
                <c:pt idx="141">
                  <c:v>44143</c:v>
                </c:pt>
                <c:pt idx="142">
                  <c:v>44144</c:v>
                </c:pt>
                <c:pt idx="143">
                  <c:v>44145</c:v>
                </c:pt>
                <c:pt idx="144">
                  <c:v>44146</c:v>
                </c:pt>
                <c:pt idx="145">
                  <c:v>44147</c:v>
                </c:pt>
                <c:pt idx="146">
                  <c:v>44148</c:v>
                </c:pt>
                <c:pt idx="147">
                  <c:v>44149</c:v>
                </c:pt>
                <c:pt idx="148">
                  <c:v>44150</c:v>
                </c:pt>
                <c:pt idx="149">
                  <c:v>44151</c:v>
                </c:pt>
                <c:pt idx="150">
                  <c:v>44152</c:v>
                </c:pt>
                <c:pt idx="151">
                  <c:v>44153</c:v>
                </c:pt>
                <c:pt idx="152">
                  <c:v>44154</c:v>
                </c:pt>
                <c:pt idx="153">
                  <c:v>44155</c:v>
                </c:pt>
                <c:pt idx="154">
                  <c:v>44156</c:v>
                </c:pt>
                <c:pt idx="155">
                  <c:v>44157</c:v>
                </c:pt>
                <c:pt idx="156">
                  <c:v>44158</c:v>
                </c:pt>
                <c:pt idx="157">
                  <c:v>44159</c:v>
                </c:pt>
                <c:pt idx="158">
                  <c:v>44160</c:v>
                </c:pt>
                <c:pt idx="159">
                  <c:v>44161</c:v>
                </c:pt>
                <c:pt idx="160">
                  <c:v>44162</c:v>
                </c:pt>
                <c:pt idx="161">
                  <c:v>44163</c:v>
                </c:pt>
                <c:pt idx="162">
                  <c:v>44164</c:v>
                </c:pt>
                <c:pt idx="163">
                  <c:v>44165</c:v>
                </c:pt>
                <c:pt idx="164">
                  <c:v>44166</c:v>
                </c:pt>
                <c:pt idx="165">
                  <c:v>44167</c:v>
                </c:pt>
                <c:pt idx="166">
                  <c:v>44168</c:v>
                </c:pt>
                <c:pt idx="167">
                  <c:v>44169</c:v>
                </c:pt>
                <c:pt idx="168">
                  <c:v>44170</c:v>
                </c:pt>
                <c:pt idx="169">
                  <c:v>44171</c:v>
                </c:pt>
                <c:pt idx="170">
                  <c:v>44172</c:v>
                </c:pt>
                <c:pt idx="171">
                  <c:v>44173</c:v>
                </c:pt>
                <c:pt idx="172">
                  <c:v>44174</c:v>
                </c:pt>
                <c:pt idx="173">
                  <c:v>44175</c:v>
                </c:pt>
                <c:pt idx="174">
                  <c:v>44176</c:v>
                </c:pt>
                <c:pt idx="175">
                  <c:v>44177</c:v>
                </c:pt>
                <c:pt idx="176">
                  <c:v>44178</c:v>
                </c:pt>
                <c:pt idx="177">
                  <c:v>44179</c:v>
                </c:pt>
                <c:pt idx="178">
                  <c:v>44180</c:v>
                </c:pt>
                <c:pt idx="179">
                  <c:v>44181</c:v>
                </c:pt>
                <c:pt idx="180">
                  <c:v>44182</c:v>
                </c:pt>
                <c:pt idx="181">
                  <c:v>44183</c:v>
                </c:pt>
                <c:pt idx="182">
                  <c:v>44184</c:v>
                </c:pt>
                <c:pt idx="183">
                  <c:v>44185</c:v>
                </c:pt>
                <c:pt idx="184">
                  <c:v>44186</c:v>
                </c:pt>
                <c:pt idx="185">
                  <c:v>44187</c:v>
                </c:pt>
                <c:pt idx="186">
                  <c:v>44188</c:v>
                </c:pt>
                <c:pt idx="187">
                  <c:v>44189</c:v>
                </c:pt>
                <c:pt idx="188">
                  <c:v>44190</c:v>
                </c:pt>
                <c:pt idx="189">
                  <c:v>44191</c:v>
                </c:pt>
                <c:pt idx="190">
                  <c:v>44192</c:v>
                </c:pt>
                <c:pt idx="191">
                  <c:v>44193</c:v>
                </c:pt>
                <c:pt idx="192">
                  <c:v>44194</c:v>
                </c:pt>
                <c:pt idx="193">
                  <c:v>44195</c:v>
                </c:pt>
                <c:pt idx="194">
                  <c:v>44196</c:v>
                </c:pt>
                <c:pt idx="195">
                  <c:v>44197</c:v>
                </c:pt>
                <c:pt idx="196">
                  <c:v>44198</c:v>
                </c:pt>
                <c:pt idx="197">
                  <c:v>44199</c:v>
                </c:pt>
                <c:pt idx="198">
                  <c:v>44200</c:v>
                </c:pt>
                <c:pt idx="199">
                  <c:v>44201</c:v>
                </c:pt>
                <c:pt idx="200">
                  <c:v>44202</c:v>
                </c:pt>
                <c:pt idx="201">
                  <c:v>44203</c:v>
                </c:pt>
                <c:pt idx="202">
                  <c:v>44204</c:v>
                </c:pt>
                <c:pt idx="203">
                  <c:v>44205</c:v>
                </c:pt>
                <c:pt idx="204">
                  <c:v>44206</c:v>
                </c:pt>
                <c:pt idx="205">
                  <c:v>44207</c:v>
                </c:pt>
                <c:pt idx="206">
                  <c:v>44208</c:v>
                </c:pt>
                <c:pt idx="207">
                  <c:v>44209</c:v>
                </c:pt>
                <c:pt idx="208">
                  <c:v>44210</c:v>
                </c:pt>
                <c:pt idx="209">
                  <c:v>44211</c:v>
                </c:pt>
                <c:pt idx="210">
                  <c:v>44212</c:v>
                </c:pt>
                <c:pt idx="211">
                  <c:v>44213</c:v>
                </c:pt>
                <c:pt idx="212">
                  <c:v>44214</c:v>
                </c:pt>
                <c:pt idx="213">
                  <c:v>44215</c:v>
                </c:pt>
                <c:pt idx="214">
                  <c:v>44216</c:v>
                </c:pt>
                <c:pt idx="215">
                  <c:v>44217</c:v>
                </c:pt>
                <c:pt idx="216">
                  <c:v>44218</c:v>
                </c:pt>
                <c:pt idx="217">
                  <c:v>44219</c:v>
                </c:pt>
                <c:pt idx="218">
                  <c:v>44220</c:v>
                </c:pt>
                <c:pt idx="219">
                  <c:v>44221</c:v>
                </c:pt>
                <c:pt idx="220">
                  <c:v>44222</c:v>
                </c:pt>
                <c:pt idx="221">
                  <c:v>44223</c:v>
                </c:pt>
                <c:pt idx="222">
                  <c:v>44224</c:v>
                </c:pt>
                <c:pt idx="223">
                  <c:v>44225</c:v>
                </c:pt>
                <c:pt idx="224">
                  <c:v>44226</c:v>
                </c:pt>
                <c:pt idx="225">
                  <c:v>44227</c:v>
                </c:pt>
                <c:pt idx="226">
                  <c:v>44228</c:v>
                </c:pt>
                <c:pt idx="227">
                  <c:v>44229</c:v>
                </c:pt>
                <c:pt idx="228">
                  <c:v>44230</c:v>
                </c:pt>
                <c:pt idx="229">
                  <c:v>44231</c:v>
                </c:pt>
                <c:pt idx="230">
                  <c:v>44232</c:v>
                </c:pt>
                <c:pt idx="231">
                  <c:v>44233</c:v>
                </c:pt>
                <c:pt idx="232">
                  <c:v>44234</c:v>
                </c:pt>
                <c:pt idx="233">
                  <c:v>44235</c:v>
                </c:pt>
                <c:pt idx="234">
                  <c:v>44236</c:v>
                </c:pt>
                <c:pt idx="235">
                  <c:v>44237</c:v>
                </c:pt>
                <c:pt idx="236">
                  <c:v>44238</c:v>
                </c:pt>
                <c:pt idx="237">
                  <c:v>44239</c:v>
                </c:pt>
                <c:pt idx="238">
                  <c:v>44240</c:v>
                </c:pt>
                <c:pt idx="239">
                  <c:v>44241</c:v>
                </c:pt>
                <c:pt idx="240">
                  <c:v>44242</c:v>
                </c:pt>
                <c:pt idx="241">
                  <c:v>44243</c:v>
                </c:pt>
                <c:pt idx="242">
                  <c:v>44244</c:v>
                </c:pt>
                <c:pt idx="243">
                  <c:v>44245</c:v>
                </c:pt>
                <c:pt idx="244">
                  <c:v>44246</c:v>
                </c:pt>
                <c:pt idx="245">
                  <c:v>44247</c:v>
                </c:pt>
                <c:pt idx="246">
                  <c:v>44248</c:v>
                </c:pt>
                <c:pt idx="247">
                  <c:v>44249</c:v>
                </c:pt>
                <c:pt idx="248">
                  <c:v>44250</c:v>
                </c:pt>
                <c:pt idx="249">
                  <c:v>44251</c:v>
                </c:pt>
                <c:pt idx="250">
                  <c:v>44252</c:v>
                </c:pt>
                <c:pt idx="251">
                  <c:v>44253</c:v>
                </c:pt>
                <c:pt idx="252">
                  <c:v>44254</c:v>
                </c:pt>
                <c:pt idx="253">
                  <c:v>44255</c:v>
                </c:pt>
                <c:pt idx="254">
                  <c:v>44256</c:v>
                </c:pt>
                <c:pt idx="255">
                  <c:v>44257</c:v>
                </c:pt>
                <c:pt idx="256">
                  <c:v>44258</c:v>
                </c:pt>
                <c:pt idx="257">
                  <c:v>44259</c:v>
                </c:pt>
                <c:pt idx="258">
                  <c:v>44260</c:v>
                </c:pt>
                <c:pt idx="259">
                  <c:v>44261</c:v>
                </c:pt>
                <c:pt idx="260">
                  <c:v>44262</c:v>
                </c:pt>
                <c:pt idx="261">
                  <c:v>44263</c:v>
                </c:pt>
                <c:pt idx="262">
                  <c:v>44264</c:v>
                </c:pt>
                <c:pt idx="263">
                  <c:v>44265</c:v>
                </c:pt>
                <c:pt idx="264">
                  <c:v>44266</c:v>
                </c:pt>
                <c:pt idx="265">
                  <c:v>44267</c:v>
                </c:pt>
                <c:pt idx="266">
                  <c:v>44268</c:v>
                </c:pt>
                <c:pt idx="267">
                  <c:v>44269</c:v>
                </c:pt>
                <c:pt idx="268">
                  <c:v>44270</c:v>
                </c:pt>
                <c:pt idx="269">
                  <c:v>44271</c:v>
                </c:pt>
                <c:pt idx="270">
                  <c:v>44272</c:v>
                </c:pt>
                <c:pt idx="271">
                  <c:v>44273</c:v>
                </c:pt>
                <c:pt idx="272">
                  <c:v>44274</c:v>
                </c:pt>
                <c:pt idx="273">
                  <c:v>44275</c:v>
                </c:pt>
                <c:pt idx="274">
                  <c:v>44276</c:v>
                </c:pt>
                <c:pt idx="275">
                  <c:v>44277</c:v>
                </c:pt>
                <c:pt idx="276">
                  <c:v>44278</c:v>
                </c:pt>
                <c:pt idx="277">
                  <c:v>44279</c:v>
                </c:pt>
                <c:pt idx="278">
                  <c:v>44280</c:v>
                </c:pt>
                <c:pt idx="279">
                  <c:v>44281</c:v>
                </c:pt>
                <c:pt idx="280">
                  <c:v>44282</c:v>
                </c:pt>
                <c:pt idx="281">
                  <c:v>44283</c:v>
                </c:pt>
                <c:pt idx="282">
                  <c:v>44284</c:v>
                </c:pt>
                <c:pt idx="283">
                  <c:v>44285</c:v>
                </c:pt>
                <c:pt idx="284">
                  <c:v>44286</c:v>
                </c:pt>
                <c:pt idx="285">
                  <c:v>44287</c:v>
                </c:pt>
                <c:pt idx="286">
                  <c:v>44288</c:v>
                </c:pt>
                <c:pt idx="287">
                  <c:v>44289</c:v>
                </c:pt>
                <c:pt idx="288">
                  <c:v>44290</c:v>
                </c:pt>
                <c:pt idx="289">
                  <c:v>44291</c:v>
                </c:pt>
                <c:pt idx="290">
                  <c:v>44292</c:v>
                </c:pt>
                <c:pt idx="291">
                  <c:v>44293</c:v>
                </c:pt>
                <c:pt idx="292">
                  <c:v>44294</c:v>
                </c:pt>
                <c:pt idx="293">
                  <c:v>44295</c:v>
                </c:pt>
                <c:pt idx="294">
                  <c:v>44296</c:v>
                </c:pt>
                <c:pt idx="295">
                  <c:v>44297</c:v>
                </c:pt>
                <c:pt idx="296">
                  <c:v>44298</c:v>
                </c:pt>
                <c:pt idx="297">
                  <c:v>44299</c:v>
                </c:pt>
                <c:pt idx="298">
                  <c:v>44300</c:v>
                </c:pt>
                <c:pt idx="299">
                  <c:v>44301</c:v>
                </c:pt>
                <c:pt idx="300">
                  <c:v>44302</c:v>
                </c:pt>
                <c:pt idx="301">
                  <c:v>44303</c:v>
                </c:pt>
                <c:pt idx="302">
                  <c:v>44304</c:v>
                </c:pt>
                <c:pt idx="303">
                  <c:v>44305</c:v>
                </c:pt>
                <c:pt idx="304">
                  <c:v>44306</c:v>
                </c:pt>
                <c:pt idx="305">
                  <c:v>44307</c:v>
                </c:pt>
                <c:pt idx="306">
                  <c:v>44308</c:v>
                </c:pt>
                <c:pt idx="307">
                  <c:v>44309</c:v>
                </c:pt>
                <c:pt idx="308">
                  <c:v>44310</c:v>
                </c:pt>
                <c:pt idx="309">
                  <c:v>44311</c:v>
                </c:pt>
                <c:pt idx="310">
                  <c:v>44312</c:v>
                </c:pt>
                <c:pt idx="311">
                  <c:v>44313</c:v>
                </c:pt>
                <c:pt idx="312">
                  <c:v>44314</c:v>
                </c:pt>
                <c:pt idx="313">
                  <c:v>44315</c:v>
                </c:pt>
                <c:pt idx="314">
                  <c:v>44316</c:v>
                </c:pt>
                <c:pt idx="315">
                  <c:v>44317</c:v>
                </c:pt>
                <c:pt idx="316">
                  <c:v>44318</c:v>
                </c:pt>
                <c:pt idx="317">
                  <c:v>44319</c:v>
                </c:pt>
                <c:pt idx="318">
                  <c:v>44320</c:v>
                </c:pt>
                <c:pt idx="319">
                  <c:v>44321</c:v>
                </c:pt>
                <c:pt idx="320">
                  <c:v>44322</c:v>
                </c:pt>
                <c:pt idx="321">
                  <c:v>44323</c:v>
                </c:pt>
                <c:pt idx="322">
                  <c:v>44324</c:v>
                </c:pt>
                <c:pt idx="323">
                  <c:v>44325</c:v>
                </c:pt>
                <c:pt idx="324">
                  <c:v>44326</c:v>
                </c:pt>
                <c:pt idx="325">
                  <c:v>44327</c:v>
                </c:pt>
                <c:pt idx="326">
                  <c:v>44328</c:v>
                </c:pt>
                <c:pt idx="327">
                  <c:v>44329</c:v>
                </c:pt>
                <c:pt idx="328">
                  <c:v>44330</c:v>
                </c:pt>
                <c:pt idx="329">
                  <c:v>44331</c:v>
                </c:pt>
                <c:pt idx="330">
                  <c:v>44332</c:v>
                </c:pt>
                <c:pt idx="331">
                  <c:v>44333</c:v>
                </c:pt>
                <c:pt idx="332">
                  <c:v>44334</c:v>
                </c:pt>
                <c:pt idx="333">
                  <c:v>44335</c:v>
                </c:pt>
                <c:pt idx="334">
                  <c:v>44336</c:v>
                </c:pt>
                <c:pt idx="335">
                  <c:v>44337</c:v>
                </c:pt>
                <c:pt idx="336">
                  <c:v>44338</c:v>
                </c:pt>
                <c:pt idx="337">
                  <c:v>44339</c:v>
                </c:pt>
                <c:pt idx="338">
                  <c:v>44340</c:v>
                </c:pt>
                <c:pt idx="339">
                  <c:v>44341</c:v>
                </c:pt>
                <c:pt idx="340">
                  <c:v>44342</c:v>
                </c:pt>
                <c:pt idx="341">
                  <c:v>44343</c:v>
                </c:pt>
                <c:pt idx="342">
                  <c:v>44344</c:v>
                </c:pt>
                <c:pt idx="343">
                  <c:v>44345</c:v>
                </c:pt>
                <c:pt idx="344">
                  <c:v>44346</c:v>
                </c:pt>
                <c:pt idx="345">
                  <c:v>44347</c:v>
                </c:pt>
                <c:pt idx="346">
                  <c:v>44348</c:v>
                </c:pt>
                <c:pt idx="347">
                  <c:v>44349</c:v>
                </c:pt>
                <c:pt idx="348">
                  <c:v>44350</c:v>
                </c:pt>
                <c:pt idx="349">
                  <c:v>44351</c:v>
                </c:pt>
                <c:pt idx="350">
                  <c:v>44352</c:v>
                </c:pt>
                <c:pt idx="351">
                  <c:v>44353</c:v>
                </c:pt>
                <c:pt idx="352">
                  <c:v>44354</c:v>
                </c:pt>
                <c:pt idx="353">
                  <c:v>44355</c:v>
                </c:pt>
                <c:pt idx="354">
                  <c:v>44356</c:v>
                </c:pt>
                <c:pt idx="355">
                  <c:v>44357</c:v>
                </c:pt>
                <c:pt idx="356">
                  <c:v>44358</c:v>
                </c:pt>
                <c:pt idx="357">
                  <c:v>44359</c:v>
                </c:pt>
                <c:pt idx="358">
                  <c:v>44360</c:v>
                </c:pt>
                <c:pt idx="359">
                  <c:v>44361</c:v>
                </c:pt>
                <c:pt idx="360">
                  <c:v>44362</c:v>
                </c:pt>
                <c:pt idx="361">
                  <c:v>44363</c:v>
                </c:pt>
                <c:pt idx="362">
                  <c:v>44364</c:v>
                </c:pt>
                <c:pt idx="363">
                  <c:v>44365</c:v>
                </c:pt>
                <c:pt idx="364">
                  <c:v>44366</c:v>
                </c:pt>
                <c:pt idx="365">
                  <c:v>44367</c:v>
                </c:pt>
                <c:pt idx="366">
                  <c:v>44368</c:v>
                </c:pt>
                <c:pt idx="367">
                  <c:v>44369</c:v>
                </c:pt>
                <c:pt idx="368">
                  <c:v>44370</c:v>
                </c:pt>
                <c:pt idx="369">
                  <c:v>44371</c:v>
                </c:pt>
                <c:pt idx="370">
                  <c:v>44372</c:v>
                </c:pt>
              </c:numCache>
            </c:numRef>
          </c:cat>
          <c:val>
            <c:numRef>
              <c:f>'Paso a paso'!$DM$354:$GNT$354</c:f>
              <c:numCache>
                <c:formatCode>_ * #,##0.0_ ;_ * \-#,##0.0_ ;_ * "-"_ ;_ @_ </c:formatCode>
                <c:ptCount val="50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2.7768004819391461</c:v>
                </c:pt>
                <c:pt idx="24">
                  <c:v>2.7768004819391461</c:v>
                </c:pt>
                <c:pt idx="25">
                  <c:v>2.7768004819391461</c:v>
                </c:pt>
                <c:pt idx="26">
                  <c:v>2.7768004819391461</c:v>
                </c:pt>
                <c:pt idx="27">
                  <c:v>2.7768004819391461</c:v>
                </c:pt>
                <c:pt idx="28">
                  <c:v>2.7768004819391461</c:v>
                </c:pt>
                <c:pt idx="29">
                  <c:v>2.7768004819391461</c:v>
                </c:pt>
                <c:pt idx="30">
                  <c:v>2.7768004819391461</c:v>
                </c:pt>
                <c:pt idx="31">
                  <c:v>2.7768004819391461</c:v>
                </c:pt>
                <c:pt idx="32">
                  <c:v>2.7768004819391461</c:v>
                </c:pt>
                <c:pt idx="33">
                  <c:v>2.7768004819391461</c:v>
                </c:pt>
                <c:pt idx="34">
                  <c:v>2.7768004819391461</c:v>
                </c:pt>
                <c:pt idx="35">
                  <c:v>2.7768004819391461</c:v>
                </c:pt>
                <c:pt idx="36">
                  <c:v>2.7768004819391461</c:v>
                </c:pt>
                <c:pt idx="37">
                  <c:v>2.7768004819391461</c:v>
                </c:pt>
                <c:pt idx="38">
                  <c:v>2.7768004819391461</c:v>
                </c:pt>
                <c:pt idx="39">
                  <c:v>2.7768004819391461</c:v>
                </c:pt>
                <c:pt idx="40">
                  <c:v>2.7768004819391461</c:v>
                </c:pt>
                <c:pt idx="41">
                  <c:v>2.7768004819391461</c:v>
                </c:pt>
                <c:pt idx="42">
                  <c:v>2.7768004819391461</c:v>
                </c:pt>
                <c:pt idx="43">
                  <c:v>2.7768004819391461</c:v>
                </c:pt>
                <c:pt idx="44">
                  <c:v>2.7768004819391461</c:v>
                </c:pt>
                <c:pt idx="45">
                  <c:v>2.7768004819391461</c:v>
                </c:pt>
                <c:pt idx="46">
                  <c:v>2.7768004819391461</c:v>
                </c:pt>
                <c:pt idx="47">
                  <c:v>2.7768004819391461</c:v>
                </c:pt>
                <c:pt idx="48">
                  <c:v>2.7768004819391461</c:v>
                </c:pt>
                <c:pt idx="49">
                  <c:v>2.7768004819391461</c:v>
                </c:pt>
                <c:pt idx="50">
                  <c:v>2.7768004819391461</c:v>
                </c:pt>
                <c:pt idx="51">
                  <c:v>2.7768004819391461</c:v>
                </c:pt>
                <c:pt idx="52">
                  <c:v>2.7768004819391461</c:v>
                </c:pt>
                <c:pt idx="53">
                  <c:v>2.7768004819391461</c:v>
                </c:pt>
                <c:pt idx="54">
                  <c:v>2.7768004819391461</c:v>
                </c:pt>
                <c:pt idx="55">
                  <c:v>2.7768004819391461</c:v>
                </c:pt>
                <c:pt idx="56">
                  <c:v>2.7768004819391461</c:v>
                </c:pt>
                <c:pt idx="57">
                  <c:v>2.7768004819391461</c:v>
                </c:pt>
                <c:pt idx="58">
                  <c:v>2.7768004819391461</c:v>
                </c:pt>
                <c:pt idx="59">
                  <c:v>2.7768004819391461</c:v>
                </c:pt>
                <c:pt idx="60">
                  <c:v>2.7768004819391461</c:v>
                </c:pt>
                <c:pt idx="61">
                  <c:v>2.7768004819391461</c:v>
                </c:pt>
                <c:pt idx="62">
                  <c:v>2.7768004819391461</c:v>
                </c:pt>
                <c:pt idx="63">
                  <c:v>2.7768004819391461</c:v>
                </c:pt>
                <c:pt idx="64">
                  <c:v>2.7768004819391461</c:v>
                </c:pt>
                <c:pt idx="65">
                  <c:v>2.7820696286440829</c:v>
                </c:pt>
                <c:pt idx="66">
                  <c:v>2.7820696286440829</c:v>
                </c:pt>
                <c:pt idx="67">
                  <c:v>2.7820696286440829</c:v>
                </c:pt>
                <c:pt idx="68">
                  <c:v>2.7820696286440829</c:v>
                </c:pt>
                <c:pt idx="69">
                  <c:v>8.2288878635106641</c:v>
                </c:pt>
                <c:pt idx="70">
                  <c:v>8.2288878635106641</c:v>
                </c:pt>
                <c:pt idx="71">
                  <c:v>8.2288878635106641</c:v>
                </c:pt>
                <c:pt idx="72">
                  <c:v>8.2288878635106641</c:v>
                </c:pt>
                <c:pt idx="73">
                  <c:v>8.2288878635106641</c:v>
                </c:pt>
                <c:pt idx="74">
                  <c:v>8.2288878635106641</c:v>
                </c:pt>
                <c:pt idx="75">
                  <c:v>8.2288878635106641</c:v>
                </c:pt>
                <c:pt idx="76">
                  <c:v>8.2288878635106641</c:v>
                </c:pt>
                <c:pt idx="77">
                  <c:v>8.2288878635106641</c:v>
                </c:pt>
                <c:pt idx="78">
                  <c:v>8.2288878635106641</c:v>
                </c:pt>
                <c:pt idx="79">
                  <c:v>8.2288878635106641</c:v>
                </c:pt>
                <c:pt idx="80">
                  <c:v>8.2288878635106641</c:v>
                </c:pt>
                <c:pt idx="81">
                  <c:v>8.2288878635106641</c:v>
                </c:pt>
                <c:pt idx="82">
                  <c:v>8.2288878635106641</c:v>
                </c:pt>
                <c:pt idx="83">
                  <c:v>8.2288878635106641</c:v>
                </c:pt>
                <c:pt idx="84">
                  <c:v>8.2288878635106641</c:v>
                </c:pt>
                <c:pt idx="85">
                  <c:v>8.2288878635106641</c:v>
                </c:pt>
                <c:pt idx="86">
                  <c:v>8.2288878635106641</c:v>
                </c:pt>
                <c:pt idx="87">
                  <c:v>8.2288878635106641</c:v>
                </c:pt>
                <c:pt idx="88">
                  <c:v>8.2288878635106641</c:v>
                </c:pt>
                <c:pt idx="89">
                  <c:v>8.2288878635106641</c:v>
                </c:pt>
                <c:pt idx="90">
                  <c:v>8.2288878635106641</c:v>
                </c:pt>
                <c:pt idx="91">
                  <c:v>8.2288878635106641</c:v>
                </c:pt>
                <c:pt idx="92">
                  <c:v>8.2288878635106641</c:v>
                </c:pt>
                <c:pt idx="93">
                  <c:v>8.2288878635106641</c:v>
                </c:pt>
                <c:pt idx="94">
                  <c:v>8.2288878635106641</c:v>
                </c:pt>
                <c:pt idx="95">
                  <c:v>8.2288878635106641</c:v>
                </c:pt>
                <c:pt idx="96">
                  <c:v>8.2288878635106641</c:v>
                </c:pt>
                <c:pt idx="97">
                  <c:v>8.2288878635106641</c:v>
                </c:pt>
                <c:pt idx="98">
                  <c:v>7.7119481543277306</c:v>
                </c:pt>
                <c:pt idx="99">
                  <c:v>7.7119481543277306</c:v>
                </c:pt>
                <c:pt idx="100">
                  <c:v>7.4200909149725307</c:v>
                </c:pt>
                <c:pt idx="101">
                  <c:v>7.4200909149725307</c:v>
                </c:pt>
                <c:pt idx="102">
                  <c:v>7.4200909149725307</c:v>
                </c:pt>
                <c:pt idx="103">
                  <c:v>7.0752918387461294</c:v>
                </c:pt>
                <c:pt idx="104">
                  <c:v>7.0752918387461294</c:v>
                </c:pt>
                <c:pt idx="105">
                  <c:v>2.2595933322647097</c:v>
                </c:pt>
                <c:pt idx="106">
                  <c:v>2.2595933322647097</c:v>
                </c:pt>
                <c:pt idx="107">
                  <c:v>2.2595933322647097</c:v>
                </c:pt>
                <c:pt idx="108">
                  <c:v>2.2595933322647097</c:v>
                </c:pt>
                <c:pt idx="109">
                  <c:v>2.2595933322647097</c:v>
                </c:pt>
                <c:pt idx="110">
                  <c:v>2.2595933322647097</c:v>
                </c:pt>
                <c:pt idx="111">
                  <c:v>2.2595933322647097</c:v>
                </c:pt>
                <c:pt idx="112">
                  <c:v>2.2595933322647097</c:v>
                </c:pt>
                <c:pt idx="113">
                  <c:v>2.2595933322647097</c:v>
                </c:pt>
                <c:pt idx="114">
                  <c:v>2.2595933322647097</c:v>
                </c:pt>
                <c:pt idx="115">
                  <c:v>1.9573229844105522</c:v>
                </c:pt>
                <c:pt idx="116">
                  <c:v>1.9573229844105522</c:v>
                </c:pt>
                <c:pt idx="117">
                  <c:v>1.9573229844105522</c:v>
                </c:pt>
                <c:pt idx="118">
                  <c:v>1.9573229844105522</c:v>
                </c:pt>
                <c:pt idx="119">
                  <c:v>1.1686011434048349</c:v>
                </c:pt>
                <c:pt idx="120">
                  <c:v>1.1686011434048349</c:v>
                </c:pt>
                <c:pt idx="121">
                  <c:v>2.4695170474251085</c:v>
                </c:pt>
                <c:pt idx="122">
                  <c:v>2.4695170474251085</c:v>
                </c:pt>
                <c:pt idx="123">
                  <c:v>2.4695170474251085</c:v>
                </c:pt>
                <c:pt idx="124">
                  <c:v>2.4695170474251085</c:v>
                </c:pt>
                <c:pt idx="125">
                  <c:v>2.4695170474251085</c:v>
                </c:pt>
                <c:pt idx="126">
                  <c:v>2.4695170474251085</c:v>
                </c:pt>
                <c:pt idx="127">
                  <c:v>2.4695170474251085</c:v>
                </c:pt>
                <c:pt idx="128">
                  <c:v>5.0918734906327261</c:v>
                </c:pt>
                <c:pt idx="129">
                  <c:v>5.0918734906327261</c:v>
                </c:pt>
                <c:pt idx="130">
                  <c:v>5.0918734906327261</c:v>
                </c:pt>
                <c:pt idx="131">
                  <c:v>5.0918734906327261</c:v>
                </c:pt>
                <c:pt idx="132">
                  <c:v>5.0918734906327261</c:v>
                </c:pt>
                <c:pt idx="133">
                  <c:v>4.812216089868655</c:v>
                </c:pt>
                <c:pt idx="134">
                  <c:v>4.812216089868655</c:v>
                </c:pt>
                <c:pt idx="135">
                  <c:v>11.011429780682295</c:v>
                </c:pt>
                <c:pt idx="136">
                  <c:v>11.011429780682295</c:v>
                </c:pt>
                <c:pt idx="137">
                  <c:v>11.011429780682295</c:v>
                </c:pt>
                <c:pt idx="138">
                  <c:v>11.471381904282138</c:v>
                </c:pt>
                <c:pt idx="139">
                  <c:v>11.471381904282138</c:v>
                </c:pt>
                <c:pt idx="140">
                  <c:v>11.146703457373942</c:v>
                </c:pt>
                <c:pt idx="141">
                  <c:v>11.146703457373942</c:v>
                </c:pt>
                <c:pt idx="142">
                  <c:v>19.193993536930659</c:v>
                </c:pt>
                <c:pt idx="143">
                  <c:v>19.193993536930659</c:v>
                </c:pt>
                <c:pt idx="144">
                  <c:v>19.193993536930659</c:v>
                </c:pt>
                <c:pt idx="145">
                  <c:v>19.608008488447396</c:v>
                </c:pt>
                <c:pt idx="146">
                  <c:v>19.608008488447396</c:v>
                </c:pt>
                <c:pt idx="147">
                  <c:v>19.608008488447396</c:v>
                </c:pt>
                <c:pt idx="148">
                  <c:v>19.608008488447396</c:v>
                </c:pt>
                <c:pt idx="149">
                  <c:v>25.872528871196849</c:v>
                </c:pt>
                <c:pt idx="150">
                  <c:v>25.872528871196849</c:v>
                </c:pt>
                <c:pt idx="151">
                  <c:v>25.872528871196849</c:v>
                </c:pt>
                <c:pt idx="152">
                  <c:v>29.243809734185206</c:v>
                </c:pt>
                <c:pt idx="153">
                  <c:v>29.243809734185206</c:v>
                </c:pt>
                <c:pt idx="154">
                  <c:v>29.147149912288057</c:v>
                </c:pt>
                <c:pt idx="155">
                  <c:v>29.147149912288057</c:v>
                </c:pt>
                <c:pt idx="156">
                  <c:v>29.147149912288057</c:v>
                </c:pt>
                <c:pt idx="157">
                  <c:v>29.147149912288057</c:v>
                </c:pt>
                <c:pt idx="158">
                  <c:v>29.147149912288057</c:v>
                </c:pt>
                <c:pt idx="159">
                  <c:v>29.147149912288057</c:v>
                </c:pt>
                <c:pt idx="160">
                  <c:v>29.147149912288057</c:v>
                </c:pt>
                <c:pt idx="161">
                  <c:v>27.133266109036171</c:v>
                </c:pt>
                <c:pt idx="162">
                  <c:v>27.133266109036171</c:v>
                </c:pt>
                <c:pt idx="163">
                  <c:v>27.133266109036171</c:v>
                </c:pt>
                <c:pt idx="164">
                  <c:v>27.133266109036171</c:v>
                </c:pt>
                <c:pt idx="165">
                  <c:v>27.133266109036171</c:v>
                </c:pt>
                <c:pt idx="166">
                  <c:v>27.450558646200303</c:v>
                </c:pt>
                <c:pt idx="167">
                  <c:v>27.450558646200303</c:v>
                </c:pt>
                <c:pt idx="168">
                  <c:v>22.799961966547976</c:v>
                </c:pt>
                <c:pt idx="169">
                  <c:v>22.799961966547976</c:v>
                </c:pt>
                <c:pt idx="170">
                  <c:v>22.799961966547976</c:v>
                </c:pt>
                <c:pt idx="171">
                  <c:v>22.799961966547976</c:v>
                </c:pt>
                <c:pt idx="172">
                  <c:v>22.799961966547976</c:v>
                </c:pt>
                <c:pt idx="173">
                  <c:v>4.7358248430935177</c:v>
                </c:pt>
                <c:pt idx="174">
                  <c:v>4.7358248430935177</c:v>
                </c:pt>
                <c:pt idx="175">
                  <c:v>3.7651922558565629</c:v>
                </c:pt>
                <c:pt idx="176">
                  <c:v>3.7651922558565629</c:v>
                </c:pt>
                <c:pt idx="177">
                  <c:v>3.7651922558565629</c:v>
                </c:pt>
                <c:pt idx="178">
                  <c:v>3.7651922558565629</c:v>
                </c:pt>
                <c:pt idx="179">
                  <c:v>3.7651922558565629</c:v>
                </c:pt>
                <c:pt idx="180">
                  <c:v>5.3935520552716421</c:v>
                </c:pt>
                <c:pt idx="181">
                  <c:v>5.3935520552716421</c:v>
                </c:pt>
                <c:pt idx="182">
                  <c:v>5.3392218039339125</c:v>
                </c:pt>
                <c:pt idx="183">
                  <c:v>5.3392218039339125</c:v>
                </c:pt>
                <c:pt idx="184">
                  <c:v>5.3392218039339125</c:v>
                </c:pt>
                <c:pt idx="185">
                  <c:v>5.3392218039339125</c:v>
                </c:pt>
                <c:pt idx="186">
                  <c:v>5.4436317098614362</c:v>
                </c:pt>
                <c:pt idx="187">
                  <c:v>5.4436317098614362</c:v>
                </c:pt>
                <c:pt idx="188">
                  <c:v>5.4436317098614362</c:v>
                </c:pt>
                <c:pt idx="189">
                  <c:v>5.4436317098614362</c:v>
                </c:pt>
                <c:pt idx="190">
                  <c:v>5.4436317098614362</c:v>
                </c:pt>
                <c:pt idx="191">
                  <c:v>5.4436317098614362</c:v>
                </c:pt>
                <c:pt idx="192">
                  <c:v>5.4436317098614362</c:v>
                </c:pt>
                <c:pt idx="193">
                  <c:v>5.396089894829311</c:v>
                </c:pt>
                <c:pt idx="194">
                  <c:v>5.396089894829311</c:v>
                </c:pt>
                <c:pt idx="195">
                  <c:v>5.396089894829311</c:v>
                </c:pt>
                <c:pt idx="196">
                  <c:v>5.396089894829311</c:v>
                </c:pt>
                <c:pt idx="197">
                  <c:v>5.396089894829311</c:v>
                </c:pt>
                <c:pt idx="198">
                  <c:v>5.396089894829311</c:v>
                </c:pt>
                <c:pt idx="199">
                  <c:v>5.396089894829311</c:v>
                </c:pt>
                <c:pt idx="200">
                  <c:v>5.396089894829311</c:v>
                </c:pt>
                <c:pt idx="201">
                  <c:v>5.396089894829311</c:v>
                </c:pt>
                <c:pt idx="202">
                  <c:v>5.396089894829311</c:v>
                </c:pt>
                <c:pt idx="203">
                  <c:v>1.765033271019699</c:v>
                </c:pt>
                <c:pt idx="204">
                  <c:v>1.765033271019699</c:v>
                </c:pt>
                <c:pt idx="205">
                  <c:v>1.765033271019699</c:v>
                </c:pt>
                <c:pt idx="206">
                  <c:v>1.765033271019699</c:v>
                </c:pt>
                <c:pt idx="207">
                  <c:v>1.765033271019699</c:v>
                </c:pt>
                <c:pt idx="208">
                  <c:v>0.19993168317997898</c:v>
                </c:pt>
                <c:pt idx="209">
                  <c:v>0.19993168317997898</c:v>
                </c:pt>
                <c:pt idx="210">
                  <c:v>0.1329065438306799</c:v>
                </c:pt>
                <c:pt idx="211">
                  <c:v>0.1329065438306799</c:v>
                </c:pt>
                <c:pt idx="212">
                  <c:v>0.1329065438306799</c:v>
                </c:pt>
                <c:pt idx="213">
                  <c:v>0.1329065438306799</c:v>
                </c:pt>
                <c:pt idx="214">
                  <c:v>0.1329065438306799</c:v>
                </c:pt>
                <c:pt idx="215">
                  <c:v>0.1329065438306799</c:v>
                </c:pt>
                <c:pt idx="216">
                  <c:v>0.1329065438306799</c:v>
                </c:pt>
                <c:pt idx="217">
                  <c:v>0.1329065438306799</c:v>
                </c:pt>
                <c:pt idx="218">
                  <c:v>0.1329065438306799</c:v>
                </c:pt>
                <c:pt idx="219">
                  <c:v>0.1329065438306799</c:v>
                </c:pt>
                <c:pt idx="220">
                  <c:v>0.1329065438306799</c:v>
                </c:pt>
                <c:pt idx="221">
                  <c:v>0.1329065438306799</c:v>
                </c:pt>
                <c:pt idx="222">
                  <c:v>0.1329065438306799</c:v>
                </c:pt>
                <c:pt idx="223">
                  <c:v>0.1329065438306799</c:v>
                </c:pt>
                <c:pt idx="224">
                  <c:v>7.9389994413907858E-2</c:v>
                </c:pt>
                <c:pt idx="225">
                  <c:v>7.9389994413907858E-2</c:v>
                </c:pt>
                <c:pt idx="226">
                  <c:v>7.9389994413907858E-2</c:v>
                </c:pt>
                <c:pt idx="227">
                  <c:v>7.9389994413907858E-2</c:v>
                </c:pt>
                <c:pt idx="228">
                  <c:v>7.9389994413907858E-2</c:v>
                </c:pt>
                <c:pt idx="229">
                  <c:v>7.9389994413907858E-2</c:v>
                </c:pt>
                <c:pt idx="230">
                  <c:v>7.9389994413907858E-2</c:v>
                </c:pt>
                <c:pt idx="231">
                  <c:v>7.9389994413907858E-2</c:v>
                </c:pt>
                <c:pt idx="232">
                  <c:v>7.9389994413907858E-2</c:v>
                </c:pt>
                <c:pt idx="233">
                  <c:v>7.9389994413907858E-2</c:v>
                </c:pt>
                <c:pt idx="234">
                  <c:v>7.9389994413907858E-2</c:v>
                </c:pt>
                <c:pt idx="235">
                  <c:v>7.9389994413907858E-2</c:v>
                </c:pt>
                <c:pt idx="236">
                  <c:v>0.28129049482920876</c:v>
                </c:pt>
                <c:pt idx="237">
                  <c:v>0.28129049482920876</c:v>
                </c:pt>
                <c:pt idx="238">
                  <c:v>0.28129049482920876</c:v>
                </c:pt>
                <c:pt idx="239">
                  <c:v>0.28129049482920876</c:v>
                </c:pt>
                <c:pt idx="240">
                  <c:v>0.28129049482920876</c:v>
                </c:pt>
                <c:pt idx="241">
                  <c:v>0.28129049482920876</c:v>
                </c:pt>
                <c:pt idx="242">
                  <c:v>0.28129049482920876</c:v>
                </c:pt>
                <c:pt idx="243">
                  <c:v>0.28129049482920876</c:v>
                </c:pt>
                <c:pt idx="244">
                  <c:v>0.28129049482920876</c:v>
                </c:pt>
                <c:pt idx="245">
                  <c:v>0.22594738375770165</c:v>
                </c:pt>
                <c:pt idx="246">
                  <c:v>0.22594738375770165</c:v>
                </c:pt>
                <c:pt idx="247">
                  <c:v>1.161636310179303</c:v>
                </c:pt>
                <c:pt idx="248">
                  <c:v>1.161636310179303</c:v>
                </c:pt>
                <c:pt idx="249">
                  <c:v>1.161636310179303</c:v>
                </c:pt>
                <c:pt idx="250">
                  <c:v>1.096329618243493</c:v>
                </c:pt>
                <c:pt idx="251">
                  <c:v>1.096329618243493</c:v>
                </c:pt>
                <c:pt idx="252">
                  <c:v>1.096329618243493</c:v>
                </c:pt>
                <c:pt idx="253">
                  <c:v>1.096329618243493</c:v>
                </c:pt>
                <c:pt idx="254">
                  <c:v>1.096329618243493</c:v>
                </c:pt>
                <c:pt idx="255">
                  <c:v>1.096329618243493</c:v>
                </c:pt>
                <c:pt idx="256">
                  <c:v>1.096329618243493</c:v>
                </c:pt>
                <c:pt idx="257">
                  <c:v>0.38088647190967245</c:v>
                </c:pt>
                <c:pt idx="258">
                  <c:v>0.38088647190967245</c:v>
                </c:pt>
                <c:pt idx="259">
                  <c:v>0.38088647190967245</c:v>
                </c:pt>
                <c:pt idx="260">
                  <c:v>0.38088647190967245</c:v>
                </c:pt>
                <c:pt idx="261">
                  <c:v>0.38319101231517944</c:v>
                </c:pt>
                <c:pt idx="262">
                  <c:v>0.38319101231517944</c:v>
                </c:pt>
                <c:pt idx="263">
                  <c:v>0.38319101231517944</c:v>
                </c:pt>
                <c:pt idx="264">
                  <c:v>0.38319101231517944</c:v>
                </c:pt>
                <c:pt idx="265">
                  <c:v>0.38319101231517944</c:v>
                </c:pt>
                <c:pt idx="266">
                  <c:v>0.38319101231517944</c:v>
                </c:pt>
                <c:pt idx="267">
                  <c:v>0.38319101231517944</c:v>
                </c:pt>
                <c:pt idx="268">
                  <c:v>0.38319101231517944</c:v>
                </c:pt>
                <c:pt idx="269">
                  <c:v>0.38319101231517944</c:v>
                </c:pt>
                <c:pt idx="270">
                  <c:v>0.38319101231517944</c:v>
                </c:pt>
                <c:pt idx="271">
                  <c:v>0.38319101231517944</c:v>
                </c:pt>
                <c:pt idx="272">
                  <c:v>0.38319101231517944</c:v>
                </c:pt>
                <c:pt idx="273">
                  <c:v>0.38319101231517944</c:v>
                </c:pt>
                <c:pt idx="274">
                  <c:v>0.38319101231517944</c:v>
                </c:pt>
                <c:pt idx="275">
                  <c:v>0.38319101231517944</c:v>
                </c:pt>
                <c:pt idx="276">
                  <c:v>0.38319101231517944</c:v>
                </c:pt>
                <c:pt idx="277">
                  <c:v>0.38319101231517944</c:v>
                </c:pt>
                <c:pt idx="278">
                  <c:v>0.38319101231517944</c:v>
                </c:pt>
                <c:pt idx="279">
                  <c:v>0.38319101231517944</c:v>
                </c:pt>
                <c:pt idx="280">
                  <c:v>0.38319101231517944</c:v>
                </c:pt>
                <c:pt idx="281">
                  <c:v>0.38319101231517944</c:v>
                </c:pt>
                <c:pt idx="282">
                  <c:v>0.38319101231517944</c:v>
                </c:pt>
                <c:pt idx="283">
                  <c:v>0.38319101231517944</c:v>
                </c:pt>
                <c:pt idx="284">
                  <c:v>0.38319101231517944</c:v>
                </c:pt>
                <c:pt idx="285">
                  <c:v>0.36096500040429036</c:v>
                </c:pt>
                <c:pt idx="286">
                  <c:v>0.36096500040429036</c:v>
                </c:pt>
                <c:pt idx="287">
                  <c:v>0.36096500040429036</c:v>
                </c:pt>
                <c:pt idx="288">
                  <c:v>0.36096500040429036</c:v>
                </c:pt>
                <c:pt idx="289">
                  <c:v>0.36096500040429036</c:v>
                </c:pt>
                <c:pt idx="290">
                  <c:v>0.36096500040429036</c:v>
                </c:pt>
                <c:pt idx="291">
                  <c:v>0.36096500040429036</c:v>
                </c:pt>
                <c:pt idx="292">
                  <c:v>0.2945828562792438</c:v>
                </c:pt>
                <c:pt idx="293">
                  <c:v>0.2945828562792438</c:v>
                </c:pt>
                <c:pt idx="294">
                  <c:v>0.2945828562792438</c:v>
                </c:pt>
                <c:pt idx="295">
                  <c:v>0.2945828562792438</c:v>
                </c:pt>
                <c:pt idx="296">
                  <c:v>0.2945828562792438</c:v>
                </c:pt>
                <c:pt idx="297">
                  <c:v>0.2945828562792438</c:v>
                </c:pt>
                <c:pt idx="298">
                  <c:v>0.2945828562792438</c:v>
                </c:pt>
                <c:pt idx="299">
                  <c:v>0.24232953641808302</c:v>
                </c:pt>
                <c:pt idx="300">
                  <c:v>0.24232953641808302</c:v>
                </c:pt>
                <c:pt idx="301">
                  <c:v>0.24232953641808302</c:v>
                </c:pt>
                <c:pt idx="302">
                  <c:v>0.24232953641808302</c:v>
                </c:pt>
                <c:pt idx="303">
                  <c:v>0.24232953641808302</c:v>
                </c:pt>
                <c:pt idx="304">
                  <c:v>0.24232953641808302</c:v>
                </c:pt>
                <c:pt idx="305">
                  <c:v>0.24232953641808302</c:v>
                </c:pt>
                <c:pt idx="306">
                  <c:v>0.10599747820687182</c:v>
                </c:pt>
                <c:pt idx="307">
                  <c:v>0.10599747820687182</c:v>
                </c:pt>
                <c:pt idx="308">
                  <c:v>0.24232953641808302</c:v>
                </c:pt>
                <c:pt idx="309">
                  <c:v>0.24232953641808302</c:v>
                </c:pt>
                <c:pt idx="310">
                  <c:v>0.24232953641808302</c:v>
                </c:pt>
                <c:pt idx="311">
                  <c:v>0.24232953641808302</c:v>
                </c:pt>
                <c:pt idx="312">
                  <c:v>0.24232953641808302</c:v>
                </c:pt>
                <c:pt idx="313">
                  <c:v>8.6138599156947909E-2</c:v>
                </c:pt>
                <c:pt idx="314">
                  <c:v>8.6138599156947909E-2</c:v>
                </c:pt>
                <c:pt idx="315">
                  <c:v>8.6138599156947909E-2</c:v>
                </c:pt>
                <c:pt idx="316">
                  <c:v>8.6138599156947909E-2</c:v>
                </c:pt>
                <c:pt idx="317">
                  <c:v>8.6138599156947909E-2</c:v>
                </c:pt>
                <c:pt idx="318">
                  <c:v>8.6138599156947909E-2</c:v>
                </c:pt>
                <c:pt idx="319">
                  <c:v>8.6138599156947909E-2</c:v>
                </c:pt>
                <c:pt idx="320">
                  <c:v>0.13965514857371994</c:v>
                </c:pt>
                <c:pt idx="321">
                  <c:v>0.13965514857371994</c:v>
                </c:pt>
                <c:pt idx="322">
                  <c:v>0.13965514857371994</c:v>
                </c:pt>
                <c:pt idx="323">
                  <c:v>0.13965514857371994</c:v>
                </c:pt>
                <c:pt idx="324">
                  <c:v>0.14148171022845507</c:v>
                </c:pt>
                <c:pt idx="325">
                  <c:v>0.14148171022845507</c:v>
                </c:pt>
                <c:pt idx="326">
                  <c:v>0.14148171022845507</c:v>
                </c:pt>
                <c:pt idx="327">
                  <c:v>0.1399225890652232</c:v>
                </c:pt>
                <c:pt idx="328">
                  <c:v>0.1399225890652232</c:v>
                </c:pt>
                <c:pt idx="329">
                  <c:v>0.1399225890652232</c:v>
                </c:pt>
                <c:pt idx="330">
                  <c:v>0.1399225890652232</c:v>
                </c:pt>
                <c:pt idx="331">
                  <c:v>0.1497552947953861</c:v>
                </c:pt>
                <c:pt idx="332">
                  <c:v>0.1497552947953861</c:v>
                </c:pt>
                <c:pt idx="333">
                  <c:v>0.1497552947953861</c:v>
                </c:pt>
                <c:pt idx="334">
                  <c:v>0.23469325685218104</c:v>
                </c:pt>
                <c:pt idx="335">
                  <c:v>0.23469325685218104</c:v>
                </c:pt>
                <c:pt idx="336">
                  <c:v>0.23469325685218104</c:v>
                </c:pt>
                <c:pt idx="337">
                  <c:v>0.23469325685218104</c:v>
                </c:pt>
                <c:pt idx="338">
                  <c:v>0.23469325685218104</c:v>
                </c:pt>
                <c:pt idx="339">
                  <c:v>0.23469325685218104</c:v>
                </c:pt>
                <c:pt idx="340">
                  <c:v>0.23469325685218104</c:v>
                </c:pt>
                <c:pt idx="341">
                  <c:v>0.22984518666578127</c:v>
                </c:pt>
                <c:pt idx="342">
                  <c:v>0.22984518666578127</c:v>
                </c:pt>
                <c:pt idx="343">
                  <c:v>0.16713323651987541</c:v>
                </c:pt>
                <c:pt idx="344">
                  <c:v>0.16713323651987541</c:v>
                </c:pt>
                <c:pt idx="345">
                  <c:v>0.16713323651987541</c:v>
                </c:pt>
                <c:pt idx="346">
                  <c:v>0.16713323651987541</c:v>
                </c:pt>
                <c:pt idx="347">
                  <c:v>0.16713323651987541</c:v>
                </c:pt>
                <c:pt idx="348">
                  <c:v>0.16713323651987541</c:v>
                </c:pt>
                <c:pt idx="349">
                  <c:v>0.16713323651987541</c:v>
                </c:pt>
                <c:pt idx="350">
                  <c:v>0.16415724977399854</c:v>
                </c:pt>
                <c:pt idx="351">
                  <c:v>0.16415724977399854</c:v>
                </c:pt>
                <c:pt idx="352">
                  <c:v>0.16415724977399854</c:v>
                </c:pt>
                <c:pt idx="353">
                  <c:v>0.16415724977399854</c:v>
                </c:pt>
                <c:pt idx="354">
                  <c:v>0.16415724977399854</c:v>
                </c:pt>
                <c:pt idx="355">
                  <c:v>0.16571637093723041</c:v>
                </c:pt>
                <c:pt idx="356">
                  <c:v>0.16571637093723041</c:v>
                </c:pt>
                <c:pt idx="357">
                  <c:v>0.16571637093723041</c:v>
                </c:pt>
                <c:pt idx="358">
                  <c:v>0.16571637093723041</c:v>
                </c:pt>
                <c:pt idx="359">
                  <c:v>0.17674971376754631</c:v>
                </c:pt>
                <c:pt idx="360">
                  <c:v>0.17674971376754631</c:v>
                </c:pt>
                <c:pt idx="361">
                  <c:v>0.17674971376754631</c:v>
                </c:pt>
                <c:pt idx="362">
                  <c:v>0.14789459180131015</c:v>
                </c:pt>
                <c:pt idx="363">
                  <c:v>0.14789459180131015</c:v>
                </c:pt>
                <c:pt idx="364">
                  <c:v>0.14789459180131015</c:v>
                </c:pt>
                <c:pt idx="365">
                  <c:v>0.14789459180131015</c:v>
                </c:pt>
                <c:pt idx="366">
                  <c:v>0.14789459180131015</c:v>
                </c:pt>
                <c:pt idx="367">
                  <c:v>0.14789459180131015</c:v>
                </c:pt>
                <c:pt idx="368">
                  <c:v>0.14789459180131015</c:v>
                </c:pt>
                <c:pt idx="369">
                  <c:v>0.14789459180131015</c:v>
                </c:pt>
                <c:pt idx="370">
                  <c:v>0.14789459180131015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15-4D91-A4FD-860DBAEDA8E4}"/>
            </c:ext>
          </c:extLst>
        </c:ser>
        <c:ser>
          <c:idx val="4"/>
          <c:order val="4"/>
          <c:tx>
            <c:strRef>
              <c:f>'Paso a paso'!$B$355</c:f>
              <c:strCache>
                <c:ptCount val="1"/>
                <c:pt idx="0">
                  <c:v>Paso 5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cat>
            <c:numRef>
              <c:f>'Paso a paso'!$DM$2:$GNT$2</c:f>
              <c:numCache>
                <c:formatCode>m/d/yyyy</c:formatCode>
                <c:ptCount val="5000"/>
                <c:pt idx="0">
                  <c:v>44002</c:v>
                </c:pt>
                <c:pt idx="1">
                  <c:v>44003</c:v>
                </c:pt>
                <c:pt idx="2">
                  <c:v>44004</c:v>
                </c:pt>
                <c:pt idx="3">
                  <c:v>44005</c:v>
                </c:pt>
                <c:pt idx="4">
                  <c:v>44006</c:v>
                </c:pt>
                <c:pt idx="5">
                  <c:v>44007</c:v>
                </c:pt>
                <c:pt idx="6">
                  <c:v>44008</c:v>
                </c:pt>
                <c:pt idx="7">
                  <c:v>44009</c:v>
                </c:pt>
                <c:pt idx="8">
                  <c:v>44010</c:v>
                </c:pt>
                <c:pt idx="9">
                  <c:v>44011</c:v>
                </c:pt>
                <c:pt idx="10">
                  <c:v>44012</c:v>
                </c:pt>
                <c:pt idx="11">
                  <c:v>44013</c:v>
                </c:pt>
                <c:pt idx="12">
                  <c:v>44014</c:v>
                </c:pt>
                <c:pt idx="13">
                  <c:v>44015</c:v>
                </c:pt>
                <c:pt idx="14">
                  <c:v>44016</c:v>
                </c:pt>
                <c:pt idx="15">
                  <c:v>44017</c:v>
                </c:pt>
                <c:pt idx="16">
                  <c:v>44018</c:v>
                </c:pt>
                <c:pt idx="17">
                  <c:v>44019</c:v>
                </c:pt>
                <c:pt idx="18">
                  <c:v>44020</c:v>
                </c:pt>
                <c:pt idx="19">
                  <c:v>44021</c:v>
                </c:pt>
                <c:pt idx="20">
                  <c:v>44022</c:v>
                </c:pt>
                <c:pt idx="21">
                  <c:v>44023</c:v>
                </c:pt>
                <c:pt idx="22">
                  <c:v>44024</c:v>
                </c:pt>
                <c:pt idx="23">
                  <c:v>44025</c:v>
                </c:pt>
                <c:pt idx="24">
                  <c:v>44026</c:v>
                </c:pt>
                <c:pt idx="25">
                  <c:v>44027</c:v>
                </c:pt>
                <c:pt idx="26">
                  <c:v>44028</c:v>
                </c:pt>
                <c:pt idx="27">
                  <c:v>44029</c:v>
                </c:pt>
                <c:pt idx="28">
                  <c:v>44030</c:v>
                </c:pt>
                <c:pt idx="29">
                  <c:v>44031</c:v>
                </c:pt>
                <c:pt idx="30">
                  <c:v>44032</c:v>
                </c:pt>
                <c:pt idx="31">
                  <c:v>44033</c:v>
                </c:pt>
                <c:pt idx="32">
                  <c:v>44034</c:v>
                </c:pt>
                <c:pt idx="33">
                  <c:v>44035</c:v>
                </c:pt>
                <c:pt idx="34">
                  <c:v>44036</c:v>
                </c:pt>
                <c:pt idx="35">
                  <c:v>44037</c:v>
                </c:pt>
                <c:pt idx="36">
                  <c:v>44038</c:v>
                </c:pt>
                <c:pt idx="37">
                  <c:v>44039</c:v>
                </c:pt>
                <c:pt idx="38">
                  <c:v>44040</c:v>
                </c:pt>
                <c:pt idx="39">
                  <c:v>44041</c:v>
                </c:pt>
                <c:pt idx="40">
                  <c:v>44042</c:v>
                </c:pt>
                <c:pt idx="41">
                  <c:v>44043</c:v>
                </c:pt>
                <c:pt idx="42">
                  <c:v>44044</c:v>
                </c:pt>
                <c:pt idx="43">
                  <c:v>44045</c:v>
                </c:pt>
                <c:pt idx="44">
                  <c:v>44046</c:v>
                </c:pt>
                <c:pt idx="45">
                  <c:v>44047</c:v>
                </c:pt>
                <c:pt idx="46">
                  <c:v>44048</c:v>
                </c:pt>
                <c:pt idx="47">
                  <c:v>44049</c:v>
                </c:pt>
                <c:pt idx="48">
                  <c:v>44050</c:v>
                </c:pt>
                <c:pt idx="49">
                  <c:v>44051</c:v>
                </c:pt>
                <c:pt idx="50">
                  <c:v>44052</c:v>
                </c:pt>
                <c:pt idx="51">
                  <c:v>44053</c:v>
                </c:pt>
                <c:pt idx="52">
                  <c:v>44054</c:v>
                </c:pt>
                <c:pt idx="53">
                  <c:v>44055</c:v>
                </c:pt>
                <c:pt idx="54">
                  <c:v>44056</c:v>
                </c:pt>
                <c:pt idx="55">
                  <c:v>44057</c:v>
                </c:pt>
                <c:pt idx="56">
                  <c:v>44058</c:v>
                </c:pt>
                <c:pt idx="57">
                  <c:v>44059</c:v>
                </c:pt>
                <c:pt idx="58">
                  <c:v>44060</c:v>
                </c:pt>
                <c:pt idx="59">
                  <c:v>44061</c:v>
                </c:pt>
                <c:pt idx="60">
                  <c:v>44062</c:v>
                </c:pt>
                <c:pt idx="61">
                  <c:v>44063</c:v>
                </c:pt>
                <c:pt idx="62">
                  <c:v>44064</c:v>
                </c:pt>
                <c:pt idx="63">
                  <c:v>44065</c:v>
                </c:pt>
                <c:pt idx="64">
                  <c:v>44066</c:v>
                </c:pt>
                <c:pt idx="65">
                  <c:v>44067</c:v>
                </c:pt>
                <c:pt idx="66">
                  <c:v>44068</c:v>
                </c:pt>
                <c:pt idx="67">
                  <c:v>44069</c:v>
                </c:pt>
                <c:pt idx="68">
                  <c:v>44070</c:v>
                </c:pt>
                <c:pt idx="69">
                  <c:v>44071</c:v>
                </c:pt>
                <c:pt idx="70">
                  <c:v>44072</c:v>
                </c:pt>
                <c:pt idx="71">
                  <c:v>44073</c:v>
                </c:pt>
                <c:pt idx="72">
                  <c:v>44074</c:v>
                </c:pt>
                <c:pt idx="73">
                  <c:v>44075</c:v>
                </c:pt>
                <c:pt idx="74">
                  <c:v>44076</c:v>
                </c:pt>
                <c:pt idx="75">
                  <c:v>44077</c:v>
                </c:pt>
                <c:pt idx="76">
                  <c:v>44078</c:v>
                </c:pt>
                <c:pt idx="77">
                  <c:v>44079</c:v>
                </c:pt>
                <c:pt idx="78">
                  <c:v>44080</c:v>
                </c:pt>
                <c:pt idx="79">
                  <c:v>44081</c:v>
                </c:pt>
                <c:pt idx="80">
                  <c:v>44082</c:v>
                </c:pt>
                <c:pt idx="81">
                  <c:v>44083</c:v>
                </c:pt>
                <c:pt idx="82">
                  <c:v>44084</c:v>
                </c:pt>
                <c:pt idx="83">
                  <c:v>44085</c:v>
                </c:pt>
                <c:pt idx="84">
                  <c:v>44086</c:v>
                </c:pt>
                <c:pt idx="85">
                  <c:v>44087</c:v>
                </c:pt>
                <c:pt idx="86">
                  <c:v>44088</c:v>
                </c:pt>
                <c:pt idx="87">
                  <c:v>44089</c:v>
                </c:pt>
                <c:pt idx="88">
                  <c:v>44090</c:v>
                </c:pt>
                <c:pt idx="89">
                  <c:v>44091</c:v>
                </c:pt>
                <c:pt idx="90">
                  <c:v>44092</c:v>
                </c:pt>
                <c:pt idx="91">
                  <c:v>44093</c:v>
                </c:pt>
                <c:pt idx="92">
                  <c:v>44094</c:v>
                </c:pt>
                <c:pt idx="93">
                  <c:v>44095</c:v>
                </c:pt>
                <c:pt idx="94">
                  <c:v>44096</c:v>
                </c:pt>
                <c:pt idx="95">
                  <c:v>44097</c:v>
                </c:pt>
                <c:pt idx="96">
                  <c:v>44098</c:v>
                </c:pt>
                <c:pt idx="97">
                  <c:v>44099</c:v>
                </c:pt>
                <c:pt idx="98">
                  <c:v>44100</c:v>
                </c:pt>
                <c:pt idx="99">
                  <c:v>44101</c:v>
                </c:pt>
                <c:pt idx="100">
                  <c:v>44102</c:v>
                </c:pt>
                <c:pt idx="101">
                  <c:v>44103</c:v>
                </c:pt>
                <c:pt idx="102">
                  <c:v>44104</c:v>
                </c:pt>
                <c:pt idx="103">
                  <c:v>44105</c:v>
                </c:pt>
                <c:pt idx="104">
                  <c:v>44106</c:v>
                </c:pt>
                <c:pt idx="105">
                  <c:v>44107</c:v>
                </c:pt>
                <c:pt idx="106">
                  <c:v>44108</c:v>
                </c:pt>
                <c:pt idx="107">
                  <c:v>44109</c:v>
                </c:pt>
                <c:pt idx="108">
                  <c:v>44110</c:v>
                </c:pt>
                <c:pt idx="109">
                  <c:v>44111</c:v>
                </c:pt>
                <c:pt idx="110">
                  <c:v>44112</c:v>
                </c:pt>
                <c:pt idx="111">
                  <c:v>44113</c:v>
                </c:pt>
                <c:pt idx="112">
                  <c:v>44114</c:v>
                </c:pt>
                <c:pt idx="113">
                  <c:v>44115</c:v>
                </c:pt>
                <c:pt idx="114">
                  <c:v>44116</c:v>
                </c:pt>
                <c:pt idx="115">
                  <c:v>44117</c:v>
                </c:pt>
                <c:pt idx="116">
                  <c:v>44118</c:v>
                </c:pt>
                <c:pt idx="117">
                  <c:v>44119</c:v>
                </c:pt>
                <c:pt idx="118">
                  <c:v>44120</c:v>
                </c:pt>
                <c:pt idx="119">
                  <c:v>44121</c:v>
                </c:pt>
                <c:pt idx="120">
                  <c:v>44122</c:v>
                </c:pt>
                <c:pt idx="121">
                  <c:v>44123</c:v>
                </c:pt>
                <c:pt idx="122">
                  <c:v>44124</c:v>
                </c:pt>
                <c:pt idx="123">
                  <c:v>44125</c:v>
                </c:pt>
                <c:pt idx="124">
                  <c:v>44126</c:v>
                </c:pt>
                <c:pt idx="125">
                  <c:v>44127</c:v>
                </c:pt>
                <c:pt idx="126">
                  <c:v>44128</c:v>
                </c:pt>
                <c:pt idx="127">
                  <c:v>44129</c:v>
                </c:pt>
                <c:pt idx="128">
                  <c:v>44130</c:v>
                </c:pt>
                <c:pt idx="129">
                  <c:v>44131</c:v>
                </c:pt>
                <c:pt idx="130">
                  <c:v>44132</c:v>
                </c:pt>
                <c:pt idx="131">
                  <c:v>44133</c:v>
                </c:pt>
                <c:pt idx="132">
                  <c:v>44134</c:v>
                </c:pt>
                <c:pt idx="133">
                  <c:v>44135</c:v>
                </c:pt>
                <c:pt idx="134">
                  <c:v>44136</c:v>
                </c:pt>
                <c:pt idx="135">
                  <c:v>44137</c:v>
                </c:pt>
                <c:pt idx="136">
                  <c:v>44138</c:v>
                </c:pt>
                <c:pt idx="137">
                  <c:v>44139</c:v>
                </c:pt>
                <c:pt idx="138">
                  <c:v>44140</c:v>
                </c:pt>
                <c:pt idx="139">
                  <c:v>44141</c:v>
                </c:pt>
                <c:pt idx="140">
                  <c:v>44142</c:v>
                </c:pt>
                <c:pt idx="141">
                  <c:v>44143</c:v>
                </c:pt>
                <c:pt idx="142">
                  <c:v>44144</c:v>
                </c:pt>
                <c:pt idx="143">
                  <c:v>44145</c:v>
                </c:pt>
                <c:pt idx="144">
                  <c:v>44146</c:v>
                </c:pt>
                <c:pt idx="145">
                  <c:v>44147</c:v>
                </c:pt>
                <c:pt idx="146">
                  <c:v>44148</c:v>
                </c:pt>
                <c:pt idx="147">
                  <c:v>44149</c:v>
                </c:pt>
                <c:pt idx="148">
                  <c:v>44150</c:v>
                </c:pt>
                <c:pt idx="149">
                  <c:v>44151</c:v>
                </c:pt>
                <c:pt idx="150">
                  <c:v>44152</c:v>
                </c:pt>
                <c:pt idx="151">
                  <c:v>44153</c:v>
                </c:pt>
                <c:pt idx="152">
                  <c:v>44154</c:v>
                </c:pt>
                <c:pt idx="153">
                  <c:v>44155</c:v>
                </c:pt>
                <c:pt idx="154">
                  <c:v>44156</c:v>
                </c:pt>
                <c:pt idx="155">
                  <c:v>44157</c:v>
                </c:pt>
                <c:pt idx="156">
                  <c:v>44158</c:v>
                </c:pt>
                <c:pt idx="157">
                  <c:v>44159</c:v>
                </c:pt>
                <c:pt idx="158">
                  <c:v>44160</c:v>
                </c:pt>
                <c:pt idx="159">
                  <c:v>44161</c:v>
                </c:pt>
                <c:pt idx="160">
                  <c:v>44162</c:v>
                </c:pt>
                <c:pt idx="161">
                  <c:v>44163</c:v>
                </c:pt>
                <c:pt idx="162">
                  <c:v>44164</c:v>
                </c:pt>
                <c:pt idx="163">
                  <c:v>44165</c:v>
                </c:pt>
                <c:pt idx="164">
                  <c:v>44166</c:v>
                </c:pt>
                <c:pt idx="165">
                  <c:v>44167</c:v>
                </c:pt>
                <c:pt idx="166">
                  <c:v>44168</c:v>
                </c:pt>
                <c:pt idx="167">
                  <c:v>44169</c:v>
                </c:pt>
                <c:pt idx="168">
                  <c:v>44170</c:v>
                </c:pt>
                <c:pt idx="169">
                  <c:v>44171</c:v>
                </c:pt>
                <c:pt idx="170">
                  <c:v>44172</c:v>
                </c:pt>
                <c:pt idx="171">
                  <c:v>44173</c:v>
                </c:pt>
                <c:pt idx="172">
                  <c:v>44174</c:v>
                </c:pt>
                <c:pt idx="173">
                  <c:v>44175</c:v>
                </c:pt>
                <c:pt idx="174">
                  <c:v>44176</c:v>
                </c:pt>
                <c:pt idx="175">
                  <c:v>44177</c:v>
                </c:pt>
                <c:pt idx="176">
                  <c:v>44178</c:v>
                </c:pt>
                <c:pt idx="177">
                  <c:v>44179</c:v>
                </c:pt>
                <c:pt idx="178">
                  <c:v>44180</c:v>
                </c:pt>
                <c:pt idx="179">
                  <c:v>44181</c:v>
                </c:pt>
                <c:pt idx="180">
                  <c:v>44182</c:v>
                </c:pt>
                <c:pt idx="181">
                  <c:v>44183</c:v>
                </c:pt>
                <c:pt idx="182">
                  <c:v>44184</c:v>
                </c:pt>
                <c:pt idx="183">
                  <c:v>44185</c:v>
                </c:pt>
                <c:pt idx="184">
                  <c:v>44186</c:v>
                </c:pt>
                <c:pt idx="185">
                  <c:v>44187</c:v>
                </c:pt>
                <c:pt idx="186">
                  <c:v>44188</c:v>
                </c:pt>
                <c:pt idx="187">
                  <c:v>44189</c:v>
                </c:pt>
                <c:pt idx="188">
                  <c:v>44190</c:v>
                </c:pt>
                <c:pt idx="189">
                  <c:v>44191</c:v>
                </c:pt>
                <c:pt idx="190">
                  <c:v>44192</c:v>
                </c:pt>
                <c:pt idx="191">
                  <c:v>44193</c:v>
                </c:pt>
                <c:pt idx="192">
                  <c:v>44194</c:v>
                </c:pt>
                <c:pt idx="193">
                  <c:v>44195</c:v>
                </c:pt>
                <c:pt idx="194">
                  <c:v>44196</c:v>
                </c:pt>
                <c:pt idx="195">
                  <c:v>44197</c:v>
                </c:pt>
                <c:pt idx="196">
                  <c:v>44198</c:v>
                </c:pt>
                <c:pt idx="197">
                  <c:v>44199</c:v>
                </c:pt>
                <c:pt idx="198">
                  <c:v>44200</c:v>
                </c:pt>
                <c:pt idx="199">
                  <c:v>44201</c:v>
                </c:pt>
                <c:pt idx="200">
                  <c:v>44202</c:v>
                </c:pt>
                <c:pt idx="201">
                  <c:v>44203</c:v>
                </c:pt>
                <c:pt idx="202">
                  <c:v>44204</c:v>
                </c:pt>
                <c:pt idx="203">
                  <c:v>44205</c:v>
                </c:pt>
                <c:pt idx="204">
                  <c:v>44206</c:v>
                </c:pt>
                <c:pt idx="205">
                  <c:v>44207</c:v>
                </c:pt>
                <c:pt idx="206">
                  <c:v>44208</c:v>
                </c:pt>
                <c:pt idx="207">
                  <c:v>44209</c:v>
                </c:pt>
                <c:pt idx="208">
                  <c:v>44210</c:v>
                </c:pt>
                <c:pt idx="209">
                  <c:v>44211</c:v>
                </c:pt>
                <c:pt idx="210">
                  <c:v>44212</c:v>
                </c:pt>
                <c:pt idx="211">
                  <c:v>44213</c:v>
                </c:pt>
                <c:pt idx="212">
                  <c:v>44214</c:v>
                </c:pt>
                <c:pt idx="213">
                  <c:v>44215</c:v>
                </c:pt>
                <c:pt idx="214">
                  <c:v>44216</c:v>
                </c:pt>
                <c:pt idx="215">
                  <c:v>44217</c:v>
                </c:pt>
                <c:pt idx="216">
                  <c:v>44218</c:v>
                </c:pt>
                <c:pt idx="217">
                  <c:v>44219</c:v>
                </c:pt>
                <c:pt idx="218">
                  <c:v>44220</c:v>
                </c:pt>
                <c:pt idx="219">
                  <c:v>44221</c:v>
                </c:pt>
                <c:pt idx="220">
                  <c:v>44222</c:v>
                </c:pt>
                <c:pt idx="221">
                  <c:v>44223</c:v>
                </c:pt>
                <c:pt idx="222">
                  <c:v>44224</c:v>
                </c:pt>
                <c:pt idx="223">
                  <c:v>44225</c:v>
                </c:pt>
                <c:pt idx="224">
                  <c:v>44226</c:v>
                </c:pt>
                <c:pt idx="225">
                  <c:v>44227</c:v>
                </c:pt>
                <c:pt idx="226">
                  <c:v>44228</c:v>
                </c:pt>
                <c:pt idx="227">
                  <c:v>44229</c:v>
                </c:pt>
                <c:pt idx="228">
                  <c:v>44230</c:v>
                </c:pt>
                <c:pt idx="229">
                  <c:v>44231</c:v>
                </c:pt>
                <c:pt idx="230">
                  <c:v>44232</c:v>
                </c:pt>
                <c:pt idx="231">
                  <c:v>44233</c:v>
                </c:pt>
                <c:pt idx="232">
                  <c:v>44234</c:v>
                </c:pt>
                <c:pt idx="233">
                  <c:v>44235</c:v>
                </c:pt>
                <c:pt idx="234">
                  <c:v>44236</c:v>
                </c:pt>
                <c:pt idx="235">
                  <c:v>44237</c:v>
                </c:pt>
                <c:pt idx="236">
                  <c:v>44238</c:v>
                </c:pt>
                <c:pt idx="237">
                  <c:v>44239</c:v>
                </c:pt>
                <c:pt idx="238">
                  <c:v>44240</c:v>
                </c:pt>
                <c:pt idx="239">
                  <c:v>44241</c:v>
                </c:pt>
                <c:pt idx="240">
                  <c:v>44242</c:v>
                </c:pt>
                <c:pt idx="241">
                  <c:v>44243</c:v>
                </c:pt>
                <c:pt idx="242">
                  <c:v>44244</c:v>
                </c:pt>
                <c:pt idx="243">
                  <c:v>44245</c:v>
                </c:pt>
                <c:pt idx="244">
                  <c:v>44246</c:v>
                </c:pt>
                <c:pt idx="245">
                  <c:v>44247</c:v>
                </c:pt>
                <c:pt idx="246">
                  <c:v>44248</c:v>
                </c:pt>
                <c:pt idx="247">
                  <c:v>44249</c:v>
                </c:pt>
                <c:pt idx="248">
                  <c:v>44250</c:v>
                </c:pt>
                <c:pt idx="249">
                  <c:v>44251</c:v>
                </c:pt>
                <c:pt idx="250">
                  <c:v>44252</c:v>
                </c:pt>
                <c:pt idx="251">
                  <c:v>44253</c:v>
                </c:pt>
                <c:pt idx="252">
                  <c:v>44254</c:v>
                </c:pt>
                <c:pt idx="253">
                  <c:v>44255</c:v>
                </c:pt>
                <c:pt idx="254">
                  <c:v>44256</c:v>
                </c:pt>
                <c:pt idx="255">
                  <c:v>44257</c:v>
                </c:pt>
                <c:pt idx="256">
                  <c:v>44258</c:v>
                </c:pt>
                <c:pt idx="257">
                  <c:v>44259</c:v>
                </c:pt>
                <c:pt idx="258">
                  <c:v>44260</c:v>
                </c:pt>
                <c:pt idx="259">
                  <c:v>44261</c:v>
                </c:pt>
                <c:pt idx="260">
                  <c:v>44262</c:v>
                </c:pt>
                <c:pt idx="261">
                  <c:v>44263</c:v>
                </c:pt>
                <c:pt idx="262">
                  <c:v>44264</c:v>
                </c:pt>
                <c:pt idx="263">
                  <c:v>44265</c:v>
                </c:pt>
                <c:pt idx="264">
                  <c:v>44266</c:v>
                </c:pt>
                <c:pt idx="265">
                  <c:v>44267</c:v>
                </c:pt>
                <c:pt idx="266">
                  <c:v>44268</c:v>
                </c:pt>
                <c:pt idx="267">
                  <c:v>44269</c:v>
                </c:pt>
                <c:pt idx="268">
                  <c:v>44270</c:v>
                </c:pt>
                <c:pt idx="269">
                  <c:v>44271</c:v>
                </c:pt>
                <c:pt idx="270">
                  <c:v>44272</c:v>
                </c:pt>
                <c:pt idx="271">
                  <c:v>44273</c:v>
                </c:pt>
                <c:pt idx="272">
                  <c:v>44274</c:v>
                </c:pt>
                <c:pt idx="273">
                  <c:v>44275</c:v>
                </c:pt>
                <c:pt idx="274">
                  <c:v>44276</c:v>
                </c:pt>
                <c:pt idx="275">
                  <c:v>44277</c:v>
                </c:pt>
                <c:pt idx="276">
                  <c:v>44278</c:v>
                </c:pt>
                <c:pt idx="277">
                  <c:v>44279</c:v>
                </c:pt>
                <c:pt idx="278">
                  <c:v>44280</c:v>
                </c:pt>
                <c:pt idx="279">
                  <c:v>44281</c:v>
                </c:pt>
                <c:pt idx="280">
                  <c:v>44282</c:v>
                </c:pt>
                <c:pt idx="281">
                  <c:v>44283</c:v>
                </c:pt>
                <c:pt idx="282">
                  <c:v>44284</c:v>
                </c:pt>
                <c:pt idx="283">
                  <c:v>44285</c:v>
                </c:pt>
                <c:pt idx="284">
                  <c:v>44286</c:v>
                </c:pt>
                <c:pt idx="285">
                  <c:v>44287</c:v>
                </c:pt>
                <c:pt idx="286">
                  <c:v>44288</c:v>
                </c:pt>
                <c:pt idx="287">
                  <c:v>44289</c:v>
                </c:pt>
                <c:pt idx="288">
                  <c:v>44290</c:v>
                </c:pt>
                <c:pt idx="289">
                  <c:v>44291</c:v>
                </c:pt>
                <c:pt idx="290">
                  <c:v>44292</c:v>
                </c:pt>
                <c:pt idx="291">
                  <c:v>44293</c:v>
                </c:pt>
                <c:pt idx="292">
                  <c:v>44294</c:v>
                </c:pt>
                <c:pt idx="293">
                  <c:v>44295</c:v>
                </c:pt>
                <c:pt idx="294">
                  <c:v>44296</c:v>
                </c:pt>
                <c:pt idx="295">
                  <c:v>44297</c:v>
                </c:pt>
                <c:pt idx="296">
                  <c:v>44298</c:v>
                </c:pt>
                <c:pt idx="297">
                  <c:v>44299</c:v>
                </c:pt>
                <c:pt idx="298">
                  <c:v>44300</c:v>
                </c:pt>
                <c:pt idx="299">
                  <c:v>44301</c:v>
                </c:pt>
                <c:pt idx="300">
                  <c:v>44302</c:v>
                </c:pt>
                <c:pt idx="301">
                  <c:v>44303</c:v>
                </c:pt>
                <c:pt idx="302">
                  <c:v>44304</c:v>
                </c:pt>
                <c:pt idx="303">
                  <c:v>44305</c:v>
                </c:pt>
                <c:pt idx="304">
                  <c:v>44306</c:v>
                </c:pt>
                <c:pt idx="305">
                  <c:v>44307</c:v>
                </c:pt>
                <c:pt idx="306">
                  <c:v>44308</c:v>
                </c:pt>
                <c:pt idx="307">
                  <c:v>44309</c:v>
                </c:pt>
                <c:pt idx="308">
                  <c:v>44310</c:v>
                </c:pt>
                <c:pt idx="309">
                  <c:v>44311</c:v>
                </c:pt>
                <c:pt idx="310">
                  <c:v>44312</c:v>
                </c:pt>
                <c:pt idx="311">
                  <c:v>44313</c:v>
                </c:pt>
                <c:pt idx="312">
                  <c:v>44314</c:v>
                </c:pt>
                <c:pt idx="313">
                  <c:v>44315</c:v>
                </c:pt>
                <c:pt idx="314">
                  <c:v>44316</c:v>
                </c:pt>
                <c:pt idx="315">
                  <c:v>44317</c:v>
                </c:pt>
                <c:pt idx="316">
                  <c:v>44318</c:v>
                </c:pt>
                <c:pt idx="317">
                  <c:v>44319</c:v>
                </c:pt>
                <c:pt idx="318">
                  <c:v>44320</c:v>
                </c:pt>
                <c:pt idx="319">
                  <c:v>44321</c:v>
                </c:pt>
                <c:pt idx="320">
                  <c:v>44322</c:v>
                </c:pt>
                <c:pt idx="321">
                  <c:v>44323</c:v>
                </c:pt>
                <c:pt idx="322">
                  <c:v>44324</c:v>
                </c:pt>
                <c:pt idx="323">
                  <c:v>44325</c:v>
                </c:pt>
                <c:pt idx="324">
                  <c:v>44326</c:v>
                </c:pt>
                <c:pt idx="325">
                  <c:v>44327</c:v>
                </c:pt>
                <c:pt idx="326">
                  <c:v>44328</c:v>
                </c:pt>
                <c:pt idx="327">
                  <c:v>44329</c:v>
                </c:pt>
                <c:pt idx="328">
                  <c:v>44330</c:v>
                </c:pt>
                <c:pt idx="329">
                  <c:v>44331</c:v>
                </c:pt>
                <c:pt idx="330">
                  <c:v>44332</c:v>
                </c:pt>
                <c:pt idx="331">
                  <c:v>44333</c:v>
                </c:pt>
                <c:pt idx="332">
                  <c:v>44334</c:v>
                </c:pt>
                <c:pt idx="333">
                  <c:v>44335</c:v>
                </c:pt>
                <c:pt idx="334">
                  <c:v>44336</c:v>
                </c:pt>
                <c:pt idx="335">
                  <c:v>44337</c:v>
                </c:pt>
                <c:pt idx="336">
                  <c:v>44338</c:v>
                </c:pt>
                <c:pt idx="337">
                  <c:v>44339</c:v>
                </c:pt>
                <c:pt idx="338">
                  <c:v>44340</c:v>
                </c:pt>
                <c:pt idx="339">
                  <c:v>44341</c:v>
                </c:pt>
                <c:pt idx="340">
                  <c:v>44342</c:v>
                </c:pt>
                <c:pt idx="341">
                  <c:v>44343</c:v>
                </c:pt>
                <c:pt idx="342">
                  <c:v>44344</c:v>
                </c:pt>
                <c:pt idx="343">
                  <c:v>44345</c:v>
                </c:pt>
                <c:pt idx="344">
                  <c:v>44346</c:v>
                </c:pt>
                <c:pt idx="345">
                  <c:v>44347</c:v>
                </c:pt>
                <c:pt idx="346">
                  <c:v>44348</c:v>
                </c:pt>
                <c:pt idx="347">
                  <c:v>44349</c:v>
                </c:pt>
                <c:pt idx="348">
                  <c:v>44350</c:v>
                </c:pt>
                <c:pt idx="349">
                  <c:v>44351</c:v>
                </c:pt>
                <c:pt idx="350">
                  <c:v>44352</c:v>
                </c:pt>
                <c:pt idx="351">
                  <c:v>44353</c:v>
                </c:pt>
                <c:pt idx="352">
                  <c:v>44354</c:v>
                </c:pt>
                <c:pt idx="353">
                  <c:v>44355</c:v>
                </c:pt>
                <c:pt idx="354">
                  <c:v>44356</c:v>
                </c:pt>
                <c:pt idx="355">
                  <c:v>44357</c:v>
                </c:pt>
                <c:pt idx="356">
                  <c:v>44358</c:v>
                </c:pt>
                <c:pt idx="357">
                  <c:v>44359</c:v>
                </c:pt>
                <c:pt idx="358">
                  <c:v>44360</c:v>
                </c:pt>
                <c:pt idx="359">
                  <c:v>44361</c:v>
                </c:pt>
                <c:pt idx="360">
                  <c:v>44362</c:v>
                </c:pt>
                <c:pt idx="361">
                  <c:v>44363</c:v>
                </c:pt>
                <c:pt idx="362">
                  <c:v>44364</c:v>
                </c:pt>
                <c:pt idx="363">
                  <c:v>44365</c:v>
                </c:pt>
                <c:pt idx="364">
                  <c:v>44366</c:v>
                </c:pt>
                <c:pt idx="365">
                  <c:v>44367</c:v>
                </c:pt>
                <c:pt idx="366">
                  <c:v>44368</c:v>
                </c:pt>
                <c:pt idx="367">
                  <c:v>44369</c:v>
                </c:pt>
                <c:pt idx="368">
                  <c:v>44370</c:v>
                </c:pt>
                <c:pt idx="369">
                  <c:v>44371</c:v>
                </c:pt>
                <c:pt idx="370">
                  <c:v>44372</c:v>
                </c:pt>
              </c:numCache>
            </c:numRef>
          </c:cat>
          <c:val>
            <c:numRef>
              <c:f>'Paso a paso'!$DM$355:$GNT$355</c:f>
              <c:numCache>
                <c:formatCode>_ * #,##0.0_ ;_ * \-#,##0.0_ ;_ * "-"_ ;_ @_ </c:formatCode>
                <c:ptCount val="50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15-4D91-A4FD-860DBAEDA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7794767"/>
        <c:axId val="777793519"/>
      </c:areaChart>
      <c:dateAx>
        <c:axId val="777794767"/>
        <c:scaling>
          <c:orientation val="minMax"/>
          <c:min val="44012"/>
        </c:scaling>
        <c:delete val="0"/>
        <c:axPos val="b"/>
        <c:numFmt formatCode="d\-mmm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777793519"/>
        <c:crosses val="autoZero"/>
        <c:auto val="1"/>
        <c:lblOffset val="100"/>
        <c:baseTimeUnit val="days"/>
      </c:dateAx>
      <c:valAx>
        <c:axId val="777793519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77779476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n-US" sz="1350" dirty="0" err="1"/>
              <a:t>Edad</a:t>
            </a:r>
            <a:r>
              <a:rPr lang="en-US" sz="1350" dirty="0"/>
              <a:t> </a:t>
            </a:r>
            <a:r>
              <a:rPr lang="en-US" sz="1350" dirty="0" err="1"/>
              <a:t>Promedio</a:t>
            </a:r>
            <a:r>
              <a:rPr lang="en-US" sz="1350" dirty="0"/>
              <a:t> </a:t>
            </a:r>
            <a:r>
              <a:rPr lang="en-US" sz="1350" dirty="0" err="1"/>
              <a:t>Hospitalizados</a:t>
            </a:r>
            <a:r>
              <a:rPr lang="en-US" sz="1350" dirty="0"/>
              <a:t> UCI</a:t>
            </a:r>
          </a:p>
          <a:p>
            <a:pPr>
              <a:defRPr b="1"/>
            </a:pPr>
            <a:r>
              <a:rPr lang="en-US" sz="1200" b="0" dirty="0"/>
              <a:t>(</a:t>
            </a:r>
            <a:r>
              <a:rPr lang="en-US" sz="1200" b="0" dirty="0" err="1"/>
              <a:t>años</a:t>
            </a:r>
            <a:r>
              <a:rPr lang="en-US" sz="1200" b="0" dirty="0"/>
              <a:t>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Hoja5!$I$2</c:f>
              <c:strCache>
                <c:ptCount val="1"/>
                <c:pt idx="0">
                  <c:v>Edad Promedio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Hoja5!$B$3:$B$609</c:f>
              <c:numCache>
                <c:formatCode>m/d/yyyy</c:formatCode>
                <c:ptCount val="607"/>
                <c:pt idx="0">
                  <c:v>43922</c:v>
                </c:pt>
                <c:pt idx="1">
                  <c:v>43923</c:v>
                </c:pt>
                <c:pt idx="2">
                  <c:v>43924</c:v>
                </c:pt>
                <c:pt idx="3">
                  <c:v>43925</c:v>
                </c:pt>
                <c:pt idx="4">
                  <c:v>43926</c:v>
                </c:pt>
                <c:pt idx="5">
                  <c:v>43927</c:v>
                </c:pt>
                <c:pt idx="6">
                  <c:v>43928</c:v>
                </c:pt>
                <c:pt idx="7">
                  <c:v>43929</c:v>
                </c:pt>
                <c:pt idx="8">
                  <c:v>43930</c:v>
                </c:pt>
                <c:pt idx="9">
                  <c:v>43931</c:v>
                </c:pt>
                <c:pt idx="10">
                  <c:v>43932</c:v>
                </c:pt>
                <c:pt idx="11">
                  <c:v>43933</c:v>
                </c:pt>
                <c:pt idx="12">
                  <c:v>43934</c:v>
                </c:pt>
                <c:pt idx="13">
                  <c:v>43935</c:v>
                </c:pt>
                <c:pt idx="14">
                  <c:v>43936</c:v>
                </c:pt>
                <c:pt idx="15">
                  <c:v>43937</c:v>
                </c:pt>
                <c:pt idx="16">
                  <c:v>43938</c:v>
                </c:pt>
                <c:pt idx="17">
                  <c:v>43939</c:v>
                </c:pt>
                <c:pt idx="18">
                  <c:v>43940</c:v>
                </c:pt>
                <c:pt idx="19">
                  <c:v>43941</c:v>
                </c:pt>
                <c:pt idx="20">
                  <c:v>43942</c:v>
                </c:pt>
                <c:pt idx="21">
                  <c:v>43943</c:v>
                </c:pt>
                <c:pt idx="22">
                  <c:v>43944</c:v>
                </c:pt>
                <c:pt idx="23">
                  <c:v>43945</c:v>
                </c:pt>
                <c:pt idx="24">
                  <c:v>43946</c:v>
                </c:pt>
                <c:pt idx="25">
                  <c:v>43947</c:v>
                </c:pt>
                <c:pt idx="26">
                  <c:v>43948</c:v>
                </c:pt>
                <c:pt idx="27">
                  <c:v>43949</c:v>
                </c:pt>
                <c:pt idx="28">
                  <c:v>43950</c:v>
                </c:pt>
                <c:pt idx="29">
                  <c:v>43951</c:v>
                </c:pt>
                <c:pt idx="30">
                  <c:v>43952</c:v>
                </c:pt>
                <c:pt idx="31">
                  <c:v>43953</c:v>
                </c:pt>
                <c:pt idx="32">
                  <c:v>43954</c:v>
                </c:pt>
                <c:pt idx="33">
                  <c:v>43955</c:v>
                </c:pt>
                <c:pt idx="34">
                  <c:v>43956</c:v>
                </c:pt>
                <c:pt idx="35">
                  <c:v>43957</c:v>
                </c:pt>
                <c:pt idx="36">
                  <c:v>43958</c:v>
                </c:pt>
                <c:pt idx="37">
                  <c:v>43959</c:v>
                </c:pt>
                <c:pt idx="38">
                  <c:v>43960</c:v>
                </c:pt>
                <c:pt idx="39">
                  <c:v>43961</c:v>
                </c:pt>
                <c:pt idx="40">
                  <c:v>43962</c:v>
                </c:pt>
                <c:pt idx="41">
                  <c:v>43963</c:v>
                </c:pt>
                <c:pt idx="42">
                  <c:v>43964</c:v>
                </c:pt>
                <c:pt idx="43">
                  <c:v>43965</c:v>
                </c:pt>
                <c:pt idx="44">
                  <c:v>43966</c:v>
                </c:pt>
                <c:pt idx="45">
                  <c:v>43967</c:v>
                </c:pt>
                <c:pt idx="46">
                  <c:v>43968</c:v>
                </c:pt>
                <c:pt idx="47">
                  <c:v>43969</c:v>
                </c:pt>
                <c:pt idx="48">
                  <c:v>43970</c:v>
                </c:pt>
                <c:pt idx="49">
                  <c:v>43971</c:v>
                </c:pt>
                <c:pt idx="50">
                  <c:v>43972</c:v>
                </c:pt>
                <c:pt idx="51">
                  <c:v>43973</c:v>
                </c:pt>
                <c:pt idx="52">
                  <c:v>43974</c:v>
                </c:pt>
                <c:pt idx="53">
                  <c:v>43975</c:v>
                </c:pt>
                <c:pt idx="54">
                  <c:v>43976</c:v>
                </c:pt>
                <c:pt idx="55">
                  <c:v>43977</c:v>
                </c:pt>
                <c:pt idx="56">
                  <c:v>43978</c:v>
                </c:pt>
                <c:pt idx="57">
                  <c:v>43979</c:v>
                </c:pt>
                <c:pt idx="58">
                  <c:v>43980</c:v>
                </c:pt>
                <c:pt idx="59">
                  <c:v>43981</c:v>
                </c:pt>
                <c:pt idx="60">
                  <c:v>43982</c:v>
                </c:pt>
                <c:pt idx="61">
                  <c:v>43983</c:v>
                </c:pt>
                <c:pt idx="62">
                  <c:v>43984</c:v>
                </c:pt>
                <c:pt idx="63">
                  <c:v>43985</c:v>
                </c:pt>
                <c:pt idx="64">
                  <c:v>43986</c:v>
                </c:pt>
                <c:pt idx="65">
                  <c:v>43987</c:v>
                </c:pt>
                <c:pt idx="66">
                  <c:v>43988</c:v>
                </c:pt>
                <c:pt idx="67">
                  <c:v>43989</c:v>
                </c:pt>
                <c:pt idx="68">
                  <c:v>43990</c:v>
                </c:pt>
                <c:pt idx="69">
                  <c:v>43991</c:v>
                </c:pt>
                <c:pt idx="70">
                  <c:v>43992</c:v>
                </c:pt>
                <c:pt idx="71">
                  <c:v>43993</c:v>
                </c:pt>
                <c:pt idx="72">
                  <c:v>43994</c:v>
                </c:pt>
                <c:pt idx="73">
                  <c:v>43995</c:v>
                </c:pt>
                <c:pt idx="74">
                  <c:v>43996</c:v>
                </c:pt>
                <c:pt idx="75">
                  <c:v>43997</c:v>
                </c:pt>
                <c:pt idx="76">
                  <c:v>43998</c:v>
                </c:pt>
                <c:pt idx="77">
                  <c:v>43999</c:v>
                </c:pt>
                <c:pt idx="78">
                  <c:v>44000</c:v>
                </c:pt>
                <c:pt idx="79">
                  <c:v>44001</c:v>
                </c:pt>
                <c:pt idx="80">
                  <c:v>44002</c:v>
                </c:pt>
                <c:pt idx="81">
                  <c:v>44003</c:v>
                </c:pt>
                <c:pt idx="82">
                  <c:v>44004</c:v>
                </c:pt>
                <c:pt idx="83">
                  <c:v>44005</c:v>
                </c:pt>
                <c:pt idx="84">
                  <c:v>44006</c:v>
                </c:pt>
                <c:pt idx="85">
                  <c:v>44007</c:v>
                </c:pt>
                <c:pt idx="86">
                  <c:v>44008</c:v>
                </c:pt>
                <c:pt idx="87">
                  <c:v>44009</c:v>
                </c:pt>
                <c:pt idx="88">
                  <c:v>44010</c:v>
                </c:pt>
                <c:pt idx="89">
                  <c:v>44011</c:v>
                </c:pt>
                <c:pt idx="90">
                  <c:v>44012</c:v>
                </c:pt>
                <c:pt idx="91">
                  <c:v>44013</c:v>
                </c:pt>
                <c:pt idx="92">
                  <c:v>44014</c:v>
                </c:pt>
                <c:pt idx="93">
                  <c:v>44015</c:v>
                </c:pt>
                <c:pt idx="94">
                  <c:v>44016</c:v>
                </c:pt>
                <c:pt idx="95">
                  <c:v>44017</c:v>
                </c:pt>
                <c:pt idx="96">
                  <c:v>44018</c:v>
                </c:pt>
                <c:pt idx="97">
                  <c:v>44019</c:v>
                </c:pt>
                <c:pt idx="98">
                  <c:v>44020</c:v>
                </c:pt>
                <c:pt idx="99">
                  <c:v>44021</c:v>
                </c:pt>
                <c:pt idx="100">
                  <c:v>44022</c:v>
                </c:pt>
                <c:pt idx="101">
                  <c:v>44023</c:v>
                </c:pt>
                <c:pt idx="102">
                  <c:v>44024</c:v>
                </c:pt>
                <c:pt idx="103">
                  <c:v>44025</c:v>
                </c:pt>
                <c:pt idx="104">
                  <c:v>44026</c:v>
                </c:pt>
                <c:pt idx="105">
                  <c:v>44027</c:v>
                </c:pt>
                <c:pt idx="106">
                  <c:v>44028</c:v>
                </c:pt>
                <c:pt idx="107">
                  <c:v>44029</c:v>
                </c:pt>
                <c:pt idx="108">
                  <c:v>44030</c:v>
                </c:pt>
                <c:pt idx="109">
                  <c:v>44031</c:v>
                </c:pt>
                <c:pt idx="110">
                  <c:v>44032</c:v>
                </c:pt>
                <c:pt idx="111">
                  <c:v>44033</c:v>
                </c:pt>
                <c:pt idx="112">
                  <c:v>44034</c:v>
                </c:pt>
                <c:pt idx="113">
                  <c:v>44035</c:v>
                </c:pt>
                <c:pt idx="114">
                  <c:v>44036</c:v>
                </c:pt>
                <c:pt idx="115">
                  <c:v>44037</c:v>
                </c:pt>
                <c:pt idx="116">
                  <c:v>44038</c:v>
                </c:pt>
                <c:pt idx="117">
                  <c:v>44039</c:v>
                </c:pt>
                <c:pt idx="118">
                  <c:v>44040</c:v>
                </c:pt>
                <c:pt idx="119">
                  <c:v>44041</c:v>
                </c:pt>
                <c:pt idx="120">
                  <c:v>44042</c:v>
                </c:pt>
                <c:pt idx="121">
                  <c:v>44043</c:v>
                </c:pt>
                <c:pt idx="122">
                  <c:v>44044</c:v>
                </c:pt>
                <c:pt idx="123">
                  <c:v>44045</c:v>
                </c:pt>
                <c:pt idx="124">
                  <c:v>44046</c:v>
                </c:pt>
                <c:pt idx="125">
                  <c:v>44047</c:v>
                </c:pt>
                <c:pt idx="126">
                  <c:v>44048</c:v>
                </c:pt>
                <c:pt idx="127">
                  <c:v>44049</c:v>
                </c:pt>
                <c:pt idx="128">
                  <c:v>44050</c:v>
                </c:pt>
                <c:pt idx="129">
                  <c:v>44051</c:v>
                </c:pt>
                <c:pt idx="130">
                  <c:v>44052</c:v>
                </c:pt>
                <c:pt idx="131">
                  <c:v>44053</c:v>
                </c:pt>
                <c:pt idx="132">
                  <c:v>44054</c:v>
                </c:pt>
                <c:pt idx="133">
                  <c:v>44055</c:v>
                </c:pt>
                <c:pt idx="134">
                  <c:v>44056</c:v>
                </c:pt>
                <c:pt idx="135">
                  <c:v>44057</c:v>
                </c:pt>
                <c:pt idx="136">
                  <c:v>44058</c:v>
                </c:pt>
                <c:pt idx="137">
                  <c:v>44059</c:v>
                </c:pt>
                <c:pt idx="138">
                  <c:v>44060</c:v>
                </c:pt>
                <c:pt idx="139">
                  <c:v>44061</c:v>
                </c:pt>
                <c:pt idx="140">
                  <c:v>44062</c:v>
                </c:pt>
                <c:pt idx="141">
                  <c:v>44063</c:v>
                </c:pt>
                <c:pt idx="142">
                  <c:v>44064</c:v>
                </c:pt>
                <c:pt idx="143">
                  <c:v>44065</c:v>
                </c:pt>
                <c:pt idx="144">
                  <c:v>44066</c:v>
                </c:pt>
                <c:pt idx="145">
                  <c:v>44067</c:v>
                </c:pt>
                <c:pt idx="146">
                  <c:v>44068</c:v>
                </c:pt>
                <c:pt idx="147">
                  <c:v>44069</c:v>
                </c:pt>
                <c:pt idx="148">
                  <c:v>44070</c:v>
                </c:pt>
                <c:pt idx="149">
                  <c:v>44071</c:v>
                </c:pt>
                <c:pt idx="150">
                  <c:v>44072</c:v>
                </c:pt>
                <c:pt idx="151">
                  <c:v>44073</c:v>
                </c:pt>
                <c:pt idx="152">
                  <c:v>44074</c:v>
                </c:pt>
                <c:pt idx="153">
                  <c:v>44075</c:v>
                </c:pt>
                <c:pt idx="154">
                  <c:v>44076</c:v>
                </c:pt>
                <c:pt idx="155">
                  <c:v>44077</c:v>
                </c:pt>
                <c:pt idx="156">
                  <c:v>44078</c:v>
                </c:pt>
                <c:pt idx="157">
                  <c:v>44079</c:v>
                </c:pt>
                <c:pt idx="158">
                  <c:v>44080</c:v>
                </c:pt>
                <c:pt idx="159">
                  <c:v>44081</c:v>
                </c:pt>
                <c:pt idx="160">
                  <c:v>44082</c:v>
                </c:pt>
                <c:pt idx="161">
                  <c:v>44083</c:v>
                </c:pt>
                <c:pt idx="162">
                  <c:v>44084</c:v>
                </c:pt>
                <c:pt idx="163">
                  <c:v>44085</c:v>
                </c:pt>
                <c:pt idx="164">
                  <c:v>44086</c:v>
                </c:pt>
                <c:pt idx="165">
                  <c:v>44087</c:v>
                </c:pt>
                <c:pt idx="166">
                  <c:v>44088</c:v>
                </c:pt>
                <c:pt idx="167">
                  <c:v>44089</c:v>
                </c:pt>
                <c:pt idx="168">
                  <c:v>44090</c:v>
                </c:pt>
                <c:pt idx="169">
                  <c:v>44091</c:v>
                </c:pt>
                <c:pt idx="170">
                  <c:v>44092</c:v>
                </c:pt>
                <c:pt idx="171">
                  <c:v>44093</c:v>
                </c:pt>
                <c:pt idx="172">
                  <c:v>44094</c:v>
                </c:pt>
                <c:pt idx="173">
                  <c:v>44095</c:v>
                </c:pt>
                <c:pt idx="174">
                  <c:v>44096</c:v>
                </c:pt>
                <c:pt idx="175">
                  <c:v>44097</c:v>
                </c:pt>
                <c:pt idx="176">
                  <c:v>44098</c:v>
                </c:pt>
                <c:pt idx="177">
                  <c:v>44099</c:v>
                </c:pt>
                <c:pt idx="178">
                  <c:v>44100</c:v>
                </c:pt>
                <c:pt idx="179">
                  <c:v>44101</c:v>
                </c:pt>
                <c:pt idx="180">
                  <c:v>44102</c:v>
                </c:pt>
                <c:pt idx="181">
                  <c:v>44103</c:v>
                </c:pt>
                <c:pt idx="182">
                  <c:v>44104</c:v>
                </c:pt>
                <c:pt idx="183">
                  <c:v>44105</c:v>
                </c:pt>
                <c:pt idx="184">
                  <c:v>44106</c:v>
                </c:pt>
                <c:pt idx="185">
                  <c:v>44107</c:v>
                </c:pt>
                <c:pt idx="186">
                  <c:v>44108</c:v>
                </c:pt>
                <c:pt idx="187">
                  <c:v>44109</c:v>
                </c:pt>
                <c:pt idx="188">
                  <c:v>44110</c:v>
                </c:pt>
                <c:pt idx="189">
                  <c:v>44111</c:v>
                </c:pt>
                <c:pt idx="190">
                  <c:v>44112</c:v>
                </c:pt>
                <c:pt idx="191">
                  <c:v>44113</c:v>
                </c:pt>
                <c:pt idx="192">
                  <c:v>44114</c:v>
                </c:pt>
                <c:pt idx="193">
                  <c:v>44115</c:v>
                </c:pt>
                <c:pt idx="194">
                  <c:v>44116</c:v>
                </c:pt>
                <c:pt idx="195">
                  <c:v>44117</c:v>
                </c:pt>
                <c:pt idx="196">
                  <c:v>44118</c:v>
                </c:pt>
                <c:pt idx="197">
                  <c:v>44119</c:v>
                </c:pt>
                <c:pt idx="198">
                  <c:v>44120</c:v>
                </c:pt>
                <c:pt idx="199">
                  <c:v>44121</c:v>
                </c:pt>
                <c:pt idx="200">
                  <c:v>44122</c:v>
                </c:pt>
                <c:pt idx="201">
                  <c:v>44123</c:v>
                </c:pt>
                <c:pt idx="202">
                  <c:v>44124</c:v>
                </c:pt>
                <c:pt idx="203">
                  <c:v>44125</c:v>
                </c:pt>
                <c:pt idx="204">
                  <c:v>44126</c:v>
                </c:pt>
                <c:pt idx="205">
                  <c:v>44127</c:v>
                </c:pt>
                <c:pt idx="206">
                  <c:v>44128</c:v>
                </c:pt>
                <c:pt idx="207">
                  <c:v>44129</c:v>
                </c:pt>
                <c:pt idx="208">
                  <c:v>44130</c:v>
                </c:pt>
                <c:pt idx="209">
                  <c:v>44131</c:v>
                </c:pt>
                <c:pt idx="210">
                  <c:v>44132</c:v>
                </c:pt>
                <c:pt idx="211">
                  <c:v>44133</c:v>
                </c:pt>
                <c:pt idx="212">
                  <c:v>44134</c:v>
                </c:pt>
                <c:pt idx="213">
                  <c:v>44135</c:v>
                </c:pt>
                <c:pt idx="214">
                  <c:v>44136</c:v>
                </c:pt>
                <c:pt idx="215">
                  <c:v>44137</c:v>
                </c:pt>
                <c:pt idx="216">
                  <c:v>44138</c:v>
                </c:pt>
                <c:pt idx="217">
                  <c:v>44139</c:v>
                </c:pt>
                <c:pt idx="218">
                  <c:v>44140</c:v>
                </c:pt>
                <c:pt idx="219">
                  <c:v>44141</c:v>
                </c:pt>
                <c:pt idx="220">
                  <c:v>44142</c:v>
                </c:pt>
                <c:pt idx="221">
                  <c:v>44143</c:v>
                </c:pt>
                <c:pt idx="222">
                  <c:v>44144</c:v>
                </c:pt>
                <c:pt idx="223">
                  <c:v>44145</c:v>
                </c:pt>
                <c:pt idx="224">
                  <c:v>44146</c:v>
                </c:pt>
                <c:pt idx="225">
                  <c:v>44147</c:v>
                </c:pt>
                <c:pt idx="226">
                  <c:v>44148</c:v>
                </c:pt>
                <c:pt idx="227">
                  <c:v>44149</c:v>
                </c:pt>
                <c:pt idx="228">
                  <c:v>44150</c:v>
                </c:pt>
                <c:pt idx="229">
                  <c:v>44151</c:v>
                </c:pt>
                <c:pt idx="230">
                  <c:v>44152</c:v>
                </c:pt>
                <c:pt idx="231">
                  <c:v>44153</c:v>
                </c:pt>
                <c:pt idx="232">
                  <c:v>44154</c:v>
                </c:pt>
                <c:pt idx="233">
                  <c:v>44155</c:v>
                </c:pt>
                <c:pt idx="234">
                  <c:v>44156</c:v>
                </c:pt>
                <c:pt idx="235">
                  <c:v>44157</c:v>
                </c:pt>
                <c:pt idx="236">
                  <c:v>44158</c:v>
                </c:pt>
                <c:pt idx="237">
                  <c:v>44159</c:v>
                </c:pt>
                <c:pt idx="238">
                  <c:v>44160</c:v>
                </c:pt>
                <c:pt idx="239">
                  <c:v>44161</c:v>
                </c:pt>
                <c:pt idx="240">
                  <c:v>44162</c:v>
                </c:pt>
                <c:pt idx="241">
                  <c:v>44163</c:v>
                </c:pt>
                <c:pt idx="242">
                  <c:v>44164</c:v>
                </c:pt>
                <c:pt idx="243">
                  <c:v>44165</c:v>
                </c:pt>
                <c:pt idx="244">
                  <c:v>44166</c:v>
                </c:pt>
                <c:pt idx="245">
                  <c:v>44167</c:v>
                </c:pt>
                <c:pt idx="246">
                  <c:v>44168</c:v>
                </c:pt>
                <c:pt idx="247">
                  <c:v>44169</c:v>
                </c:pt>
                <c:pt idx="248">
                  <c:v>44170</c:v>
                </c:pt>
                <c:pt idx="249">
                  <c:v>44171</c:v>
                </c:pt>
                <c:pt idx="250">
                  <c:v>44172</c:v>
                </c:pt>
                <c:pt idx="251">
                  <c:v>44173</c:v>
                </c:pt>
                <c:pt idx="252">
                  <c:v>44174</c:v>
                </c:pt>
                <c:pt idx="253">
                  <c:v>44175</c:v>
                </c:pt>
                <c:pt idx="254">
                  <c:v>44176</c:v>
                </c:pt>
                <c:pt idx="255">
                  <c:v>44177</c:v>
                </c:pt>
                <c:pt idx="256">
                  <c:v>44178</c:v>
                </c:pt>
                <c:pt idx="257">
                  <c:v>44179</c:v>
                </c:pt>
                <c:pt idx="258">
                  <c:v>44180</c:v>
                </c:pt>
                <c:pt idx="259">
                  <c:v>44181</c:v>
                </c:pt>
                <c:pt idx="260">
                  <c:v>44182</c:v>
                </c:pt>
                <c:pt idx="261">
                  <c:v>44183</c:v>
                </c:pt>
                <c:pt idx="262">
                  <c:v>44184</c:v>
                </c:pt>
                <c:pt idx="263">
                  <c:v>44185</c:v>
                </c:pt>
                <c:pt idx="264">
                  <c:v>44186</c:v>
                </c:pt>
                <c:pt idx="265">
                  <c:v>44187</c:v>
                </c:pt>
                <c:pt idx="266">
                  <c:v>44188</c:v>
                </c:pt>
                <c:pt idx="267">
                  <c:v>44189</c:v>
                </c:pt>
                <c:pt idx="268">
                  <c:v>44190</c:v>
                </c:pt>
                <c:pt idx="269">
                  <c:v>44191</c:v>
                </c:pt>
                <c:pt idx="270">
                  <c:v>44192</c:v>
                </c:pt>
                <c:pt idx="271">
                  <c:v>44193</c:v>
                </c:pt>
                <c:pt idx="272">
                  <c:v>44194</c:v>
                </c:pt>
                <c:pt idx="273">
                  <c:v>44195</c:v>
                </c:pt>
                <c:pt idx="274">
                  <c:v>44196</c:v>
                </c:pt>
                <c:pt idx="275">
                  <c:v>44197</c:v>
                </c:pt>
                <c:pt idx="276">
                  <c:v>44198</c:v>
                </c:pt>
                <c:pt idx="277">
                  <c:v>44199</c:v>
                </c:pt>
                <c:pt idx="278">
                  <c:v>44200</c:v>
                </c:pt>
                <c:pt idx="279">
                  <c:v>44201</c:v>
                </c:pt>
                <c:pt idx="280">
                  <c:v>44202</c:v>
                </c:pt>
                <c:pt idx="281">
                  <c:v>44203</c:v>
                </c:pt>
                <c:pt idx="282">
                  <c:v>44204</c:v>
                </c:pt>
                <c:pt idx="283">
                  <c:v>44205</c:v>
                </c:pt>
                <c:pt idx="284">
                  <c:v>44206</c:v>
                </c:pt>
                <c:pt idx="285">
                  <c:v>44207</c:v>
                </c:pt>
                <c:pt idx="286">
                  <c:v>44208</c:v>
                </c:pt>
                <c:pt idx="287">
                  <c:v>44209</c:v>
                </c:pt>
                <c:pt idx="288">
                  <c:v>44210</c:v>
                </c:pt>
                <c:pt idx="289">
                  <c:v>44211</c:v>
                </c:pt>
                <c:pt idx="290">
                  <c:v>44212</c:v>
                </c:pt>
                <c:pt idx="291">
                  <c:v>44213</c:v>
                </c:pt>
                <c:pt idx="292">
                  <c:v>44214</c:v>
                </c:pt>
                <c:pt idx="293">
                  <c:v>44215</c:v>
                </c:pt>
                <c:pt idx="294">
                  <c:v>44216</c:v>
                </c:pt>
                <c:pt idx="295">
                  <c:v>44217</c:v>
                </c:pt>
                <c:pt idx="296">
                  <c:v>44218</c:v>
                </c:pt>
                <c:pt idx="297">
                  <c:v>44219</c:v>
                </c:pt>
                <c:pt idx="298">
                  <c:v>44220</c:v>
                </c:pt>
                <c:pt idx="299">
                  <c:v>44221</c:v>
                </c:pt>
                <c:pt idx="300">
                  <c:v>44222</c:v>
                </c:pt>
                <c:pt idx="301">
                  <c:v>44223</c:v>
                </c:pt>
                <c:pt idx="302">
                  <c:v>44224</c:v>
                </c:pt>
                <c:pt idx="303">
                  <c:v>44225</c:v>
                </c:pt>
                <c:pt idx="304">
                  <c:v>44226</c:v>
                </c:pt>
                <c:pt idx="305">
                  <c:v>44227</c:v>
                </c:pt>
                <c:pt idx="306">
                  <c:v>44228</c:v>
                </c:pt>
                <c:pt idx="307">
                  <c:v>44229</c:v>
                </c:pt>
                <c:pt idx="308">
                  <c:v>44230</c:v>
                </c:pt>
                <c:pt idx="309">
                  <c:v>44231</c:v>
                </c:pt>
                <c:pt idx="310">
                  <c:v>44232</c:v>
                </c:pt>
                <c:pt idx="311">
                  <c:v>44233</c:v>
                </c:pt>
                <c:pt idx="312">
                  <c:v>44234</c:v>
                </c:pt>
                <c:pt idx="313">
                  <c:v>44235</c:v>
                </c:pt>
                <c:pt idx="314">
                  <c:v>44236</c:v>
                </c:pt>
                <c:pt idx="315">
                  <c:v>44237</c:v>
                </c:pt>
                <c:pt idx="316">
                  <c:v>44238</c:v>
                </c:pt>
                <c:pt idx="317">
                  <c:v>44239</c:v>
                </c:pt>
                <c:pt idx="318">
                  <c:v>44240</c:v>
                </c:pt>
                <c:pt idx="319">
                  <c:v>44241</c:v>
                </c:pt>
                <c:pt idx="320">
                  <c:v>44242</c:v>
                </c:pt>
                <c:pt idx="321">
                  <c:v>44243</c:v>
                </c:pt>
                <c:pt idx="322">
                  <c:v>44244</c:v>
                </c:pt>
                <c:pt idx="323">
                  <c:v>44245</c:v>
                </c:pt>
                <c:pt idx="324">
                  <c:v>44246</c:v>
                </c:pt>
                <c:pt idx="325">
                  <c:v>44247</c:v>
                </c:pt>
                <c:pt idx="326">
                  <c:v>44248</c:v>
                </c:pt>
                <c:pt idx="327">
                  <c:v>44249</c:v>
                </c:pt>
                <c:pt idx="328">
                  <c:v>44250</c:v>
                </c:pt>
                <c:pt idx="329">
                  <c:v>44251</c:v>
                </c:pt>
                <c:pt idx="330">
                  <c:v>44252</c:v>
                </c:pt>
                <c:pt idx="331">
                  <c:v>44253</c:v>
                </c:pt>
                <c:pt idx="332">
                  <c:v>44254</c:v>
                </c:pt>
                <c:pt idx="333">
                  <c:v>44255</c:v>
                </c:pt>
                <c:pt idx="334">
                  <c:v>44256</c:v>
                </c:pt>
                <c:pt idx="335">
                  <c:v>44257</c:v>
                </c:pt>
                <c:pt idx="336">
                  <c:v>44258</c:v>
                </c:pt>
                <c:pt idx="337">
                  <c:v>44259</c:v>
                </c:pt>
                <c:pt idx="338">
                  <c:v>44260</c:v>
                </c:pt>
                <c:pt idx="339">
                  <c:v>44261</c:v>
                </c:pt>
                <c:pt idx="340">
                  <c:v>44262</c:v>
                </c:pt>
                <c:pt idx="341">
                  <c:v>44263</c:v>
                </c:pt>
                <c:pt idx="342">
                  <c:v>44264</c:v>
                </c:pt>
                <c:pt idx="343">
                  <c:v>44265</c:v>
                </c:pt>
                <c:pt idx="344">
                  <c:v>44266</c:v>
                </c:pt>
                <c:pt idx="345">
                  <c:v>44267</c:v>
                </c:pt>
                <c:pt idx="346">
                  <c:v>44268</c:v>
                </c:pt>
                <c:pt idx="347">
                  <c:v>44269</c:v>
                </c:pt>
                <c:pt idx="348">
                  <c:v>44270</c:v>
                </c:pt>
                <c:pt idx="349">
                  <c:v>44271</c:v>
                </c:pt>
                <c:pt idx="350">
                  <c:v>44272</c:v>
                </c:pt>
                <c:pt idx="351">
                  <c:v>44273</c:v>
                </c:pt>
                <c:pt idx="352">
                  <c:v>44274</c:v>
                </c:pt>
                <c:pt idx="353">
                  <c:v>44275</c:v>
                </c:pt>
                <c:pt idx="354">
                  <c:v>44276</c:v>
                </c:pt>
                <c:pt idx="355">
                  <c:v>44277</c:v>
                </c:pt>
                <c:pt idx="356">
                  <c:v>44278</c:v>
                </c:pt>
                <c:pt idx="357">
                  <c:v>44279</c:v>
                </c:pt>
                <c:pt idx="358">
                  <c:v>44280</c:v>
                </c:pt>
                <c:pt idx="359">
                  <c:v>44281</c:v>
                </c:pt>
                <c:pt idx="360">
                  <c:v>44282</c:v>
                </c:pt>
                <c:pt idx="361">
                  <c:v>44283</c:v>
                </c:pt>
                <c:pt idx="362">
                  <c:v>44284</c:v>
                </c:pt>
                <c:pt idx="363">
                  <c:v>44285</c:v>
                </c:pt>
                <c:pt idx="364">
                  <c:v>44286</c:v>
                </c:pt>
                <c:pt idx="365">
                  <c:v>44287</c:v>
                </c:pt>
                <c:pt idx="366">
                  <c:v>44288</c:v>
                </c:pt>
                <c:pt idx="367">
                  <c:v>44289</c:v>
                </c:pt>
                <c:pt idx="368">
                  <c:v>44290</c:v>
                </c:pt>
                <c:pt idx="369">
                  <c:v>44291</c:v>
                </c:pt>
                <c:pt idx="370">
                  <c:v>44292</c:v>
                </c:pt>
                <c:pt idx="371">
                  <c:v>44293</c:v>
                </c:pt>
                <c:pt idx="372">
                  <c:v>44294</c:v>
                </c:pt>
                <c:pt idx="373">
                  <c:v>44295</c:v>
                </c:pt>
                <c:pt idx="374">
                  <c:v>44296</c:v>
                </c:pt>
                <c:pt idx="375">
                  <c:v>44297</c:v>
                </c:pt>
                <c:pt idx="376">
                  <c:v>44298</c:v>
                </c:pt>
                <c:pt idx="377">
                  <c:v>44299</c:v>
                </c:pt>
                <c:pt idx="378">
                  <c:v>44300</c:v>
                </c:pt>
                <c:pt idx="379">
                  <c:v>44301</c:v>
                </c:pt>
                <c:pt idx="380">
                  <c:v>44302</c:v>
                </c:pt>
                <c:pt idx="381">
                  <c:v>44303</c:v>
                </c:pt>
                <c:pt idx="382">
                  <c:v>44304</c:v>
                </c:pt>
                <c:pt idx="383">
                  <c:v>44305</c:v>
                </c:pt>
                <c:pt idx="384">
                  <c:v>44306</c:v>
                </c:pt>
                <c:pt idx="385">
                  <c:v>44307</c:v>
                </c:pt>
                <c:pt idx="386">
                  <c:v>44308</c:v>
                </c:pt>
                <c:pt idx="387">
                  <c:v>44309</c:v>
                </c:pt>
                <c:pt idx="388">
                  <c:v>44310</c:v>
                </c:pt>
                <c:pt idx="389">
                  <c:v>44311</c:v>
                </c:pt>
                <c:pt idx="390">
                  <c:v>44312</c:v>
                </c:pt>
                <c:pt idx="391">
                  <c:v>44313</c:v>
                </c:pt>
                <c:pt idx="392">
                  <c:v>44314</c:v>
                </c:pt>
                <c:pt idx="393">
                  <c:v>44315</c:v>
                </c:pt>
                <c:pt idx="394">
                  <c:v>44316</c:v>
                </c:pt>
                <c:pt idx="395">
                  <c:v>44317</c:v>
                </c:pt>
                <c:pt idx="396">
                  <c:v>44318</c:v>
                </c:pt>
                <c:pt idx="397">
                  <c:v>44319</c:v>
                </c:pt>
                <c:pt idx="398">
                  <c:v>44320</c:v>
                </c:pt>
                <c:pt idx="399">
                  <c:v>44321</c:v>
                </c:pt>
                <c:pt idx="400">
                  <c:v>44322</c:v>
                </c:pt>
                <c:pt idx="401">
                  <c:v>44323</c:v>
                </c:pt>
                <c:pt idx="402">
                  <c:v>44324</c:v>
                </c:pt>
                <c:pt idx="403">
                  <c:v>44325</c:v>
                </c:pt>
                <c:pt idx="404">
                  <c:v>44326</c:v>
                </c:pt>
                <c:pt idx="405">
                  <c:v>44327</c:v>
                </c:pt>
                <c:pt idx="406">
                  <c:v>44328</c:v>
                </c:pt>
                <c:pt idx="407">
                  <c:v>44329</c:v>
                </c:pt>
                <c:pt idx="408">
                  <c:v>44330</c:v>
                </c:pt>
                <c:pt idx="409">
                  <c:v>44331</c:v>
                </c:pt>
                <c:pt idx="410">
                  <c:v>44332</c:v>
                </c:pt>
                <c:pt idx="411">
                  <c:v>44333</c:v>
                </c:pt>
                <c:pt idx="412">
                  <c:v>44334</c:v>
                </c:pt>
                <c:pt idx="413">
                  <c:v>44335</c:v>
                </c:pt>
                <c:pt idx="414">
                  <c:v>44336</c:v>
                </c:pt>
                <c:pt idx="415">
                  <c:v>44337</c:v>
                </c:pt>
                <c:pt idx="416">
                  <c:v>44338</c:v>
                </c:pt>
                <c:pt idx="417">
                  <c:v>44339</c:v>
                </c:pt>
                <c:pt idx="418">
                  <c:v>44340</c:v>
                </c:pt>
                <c:pt idx="419">
                  <c:v>44341</c:v>
                </c:pt>
                <c:pt idx="420">
                  <c:v>44342</c:v>
                </c:pt>
                <c:pt idx="421">
                  <c:v>44343</c:v>
                </c:pt>
                <c:pt idx="422">
                  <c:v>44344</c:v>
                </c:pt>
                <c:pt idx="423">
                  <c:v>44345</c:v>
                </c:pt>
                <c:pt idx="424">
                  <c:v>44346</c:v>
                </c:pt>
                <c:pt idx="425">
                  <c:v>44347</c:v>
                </c:pt>
                <c:pt idx="426">
                  <c:v>44348</c:v>
                </c:pt>
                <c:pt idx="427">
                  <c:v>44349</c:v>
                </c:pt>
                <c:pt idx="428">
                  <c:v>44350</c:v>
                </c:pt>
                <c:pt idx="429">
                  <c:v>44351</c:v>
                </c:pt>
                <c:pt idx="430">
                  <c:v>44352</c:v>
                </c:pt>
                <c:pt idx="431">
                  <c:v>44353</c:v>
                </c:pt>
                <c:pt idx="432">
                  <c:v>44354</c:v>
                </c:pt>
                <c:pt idx="433">
                  <c:v>44355</c:v>
                </c:pt>
                <c:pt idx="434">
                  <c:v>44356</c:v>
                </c:pt>
                <c:pt idx="435">
                  <c:v>44357</c:v>
                </c:pt>
                <c:pt idx="436">
                  <c:v>44358</c:v>
                </c:pt>
                <c:pt idx="437">
                  <c:v>44359</c:v>
                </c:pt>
                <c:pt idx="438">
                  <c:v>44360</c:v>
                </c:pt>
                <c:pt idx="439">
                  <c:v>44361</c:v>
                </c:pt>
                <c:pt idx="440">
                  <c:v>44362</c:v>
                </c:pt>
                <c:pt idx="441">
                  <c:v>44363</c:v>
                </c:pt>
                <c:pt idx="442">
                  <c:v>44364</c:v>
                </c:pt>
                <c:pt idx="443">
                  <c:v>44365</c:v>
                </c:pt>
                <c:pt idx="444">
                  <c:v>44366</c:v>
                </c:pt>
                <c:pt idx="445">
                  <c:v>44367</c:v>
                </c:pt>
                <c:pt idx="446">
                  <c:v>44368</c:v>
                </c:pt>
                <c:pt idx="447">
                  <c:v>44369</c:v>
                </c:pt>
              </c:numCache>
            </c:numRef>
          </c:cat>
          <c:val>
            <c:numRef>
              <c:f>Hoja5!$I$3:$I$609</c:f>
              <c:numCache>
                <c:formatCode>General</c:formatCode>
                <c:ptCount val="607"/>
                <c:pt idx="0">
                  <c:v>57.341040462427749</c:v>
                </c:pt>
                <c:pt idx="1">
                  <c:v>57.475000000000001</c:v>
                </c:pt>
                <c:pt idx="2">
                  <c:v>58.037974683544306</c:v>
                </c:pt>
                <c:pt idx="3">
                  <c:v>56.714285714285715</c:v>
                </c:pt>
                <c:pt idx="4">
                  <c:v>57.736156351791529</c:v>
                </c:pt>
                <c:pt idx="5">
                  <c:v>59.067278287461775</c:v>
                </c:pt>
                <c:pt idx="6">
                  <c:v>59.109792284866472</c:v>
                </c:pt>
                <c:pt idx="7">
                  <c:v>58.97790055248619</c:v>
                </c:pt>
                <c:pt idx="8">
                  <c:v>57.916666666666664</c:v>
                </c:pt>
                <c:pt idx="9">
                  <c:v>58.485639686684074</c:v>
                </c:pt>
                <c:pt idx="10">
                  <c:v>58.563968668407313</c:v>
                </c:pt>
                <c:pt idx="11">
                  <c:v>59.147286821705428</c:v>
                </c:pt>
                <c:pt idx="12">
                  <c:v>59.470284237726098</c:v>
                </c:pt>
                <c:pt idx="13">
                  <c:v>59.406332453825854</c:v>
                </c:pt>
                <c:pt idx="14">
                  <c:v>59.447300771208226</c:v>
                </c:pt>
                <c:pt idx="15">
                  <c:v>59.752604166666664</c:v>
                </c:pt>
                <c:pt idx="16">
                  <c:v>59.961038961038959</c:v>
                </c:pt>
                <c:pt idx="17">
                  <c:v>60.416666666666664</c:v>
                </c:pt>
                <c:pt idx="18">
                  <c:v>60.415549597855225</c:v>
                </c:pt>
                <c:pt idx="19">
                  <c:v>60.318302387267906</c:v>
                </c:pt>
                <c:pt idx="20">
                  <c:v>60.318877551020407</c:v>
                </c:pt>
                <c:pt idx="21">
                  <c:v>60.288220551378444</c:v>
                </c:pt>
                <c:pt idx="22">
                  <c:v>59.34306569343066</c:v>
                </c:pt>
                <c:pt idx="23">
                  <c:v>58.903614457831324</c:v>
                </c:pt>
                <c:pt idx="24">
                  <c:v>58.911483253588514</c:v>
                </c:pt>
                <c:pt idx="25">
                  <c:v>58.843373493975903</c:v>
                </c:pt>
                <c:pt idx="26">
                  <c:v>59.07276995305164</c:v>
                </c:pt>
                <c:pt idx="27">
                  <c:v>58.901869158878505</c:v>
                </c:pt>
                <c:pt idx="28">
                  <c:v>59.832535885167466</c:v>
                </c:pt>
                <c:pt idx="29">
                  <c:v>60.15513126491647</c:v>
                </c:pt>
                <c:pt idx="30">
                  <c:v>60.350467289719624</c:v>
                </c:pt>
                <c:pt idx="31">
                  <c:v>60.082352941176474</c:v>
                </c:pt>
                <c:pt idx="32">
                  <c:v>59.933184855233854</c:v>
                </c:pt>
                <c:pt idx="33">
                  <c:v>59.795258620689658</c:v>
                </c:pt>
                <c:pt idx="34">
                  <c:v>60.404255319148938</c:v>
                </c:pt>
                <c:pt idx="35">
                  <c:v>60.565843621399175</c:v>
                </c:pt>
                <c:pt idx="36">
                  <c:v>60.466531440162271</c:v>
                </c:pt>
                <c:pt idx="37">
                  <c:v>60.620078740157481</c:v>
                </c:pt>
                <c:pt idx="38">
                  <c:v>60.045955882352942</c:v>
                </c:pt>
                <c:pt idx="39">
                  <c:v>60.123893805309734</c:v>
                </c:pt>
                <c:pt idx="40">
                  <c:v>60</c:v>
                </c:pt>
                <c:pt idx="41">
                  <c:v>59.412251655629142</c:v>
                </c:pt>
                <c:pt idx="42">
                  <c:v>59.571651090342677</c:v>
                </c:pt>
                <c:pt idx="43">
                  <c:v>59.434389140271492</c:v>
                </c:pt>
                <c:pt idx="44">
                  <c:v>59.10689170182841</c:v>
                </c:pt>
                <c:pt idx="45">
                  <c:v>58.59520639147803</c:v>
                </c:pt>
                <c:pt idx="46">
                  <c:v>58.790637191157344</c:v>
                </c:pt>
                <c:pt idx="47">
                  <c:v>58.742255266418837</c:v>
                </c:pt>
                <c:pt idx="48">
                  <c:v>58.333333333333336</c:v>
                </c:pt>
                <c:pt idx="49">
                  <c:v>58.445796460176993</c:v>
                </c:pt>
                <c:pt idx="50">
                  <c:v>58.266171792152704</c:v>
                </c:pt>
                <c:pt idx="51">
                  <c:v>58.022312373225155</c:v>
                </c:pt>
                <c:pt idx="52">
                  <c:v>58.239171374764595</c:v>
                </c:pt>
                <c:pt idx="53">
                  <c:v>58.564220183486242</c:v>
                </c:pt>
                <c:pt idx="54">
                  <c:v>58.506607929515418</c:v>
                </c:pt>
                <c:pt idx="55">
                  <c:v>58.573211314475877</c:v>
                </c:pt>
                <c:pt idx="56">
                  <c:v>58.649080735411673</c:v>
                </c:pt>
                <c:pt idx="57">
                  <c:v>58.545384018619082</c:v>
                </c:pt>
                <c:pt idx="58">
                  <c:v>58.751851851851853</c:v>
                </c:pt>
                <c:pt idx="59">
                  <c:v>58.869438366156089</c:v>
                </c:pt>
                <c:pt idx="60">
                  <c:v>59.172089660159074</c:v>
                </c:pt>
                <c:pt idx="61">
                  <c:v>59.228907330567083</c:v>
                </c:pt>
                <c:pt idx="62">
                  <c:v>58.893866299104069</c:v>
                </c:pt>
                <c:pt idx="63">
                  <c:v>58.976271186440677</c:v>
                </c:pt>
                <c:pt idx="64">
                  <c:v>59.348262032085564</c:v>
                </c:pt>
                <c:pt idx="65">
                  <c:v>59.230769230769234</c:v>
                </c:pt>
                <c:pt idx="66">
                  <c:v>59.153543307086615</c:v>
                </c:pt>
                <c:pt idx="67">
                  <c:v>59.335686777920408</c:v>
                </c:pt>
                <c:pt idx="68">
                  <c:v>59.285262492093615</c:v>
                </c:pt>
                <c:pt idx="69">
                  <c:v>59.499048826886494</c:v>
                </c:pt>
                <c:pt idx="70">
                  <c:v>59.477987421383645</c:v>
                </c:pt>
                <c:pt idx="71">
                  <c:v>59.208899876390603</c:v>
                </c:pt>
                <c:pt idx="72">
                  <c:v>59.080145719489984</c:v>
                </c:pt>
                <c:pt idx="73">
                  <c:v>59.142512077294683</c:v>
                </c:pt>
                <c:pt idx="74">
                  <c:v>59.282798833819243</c:v>
                </c:pt>
                <c:pt idx="75">
                  <c:v>59.320951828206617</c:v>
                </c:pt>
                <c:pt idx="76">
                  <c:v>59.157498552403013</c:v>
                </c:pt>
                <c:pt idx="77">
                  <c:v>59.367335562987734</c:v>
                </c:pt>
                <c:pt idx="78">
                  <c:v>59.292682926829265</c:v>
                </c:pt>
                <c:pt idx="79">
                  <c:v>59.256933542647829</c:v>
                </c:pt>
                <c:pt idx="80">
                  <c:v>59.17734495130702</c:v>
                </c:pt>
                <c:pt idx="81">
                  <c:v>59.13076152304609</c:v>
                </c:pt>
                <c:pt idx="82">
                  <c:v>59.188182720953328</c:v>
                </c:pt>
                <c:pt idx="83">
                  <c:v>59.176207068193129</c:v>
                </c:pt>
                <c:pt idx="84">
                  <c:v>59.415933528836753</c:v>
                </c:pt>
                <c:pt idx="85">
                  <c:v>59.424927815206928</c:v>
                </c:pt>
                <c:pt idx="86">
                  <c:v>59.52540747842761</c:v>
                </c:pt>
                <c:pt idx="87">
                  <c:v>59.753588516746412</c:v>
                </c:pt>
                <c:pt idx="88">
                  <c:v>59.967120713950209</c:v>
                </c:pt>
                <c:pt idx="89">
                  <c:v>60.177033492822964</c:v>
                </c:pt>
                <c:pt idx="90">
                  <c:v>60.254036087369421</c:v>
                </c:pt>
                <c:pt idx="91">
                  <c:v>60.431325301204822</c:v>
                </c:pt>
                <c:pt idx="92">
                  <c:v>60.178656503096711</c:v>
                </c:pt>
                <c:pt idx="93">
                  <c:v>60.389178927384904</c:v>
                </c:pt>
                <c:pt idx="94">
                  <c:v>60.481463649494465</c:v>
                </c:pt>
                <c:pt idx="95">
                  <c:v>60.791626564003849</c:v>
                </c:pt>
                <c:pt idx="96">
                  <c:v>60.978733687771872</c:v>
                </c:pt>
                <c:pt idx="97">
                  <c:v>61.009708737864081</c:v>
                </c:pt>
                <c:pt idx="98">
                  <c:v>61.39064783244033</c:v>
                </c:pt>
                <c:pt idx="99">
                  <c:v>61.495747873936971</c:v>
                </c:pt>
                <c:pt idx="100">
                  <c:v>61.48743718592965</c:v>
                </c:pt>
                <c:pt idx="101">
                  <c:v>61.515757878939468</c:v>
                </c:pt>
                <c:pt idx="102">
                  <c:v>61.634085213032584</c:v>
                </c:pt>
                <c:pt idx="103">
                  <c:v>61.86431900569653</c:v>
                </c:pt>
                <c:pt idx="104">
                  <c:v>61.749347258485642</c:v>
                </c:pt>
                <c:pt idx="105">
                  <c:v>61.536208732694355</c:v>
                </c:pt>
                <c:pt idx="106">
                  <c:v>61.820428336079075</c:v>
                </c:pt>
                <c:pt idx="107">
                  <c:v>61.804008908685972</c:v>
                </c:pt>
                <c:pt idx="108">
                  <c:v>61.796875</c:v>
                </c:pt>
                <c:pt idx="109">
                  <c:v>62.05215419501134</c:v>
                </c:pt>
                <c:pt idx="110">
                  <c:v>62.059326868225895</c:v>
                </c:pt>
                <c:pt idx="111">
                  <c:v>62.213541666666664</c:v>
                </c:pt>
                <c:pt idx="112">
                  <c:v>62.571090047393362</c:v>
                </c:pt>
                <c:pt idx="113">
                  <c:v>62.724550898203596</c:v>
                </c:pt>
                <c:pt idx="114">
                  <c:v>62.900366748166256</c:v>
                </c:pt>
                <c:pt idx="115">
                  <c:v>63.033498759305211</c:v>
                </c:pt>
                <c:pt idx="116">
                  <c:v>63.234924623115575</c:v>
                </c:pt>
                <c:pt idx="117">
                  <c:v>63.324758842443728</c:v>
                </c:pt>
                <c:pt idx="118">
                  <c:v>63.296272073250492</c:v>
                </c:pt>
                <c:pt idx="119">
                  <c:v>63.262626262626263</c:v>
                </c:pt>
                <c:pt idx="120">
                  <c:v>63.779904306220097</c:v>
                </c:pt>
                <c:pt idx="121">
                  <c:v>63.86159169550173</c:v>
                </c:pt>
                <c:pt idx="122">
                  <c:v>63.86159169550173</c:v>
                </c:pt>
                <c:pt idx="123">
                  <c:v>63.709116214335424</c:v>
                </c:pt>
                <c:pt idx="124">
                  <c:v>63.809020436927412</c:v>
                </c:pt>
                <c:pt idx="125">
                  <c:v>63.893238434163699</c:v>
                </c:pt>
                <c:pt idx="126">
                  <c:v>63.842857142857142</c:v>
                </c:pt>
                <c:pt idx="127">
                  <c:v>63.729749631811487</c:v>
                </c:pt>
                <c:pt idx="128">
                  <c:v>63.390207715133528</c:v>
                </c:pt>
                <c:pt idx="129">
                  <c:v>63.532567049808428</c:v>
                </c:pt>
                <c:pt idx="130">
                  <c:v>63.785266457680251</c:v>
                </c:pt>
                <c:pt idx="131">
                  <c:v>63.83203125</c:v>
                </c:pt>
                <c:pt idx="132">
                  <c:v>64.136435331230288</c:v>
                </c:pt>
                <c:pt idx="133">
                  <c:v>64.127490039840637</c:v>
                </c:pt>
                <c:pt idx="134">
                  <c:v>64.106433677521849</c:v>
                </c:pt>
                <c:pt idx="135">
                  <c:v>63.997603833865817</c:v>
                </c:pt>
                <c:pt idx="136">
                  <c:v>64.188069594034801</c:v>
                </c:pt>
                <c:pt idx="137">
                  <c:v>64.17647058823529</c:v>
                </c:pt>
                <c:pt idx="138">
                  <c:v>64.082412914188609</c:v>
                </c:pt>
                <c:pt idx="139">
                  <c:v>64.001728608470188</c:v>
                </c:pt>
                <c:pt idx="140">
                  <c:v>64.290178571428569</c:v>
                </c:pt>
                <c:pt idx="141">
                  <c:v>64.247910863509745</c:v>
                </c:pt>
                <c:pt idx="142">
                  <c:v>64.085820895522389</c:v>
                </c:pt>
                <c:pt idx="143">
                  <c:v>63.884688090737242</c:v>
                </c:pt>
                <c:pt idx="144">
                  <c:v>63.933787731256089</c:v>
                </c:pt>
                <c:pt idx="145">
                  <c:v>63.777120315581854</c:v>
                </c:pt>
                <c:pt idx="146">
                  <c:v>63.872403560830861</c:v>
                </c:pt>
                <c:pt idx="147">
                  <c:v>63.964143426294818</c:v>
                </c:pt>
                <c:pt idx="148">
                  <c:v>64.184782608695656</c:v>
                </c:pt>
                <c:pt idx="149">
                  <c:v>64.075376884422113</c:v>
                </c:pt>
                <c:pt idx="150">
                  <c:v>64.275286757038586</c:v>
                </c:pt>
                <c:pt idx="151">
                  <c:v>64.182291666666671</c:v>
                </c:pt>
                <c:pt idx="152">
                  <c:v>64.184726522187816</c:v>
                </c:pt>
                <c:pt idx="153">
                  <c:v>64.261954261954259</c:v>
                </c:pt>
                <c:pt idx="154">
                  <c:v>64.139387539598729</c:v>
                </c:pt>
                <c:pt idx="155">
                  <c:v>63.994680851063826</c:v>
                </c:pt>
                <c:pt idx="156">
                  <c:v>63.648068669527895</c:v>
                </c:pt>
                <c:pt idx="157">
                  <c:v>63.937224669603523</c:v>
                </c:pt>
                <c:pt idx="158">
                  <c:v>64.163916391639162</c:v>
                </c:pt>
                <c:pt idx="159">
                  <c:v>64.166666666666671</c:v>
                </c:pt>
                <c:pt idx="160">
                  <c:v>64.161290322580641</c:v>
                </c:pt>
                <c:pt idx="161">
                  <c:v>64.240976645435239</c:v>
                </c:pt>
                <c:pt idx="162">
                  <c:v>64.731861198738173</c:v>
                </c:pt>
                <c:pt idx="163">
                  <c:v>64.787581699346404</c:v>
                </c:pt>
                <c:pt idx="164">
                  <c:v>64.856828193832598</c:v>
                </c:pt>
                <c:pt idx="165">
                  <c:v>64.569536423841058</c:v>
                </c:pt>
                <c:pt idx="166">
                  <c:v>64.519867549668874</c:v>
                </c:pt>
                <c:pt idx="167">
                  <c:v>64.303867403314911</c:v>
                </c:pt>
                <c:pt idx="168">
                  <c:v>64.43207126948775</c:v>
                </c:pt>
                <c:pt idx="169">
                  <c:v>64.581005586592184</c:v>
                </c:pt>
                <c:pt idx="170">
                  <c:v>64.478935698447899</c:v>
                </c:pt>
                <c:pt idx="171">
                  <c:v>64.776286353467555</c:v>
                </c:pt>
                <c:pt idx="172">
                  <c:v>64.833518312985575</c:v>
                </c:pt>
                <c:pt idx="173">
                  <c:v>64.765027322404379</c:v>
                </c:pt>
                <c:pt idx="174">
                  <c:v>64.989106753812635</c:v>
                </c:pt>
                <c:pt idx="175">
                  <c:v>64.834619625137819</c:v>
                </c:pt>
                <c:pt idx="176">
                  <c:v>64.977528089887642</c:v>
                </c:pt>
                <c:pt idx="177">
                  <c:v>65.31425364758698</c:v>
                </c:pt>
                <c:pt idx="178">
                  <c:v>65.508379888268152</c:v>
                </c:pt>
                <c:pt idx="179">
                  <c:v>65.191441441441441</c:v>
                </c:pt>
                <c:pt idx="180">
                  <c:v>65.542986425339365</c:v>
                </c:pt>
                <c:pt idx="181">
                  <c:v>65.728323699421964</c:v>
                </c:pt>
                <c:pt idx="182">
                  <c:v>65.706713780918733</c:v>
                </c:pt>
                <c:pt idx="183">
                  <c:v>66.171967020023558</c:v>
                </c:pt>
                <c:pt idx="184">
                  <c:v>65.973502304147459</c:v>
                </c:pt>
                <c:pt idx="185">
                  <c:v>65.783274440518255</c:v>
                </c:pt>
                <c:pt idx="186">
                  <c:v>65.846962616822424</c:v>
                </c:pt>
                <c:pt idx="187">
                  <c:v>66.031652989449</c:v>
                </c:pt>
                <c:pt idx="188">
                  <c:v>65.814639905549001</c:v>
                </c:pt>
                <c:pt idx="189">
                  <c:v>65.757946210268955</c:v>
                </c:pt>
                <c:pt idx="190">
                  <c:v>65.880541871921181</c:v>
                </c:pt>
                <c:pt idx="191">
                  <c:v>65.55420219244823</c:v>
                </c:pt>
                <c:pt idx="192">
                  <c:v>65.924112607099147</c:v>
                </c:pt>
                <c:pt idx="193">
                  <c:v>65.689001264222497</c:v>
                </c:pt>
                <c:pt idx="194">
                  <c:v>65.29299363057325</c:v>
                </c:pt>
                <c:pt idx="195">
                  <c:v>65.379177377892034</c:v>
                </c:pt>
                <c:pt idx="196">
                  <c:v>65.566878980891715</c:v>
                </c:pt>
                <c:pt idx="197">
                  <c:v>65.566157760814249</c:v>
                </c:pt>
                <c:pt idx="198">
                  <c:v>65.541561712846345</c:v>
                </c:pt>
                <c:pt idx="199">
                  <c:v>65.512010113780022</c:v>
                </c:pt>
                <c:pt idx="200">
                  <c:v>65.721649484536087</c:v>
                </c:pt>
                <c:pt idx="201">
                  <c:v>65.351105331599484</c:v>
                </c:pt>
                <c:pt idx="202">
                  <c:v>65.220779220779221</c:v>
                </c:pt>
                <c:pt idx="203">
                  <c:v>65.410691003911339</c:v>
                </c:pt>
                <c:pt idx="204">
                  <c:v>65.270092226613968</c:v>
                </c:pt>
                <c:pt idx="205">
                  <c:v>65.447957839262187</c:v>
                </c:pt>
                <c:pt idx="206">
                  <c:v>65.377229080932779</c:v>
                </c:pt>
                <c:pt idx="207">
                  <c:v>65.511756569847861</c:v>
                </c:pt>
                <c:pt idx="208">
                  <c:v>65.246575342465746</c:v>
                </c:pt>
                <c:pt idx="209">
                  <c:v>65.202702702702709</c:v>
                </c:pt>
                <c:pt idx="210">
                  <c:v>64.953020134228183</c:v>
                </c:pt>
                <c:pt idx="211">
                  <c:v>64.692513368983953</c:v>
                </c:pt>
                <c:pt idx="212">
                  <c:v>64.744764397905755</c:v>
                </c:pt>
                <c:pt idx="213">
                  <c:v>65.079365079365076</c:v>
                </c:pt>
                <c:pt idx="214">
                  <c:v>65.00672947510094</c:v>
                </c:pt>
                <c:pt idx="215">
                  <c:v>65.165975103734439</c:v>
                </c:pt>
                <c:pt idx="216">
                  <c:v>65.09628610729024</c:v>
                </c:pt>
                <c:pt idx="217">
                  <c:v>64.972714870395635</c:v>
                </c:pt>
                <c:pt idx="218">
                  <c:v>65.317241379310346</c:v>
                </c:pt>
                <c:pt idx="219">
                  <c:v>65.532060027285127</c:v>
                </c:pt>
                <c:pt idx="220">
                  <c:v>65.333787465940048</c:v>
                </c:pt>
                <c:pt idx="221">
                  <c:v>65.115646258503403</c:v>
                </c:pt>
                <c:pt idx="222">
                  <c:v>65.150891632373117</c:v>
                </c:pt>
                <c:pt idx="223">
                  <c:v>65.243055555555557</c:v>
                </c:pt>
                <c:pt idx="224">
                  <c:v>65.041608876560332</c:v>
                </c:pt>
                <c:pt idx="225">
                  <c:v>64.910468319559229</c:v>
                </c:pt>
                <c:pt idx="226">
                  <c:v>64.454297407912691</c:v>
                </c:pt>
                <c:pt idx="227">
                  <c:v>64.822161422708618</c:v>
                </c:pt>
                <c:pt idx="228">
                  <c:v>64.889042995839105</c:v>
                </c:pt>
                <c:pt idx="229">
                  <c:v>64.903314917127076</c:v>
                </c:pt>
                <c:pt idx="230">
                  <c:v>65.006849315068493</c:v>
                </c:pt>
                <c:pt idx="231">
                  <c:v>65.034435261707983</c:v>
                </c:pt>
                <c:pt idx="232">
                  <c:v>66.07692307692308</c:v>
                </c:pt>
                <c:pt idx="233">
                  <c:v>65.794979079497907</c:v>
                </c:pt>
                <c:pt idx="234">
                  <c:v>65.884831460674164</c:v>
                </c:pt>
                <c:pt idx="235">
                  <c:v>66.289398280802288</c:v>
                </c:pt>
                <c:pt idx="236">
                  <c:v>66.25</c:v>
                </c:pt>
                <c:pt idx="237">
                  <c:v>65.97122302158273</c:v>
                </c:pt>
                <c:pt idx="238">
                  <c:v>65.642857142857139</c:v>
                </c:pt>
                <c:pt idx="239">
                  <c:v>65.857348703170032</c:v>
                </c:pt>
                <c:pt idx="240">
                  <c:v>66.01010101010101</c:v>
                </c:pt>
                <c:pt idx="241">
                  <c:v>66.34423897581793</c:v>
                </c:pt>
                <c:pt idx="242">
                  <c:v>65.966810966810968</c:v>
                </c:pt>
                <c:pt idx="243">
                  <c:v>65.927536231884062</c:v>
                </c:pt>
                <c:pt idx="244">
                  <c:v>65.697841726618705</c:v>
                </c:pt>
                <c:pt idx="245">
                  <c:v>65.5835734870317</c:v>
                </c:pt>
                <c:pt idx="246">
                  <c:v>65.669577874818046</c:v>
                </c:pt>
                <c:pt idx="247">
                  <c:v>65.629575402635439</c:v>
                </c:pt>
                <c:pt idx="248">
                  <c:v>65.248493975903614</c:v>
                </c:pt>
                <c:pt idx="249">
                  <c:v>64.810030395136778</c:v>
                </c:pt>
                <c:pt idx="250">
                  <c:v>64.794520547945211</c:v>
                </c:pt>
                <c:pt idx="251">
                  <c:v>64.63358778625954</c:v>
                </c:pt>
                <c:pt idx="252">
                  <c:v>64.902548725637175</c:v>
                </c:pt>
                <c:pt idx="253">
                  <c:v>64.351713859910575</c:v>
                </c:pt>
                <c:pt idx="254">
                  <c:v>64.110105580693812</c:v>
                </c:pt>
                <c:pt idx="255">
                  <c:v>64.615975422427042</c:v>
                </c:pt>
                <c:pt idx="256">
                  <c:v>64.301412872841439</c:v>
                </c:pt>
                <c:pt idx="257">
                  <c:v>63.837579617834393</c:v>
                </c:pt>
                <c:pt idx="258">
                  <c:v>63.769841269841272</c:v>
                </c:pt>
                <c:pt idx="259">
                  <c:v>63.628526645768027</c:v>
                </c:pt>
                <c:pt idx="260">
                  <c:v>64.051036682615631</c:v>
                </c:pt>
                <c:pt idx="261">
                  <c:v>64.311377245508979</c:v>
                </c:pt>
                <c:pt idx="262">
                  <c:v>64.092261904761898</c:v>
                </c:pt>
                <c:pt idx="263">
                  <c:v>64.321266968325787</c:v>
                </c:pt>
                <c:pt idx="264">
                  <c:v>64.271916790490337</c:v>
                </c:pt>
                <c:pt idx="265">
                  <c:v>64.333821376281108</c:v>
                </c:pt>
                <c:pt idx="266">
                  <c:v>64.596541786743515</c:v>
                </c:pt>
                <c:pt idx="267">
                  <c:v>64.721030042918457</c:v>
                </c:pt>
                <c:pt idx="268">
                  <c:v>64.764011799410028</c:v>
                </c:pt>
                <c:pt idx="269">
                  <c:v>64.678571428571431</c:v>
                </c:pt>
                <c:pt idx="270">
                  <c:v>65.083798882681563</c:v>
                </c:pt>
                <c:pt idx="271">
                  <c:v>64.788828337874662</c:v>
                </c:pt>
                <c:pt idx="272">
                  <c:v>64.979865771812086</c:v>
                </c:pt>
                <c:pt idx="273">
                  <c:v>65</c:v>
                </c:pt>
                <c:pt idx="274">
                  <c:v>64.902088772845957</c:v>
                </c:pt>
                <c:pt idx="275">
                  <c:v>64.836272040302262</c:v>
                </c:pt>
                <c:pt idx="276">
                  <c:v>64.481668773704172</c:v>
                </c:pt>
                <c:pt idx="277">
                  <c:v>64.660691421254796</c:v>
                </c:pt>
                <c:pt idx="278">
                  <c:v>64.637865311308772</c:v>
                </c:pt>
                <c:pt idx="279">
                  <c:v>64.275905118601742</c:v>
                </c:pt>
                <c:pt idx="280">
                  <c:v>63.835365853658537</c:v>
                </c:pt>
                <c:pt idx="281">
                  <c:v>63.706496519721576</c:v>
                </c:pt>
                <c:pt idx="282">
                  <c:v>63.304696449026345</c:v>
                </c:pt>
                <c:pt idx="283">
                  <c:v>63.13940724478595</c:v>
                </c:pt>
                <c:pt idx="284">
                  <c:v>63.224101479915433</c:v>
                </c:pt>
                <c:pt idx="285">
                  <c:v>63.381256656017037</c:v>
                </c:pt>
                <c:pt idx="286">
                  <c:v>63.233438485804413</c:v>
                </c:pt>
                <c:pt idx="287">
                  <c:v>63.211009174311926</c:v>
                </c:pt>
                <c:pt idx="288">
                  <c:v>63.134999999999998</c:v>
                </c:pt>
                <c:pt idx="289">
                  <c:v>63.234146341463415</c:v>
                </c:pt>
                <c:pt idx="290">
                  <c:v>63.35249042145594</c:v>
                </c:pt>
                <c:pt idx="291">
                  <c:v>63.026692087702571</c:v>
                </c:pt>
                <c:pt idx="292">
                  <c:v>63.406337371854612</c:v>
                </c:pt>
                <c:pt idx="293">
                  <c:v>63.5522664199815</c:v>
                </c:pt>
                <c:pt idx="294">
                  <c:v>63.708695652173915</c:v>
                </c:pt>
                <c:pt idx="295">
                  <c:v>63.319362950544843</c:v>
                </c:pt>
                <c:pt idx="296">
                  <c:v>63.464373464373466</c:v>
                </c:pt>
                <c:pt idx="297">
                  <c:v>63.582148499210113</c:v>
                </c:pt>
                <c:pt idx="298">
                  <c:v>63.697545526524152</c:v>
                </c:pt>
                <c:pt idx="299">
                  <c:v>63.785377358490564</c:v>
                </c:pt>
                <c:pt idx="300">
                  <c:v>63.640248640248643</c:v>
                </c:pt>
                <c:pt idx="301">
                  <c:v>63.520331325301207</c:v>
                </c:pt>
                <c:pt idx="302">
                  <c:v>63.670649738610905</c:v>
                </c:pt>
                <c:pt idx="303">
                  <c:v>63.400286944045909</c:v>
                </c:pt>
                <c:pt idx="304">
                  <c:v>63.468085106382979</c:v>
                </c:pt>
                <c:pt idx="305">
                  <c:v>63.44459738472127</c:v>
                </c:pt>
                <c:pt idx="306">
                  <c:v>63.681318681318679</c:v>
                </c:pt>
                <c:pt idx="307">
                  <c:v>63.470507544581622</c:v>
                </c:pt>
                <c:pt idx="308">
                  <c:v>63.57479784366577</c:v>
                </c:pt>
                <c:pt idx="309">
                  <c:v>63.658940397350996</c:v>
                </c:pt>
                <c:pt idx="310">
                  <c:v>63.611297915265638</c:v>
                </c:pt>
                <c:pt idx="311">
                  <c:v>63.669328010645373</c:v>
                </c:pt>
                <c:pt idx="312">
                  <c:v>63.793903247183565</c:v>
                </c:pt>
                <c:pt idx="313">
                  <c:v>63.85790172642762</c:v>
                </c:pt>
                <c:pt idx="314">
                  <c:v>63.629508196721311</c:v>
                </c:pt>
                <c:pt idx="315">
                  <c:v>63.78040762656147</c:v>
                </c:pt>
                <c:pt idx="316">
                  <c:v>63.621586475942784</c:v>
                </c:pt>
                <c:pt idx="317">
                  <c:v>63.601036269430054</c:v>
                </c:pt>
                <c:pt idx="318">
                  <c:v>63.326797385620914</c:v>
                </c:pt>
                <c:pt idx="319">
                  <c:v>63.356958762886599</c:v>
                </c:pt>
                <c:pt idx="320">
                  <c:v>63.270218228498074</c:v>
                </c:pt>
                <c:pt idx="321">
                  <c:v>63.242212333121422</c:v>
                </c:pt>
                <c:pt idx="322">
                  <c:v>63.470550981633949</c:v>
                </c:pt>
                <c:pt idx="323">
                  <c:v>63.492670490758442</c:v>
                </c:pt>
                <c:pt idx="324">
                  <c:v>63.274421593830333</c:v>
                </c:pt>
                <c:pt idx="325">
                  <c:v>63.443456162642946</c:v>
                </c:pt>
                <c:pt idx="326">
                  <c:v>63.392630241423127</c:v>
                </c:pt>
                <c:pt idx="327">
                  <c:v>63.295454545454547</c:v>
                </c:pt>
                <c:pt idx="328">
                  <c:v>63.472658705216844</c:v>
                </c:pt>
                <c:pt idx="329">
                  <c:v>63.340597758405977</c:v>
                </c:pt>
                <c:pt idx="330">
                  <c:v>63.015625</c:v>
                </c:pt>
                <c:pt idx="331">
                  <c:v>62.713321055862494</c:v>
                </c:pt>
                <c:pt idx="332">
                  <c:v>62.624847746650424</c:v>
                </c:pt>
                <c:pt idx="333">
                  <c:v>62.787878787878789</c:v>
                </c:pt>
                <c:pt idx="334">
                  <c:v>62.658610271903321</c:v>
                </c:pt>
                <c:pt idx="335">
                  <c:v>62.704967085577501</c:v>
                </c:pt>
                <c:pt idx="336">
                  <c:v>62.59940652818991</c:v>
                </c:pt>
                <c:pt idx="337">
                  <c:v>62.601769911504427</c:v>
                </c:pt>
                <c:pt idx="338">
                  <c:v>62.507322788517868</c:v>
                </c:pt>
                <c:pt idx="339">
                  <c:v>62.248995983935743</c:v>
                </c:pt>
                <c:pt idx="340">
                  <c:v>62.235563178959403</c:v>
                </c:pt>
                <c:pt idx="341">
                  <c:v>61.851747463359636</c:v>
                </c:pt>
                <c:pt idx="342">
                  <c:v>61.685174902831761</c:v>
                </c:pt>
                <c:pt idx="343">
                  <c:v>61.414473684210527</c:v>
                </c:pt>
                <c:pt idx="344">
                  <c:v>61.36436170212766</c:v>
                </c:pt>
                <c:pt idx="345">
                  <c:v>61.107879428873609</c:v>
                </c:pt>
                <c:pt idx="346">
                  <c:v>61.103359173126613</c:v>
                </c:pt>
                <c:pt idx="347">
                  <c:v>61.028963414634148</c:v>
                </c:pt>
                <c:pt idx="348">
                  <c:v>60.729429581019687</c:v>
                </c:pt>
                <c:pt idx="349">
                  <c:v>60.537027954879846</c:v>
                </c:pt>
                <c:pt idx="350">
                  <c:v>60.161673799334281</c:v>
                </c:pt>
                <c:pt idx="351">
                  <c:v>59.672169811320757</c:v>
                </c:pt>
                <c:pt idx="352">
                  <c:v>59.535480859010271</c:v>
                </c:pt>
                <c:pt idx="353">
                  <c:v>59.406740535549403</c:v>
                </c:pt>
                <c:pt idx="354">
                  <c:v>59.021988089784699</c:v>
                </c:pt>
                <c:pt idx="355">
                  <c:v>58.906178489702519</c:v>
                </c:pt>
                <c:pt idx="356">
                  <c:v>58.636159712875731</c:v>
                </c:pt>
                <c:pt idx="357">
                  <c:v>58.689427312775329</c:v>
                </c:pt>
                <c:pt idx="358">
                  <c:v>58.307392996108952</c:v>
                </c:pt>
                <c:pt idx="359">
                  <c:v>58.237774030354132</c:v>
                </c:pt>
                <c:pt idx="360">
                  <c:v>57.908753096614369</c:v>
                </c:pt>
                <c:pt idx="361">
                  <c:v>57.779797979797976</c:v>
                </c:pt>
                <c:pt idx="362">
                  <c:v>57.623941958887542</c:v>
                </c:pt>
                <c:pt idx="363">
                  <c:v>57.213375796178347</c:v>
                </c:pt>
                <c:pt idx="364">
                  <c:v>56.810344827586206</c:v>
                </c:pt>
                <c:pt idx="365">
                  <c:v>56.558121923513824</c:v>
                </c:pt>
                <c:pt idx="366">
                  <c:v>56.373974645786724</c:v>
                </c:pt>
                <c:pt idx="367">
                  <c:v>56.007285974499091</c:v>
                </c:pt>
                <c:pt idx="368">
                  <c:v>55.860137332851465</c:v>
                </c:pt>
                <c:pt idx="369">
                  <c:v>55.718142548596113</c:v>
                </c:pt>
                <c:pt idx="370">
                  <c:v>55.541458184417444</c:v>
                </c:pt>
                <c:pt idx="371">
                  <c:v>55.250518313752593</c:v>
                </c:pt>
                <c:pt idx="372">
                  <c:v>55.037326094333217</c:v>
                </c:pt>
                <c:pt idx="373">
                  <c:v>54.785979103471519</c:v>
                </c:pt>
                <c:pt idx="374">
                  <c:v>54.526471555409408</c:v>
                </c:pt>
                <c:pt idx="375">
                  <c:v>54.543393782383419</c:v>
                </c:pt>
                <c:pt idx="376">
                  <c:v>54.469211032713275</c:v>
                </c:pt>
                <c:pt idx="377">
                  <c:v>54.302325581395351</c:v>
                </c:pt>
                <c:pt idx="378">
                  <c:v>54.085615360402898</c:v>
                </c:pt>
                <c:pt idx="379">
                  <c:v>53.762854471798065</c:v>
                </c:pt>
                <c:pt idx="380">
                  <c:v>53.590499844768708</c:v>
                </c:pt>
                <c:pt idx="381">
                  <c:v>53.708841463414636</c:v>
                </c:pt>
                <c:pt idx="382">
                  <c:v>53.505139056831922</c:v>
                </c:pt>
                <c:pt idx="383">
                  <c:v>53.365646773704938</c:v>
                </c:pt>
                <c:pt idx="384">
                  <c:v>53.267716535433074</c:v>
                </c:pt>
                <c:pt idx="385">
                  <c:v>53.379712746858168</c:v>
                </c:pt>
                <c:pt idx="386">
                  <c:v>53.262443438914026</c:v>
                </c:pt>
                <c:pt idx="387">
                  <c:v>53.181403828623516</c:v>
                </c:pt>
                <c:pt idx="388">
                  <c:v>53.185422384873434</c:v>
                </c:pt>
                <c:pt idx="389">
                  <c:v>53.029841656516446</c:v>
                </c:pt>
                <c:pt idx="390">
                  <c:v>53.038614771682504</c:v>
                </c:pt>
                <c:pt idx="391">
                  <c:v>52.972477064220186</c:v>
                </c:pt>
                <c:pt idx="392">
                  <c:v>52.654787073391724</c:v>
                </c:pt>
                <c:pt idx="393">
                  <c:v>52.62090717933313</c:v>
                </c:pt>
                <c:pt idx="394">
                  <c:v>52.417883211678834</c:v>
                </c:pt>
                <c:pt idx="395">
                  <c:v>52.506895494943301</c:v>
                </c:pt>
                <c:pt idx="396">
                  <c:v>52.547024360160343</c:v>
                </c:pt>
                <c:pt idx="397">
                  <c:v>52.542635658914726</c:v>
                </c:pt>
                <c:pt idx="398">
                  <c:v>52.680685358255452</c:v>
                </c:pt>
                <c:pt idx="399">
                  <c:v>52.642519685039368</c:v>
                </c:pt>
                <c:pt idx="400">
                  <c:v>52.637920101458462</c:v>
                </c:pt>
                <c:pt idx="401">
                  <c:v>52.880751782242385</c:v>
                </c:pt>
                <c:pt idx="402">
                  <c:v>52.717355910126997</c:v>
                </c:pt>
                <c:pt idx="403">
                  <c:v>52.593800978792821</c:v>
                </c:pt>
                <c:pt idx="404">
                  <c:v>52.509025270758123</c:v>
                </c:pt>
                <c:pt idx="405">
                  <c:v>52.661929940515535</c:v>
                </c:pt>
                <c:pt idx="406">
                  <c:v>52.489038785834737</c:v>
                </c:pt>
                <c:pt idx="407">
                  <c:v>52.306380075059707</c:v>
                </c:pt>
                <c:pt idx="408">
                  <c:v>52.156422651933703</c:v>
                </c:pt>
                <c:pt idx="409">
                  <c:v>52.060658578856156</c:v>
                </c:pt>
                <c:pt idx="410">
                  <c:v>51.971757322175733</c:v>
                </c:pt>
                <c:pt idx="411">
                  <c:v>51.886694386694387</c:v>
                </c:pt>
                <c:pt idx="412">
                  <c:v>51.728158719108947</c:v>
                </c:pt>
                <c:pt idx="413">
                  <c:v>51.5</c:v>
                </c:pt>
                <c:pt idx="414">
                  <c:v>51.280573025856043</c:v>
                </c:pt>
                <c:pt idx="415">
                  <c:v>51.350735809390329</c:v>
                </c:pt>
                <c:pt idx="416">
                  <c:v>51.378529104217499</c:v>
                </c:pt>
                <c:pt idx="417">
                  <c:v>51.265399507215768</c:v>
                </c:pt>
                <c:pt idx="418">
                  <c:v>51.406844106463879</c:v>
                </c:pt>
                <c:pt idx="419">
                  <c:v>51.369768246281566</c:v>
                </c:pt>
                <c:pt idx="420">
                  <c:v>51.502546689303905</c:v>
                </c:pt>
                <c:pt idx="421">
                  <c:v>51.354413256679067</c:v>
                </c:pt>
                <c:pt idx="422">
                  <c:v>51.397525911066531</c:v>
                </c:pt>
                <c:pt idx="423">
                  <c:v>51.431391905231983</c:v>
                </c:pt>
                <c:pt idx="424">
                  <c:v>51.324253363964559</c:v>
                </c:pt>
                <c:pt idx="425">
                  <c:v>51.471847217648993</c:v>
                </c:pt>
                <c:pt idx="426">
                  <c:v>51.502767828069032</c:v>
                </c:pt>
                <c:pt idx="427">
                  <c:v>51.408018105399286</c:v>
                </c:pt>
                <c:pt idx="428">
                  <c:v>51.385791653392801</c:v>
                </c:pt>
                <c:pt idx="429">
                  <c:v>51.3663616282739</c:v>
                </c:pt>
                <c:pt idx="430">
                  <c:v>51.237421383647799</c:v>
                </c:pt>
                <c:pt idx="431">
                  <c:v>51.153967254408059</c:v>
                </c:pt>
                <c:pt idx="432">
                  <c:v>51.175355450236964</c:v>
                </c:pt>
                <c:pt idx="433">
                  <c:v>50.963345864661655</c:v>
                </c:pt>
                <c:pt idx="434">
                  <c:v>51.291079812206576</c:v>
                </c:pt>
                <c:pt idx="435">
                  <c:v>51.256195786864929</c:v>
                </c:pt>
                <c:pt idx="436">
                  <c:v>51.359540087010565</c:v>
                </c:pt>
                <c:pt idx="437">
                  <c:v>51.646341463414636</c:v>
                </c:pt>
                <c:pt idx="438">
                  <c:v>51.788503592627301</c:v>
                </c:pt>
                <c:pt idx="439">
                  <c:v>52.05836209601506</c:v>
                </c:pt>
                <c:pt idx="440">
                  <c:v>52.336052714151236</c:v>
                </c:pt>
                <c:pt idx="441">
                  <c:v>52.434903905765651</c:v>
                </c:pt>
                <c:pt idx="442">
                  <c:v>52.67539756782039</c:v>
                </c:pt>
                <c:pt idx="443">
                  <c:v>52.607602890355011</c:v>
                </c:pt>
                <c:pt idx="444">
                  <c:v>52.76805251641138</c:v>
                </c:pt>
                <c:pt idx="445">
                  <c:v>52.603410167350802</c:v>
                </c:pt>
                <c:pt idx="446">
                  <c:v>52.731466751511292</c:v>
                </c:pt>
                <c:pt idx="447">
                  <c:v>52.866965142308921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3B-4232-AC6D-3CED3D30E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7356463"/>
        <c:axId val="1567487119"/>
      </c:lineChart>
      <c:dateAx>
        <c:axId val="1567356463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567487119"/>
        <c:crosses val="autoZero"/>
        <c:auto val="1"/>
        <c:lblOffset val="100"/>
        <c:baseTimeUnit val="days"/>
      </c:dateAx>
      <c:valAx>
        <c:axId val="1567487119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56735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n-US"/>
              <a:t>PIB mundial
</a:t>
            </a:r>
            <a:r>
              <a:rPr lang="en-US" sz="1200" b="0"/>
              <a:t>(índice 4T2019=100)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'[DATA HEH.xlsx]OCDE gráfico 1'!$B$2</c:f>
              <c:strCache>
                <c:ptCount val="1"/>
                <c:pt idx="0">
                  <c:v> Noviembre 2019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'[DATA HEH.xlsx]OCDE gráfico 1'!$A$3:$A$15</c:f>
              <c:numCache>
                <c:formatCode>yyyy\-mm\-dd</c:formatCode>
                <c:ptCount val="13"/>
                <c:pt idx="0">
                  <c:v>43739</c:v>
                </c:pt>
                <c:pt idx="1">
                  <c:v>43831</c:v>
                </c:pt>
                <c:pt idx="2">
                  <c:v>43922</c:v>
                </c:pt>
                <c:pt idx="3">
                  <c:v>44013</c:v>
                </c:pt>
                <c:pt idx="4">
                  <c:v>44105</c:v>
                </c:pt>
                <c:pt idx="5">
                  <c:v>44197</c:v>
                </c:pt>
                <c:pt idx="6">
                  <c:v>44287</c:v>
                </c:pt>
                <c:pt idx="7">
                  <c:v>44378</c:v>
                </c:pt>
                <c:pt idx="8">
                  <c:v>44470</c:v>
                </c:pt>
                <c:pt idx="9">
                  <c:v>44562</c:v>
                </c:pt>
                <c:pt idx="10">
                  <c:v>44652</c:v>
                </c:pt>
                <c:pt idx="11">
                  <c:v>44743</c:v>
                </c:pt>
                <c:pt idx="12">
                  <c:v>44835</c:v>
                </c:pt>
              </c:numCache>
            </c:numRef>
          </c:cat>
          <c:val>
            <c:numRef>
              <c:f>'[DATA HEH.xlsx]OCDE gráfico 1'!$B$3:$B$15</c:f>
              <c:numCache>
                <c:formatCode>General</c:formatCode>
                <c:ptCount val="13"/>
                <c:pt idx="0">
                  <c:v>100</c:v>
                </c:pt>
                <c:pt idx="1">
                  <c:v>100.730545078476</c:v>
                </c:pt>
                <c:pt idx="2">
                  <c:v>101.44003609360701</c:v>
                </c:pt>
                <c:pt idx="3">
                  <c:v>102.18313333869401</c:v>
                </c:pt>
                <c:pt idx="4">
                  <c:v>102.941431119359</c:v>
                </c:pt>
                <c:pt idx="5">
                  <c:v>103.710279216928</c:v>
                </c:pt>
                <c:pt idx="6">
                  <c:v>104.487842722555</c:v>
                </c:pt>
                <c:pt idx="7">
                  <c:v>105.285072940039</c:v>
                </c:pt>
                <c:pt idx="8">
                  <c:v>106.097235836013</c:v>
                </c:pt>
                <c:pt idx="9">
                  <c:v>106.92327640487299</c:v>
                </c:pt>
                <c:pt idx="10">
                  <c:v>107.745245071607</c:v>
                </c:pt>
                <c:pt idx="11">
                  <c:v>108.573532591559</c:v>
                </c:pt>
                <c:pt idx="12">
                  <c:v>109.408187540675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D4-494C-9C8E-001928860650}"/>
            </c:ext>
          </c:extLst>
        </c:ser>
        <c:ser>
          <c:idx val="1"/>
          <c:order val="1"/>
          <c:tx>
            <c:strRef>
              <c:f>'[DATA HEH.xlsx]OCDE gráfico 1'!$C$2</c:f>
              <c:strCache>
                <c:ptCount val="1"/>
                <c:pt idx="0">
                  <c:v> Diciembre 2020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'[DATA HEH.xlsx]OCDE gráfico 1'!$A$3:$A$15</c:f>
              <c:numCache>
                <c:formatCode>yyyy\-mm\-dd</c:formatCode>
                <c:ptCount val="13"/>
                <c:pt idx="0">
                  <c:v>43739</c:v>
                </c:pt>
                <c:pt idx="1">
                  <c:v>43831</c:v>
                </c:pt>
                <c:pt idx="2">
                  <c:v>43922</c:v>
                </c:pt>
                <c:pt idx="3">
                  <c:v>44013</c:v>
                </c:pt>
                <c:pt idx="4">
                  <c:v>44105</c:v>
                </c:pt>
                <c:pt idx="5">
                  <c:v>44197</c:v>
                </c:pt>
                <c:pt idx="6">
                  <c:v>44287</c:v>
                </c:pt>
                <c:pt idx="7">
                  <c:v>44378</c:v>
                </c:pt>
                <c:pt idx="8">
                  <c:v>44470</c:v>
                </c:pt>
                <c:pt idx="9">
                  <c:v>44562</c:v>
                </c:pt>
                <c:pt idx="10">
                  <c:v>44652</c:v>
                </c:pt>
                <c:pt idx="11">
                  <c:v>44743</c:v>
                </c:pt>
                <c:pt idx="12">
                  <c:v>44835</c:v>
                </c:pt>
              </c:numCache>
            </c:numRef>
          </c:cat>
          <c:val>
            <c:numRef>
              <c:f>'[DATA HEH.xlsx]OCDE gráfico 1'!$C$3:$C$15</c:f>
              <c:numCache>
                <c:formatCode>General</c:formatCode>
                <c:ptCount val="13"/>
                <c:pt idx="0">
                  <c:v>100</c:v>
                </c:pt>
                <c:pt idx="1">
                  <c:v>97.158217336477193</c:v>
                </c:pt>
                <c:pt idx="2">
                  <c:v>90.145653293771403</c:v>
                </c:pt>
                <c:pt idx="3">
                  <c:v>96.593445575791804</c:v>
                </c:pt>
                <c:pt idx="4">
                  <c:v>96.956047097072499</c:v>
                </c:pt>
                <c:pt idx="5">
                  <c:v>97.876258276413097</c:v>
                </c:pt>
                <c:pt idx="6">
                  <c:v>98.823099871769401</c:v>
                </c:pt>
                <c:pt idx="7">
                  <c:v>99.712773291031496</c:v>
                </c:pt>
                <c:pt idx="8">
                  <c:v>100.59266269763199</c:v>
                </c:pt>
                <c:pt idx="9">
                  <c:v>101.533734770468</c:v>
                </c:pt>
                <c:pt idx="10">
                  <c:v>102.45960714340499</c:v>
                </c:pt>
                <c:pt idx="11">
                  <c:v>103.412089097059</c:v>
                </c:pt>
                <c:pt idx="12">
                  <c:v>104.376485048456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D4-494C-9C8E-001928860650}"/>
            </c:ext>
          </c:extLst>
        </c:ser>
        <c:ser>
          <c:idx val="2"/>
          <c:order val="2"/>
          <c:tx>
            <c:strRef>
              <c:f>'[DATA HEH.xlsx]OCDE gráfico 1'!$D$2</c:f>
              <c:strCache>
                <c:ptCount val="1"/>
                <c:pt idx="0">
                  <c:v> Mayo 2021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'[DATA HEH.xlsx]OCDE gráfico 1'!$A$3:$A$15</c:f>
              <c:numCache>
                <c:formatCode>yyyy\-mm\-dd</c:formatCode>
                <c:ptCount val="13"/>
                <c:pt idx="0">
                  <c:v>43739</c:v>
                </c:pt>
                <c:pt idx="1">
                  <c:v>43831</c:v>
                </c:pt>
                <c:pt idx="2">
                  <c:v>43922</c:v>
                </c:pt>
                <c:pt idx="3">
                  <c:v>44013</c:v>
                </c:pt>
                <c:pt idx="4">
                  <c:v>44105</c:v>
                </c:pt>
                <c:pt idx="5">
                  <c:v>44197</c:v>
                </c:pt>
                <c:pt idx="6">
                  <c:v>44287</c:v>
                </c:pt>
                <c:pt idx="7">
                  <c:v>44378</c:v>
                </c:pt>
                <c:pt idx="8">
                  <c:v>44470</c:v>
                </c:pt>
                <c:pt idx="9">
                  <c:v>44562</c:v>
                </c:pt>
                <c:pt idx="10">
                  <c:v>44652</c:v>
                </c:pt>
                <c:pt idx="11">
                  <c:v>44743</c:v>
                </c:pt>
                <c:pt idx="12">
                  <c:v>44835</c:v>
                </c:pt>
              </c:numCache>
            </c:numRef>
          </c:cat>
          <c:val>
            <c:numRef>
              <c:f>'[DATA HEH.xlsx]OCDE gráfico 1'!$D$3:$D$15</c:f>
              <c:numCache>
                <c:formatCode>General</c:formatCode>
                <c:ptCount val="13"/>
                <c:pt idx="0">
                  <c:v>100</c:v>
                </c:pt>
                <c:pt idx="1">
                  <c:v>96.765850739699005</c:v>
                </c:pt>
                <c:pt idx="2">
                  <c:v>90.193773394653704</c:v>
                </c:pt>
                <c:pt idx="3">
                  <c:v>97.208266016454701</c:v>
                </c:pt>
                <c:pt idx="4">
                  <c:v>99.097037541108804</c:v>
                </c:pt>
                <c:pt idx="5">
                  <c:v>99.574563365306005</c:v>
                </c:pt>
                <c:pt idx="6">
                  <c:v>100.129455258557</c:v>
                </c:pt>
                <c:pt idx="7">
                  <c:v>102.03364275680801</c:v>
                </c:pt>
                <c:pt idx="8">
                  <c:v>103.41150250949499</c:v>
                </c:pt>
                <c:pt idx="9">
                  <c:v>104.470352895812</c:v>
                </c:pt>
                <c:pt idx="10">
                  <c:v>105.33060042887099</c:v>
                </c:pt>
                <c:pt idx="11">
                  <c:v>106.145106397015</c:v>
                </c:pt>
                <c:pt idx="12">
                  <c:v>106.947071478338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1D4-494C-9C8E-001928860650}"/>
            </c:ext>
          </c:extLst>
        </c:ser>
        <c:ser>
          <c:idx val="3"/>
          <c:order val="3"/>
          <c:tx>
            <c:strRef>
              <c:f>'[DATA HEH.xlsx]OCDE gráfico 1'!$E$2</c:f>
              <c:strCache>
                <c:ptCount val="1"/>
                <c:pt idx="0">
                  <c:v>eje</c:v>
                </c:pt>
              </c:strCache>
            </c:strRef>
          </c:tx>
          <c:spPr>
            <a:ln w="28575" cap="rnd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'[DATA HEH.xlsx]OCDE gráfico 1'!$A$3:$A$15</c:f>
              <c:numCache>
                <c:formatCode>yyyy\-mm\-dd</c:formatCode>
                <c:ptCount val="13"/>
                <c:pt idx="0">
                  <c:v>43739</c:v>
                </c:pt>
                <c:pt idx="1">
                  <c:v>43831</c:v>
                </c:pt>
                <c:pt idx="2">
                  <c:v>43922</c:v>
                </c:pt>
                <c:pt idx="3">
                  <c:v>44013</c:v>
                </c:pt>
                <c:pt idx="4">
                  <c:v>44105</c:v>
                </c:pt>
                <c:pt idx="5">
                  <c:v>44197</c:v>
                </c:pt>
                <c:pt idx="6">
                  <c:v>44287</c:v>
                </c:pt>
                <c:pt idx="7">
                  <c:v>44378</c:v>
                </c:pt>
                <c:pt idx="8">
                  <c:v>44470</c:v>
                </c:pt>
                <c:pt idx="9">
                  <c:v>44562</c:v>
                </c:pt>
                <c:pt idx="10">
                  <c:v>44652</c:v>
                </c:pt>
                <c:pt idx="11">
                  <c:v>44743</c:v>
                </c:pt>
                <c:pt idx="12">
                  <c:v>44835</c:v>
                </c:pt>
              </c:numCache>
            </c:numRef>
          </c:cat>
          <c:val>
            <c:numRef>
              <c:f>'[DATA HEH.xlsx]OCDE gráfico 1'!$E$3:$E$15</c:f>
              <c:numCache>
                <c:formatCode>General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1D4-494C-9C8E-0019288606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1042639"/>
        <c:axId val="561052623"/>
      </c:lineChart>
      <c:dateAx>
        <c:axId val="561042639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561052623"/>
        <c:crosses val="autoZero"/>
        <c:auto val="1"/>
        <c:lblOffset val="100"/>
        <c:baseTimeUnit val="months"/>
      </c:dateAx>
      <c:valAx>
        <c:axId val="561052623"/>
        <c:scaling>
          <c:orientation val="minMax"/>
          <c:min val="85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561042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/>
              <a:t>Población vacunada contra el Covid-19</a:t>
            </a:r>
            <a:br>
              <a:rPr lang="es-CL"/>
            </a:br>
            <a:r>
              <a:rPr lang="es-CL" sz="1200" b="0"/>
              <a:t>(países seleccionados, % de la población)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'Seleccion FG 13-05'!$B$3</c:f>
              <c:strCache>
                <c:ptCount val="1"/>
                <c:pt idx="0">
                  <c:v>Reino Unido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'Seleccion FG 13-05'!$C$2:$FJ$2</c:f>
              <c:numCache>
                <c:formatCode>m/d/yyyy</c:formatCode>
                <c:ptCount val="164"/>
                <c:pt idx="0">
                  <c:v>44206</c:v>
                </c:pt>
                <c:pt idx="1">
                  <c:v>44207</c:v>
                </c:pt>
                <c:pt idx="2">
                  <c:v>44208</c:v>
                </c:pt>
                <c:pt idx="3">
                  <c:v>44209</c:v>
                </c:pt>
                <c:pt idx="4">
                  <c:v>44210</c:v>
                </c:pt>
                <c:pt idx="5">
                  <c:v>44211</c:v>
                </c:pt>
                <c:pt idx="6">
                  <c:v>44212</c:v>
                </c:pt>
                <c:pt idx="7">
                  <c:v>44213</c:v>
                </c:pt>
                <c:pt idx="8">
                  <c:v>44214</c:v>
                </c:pt>
                <c:pt idx="9">
                  <c:v>44215</c:v>
                </c:pt>
                <c:pt idx="10">
                  <c:v>44216</c:v>
                </c:pt>
                <c:pt idx="11">
                  <c:v>44217</c:v>
                </c:pt>
                <c:pt idx="12">
                  <c:v>44218</c:v>
                </c:pt>
                <c:pt idx="13">
                  <c:v>44219</c:v>
                </c:pt>
                <c:pt idx="14">
                  <c:v>44220</c:v>
                </c:pt>
                <c:pt idx="15">
                  <c:v>44221</c:v>
                </c:pt>
                <c:pt idx="16">
                  <c:v>44222</c:v>
                </c:pt>
                <c:pt idx="17">
                  <c:v>44223</c:v>
                </c:pt>
                <c:pt idx="18">
                  <c:v>44224</c:v>
                </c:pt>
                <c:pt idx="19">
                  <c:v>44225</c:v>
                </c:pt>
                <c:pt idx="20">
                  <c:v>44226</c:v>
                </c:pt>
                <c:pt idx="21">
                  <c:v>44227</c:v>
                </c:pt>
                <c:pt idx="22">
                  <c:v>44228</c:v>
                </c:pt>
                <c:pt idx="23">
                  <c:v>44229</c:v>
                </c:pt>
                <c:pt idx="24">
                  <c:v>44230</c:v>
                </c:pt>
                <c:pt idx="25">
                  <c:v>44231</c:v>
                </c:pt>
                <c:pt idx="26">
                  <c:v>44232</c:v>
                </c:pt>
                <c:pt idx="27">
                  <c:v>44233</c:v>
                </c:pt>
                <c:pt idx="28">
                  <c:v>44234</c:v>
                </c:pt>
                <c:pt idx="29">
                  <c:v>44235</c:v>
                </c:pt>
                <c:pt idx="30">
                  <c:v>44236</c:v>
                </c:pt>
                <c:pt idx="31">
                  <c:v>44237</c:v>
                </c:pt>
                <c:pt idx="32">
                  <c:v>44238</c:v>
                </c:pt>
                <c:pt idx="33">
                  <c:v>44239</c:v>
                </c:pt>
                <c:pt idx="34">
                  <c:v>44240</c:v>
                </c:pt>
                <c:pt idx="35">
                  <c:v>44241</c:v>
                </c:pt>
                <c:pt idx="36">
                  <c:v>44242</c:v>
                </c:pt>
                <c:pt idx="37">
                  <c:v>44243</c:v>
                </c:pt>
                <c:pt idx="38">
                  <c:v>44244</c:v>
                </c:pt>
                <c:pt idx="39">
                  <c:v>44245</c:v>
                </c:pt>
                <c:pt idx="40">
                  <c:v>44246</c:v>
                </c:pt>
                <c:pt idx="41">
                  <c:v>44247</c:v>
                </c:pt>
                <c:pt idx="42">
                  <c:v>44248</c:v>
                </c:pt>
                <c:pt idx="43">
                  <c:v>44249</c:v>
                </c:pt>
                <c:pt idx="44">
                  <c:v>44250</c:v>
                </c:pt>
                <c:pt idx="45">
                  <c:v>44251</c:v>
                </c:pt>
                <c:pt idx="46">
                  <c:v>44252</c:v>
                </c:pt>
                <c:pt idx="47">
                  <c:v>44253</c:v>
                </c:pt>
                <c:pt idx="48">
                  <c:v>44254</c:v>
                </c:pt>
                <c:pt idx="49">
                  <c:v>44255</c:v>
                </c:pt>
                <c:pt idx="50">
                  <c:v>44256</c:v>
                </c:pt>
                <c:pt idx="51">
                  <c:v>44257</c:v>
                </c:pt>
                <c:pt idx="52">
                  <c:v>44258</c:v>
                </c:pt>
                <c:pt idx="53">
                  <c:v>44259</c:v>
                </c:pt>
                <c:pt idx="54">
                  <c:v>44260</c:v>
                </c:pt>
                <c:pt idx="55">
                  <c:v>44261</c:v>
                </c:pt>
                <c:pt idx="56">
                  <c:v>44262</c:v>
                </c:pt>
                <c:pt idx="57">
                  <c:v>44263</c:v>
                </c:pt>
                <c:pt idx="58">
                  <c:v>44264</c:v>
                </c:pt>
                <c:pt idx="59">
                  <c:v>44265</c:v>
                </c:pt>
                <c:pt idx="60">
                  <c:v>44266</c:v>
                </c:pt>
                <c:pt idx="61">
                  <c:v>44267</c:v>
                </c:pt>
                <c:pt idx="62">
                  <c:v>44268</c:v>
                </c:pt>
                <c:pt idx="63">
                  <c:v>44269</c:v>
                </c:pt>
                <c:pt idx="64">
                  <c:v>44270</c:v>
                </c:pt>
                <c:pt idx="65">
                  <c:v>44271</c:v>
                </c:pt>
                <c:pt idx="66">
                  <c:v>44272</c:v>
                </c:pt>
                <c:pt idx="67">
                  <c:v>44273</c:v>
                </c:pt>
                <c:pt idx="68">
                  <c:v>44274</c:v>
                </c:pt>
                <c:pt idx="69">
                  <c:v>44275</c:v>
                </c:pt>
                <c:pt idx="70">
                  <c:v>44276</c:v>
                </c:pt>
                <c:pt idx="71">
                  <c:v>44277</c:v>
                </c:pt>
                <c:pt idx="72">
                  <c:v>44278</c:v>
                </c:pt>
                <c:pt idx="73">
                  <c:v>44279</c:v>
                </c:pt>
                <c:pt idx="74">
                  <c:v>44280</c:v>
                </c:pt>
                <c:pt idx="75">
                  <c:v>44281</c:v>
                </c:pt>
                <c:pt idx="76">
                  <c:v>44282</c:v>
                </c:pt>
                <c:pt idx="77">
                  <c:v>44283</c:v>
                </c:pt>
                <c:pt idx="78">
                  <c:v>44284</c:v>
                </c:pt>
                <c:pt idx="79">
                  <c:v>44285</c:v>
                </c:pt>
                <c:pt idx="80">
                  <c:v>44286</c:v>
                </c:pt>
                <c:pt idx="81">
                  <c:v>44287</c:v>
                </c:pt>
                <c:pt idx="82">
                  <c:v>44288</c:v>
                </c:pt>
                <c:pt idx="83">
                  <c:v>44289</c:v>
                </c:pt>
                <c:pt idx="84">
                  <c:v>44290</c:v>
                </c:pt>
                <c:pt idx="85">
                  <c:v>44291</c:v>
                </c:pt>
                <c:pt idx="86">
                  <c:v>44292</c:v>
                </c:pt>
                <c:pt idx="87">
                  <c:v>44293</c:v>
                </c:pt>
                <c:pt idx="88">
                  <c:v>44294</c:v>
                </c:pt>
                <c:pt idx="89">
                  <c:v>44295</c:v>
                </c:pt>
                <c:pt idx="90">
                  <c:v>44296</c:v>
                </c:pt>
                <c:pt idx="91">
                  <c:v>44297</c:v>
                </c:pt>
                <c:pt idx="92">
                  <c:v>44298</c:v>
                </c:pt>
                <c:pt idx="93">
                  <c:v>44299</c:v>
                </c:pt>
                <c:pt idx="94">
                  <c:v>44300</c:v>
                </c:pt>
                <c:pt idx="95">
                  <c:v>44301</c:v>
                </c:pt>
                <c:pt idx="96">
                  <c:v>44302</c:v>
                </c:pt>
                <c:pt idx="97">
                  <c:v>44303</c:v>
                </c:pt>
                <c:pt idx="98">
                  <c:v>44304</c:v>
                </c:pt>
                <c:pt idx="99">
                  <c:v>44305</c:v>
                </c:pt>
                <c:pt idx="100">
                  <c:v>44306</c:v>
                </c:pt>
                <c:pt idx="101">
                  <c:v>44307</c:v>
                </c:pt>
                <c:pt idx="102">
                  <c:v>44308</c:v>
                </c:pt>
                <c:pt idx="103">
                  <c:v>44309</c:v>
                </c:pt>
                <c:pt idx="104">
                  <c:v>44310</c:v>
                </c:pt>
                <c:pt idx="105">
                  <c:v>44311</c:v>
                </c:pt>
                <c:pt idx="106">
                  <c:v>44312</c:v>
                </c:pt>
                <c:pt idx="107">
                  <c:v>44313</c:v>
                </c:pt>
                <c:pt idx="108">
                  <c:v>44314</c:v>
                </c:pt>
                <c:pt idx="109">
                  <c:v>44315</c:v>
                </c:pt>
                <c:pt idx="110">
                  <c:v>44316</c:v>
                </c:pt>
                <c:pt idx="111">
                  <c:v>44317</c:v>
                </c:pt>
                <c:pt idx="112">
                  <c:v>44318</c:v>
                </c:pt>
                <c:pt idx="113">
                  <c:v>44319</c:v>
                </c:pt>
                <c:pt idx="114">
                  <c:v>44320</c:v>
                </c:pt>
                <c:pt idx="115">
                  <c:v>44321</c:v>
                </c:pt>
                <c:pt idx="116">
                  <c:v>44322</c:v>
                </c:pt>
                <c:pt idx="117">
                  <c:v>44323</c:v>
                </c:pt>
                <c:pt idx="118">
                  <c:v>44324</c:v>
                </c:pt>
                <c:pt idx="119">
                  <c:v>44325</c:v>
                </c:pt>
                <c:pt idx="120">
                  <c:v>44326</c:v>
                </c:pt>
                <c:pt idx="121">
                  <c:v>44327</c:v>
                </c:pt>
                <c:pt idx="122">
                  <c:v>44328</c:v>
                </c:pt>
                <c:pt idx="123">
                  <c:v>44329</c:v>
                </c:pt>
                <c:pt idx="124">
                  <c:v>44330</c:v>
                </c:pt>
                <c:pt idx="125">
                  <c:v>44331</c:v>
                </c:pt>
                <c:pt idx="126">
                  <c:v>44332</c:v>
                </c:pt>
                <c:pt idx="127">
                  <c:v>44333</c:v>
                </c:pt>
                <c:pt idx="128">
                  <c:v>44334</c:v>
                </c:pt>
                <c:pt idx="129">
                  <c:v>44335</c:v>
                </c:pt>
                <c:pt idx="130">
                  <c:v>44336</c:v>
                </c:pt>
                <c:pt idx="131">
                  <c:v>44337</c:v>
                </c:pt>
                <c:pt idx="132">
                  <c:v>44338</c:v>
                </c:pt>
                <c:pt idx="133">
                  <c:v>44339</c:v>
                </c:pt>
                <c:pt idx="134">
                  <c:v>44340</c:v>
                </c:pt>
                <c:pt idx="135">
                  <c:v>44341</c:v>
                </c:pt>
                <c:pt idx="136">
                  <c:v>44342</c:v>
                </c:pt>
                <c:pt idx="137">
                  <c:v>44343</c:v>
                </c:pt>
                <c:pt idx="138">
                  <c:v>44344</c:v>
                </c:pt>
                <c:pt idx="139">
                  <c:v>44345</c:v>
                </c:pt>
                <c:pt idx="140">
                  <c:v>44346</c:v>
                </c:pt>
                <c:pt idx="141">
                  <c:v>44347</c:v>
                </c:pt>
                <c:pt idx="142">
                  <c:v>44348</c:v>
                </c:pt>
                <c:pt idx="143">
                  <c:v>44349</c:v>
                </c:pt>
                <c:pt idx="144">
                  <c:v>44350</c:v>
                </c:pt>
                <c:pt idx="145">
                  <c:v>44351</c:v>
                </c:pt>
                <c:pt idx="146">
                  <c:v>44352</c:v>
                </c:pt>
                <c:pt idx="147">
                  <c:v>44353</c:v>
                </c:pt>
                <c:pt idx="148">
                  <c:v>44354</c:v>
                </c:pt>
                <c:pt idx="149">
                  <c:v>44355</c:v>
                </c:pt>
                <c:pt idx="150">
                  <c:v>44356</c:v>
                </c:pt>
                <c:pt idx="151">
                  <c:v>44357</c:v>
                </c:pt>
                <c:pt idx="152">
                  <c:v>44358</c:v>
                </c:pt>
                <c:pt idx="153">
                  <c:v>44359</c:v>
                </c:pt>
                <c:pt idx="154">
                  <c:v>44360</c:v>
                </c:pt>
                <c:pt idx="155">
                  <c:v>44361</c:v>
                </c:pt>
                <c:pt idx="156">
                  <c:v>44362</c:v>
                </c:pt>
                <c:pt idx="157">
                  <c:v>44363</c:v>
                </c:pt>
                <c:pt idx="158">
                  <c:v>44364</c:v>
                </c:pt>
                <c:pt idx="159">
                  <c:v>44365</c:v>
                </c:pt>
                <c:pt idx="160">
                  <c:v>44366</c:v>
                </c:pt>
                <c:pt idx="161">
                  <c:v>44367</c:v>
                </c:pt>
                <c:pt idx="162">
                  <c:v>44368</c:v>
                </c:pt>
                <c:pt idx="163">
                  <c:v>44369</c:v>
                </c:pt>
              </c:numCache>
            </c:numRef>
          </c:cat>
          <c:val>
            <c:numRef>
              <c:f>'Seleccion FG 13-05'!$C$3:$FJ$3</c:f>
              <c:numCache>
                <c:formatCode>General</c:formatCode>
                <c:ptCount val="164"/>
                <c:pt idx="0">
                  <c:v>3.37</c:v>
                </c:pt>
                <c:pt idx="1">
                  <c:v>3.58</c:v>
                </c:pt>
                <c:pt idx="2">
                  <c:v>3.89</c:v>
                </c:pt>
                <c:pt idx="3">
                  <c:v>4.3</c:v>
                </c:pt>
                <c:pt idx="4">
                  <c:v>4.7699999999999996</c:v>
                </c:pt>
                <c:pt idx="5">
                  <c:v>5.27</c:v>
                </c:pt>
                <c:pt idx="6">
                  <c:v>5.7</c:v>
                </c:pt>
                <c:pt idx="7">
                  <c:v>5.98</c:v>
                </c:pt>
                <c:pt idx="8">
                  <c:v>6.28</c:v>
                </c:pt>
                <c:pt idx="9">
                  <c:v>6.79</c:v>
                </c:pt>
                <c:pt idx="10">
                  <c:v>7.33</c:v>
                </c:pt>
                <c:pt idx="11">
                  <c:v>7.93</c:v>
                </c:pt>
                <c:pt idx="12">
                  <c:v>8.6300000000000008</c:v>
                </c:pt>
                <c:pt idx="13">
                  <c:v>9.36</c:v>
                </c:pt>
                <c:pt idx="14">
                  <c:v>9.68</c:v>
                </c:pt>
                <c:pt idx="15">
                  <c:v>10.1</c:v>
                </c:pt>
                <c:pt idx="16">
                  <c:v>10.55</c:v>
                </c:pt>
                <c:pt idx="17">
                  <c:v>11.01</c:v>
                </c:pt>
                <c:pt idx="18">
                  <c:v>11.62</c:v>
                </c:pt>
                <c:pt idx="19">
                  <c:v>12.34</c:v>
                </c:pt>
                <c:pt idx="20">
                  <c:v>13.22</c:v>
                </c:pt>
                <c:pt idx="21">
                  <c:v>13.69</c:v>
                </c:pt>
                <c:pt idx="22">
                  <c:v>14.21</c:v>
                </c:pt>
                <c:pt idx="23">
                  <c:v>14.76</c:v>
                </c:pt>
                <c:pt idx="24">
                  <c:v>15.45</c:v>
                </c:pt>
                <c:pt idx="25">
                  <c:v>16.16</c:v>
                </c:pt>
                <c:pt idx="26">
                  <c:v>16.89</c:v>
                </c:pt>
                <c:pt idx="27">
                  <c:v>17.7</c:v>
                </c:pt>
                <c:pt idx="28">
                  <c:v>18.11</c:v>
                </c:pt>
                <c:pt idx="29">
                  <c:v>18.63</c:v>
                </c:pt>
                <c:pt idx="30">
                  <c:v>19.239999999999998</c:v>
                </c:pt>
                <c:pt idx="31">
                  <c:v>19.899999999999999</c:v>
                </c:pt>
                <c:pt idx="32">
                  <c:v>20.64</c:v>
                </c:pt>
                <c:pt idx="33">
                  <c:v>21.44</c:v>
                </c:pt>
                <c:pt idx="34">
                  <c:v>22.19</c:v>
                </c:pt>
                <c:pt idx="35">
                  <c:v>22.54</c:v>
                </c:pt>
                <c:pt idx="36">
                  <c:v>22.94</c:v>
                </c:pt>
                <c:pt idx="37">
                  <c:v>23.48</c:v>
                </c:pt>
                <c:pt idx="38">
                  <c:v>24.19</c:v>
                </c:pt>
                <c:pt idx="39">
                  <c:v>24.86</c:v>
                </c:pt>
                <c:pt idx="40">
                  <c:v>25.41</c:v>
                </c:pt>
                <c:pt idx="41">
                  <c:v>25.9</c:v>
                </c:pt>
                <c:pt idx="42">
                  <c:v>26.11</c:v>
                </c:pt>
                <c:pt idx="43">
                  <c:v>26.39</c:v>
                </c:pt>
                <c:pt idx="44">
                  <c:v>26.87</c:v>
                </c:pt>
                <c:pt idx="45">
                  <c:v>27.53</c:v>
                </c:pt>
                <c:pt idx="46">
                  <c:v>28.25</c:v>
                </c:pt>
                <c:pt idx="47">
                  <c:v>28.99</c:v>
                </c:pt>
                <c:pt idx="48">
                  <c:v>29.59</c:v>
                </c:pt>
                <c:pt idx="49">
                  <c:v>29.87</c:v>
                </c:pt>
                <c:pt idx="50">
                  <c:v>30.17</c:v>
                </c:pt>
                <c:pt idx="51">
                  <c:v>30.5</c:v>
                </c:pt>
                <c:pt idx="52">
                  <c:v>30.91</c:v>
                </c:pt>
                <c:pt idx="53">
                  <c:v>31.46</c:v>
                </c:pt>
                <c:pt idx="54">
                  <c:v>32.11</c:v>
                </c:pt>
                <c:pt idx="55">
                  <c:v>32.72</c:v>
                </c:pt>
                <c:pt idx="56">
                  <c:v>32.96</c:v>
                </c:pt>
                <c:pt idx="57">
                  <c:v>33.28</c:v>
                </c:pt>
                <c:pt idx="58">
                  <c:v>33.6</c:v>
                </c:pt>
                <c:pt idx="59">
                  <c:v>33.96</c:v>
                </c:pt>
                <c:pt idx="60">
                  <c:v>34.340000000000003</c:v>
                </c:pt>
                <c:pt idx="61">
                  <c:v>34.89</c:v>
                </c:pt>
                <c:pt idx="62">
                  <c:v>35.64</c:v>
                </c:pt>
                <c:pt idx="63">
                  <c:v>36.020000000000003</c:v>
                </c:pt>
                <c:pt idx="64">
                  <c:v>36.590000000000003</c:v>
                </c:pt>
                <c:pt idx="65">
                  <c:v>37.229999999999997</c:v>
                </c:pt>
                <c:pt idx="66">
                  <c:v>37.909999999999997</c:v>
                </c:pt>
                <c:pt idx="67">
                  <c:v>38.69</c:v>
                </c:pt>
                <c:pt idx="68">
                  <c:v>39.590000000000003</c:v>
                </c:pt>
                <c:pt idx="69">
                  <c:v>40.700000000000003</c:v>
                </c:pt>
                <c:pt idx="70">
                  <c:v>41.24</c:v>
                </c:pt>
                <c:pt idx="71">
                  <c:v>41.73</c:v>
                </c:pt>
                <c:pt idx="72">
                  <c:v>42.21</c:v>
                </c:pt>
                <c:pt idx="73">
                  <c:v>42.71</c:v>
                </c:pt>
                <c:pt idx="74">
                  <c:v>43.18</c:v>
                </c:pt>
                <c:pt idx="75">
                  <c:v>43.79</c:v>
                </c:pt>
                <c:pt idx="76">
                  <c:v>44.42</c:v>
                </c:pt>
                <c:pt idx="77">
                  <c:v>44.85</c:v>
                </c:pt>
                <c:pt idx="78">
                  <c:v>45.2</c:v>
                </c:pt>
                <c:pt idx="79">
                  <c:v>45.53</c:v>
                </c:pt>
                <c:pt idx="80">
                  <c:v>45.88</c:v>
                </c:pt>
                <c:pt idx="81">
                  <c:v>46.13</c:v>
                </c:pt>
                <c:pt idx="82">
                  <c:v>46.29</c:v>
                </c:pt>
                <c:pt idx="83">
                  <c:v>46.45</c:v>
                </c:pt>
                <c:pt idx="84">
                  <c:v>46.52</c:v>
                </c:pt>
                <c:pt idx="85">
                  <c:v>46.58</c:v>
                </c:pt>
                <c:pt idx="86">
                  <c:v>46.71</c:v>
                </c:pt>
                <c:pt idx="87">
                  <c:v>46.85</c:v>
                </c:pt>
                <c:pt idx="88">
                  <c:v>47</c:v>
                </c:pt>
                <c:pt idx="89">
                  <c:v>47.15</c:v>
                </c:pt>
                <c:pt idx="90">
                  <c:v>47.32</c:v>
                </c:pt>
                <c:pt idx="91">
                  <c:v>47.42</c:v>
                </c:pt>
                <c:pt idx="92">
                  <c:v>47.51</c:v>
                </c:pt>
                <c:pt idx="93">
                  <c:v>47.62</c:v>
                </c:pt>
                <c:pt idx="94">
                  <c:v>47.79</c:v>
                </c:pt>
                <c:pt idx="95">
                  <c:v>47.98</c:v>
                </c:pt>
                <c:pt idx="96">
                  <c:v>48.18</c:v>
                </c:pt>
                <c:pt idx="97">
                  <c:v>48.39</c:v>
                </c:pt>
                <c:pt idx="98">
                  <c:v>48.51</c:v>
                </c:pt>
                <c:pt idx="99">
                  <c:v>48.66</c:v>
                </c:pt>
                <c:pt idx="100">
                  <c:v>48.82</c:v>
                </c:pt>
                <c:pt idx="101">
                  <c:v>48.99</c:v>
                </c:pt>
                <c:pt idx="102">
                  <c:v>49.18</c:v>
                </c:pt>
                <c:pt idx="103">
                  <c:v>49.38</c:v>
                </c:pt>
                <c:pt idx="104">
                  <c:v>49.6</c:v>
                </c:pt>
                <c:pt idx="105">
                  <c:v>49.72</c:v>
                </c:pt>
                <c:pt idx="106">
                  <c:v>49.85</c:v>
                </c:pt>
                <c:pt idx="107">
                  <c:v>50.02</c:v>
                </c:pt>
                <c:pt idx="108">
                  <c:v>50.22</c:v>
                </c:pt>
                <c:pt idx="109">
                  <c:v>50.4</c:v>
                </c:pt>
                <c:pt idx="110">
                  <c:v>50.62</c:v>
                </c:pt>
                <c:pt idx="111">
                  <c:v>50.83</c:v>
                </c:pt>
                <c:pt idx="112">
                  <c:v>50.96</c:v>
                </c:pt>
                <c:pt idx="113">
                  <c:v>51.07</c:v>
                </c:pt>
                <c:pt idx="114">
                  <c:v>51.26</c:v>
                </c:pt>
                <c:pt idx="115">
                  <c:v>51.46</c:v>
                </c:pt>
                <c:pt idx="116">
                  <c:v>51.66</c:v>
                </c:pt>
                <c:pt idx="117">
                  <c:v>51.86</c:v>
                </c:pt>
                <c:pt idx="118">
                  <c:v>52.1</c:v>
                </c:pt>
                <c:pt idx="119">
                  <c:v>52.25</c:v>
                </c:pt>
                <c:pt idx="120">
                  <c:v>52.42</c:v>
                </c:pt>
                <c:pt idx="121">
                  <c:v>52.62</c:v>
                </c:pt>
                <c:pt idx="122">
                  <c:v>52.89</c:v>
                </c:pt>
                <c:pt idx="123">
                  <c:v>53.2</c:v>
                </c:pt>
                <c:pt idx="124">
                  <c:v>53.53</c:v>
                </c:pt>
                <c:pt idx="125">
                  <c:v>53.87</c:v>
                </c:pt>
                <c:pt idx="126">
                  <c:v>54.07</c:v>
                </c:pt>
                <c:pt idx="127">
                  <c:v>54.23</c:v>
                </c:pt>
                <c:pt idx="128">
                  <c:v>54.48</c:v>
                </c:pt>
                <c:pt idx="129">
                  <c:v>54.87</c:v>
                </c:pt>
                <c:pt idx="130">
                  <c:v>55.27</c:v>
                </c:pt>
                <c:pt idx="131">
                  <c:v>55.59</c:v>
                </c:pt>
                <c:pt idx="132">
                  <c:v>55.89</c:v>
                </c:pt>
                <c:pt idx="133">
                  <c:v>56.08</c:v>
                </c:pt>
                <c:pt idx="134">
                  <c:v>56.26</c:v>
                </c:pt>
                <c:pt idx="135">
                  <c:v>56.53</c:v>
                </c:pt>
                <c:pt idx="136">
                  <c:v>56.88</c:v>
                </c:pt>
                <c:pt idx="137">
                  <c:v>57.26</c:v>
                </c:pt>
                <c:pt idx="138">
                  <c:v>57.56</c:v>
                </c:pt>
                <c:pt idx="139">
                  <c:v>57.83</c:v>
                </c:pt>
                <c:pt idx="140">
                  <c:v>58.01</c:v>
                </c:pt>
                <c:pt idx="141">
                  <c:v>58.15</c:v>
                </c:pt>
                <c:pt idx="142">
                  <c:v>58.31</c:v>
                </c:pt>
                <c:pt idx="143">
                  <c:v>58.57</c:v>
                </c:pt>
                <c:pt idx="144">
                  <c:v>58.85</c:v>
                </c:pt>
                <c:pt idx="145">
                  <c:v>59.11</c:v>
                </c:pt>
                <c:pt idx="146">
                  <c:v>59.41</c:v>
                </c:pt>
                <c:pt idx="147">
                  <c:v>59.6</c:v>
                </c:pt>
                <c:pt idx="148">
                  <c:v>59.77</c:v>
                </c:pt>
                <c:pt idx="149">
                  <c:v>59.97</c:v>
                </c:pt>
                <c:pt idx="150">
                  <c:v>60.23</c:v>
                </c:pt>
                <c:pt idx="151">
                  <c:v>60.53</c:v>
                </c:pt>
                <c:pt idx="152">
                  <c:v>60.83</c:v>
                </c:pt>
                <c:pt idx="153">
                  <c:v>61.21</c:v>
                </c:pt>
                <c:pt idx="154">
                  <c:v>61.42</c:v>
                </c:pt>
                <c:pt idx="155">
                  <c:v>61.62</c:v>
                </c:pt>
                <c:pt idx="156">
                  <c:v>61.9</c:v>
                </c:pt>
                <c:pt idx="157">
                  <c:v>62.19</c:v>
                </c:pt>
                <c:pt idx="158">
                  <c:v>62.55</c:v>
                </c:pt>
                <c:pt idx="159">
                  <c:v>62.88</c:v>
                </c:pt>
                <c:pt idx="160">
                  <c:v>63.29</c:v>
                </c:pt>
                <c:pt idx="161">
                  <c:v>63.53</c:v>
                </c:pt>
                <c:pt idx="162">
                  <c:v>63.56</c:v>
                </c:pt>
                <c:pt idx="163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E3-45C2-8632-8F6E7771931F}"/>
            </c:ext>
          </c:extLst>
        </c:ser>
        <c:ser>
          <c:idx val="1"/>
          <c:order val="1"/>
          <c:tx>
            <c:strRef>
              <c:f>'Seleccion FG 13-05'!$B$4</c:f>
              <c:strCache>
                <c:ptCount val="1"/>
                <c:pt idx="0">
                  <c:v>Israel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'Seleccion FG 13-05'!$C$2:$FJ$2</c:f>
              <c:numCache>
                <c:formatCode>m/d/yyyy</c:formatCode>
                <c:ptCount val="164"/>
                <c:pt idx="0">
                  <c:v>44206</c:v>
                </c:pt>
                <c:pt idx="1">
                  <c:v>44207</c:v>
                </c:pt>
                <c:pt idx="2">
                  <c:v>44208</c:v>
                </c:pt>
                <c:pt idx="3">
                  <c:v>44209</c:v>
                </c:pt>
                <c:pt idx="4">
                  <c:v>44210</c:v>
                </c:pt>
                <c:pt idx="5">
                  <c:v>44211</c:v>
                </c:pt>
                <c:pt idx="6">
                  <c:v>44212</c:v>
                </c:pt>
                <c:pt idx="7">
                  <c:v>44213</c:v>
                </c:pt>
                <c:pt idx="8">
                  <c:v>44214</c:v>
                </c:pt>
                <c:pt idx="9">
                  <c:v>44215</c:v>
                </c:pt>
                <c:pt idx="10">
                  <c:v>44216</c:v>
                </c:pt>
                <c:pt idx="11">
                  <c:v>44217</c:v>
                </c:pt>
                <c:pt idx="12">
                  <c:v>44218</c:v>
                </c:pt>
                <c:pt idx="13">
                  <c:v>44219</c:v>
                </c:pt>
                <c:pt idx="14">
                  <c:v>44220</c:v>
                </c:pt>
                <c:pt idx="15">
                  <c:v>44221</c:v>
                </c:pt>
                <c:pt idx="16">
                  <c:v>44222</c:v>
                </c:pt>
                <c:pt idx="17">
                  <c:v>44223</c:v>
                </c:pt>
                <c:pt idx="18">
                  <c:v>44224</c:v>
                </c:pt>
                <c:pt idx="19">
                  <c:v>44225</c:v>
                </c:pt>
                <c:pt idx="20">
                  <c:v>44226</c:v>
                </c:pt>
                <c:pt idx="21">
                  <c:v>44227</c:v>
                </c:pt>
                <c:pt idx="22">
                  <c:v>44228</c:v>
                </c:pt>
                <c:pt idx="23">
                  <c:v>44229</c:v>
                </c:pt>
                <c:pt idx="24">
                  <c:v>44230</c:v>
                </c:pt>
                <c:pt idx="25">
                  <c:v>44231</c:v>
                </c:pt>
                <c:pt idx="26">
                  <c:v>44232</c:v>
                </c:pt>
                <c:pt idx="27">
                  <c:v>44233</c:v>
                </c:pt>
                <c:pt idx="28">
                  <c:v>44234</c:v>
                </c:pt>
                <c:pt idx="29">
                  <c:v>44235</c:v>
                </c:pt>
                <c:pt idx="30">
                  <c:v>44236</c:v>
                </c:pt>
                <c:pt idx="31">
                  <c:v>44237</c:v>
                </c:pt>
                <c:pt idx="32">
                  <c:v>44238</c:v>
                </c:pt>
                <c:pt idx="33">
                  <c:v>44239</c:v>
                </c:pt>
                <c:pt idx="34">
                  <c:v>44240</c:v>
                </c:pt>
                <c:pt idx="35">
                  <c:v>44241</c:v>
                </c:pt>
                <c:pt idx="36">
                  <c:v>44242</c:v>
                </c:pt>
                <c:pt idx="37">
                  <c:v>44243</c:v>
                </c:pt>
                <c:pt idx="38">
                  <c:v>44244</c:v>
                </c:pt>
                <c:pt idx="39">
                  <c:v>44245</c:v>
                </c:pt>
                <c:pt idx="40">
                  <c:v>44246</c:v>
                </c:pt>
                <c:pt idx="41">
                  <c:v>44247</c:v>
                </c:pt>
                <c:pt idx="42">
                  <c:v>44248</c:v>
                </c:pt>
                <c:pt idx="43">
                  <c:v>44249</c:v>
                </c:pt>
                <c:pt idx="44">
                  <c:v>44250</c:v>
                </c:pt>
                <c:pt idx="45">
                  <c:v>44251</c:v>
                </c:pt>
                <c:pt idx="46">
                  <c:v>44252</c:v>
                </c:pt>
                <c:pt idx="47">
                  <c:v>44253</c:v>
                </c:pt>
                <c:pt idx="48">
                  <c:v>44254</c:v>
                </c:pt>
                <c:pt idx="49">
                  <c:v>44255</c:v>
                </c:pt>
                <c:pt idx="50">
                  <c:v>44256</c:v>
                </c:pt>
                <c:pt idx="51">
                  <c:v>44257</c:v>
                </c:pt>
                <c:pt idx="52">
                  <c:v>44258</c:v>
                </c:pt>
                <c:pt idx="53">
                  <c:v>44259</c:v>
                </c:pt>
                <c:pt idx="54">
                  <c:v>44260</c:v>
                </c:pt>
                <c:pt idx="55">
                  <c:v>44261</c:v>
                </c:pt>
                <c:pt idx="56">
                  <c:v>44262</c:v>
                </c:pt>
                <c:pt idx="57">
                  <c:v>44263</c:v>
                </c:pt>
                <c:pt idx="58">
                  <c:v>44264</c:v>
                </c:pt>
                <c:pt idx="59">
                  <c:v>44265</c:v>
                </c:pt>
                <c:pt idx="60">
                  <c:v>44266</c:v>
                </c:pt>
                <c:pt idx="61">
                  <c:v>44267</c:v>
                </c:pt>
                <c:pt idx="62">
                  <c:v>44268</c:v>
                </c:pt>
                <c:pt idx="63">
                  <c:v>44269</c:v>
                </c:pt>
                <c:pt idx="64">
                  <c:v>44270</c:v>
                </c:pt>
                <c:pt idx="65">
                  <c:v>44271</c:v>
                </c:pt>
                <c:pt idx="66">
                  <c:v>44272</c:v>
                </c:pt>
                <c:pt idx="67">
                  <c:v>44273</c:v>
                </c:pt>
                <c:pt idx="68">
                  <c:v>44274</c:v>
                </c:pt>
                <c:pt idx="69">
                  <c:v>44275</c:v>
                </c:pt>
                <c:pt idx="70">
                  <c:v>44276</c:v>
                </c:pt>
                <c:pt idx="71">
                  <c:v>44277</c:v>
                </c:pt>
                <c:pt idx="72">
                  <c:v>44278</c:v>
                </c:pt>
                <c:pt idx="73">
                  <c:v>44279</c:v>
                </c:pt>
                <c:pt idx="74">
                  <c:v>44280</c:v>
                </c:pt>
                <c:pt idx="75">
                  <c:v>44281</c:v>
                </c:pt>
                <c:pt idx="76">
                  <c:v>44282</c:v>
                </c:pt>
                <c:pt idx="77">
                  <c:v>44283</c:v>
                </c:pt>
                <c:pt idx="78">
                  <c:v>44284</c:v>
                </c:pt>
                <c:pt idx="79">
                  <c:v>44285</c:v>
                </c:pt>
                <c:pt idx="80">
                  <c:v>44286</c:v>
                </c:pt>
                <c:pt idx="81">
                  <c:v>44287</c:v>
                </c:pt>
                <c:pt idx="82">
                  <c:v>44288</c:v>
                </c:pt>
                <c:pt idx="83">
                  <c:v>44289</c:v>
                </c:pt>
                <c:pt idx="84">
                  <c:v>44290</c:v>
                </c:pt>
                <c:pt idx="85">
                  <c:v>44291</c:v>
                </c:pt>
                <c:pt idx="86">
                  <c:v>44292</c:v>
                </c:pt>
                <c:pt idx="87">
                  <c:v>44293</c:v>
                </c:pt>
                <c:pt idx="88">
                  <c:v>44294</c:v>
                </c:pt>
                <c:pt idx="89">
                  <c:v>44295</c:v>
                </c:pt>
                <c:pt idx="90">
                  <c:v>44296</c:v>
                </c:pt>
                <c:pt idx="91">
                  <c:v>44297</c:v>
                </c:pt>
                <c:pt idx="92">
                  <c:v>44298</c:v>
                </c:pt>
                <c:pt idx="93">
                  <c:v>44299</c:v>
                </c:pt>
                <c:pt idx="94">
                  <c:v>44300</c:v>
                </c:pt>
                <c:pt idx="95">
                  <c:v>44301</c:v>
                </c:pt>
                <c:pt idx="96">
                  <c:v>44302</c:v>
                </c:pt>
                <c:pt idx="97">
                  <c:v>44303</c:v>
                </c:pt>
                <c:pt idx="98">
                  <c:v>44304</c:v>
                </c:pt>
                <c:pt idx="99">
                  <c:v>44305</c:v>
                </c:pt>
                <c:pt idx="100">
                  <c:v>44306</c:v>
                </c:pt>
                <c:pt idx="101">
                  <c:v>44307</c:v>
                </c:pt>
                <c:pt idx="102">
                  <c:v>44308</c:v>
                </c:pt>
                <c:pt idx="103">
                  <c:v>44309</c:v>
                </c:pt>
                <c:pt idx="104">
                  <c:v>44310</c:v>
                </c:pt>
                <c:pt idx="105">
                  <c:v>44311</c:v>
                </c:pt>
                <c:pt idx="106">
                  <c:v>44312</c:v>
                </c:pt>
                <c:pt idx="107">
                  <c:v>44313</c:v>
                </c:pt>
                <c:pt idx="108">
                  <c:v>44314</c:v>
                </c:pt>
                <c:pt idx="109">
                  <c:v>44315</c:v>
                </c:pt>
                <c:pt idx="110">
                  <c:v>44316</c:v>
                </c:pt>
                <c:pt idx="111">
                  <c:v>44317</c:v>
                </c:pt>
                <c:pt idx="112">
                  <c:v>44318</c:v>
                </c:pt>
                <c:pt idx="113">
                  <c:v>44319</c:v>
                </c:pt>
                <c:pt idx="114">
                  <c:v>44320</c:v>
                </c:pt>
                <c:pt idx="115">
                  <c:v>44321</c:v>
                </c:pt>
                <c:pt idx="116">
                  <c:v>44322</c:v>
                </c:pt>
                <c:pt idx="117">
                  <c:v>44323</c:v>
                </c:pt>
                <c:pt idx="118">
                  <c:v>44324</c:v>
                </c:pt>
                <c:pt idx="119">
                  <c:v>44325</c:v>
                </c:pt>
                <c:pt idx="120">
                  <c:v>44326</c:v>
                </c:pt>
                <c:pt idx="121">
                  <c:v>44327</c:v>
                </c:pt>
                <c:pt idx="122">
                  <c:v>44328</c:v>
                </c:pt>
                <c:pt idx="123">
                  <c:v>44329</c:v>
                </c:pt>
                <c:pt idx="124">
                  <c:v>44330</c:v>
                </c:pt>
                <c:pt idx="125">
                  <c:v>44331</c:v>
                </c:pt>
                <c:pt idx="126">
                  <c:v>44332</c:v>
                </c:pt>
                <c:pt idx="127">
                  <c:v>44333</c:v>
                </c:pt>
                <c:pt idx="128">
                  <c:v>44334</c:v>
                </c:pt>
                <c:pt idx="129">
                  <c:v>44335</c:v>
                </c:pt>
                <c:pt idx="130">
                  <c:v>44336</c:v>
                </c:pt>
                <c:pt idx="131">
                  <c:v>44337</c:v>
                </c:pt>
                <c:pt idx="132">
                  <c:v>44338</c:v>
                </c:pt>
                <c:pt idx="133">
                  <c:v>44339</c:v>
                </c:pt>
                <c:pt idx="134">
                  <c:v>44340</c:v>
                </c:pt>
                <c:pt idx="135">
                  <c:v>44341</c:v>
                </c:pt>
                <c:pt idx="136">
                  <c:v>44342</c:v>
                </c:pt>
                <c:pt idx="137">
                  <c:v>44343</c:v>
                </c:pt>
                <c:pt idx="138">
                  <c:v>44344</c:v>
                </c:pt>
                <c:pt idx="139">
                  <c:v>44345</c:v>
                </c:pt>
                <c:pt idx="140">
                  <c:v>44346</c:v>
                </c:pt>
                <c:pt idx="141">
                  <c:v>44347</c:v>
                </c:pt>
                <c:pt idx="142">
                  <c:v>44348</c:v>
                </c:pt>
                <c:pt idx="143">
                  <c:v>44349</c:v>
                </c:pt>
                <c:pt idx="144">
                  <c:v>44350</c:v>
                </c:pt>
                <c:pt idx="145">
                  <c:v>44351</c:v>
                </c:pt>
                <c:pt idx="146">
                  <c:v>44352</c:v>
                </c:pt>
                <c:pt idx="147">
                  <c:v>44353</c:v>
                </c:pt>
                <c:pt idx="148">
                  <c:v>44354</c:v>
                </c:pt>
                <c:pt idx="149">
                  <c:v>44355</c:v>
                </c:pt>
                <c:pt idx="150">
                  <c:v>44356</c:v>
                </c:pt>
                <c:pt idx="151">
                  <c:v>44357</c:v>
                </c:pt>
                <c:pt idx="152">
                  <c:v>44358</c:v>
                </c:pt>
                <c:pt idx="153">
                  <c:v>44359</c:v>
                </c:pt>
                <c:pt idx="154">
                  <c:v>44360</c:v>
                </c:pt>
                <c:pt idx="155">
                  <c:v>44361</c:v>
                </c:pt>
                <c:pt idx="156">
                  <c:v>44362</c:v>
                </c:pt>
                <c:pt idx="157">
                  <c:v>44363</c:v>
                </c:pt>
                <c:pt idx="158">
                  <c:v>44364</c:v>
                </c:pt>
                <c:pt idx="159">
                  <c:v>44365</c:v>
                </c:pt>
                <c:pt idx="160">
                  <c:v>44366</c:v>
                </c:pt>
                <c:pt idx="161">
                  <c:v>44367</c:v>
                </c:pt>
                <c:pt idx="162">
                  <c:v>44368</c:v>
                </c:pt>
                <c:pt idx="163">
                  <c:v>44369</c:v>
                </c:pt>
              </c:numCache>
            </c:numRef>
          </c:cat>
          <c:val>
            <c:numRef>
              <c:f>'Seleccion FG 13-05'!$C$4:$FJ$4</c:f>
              <c:numCache>
                <c:formatCode>General</c:formatCode>
                <c:ptCount val="164"/>
                <c:pt idx="0">
                  <c:v>22.25</c:v>
                </c:pt>
                <c:pt idx="1">
                  <c:v>22.5</c:v>
                </c:pt>
                <c:pt idx="2">
                  <c:v>22.77</c:v>
                </c:pt>
                <c:pt idx="3">
                  <c:v>23.37</c:v>
                </c:pt>
                <c:pt idx="4">
                  <c:v>24.02</c:v>
                </c:pt>
                <c:pt idx="5">
                  <c:v>24.38</c:v>
                </c:pt>
                <c:pt idx="6">
                  <c:v>24.72</c:v>
                </c:pt>
                <c:pt idx="7">
                  <c:v>25.5</c:v>
                </c:pt>
                <c:pt idx="8">
                  <c:v>26.31</c:v>
                </c:pt>
                <c:pt idx="9">
                  <c:v>27.15</c:v>
                </c:pt>
                <c:pt idx="10">
                  <c:v>28.03</c:v>
                </c:pt>
                <c:pt idx="11">
                  <c:v>28.83</c:v>
                </c:pt>
                <c:pt idx="12">
                  <c:v>29.27</c:v>
                </c:pt>
                <c:pt idx="13">
                  <c:v>29.73</c:v>
                </c:pt>
                <c:pt idx="14">
                  <c:v>30.53</c:v>
                </c:pt>
                <c:pt idx="15">
                  <c:v>31.46</c:v>
                </c:pt>
                <c:pt idx="16">
                  <c:v>32.369999999999997</c:v>
                </c:pt>
                <c:pt idx="17">
                  <c:v>33.26</c:v>
                </c:pt>
                <c:pt idx="18">
                  <c:v>34.18</c:v>
                </c:pt>
                <c:pt idx="19">
                  <c:v>34.6</c:v>
                </c:pt>
                <c:pt idx="20">
                  <c:v>35</c:v>
                </c:pt>
                <c:pt idx="21">
                  <c:v>35.840000000000003</c:v>
                </c:pt>
                <c:pt idx="22">
                  <c:v>36.799999999999997</c:v>
                </c:pt>
                <c:pt idx="23">
                  <c:v>37.6</c:v>
                </c:pt>
                <c:pt idx="24">
                  <c:v>38.299999999999997</c:v>
                </c:pt>
                <c:pt idx="25">
                  <c:v>39.130000000000003</c:v>
                </c:pt>
                <c:pt idx="26">
                  <c:v>39.520000000000003</c:v>
                </c:pt>
                <c:pt idx="27">
                  <c:v>39.770000000000003</c:v>
                </c:pt>
                <c:pt idx="28">
                  <c:v>40.39</c:v>
                </c:pt>
                <c:pt idx="29">
                  <c:v>41.07</c:v>
                </c:pt>
                <c:pt idx="30">
                  <c:v>41.83</c:v>
                </c:pt>
                <c:pt idx="31">
                  <c:v>42.65</c:v>
                </c:pt>
                <c:pt idx="32">
                  <c:v>43.58</c:v>
                </c:pt>
                <c:pt idx="33">
                  <c:v>44.03</c:v>
                </c:pt>
                <c:pt idx="34">
                  <c:v>44.35</c:v>
                </c:pt>
                <c:pt idx="35">
                  <c:v>45.21</c:v>
                </c:pt>
                <c:pt idx="36">
                  <c:v>46.15</c:v>
                </c:pt>
                <c:pt idx="37">
                  <c:v>47.11</c:v>
                </c:pt>
                <c:pt idx="38">
                  <c:v>47.83</c:v>
                </c:pt>
                <c:pt idx="39">
                  <c:v>48.62</c:v>
                </c:pt>
                <c:pt idx="40">
                  <c:v>49.08</c:v>
                </c:pt>
                <c:pt idx="41">
                  <c:v>49.45</c:v>
                </c:pt>
                <c:pt idx="42">
                  <c:v>50.36</c:v>
                </c:pt>
                <c:pt idx="43">
                  <c:v>51.34</c:v>
                </c:pt>
                <c:pt idx="44">
                  <c:v>52.23</c:v>
                </c:pt>
                <c:pt idx="45">
                  <c:v>52.94</c:v>
                </c:pt>
                <c:pt idx="46">
                  <c:v>53.53</c:v>
                </c:pt>
                <c:pt idx="47">
                  <c:v>53.83</c:v>
                </c:pt>
                <c:pt idx="48">
                  <c:v>54.04</c:v>
                </c:pt>
                <c:pt idx="49">
                  <c:v>54.51</c:v>
                </c:pt>
                <c:pt idx="50">
                  <c:v>55.03</c:v>
                </c:pt>
                <c:pt idx="51">
                  <c:v>55.5</c:v>
                </c:pt>
                <c:pt idx="52">
                  <c:v>55.99</c:v>
                </c:pt>
                <c:pt idx="53">
                  <c:v>56.44</c:v>
                </c:pt>
                <c:pt idx="54">
                  <c:v>56.64</c:v>
                </c:pt>
                <c:pt idx="55">
                  <c:v>56.76</c:v>
                </c:pt>
                <c:pt idx="56">
                  <c:v>57.12</c:v>
                </c:pt>
                <c:pt idx="57">
                  <c:v>57.44</c:v>
                </c:pt>
                <c:pt idx="58">
                  <c:v>57.74</c:v>
                </c:pt>
                <c:pt idx="59">
                  <c:v>58.01</c:v>
                </c:pt>
                <c:pt idx="60">
                  <c:v>58.27</c:v>
                </c:pt>
                <c:pt idx="61">
                  <c:v>58.4</c:v>
                </c:pt>
                <c:pt idx="62">
                  <c:v>58.49</c:v>
                </c:pt>
                <c:pt idx="63">
                  <c:v>58.73</c:v>
                </c:pt>
                <c:pt idx="64">
                  <c:v>58.96</c:v>
                </c:pt>
                <c:pt idx="65">
                  <c:v>59.18</c:v>
                </c:pt>
                <c:pt idx="66">
                  <c:v>59.38</c:v>
                </c:pt>
                <c:pt idx="67">
                  <c:v>59.56</c:v>
                </c:pt>
                <c:pt idx="68">
                  <c:v>59.64</c:v>
                </c:pt>
                <c:pt idx="69">
                  <c:v>59.7</c:v>
                </c:pt>
                <c:pt idx="70">
                  <c:v>59.85</c:v>
                </c:pt>
                <c:pt idx="71">
                  <c:v>60.01</c:v>
                </c:pt>
                <c:pt idx="72">
                  <c:v>60.04</c:v>
                </c:pt>
                <c:pt idx="73">
                  <c:v>60.16</c:v>
                </c:pt>
                <c:pt idx="74">
                  <c:v>60.28</c:v>
                </c:pt>
                <c:pt idx="75">
                  <c:v>60.32</c:v>
                </c:pt>
                <c:pt idx="76">
                  <c:v>60.34</c:v>
                </c:pt>
                <c:pt idx="77">
                  <c:v>60.36</c:v>
                </c:pt>
                <c:pt idx="78">
                  <c:v>60.44</c:v>
                </c:pt>
                <c:pt idx="79">
                  <c:v>60.53</c:v>
                </c:pt>
                <c:pt idx="80">
                  <c:v>60.62</c:v>
                </c:pt>
                <c:pt idx="81">
                  <c:v>60.71</c:v>
                </c:pt>
                <c:pt idx="82">
                  <c:v>60.75</c:v>
                </c:pt>
                <c:pt idx="83">
                  <c:v>60.76</c:v>
                </c:pt>
                <c:pt idx="84">
                  <c:v>60.87</c:v>
                </c:pt>
                <c:pt idx="85">
                  <c:v>60.99</c:v>
                </c:pt>
                <c:pt idx="86">
                  <c:v>61.09</c:v>
                </c:pt>
                <c:pt idx="87">
                  <c:v>61.19</c:v>
                </c:pt>
                <c:pt idx="88">
                  <c:v>61.3</c:v>
                </c:pt>
                <c:pt idx="89">
                  <c:v>61.34</c:v>
                </c:pt>
                <c:pt idx="90">
                  <c:v>61.35</c:v>
                </c:pt>
                <c:pt idx="91">
                  <c:v>61.46</c:v>
                </c:pt>
                <c:pt idx="92">
                  <c:v>61.56</c:v>
                </c:pt>
                <c:pt idx="93">
                  <c:v>61.62</c:v>
                </c:pt>
                <c:pt idx="94">
                  <c:v>61.66</c:v>
                </c:pt>
                <c:pt idx="95">
                  <c:v>61.67</c:v>
                </c:pt>
                <c:pt idx="96">
                  <c:v>61.7</c:v>
                </c:pt>
                <c:pt idx="97">
                  <c:v>61.71</c:v>
                </c:pt>
                <c:pt idx="98">
                  <c:v>61.79</c:v>
                </c:pt>
                <c:pt idx="99">
                  <c:v>61.86</c:v>
                </c:pt>
                <c:pt idx="100">
                  <c:v>61.93</c:v>
                </c:pt>
                <c:pt idx="101">
                  <c:v>62</c:v>
                </c:pt>
                <c:pt idx="102">
                  <c:v>62.07</c:v>
                </c:pt>
                <c:pt idx="103">
                  <c:v>62.1</c:v>
                </c:pt>
                <c:pt idx="104">
                  <c:v>62.11</c:v>
                </c:pt>
                <c:pt idx="105">
                  <c:v>62.16</c:v>
                </c:pt>
                <c:pt idx="106">
                  <c:v>62.22</c:v>
                </c:pt>
                <c:pt idx="107">
                  <c:v>62.27</c:v>
                </c:pt>
                <c:pt idx="108">
                  <c:v>62.32</c:v>
                </c:pt>
                <c:pt idx="109">
                  <c:v>62.37</c:v>
                </c:pt>
                <c:pt idx="110">
                  <c:v>62.39</c:v>
                </c:pt>
                <c:pt idx="111">
                  <c:v>62.4</c:v>
                </c:pt>
                <c:pt idx="112">
                  <c:v>62.43</c:v>
                </c:pt>
                <c:pt idx="113">
                  <c:v>62.47</c:v>
                </c:pt>
                <c:pt idx="114">
                  <c:v>62.51</c:v>
                </c:pt>
                <c:pt idx="115">
                  <c:v>62.55</c:v>
                </c:pt>
                <c:pt idx="116">
                  <c:v>62.59</c:v>
                </c:pt>
                <c:pt idx="117">
                  <c:v>62.61</c:v>
                </c:pt>
                <c:pt idx="118">
                  <c:v>62.61</c:v>
                </c:pt>
                <c:pt idx="119">
                  <c:v>62.64</c:v>
                </c:pt>
                <c:pt idx="120">
                  <c:v>62.67</c:v>
                </c:pt>
                <c:pt idx="121">
                  <c:v>62.7</c:v>
                </c:pt>
                <c:pt idx="122">
                  <c:v>62.72</c:v>
                </c:pt>
                <c:pt idx="123">
                  <c:v>62.74</c:v>
                </c:pt>
                <c:pt idx="124">
                  <c:v>62.75</c:v>
                </c:pt>
                <c:pt idx="125">
                  <c:v>62.75</c:v>
                </c:pt>
                <c:pt idx="126">
                  <c:v>62.76</c:v>
                </c:pt>
                <c:pt idx="127">
                  <c:v>62.76</c:v>
                </c:pt>
                <c:pt idx="128">
                  <c:v>62.78</c:v>
                </c:pt>
                <c:pt idx="129">
                  <c:v>62.8</c:v>
                </c:pt>
                <c:pt idx="130">
                  <c:v>62.83</c:v>
                </c:pt>
                <c:pt idx="131">
                  <c:v>62.84</c:v>
                </c:pt>
                <c:pt idx="132">
                  <c:v>62.84</c:v>
                </c:pt>
                <c:pt idx="133">
                  <c:v>62.87</c:v>
                </c:pt>
                <c:pt idx="134">
                  <c:v>62.89</c:v>
                </c:pt>
                <c:pt idx="135">
                  <c:v>62.91</c:v>
                </c:pt>
                <c:pt idx="136">
                  <c:v>62.92</c:v>
                </c:pt>
                <c:pt idx="137">
                  <c:v>62.94</c:v>
                </c:pt>
                <c:pt idx="138">
                  <c:v>62.95</c:v>
                </c:pt>
                <c:pt idx="139">
                  <c:v>62.95</c:v>
                </c:pt>
                <c:pt idx="140">
                  <c:v>62.97</c:v>
                </c:pt>
                <c:pt idx="141">
                  <c:v>62.99</c:v>
                </c:pt>
                <c:pt idx="142">
                  <c:v>63</c:v>
                </c:pt>
                <c:pt idx="143">
                  <c:v>63.01</c:v>
                </c:pt>
                <c:pt idx="144">
                  <c:v>63.03</c:v>
                </c:pt>
                <c:pt idx="145">
                  <c:v>63.04</c:v>
                </c:pt>
                <c:pt idx="146">
                  <c:v>63.04</c:v>
                </c:pt>
                <c:pt idx="147">
                  <c:v>63.09</c:v>
                </c:pt>
                <c:pt idx="148">
                  <c:v>63.14</c:v>
                </c:pt>
                <c:pt idx="149">
                  <c:v>63.18</c:v>
                </c:pt>
                <c:pt idx="150">
                  <c:v>63.22</c:v>
                </c:pt>
                <c:pt idx="151">
                  <c:v>63.26</c:v>
                </c:pt>
                <c:pt idx="152">
                  <c:v>63.27</c:v>
                </c:pt>
                <c:pt idx="153">
                  <c:v>63.27</c:v>
                </c:pt>
                <c:pt idx="154">
                  <c:v>63.31</c:v>
                </c:pt>
                <c:pt idx="155">
                  <c:v>63.34</c:v>
                </c:pt>
                <c:pt idx="156">
                  <c:v>63.38</c:v>
                </c:pt>
                <c:pt idx="157">
                  <c:v>63.4</c:v>
                </c:pt>
                <c:pt idx="158">
                  <c:v>63.43</c:v>
                </c:pt>
                <c:pt idx="159">
                  <c:v>63.45</c:v>
                </c:pt>
                <c:pt idx="160">
                  <c:v>63.45</c:v>
                </c:pt>
                <c:pt idx="161">
                  <c:v>63.49</c:v>
                </c:pt>
                <c:pt idx="162">
                  <c:v>63.54</c:v>
                </c:pt>
                <c:pt idx="163">
                  <c:v>63.62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E3-45C2-8632-8F6E7771931F}"/>
            </c:ext>
          </c:extLst>
        </c:ser>
        <c:ser>
          <c:idx val="2"/>
          <c:order val="2"/>
          <c:tx>
            <c:strRef>
              <c:f>'Seleccion FG 13-05'!$B$5</c:f>
              <c:strCache>
                <c:ptCount val="1"/>
                <c:pt idx="0">
                  <c:v>Chile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'Seleccion FG 13-05'!$C$2:$FJ$2</c:f>
              <c:numCache>
                <c:formatCode>m/d/yyyy</c:formatCode>
                <c:ptCount val="164"/>
                <c:pt idx="0">
                  <c:v>44206</c:v>
                </c:pt>
                <c:pt idx="1">
                  <c:v>44207</c:v>
                </c:pt>
                <c:pt idx="2">
                  <c:v>44208</c:v>
                </c:pt>
                <c:pt idx="3">
                  <c:v>44209</c:v>
                </c:pt>
                <c:pt idx="4">
                  <c:v>44210</c:v>
                </c:pt>
                <c:pt idx="5">
                  <c:v>44211</c:v>
                </c:pt>
                <c:pt idx="6">
                  <c:v>44212</c:v>
                </c:pt>
                <c:pt idx="7">
                  <c:v>44213</c:v>
                </c:pt>
                <c:pt idx="8">
                  <c:v>44214</c:v>
                </c:pt>
                <c:pt idx="9">
                  <c:v>44215</c:v>
                </c:pt>
                <c:pt idx="10">
                  <c:v>44216</c:v>
                </c:pt>
                <c:pt idx="11">
                  <c:v>44217</c:v>
                </c:pt>
                <c:pt idx="12">
                  <c:v>44218</c:v>
                </c:pt>
                <c:pt idx="13">
                  <c:v>44219</c:v>
                </c:pt>
                <c:pt idx="14">
                  <c:v>44220</c:v>
                </c:pt>
                <c:pt idx="15">
                  <c:v>44221</c:v>
                </c:pt>
                <c:pt idx="16">
                  <c:v>44222</c:v>
                </c:pt>
                <c:pt idx="17">
                  <c:v>44223</c:v>
                </c:pt>
                <c:pt idx="18">
                  <c:v>44224</c:v>
                </c:pt>
                <c:pt idx="19">
                  <c:v>44225</c:v>
                </c:pt>
                <c:pt idx="20">
                  <c:v>44226</c:v>
                </c:pt>
                <c:pt idx="21">
                  <c:v>44227</c:v>
                </c:pt>
                <c:pt idx="22">
                  <c:v>44228</c:v>
                </c:pt>
                <c:pt idx="23">
                  <c:v>44229</c:v>
                </c:pt>
                <c:pt idx="24">
                  <c:v>44230</c:v>
                </c:pt>
                <c:pt idx="25">
                  <c:v>44231</c:v>
                </c:pt>
                <c:pt idx="26">
                  <c:v>44232</c:v>
                </c:pt>
                <c:pt idx="27">
                  <c:v>44233</c:v>
                </c:pt>
                <c:pt idx="28">
                  <c:v>44234</c:v>
                </c:pt>
                <c:pt idx="29">
                  <c:v>44235</c:v>
                </c:pt>
                <c:pt idx="30">
                  <c:v>44236</c:v>
                </c:pt>
                <c:pt idx="31">
                  <c:v>44237</c:v>
                </c:pt>
                <c:pt idx="32">
                  <c:v>44238</c:v>
                </c:pt>
                <c:pt idx="33">
                  <c:v>44239</c:v>
                </c:pt>
                <c:pt idx="34">
                  <c:v>44240</c:v>
                </c:pt>
                <c:pt idx="35">
                  <c:v>44241</c:v>
                </c:pt>
                <c:pt idx="36">
                  <c:v>44242</c:v>
                </c:pt>
                <c:pt idx="37">
                  <c:v>44243</c:v>
                </c:pt>
                <c:pt idx="38">
                  <c:v>44244</c:v>
                </c:pt>
                <c:pt idx="39">
                  <c:v>44245</c:v>
                </c:pt>
                <c:pt idx="40">
                  <c:v>44246</c:v>
                </c:pt>
                <c:pt idx="41">
                  <c:v>44247</c:v>
                </c:pt>
                <c:pt idx="42">
                  <c:v>44248</c:v>
                </c:pt>
                <c:pt idx="43">
                  <c:v>44249</c:v>
                </c:pt>
                <c:pt idx="44">
                  <c:v>44250</c:v>
                </c:pt>
                <c:pt idx="45">
                  <c:v>44251</c:v>
                </c:pt>
                <c:pt idx="46">
                  <c:v>44252</c:v>
                </c:pt>
                <c:pt idx="47">
                  <c:v>44253</c:v>
                </c:pt>
                <c:pt idx="48">
                  <c:v>44254</c:v>
                </c:pt>
                <c:pt idx="49">
                  <c:v>44255</c:v>
                </c:pt>
                <c:pt idx="50">
                  <c:v>44256</c:v>
                </c:pt>
                <c:pt idx="51">
                  <c:v>44257</c:v>
                </c:pt>
                <c:pt idx="52">
                  <c:v>44258</c:v>
                </c:pt>
                <c:pt idx="53">
                  <c:v>44259</c:v>
                </c:pt>
                <c:pt idx="54">
                  <c:v>44260</c:v>
                </c:pt>
                <c:pt idx="55">
                  <c:v>44261</c:v>
                </c:pt>
                <c:pt idx="56">
                  <c:v>44262</c:v>
                </c:pt>
                <c:pt idx="57">
                  <c:v>44263</c:v>
                </c:pt>
                <c:pt idx="58">
                  <c:v>44264</c:v>
                </c:pt>
                <c:pt idx="59">
                  <c:v>44265</c:v>
                </c:pt>
                <c:pt idx="60">
                  <c:v>44266</c:v>
                </c:pt>
                <c:pt idx="61">
                  <c:v>44267</c:v>
                </c:pt>
                <c:pt idx="62">
                  <c:v>44268</c:v>
                </c:pt>
                <c:pt idx="63">
                  <c:v>44269</c:v>
                </c:pt>
                <c:pt idx="64">
                  <c:v>44270</c:v>
                </c:pt>
                <c:pt idx="65">
                  <c:v>44271</c:v>
                </c:pt>
                <c:pt idx="66">
                  <c:v>44272</c:v>
                </c:pt>
                <c:pt idx="67">
                  <c:v>44273</c:v>
                </c:pt>
                <c:pt idx="68">
                  <c:v>44274</c:v>
                </c:pt>
                <c:pt idx="69">
                  <c:v>44275</c:v>
                </c:pt>
                <c:pt idx="70">
                  <c:v>44276</c:v>
                </c:pt>
                <c:pt idx="71">
                  <c:v>44277</c:v>
                </c:pt>
                <c:pt idx="72">
                  <c:v>44278</c:v>
                </c:pt>
                <c:pt idx="73">
                  <c:v>44279</c:v>
                </c:pt>
                <c:pt idx="74">
                  <c:v>44280</c:v>
                </c:pt>
                <c:pt idx="75">
                  <c:v>44281</c:v>
                </c:pt>
                <c:pt idx="76">
                  <c:v>44282</c:v>
                </c:pt>
                <c:pt idx="77">
                  <c:v>44283</c:v>
                </c:pt>
                <c:pt idx="78">
                  <c:v>44284</c:v>
                </c:pt>
                <c:pt idx="79">
                  <c:v>44285</c:v>
                </c:pt>
                <c:pt idx="80">
                  <c:v>44286</c:v>
                </c:pt>
                <c:pt idx="81">
                  <c:v>44287</c:v>
                </c:pt>
                <c:pt idx="82">
                  <c:v>44288</c:v>
                </c:pt>
                <c:pt idx="83">
                  <c:v>44289</c:v>
                </c:pt>
                <c:pt idx="84">
                  <c:v>44290</c:v>
                </c:pt>
                <c:pt idx="85">
                  <c:v>44291</c:v>
                </c:pt>
                <c:pt idx="86">
                  <c:v>44292</c:v>
                </c:pt>
                <c:pt idx="87">
                  <c:v>44293</c:v>
                </c:pt>
                <c:pt idx="88">
                  <c:v>44294</c:v>
                </c:pt>
                <c:pt idx="89">
                  <c:v>44295</c:v>
                </c:pt>
                <c:pt idx="90">
                  <c:v>44296</c:v>
                </c:pt>
                <c:pt idx="91">
                  <c:v>44297</c:v>
                </c:pt>
                <c:pt idx="92">
                  <c:v>44298</c:v>
                </c:pt>
                <c:pt idx="93">
                  <c:v>44299</c:v>
                </c:pt>
                <c:pt idx="94">
                  <c:v>44300</c:v>
                </c:pt>
                <c:pt idx="95">
                  <c:v>44301</c:v>
                </c:pt>
                <c:pt idx="96">
                  <c:v>44302</c:v>
                </c:pt>
                <c:pt idx="97">
                  <c:v>44303</c:v>
                </c:pt>
                <c:pt idx="98">
                  <c:v>44304</c:v>
                </c:pt>
                <c:pt idx="99">
                  <c:v>44305</c:v>
                </c:pt>
                <c:pt idx="100">
                  <c:v>44306</c:v>
                </c:pt>
                <c:pt idx="101">
                  <c:v>44307</c:v>
                </c:pt>
                <c:pt idx="102">
                  <c:v>44308</c:v>
                </c:pt>
                <c:pt idx="103">
                  <c:v>44309</c:v>
                </c:pt>
                <c:pt idx="104">
                  <c:v>44310</c:v>
                </c:pt>
                <c:pt idx="105">
                  <c:v>44311</c:v>
                </c:pt>
                <c:pt idx="106">
                  <c:v>44312</c:v>
                </c:pt>
                <c:pt idx="107">
                  <c:v>44313</c:v>
                </c:pt>
                <c:pt idx="108">
                  <c:v>44314</c:v>
                </c:pt>
                <c:pt idx="109">
                  <c:v>44315</c:v>
                </c:pt>
                <c:pt idx="110">
                  <c:v>44316</c:v>
                </c:pt>
                <c:pt idx="111">
                  <c:v>44317</c:v>
                </c:pt>
                <c:pt idx="112">
                  <c:v>44318</c:v>
                </c:pt>
                <c:pt idx="113">
                  <c:v>44319</c:v>
                </c:pt>
                <c:pt idx="114">
                  <c:v>44320</c:v>
                </c:pt>
                <c:pt idx="115">
                  <c:v>44321</c:v>
                </c:pt>
                <c:pt idx="116">
                  <c:v>44322</c:v>
                </c:pt>
                <c:pt idx="117">
                  <c:v>44323</c:v>
                </c:pt>
                <c:pt idx="118">
                  <c:v>44324</c:v>
                </c:pt>
                <c:pt idx="119">
                  <c:v>44325</c:v>
                </c:pt>
                <c:pt idx="120">
                  <c:v>44326</c:v>
                </c:pt>
                <c:pt idx="121">
                  <c:v>44327</c:v>
                </c:pt>
                <c:pt idx="122">
                  <c:v>44328</c:v>
                </c:pt>
                <c:pt idx="123">
                  <c:v>44329</c:v>
                </c:pt>
                <c:pt idx="124">
                  <c:v>44330</c:v>
                </c:pt>
                <c:pt idx="125">
                  <c:v>44331</c:v>
                </c:pt>
                <c:pt idx="126">
                  <c:v>44332</c:v>
                </c:pt>
                <c:pt idx="127">
                  <c:v>44333</c:v>
                </c:pt>
                <c:pt idx="128">
                  <c:v>44334</c:v>
                </c:pt>
                <c:pt idx="129">
                  <c:v>44335</c:v>
                </c:pt>
                <c:pt idx="130">
                  <c:v>44336</c:v>
                </c:pt>
                <c:pt idx="131">
                  <c:v>44337</c:v>
                </c:pt>
                <c:pt idx="132">
                  <c:v>44338</c:v>
                </c:pt>
                <c:pt idx="133">
                  <c:v>44339</c:v>
                </c:pt>
                <c:pt idx="134">
                  <c:v>44340</c:v>
                </c:pt>
                <c:pt idx="135">
                  <c:v>44341</c:v>
                </c:pt>
                <c:pt idx="136">
                  <c:v>44342</c:v>
                </c:pt>
                <c:pt idx="137">
                  <c:v>44343</c:v>
                </c:pt>
                <c:pt idx="138">
                  <c:v>44344</c:v>
                </c:pt>
                <c:pt idx="139">
                  <c:v>44345</c:v>
                </c:pt>
                <c:pt idx="140">
                  <c:v>44346</c:v>
                </c:pt>
                <c:pt idx="141">
                  <c:v>44347</c:v>
                </c:pt>
                <c:pt idx="142">
                  <c:v>44348</c:v>
                </c:pt>
                <c:pt idx="143">
                  <c:v>44349</c:v>
                </c:pt>
                <c:pt idx="144">
                  <c:v>44350</c:v>
                </c:pt>
                <c:pt idx="145">
                  <c:v>44351</c:v>
                </c:pt>
                <c:pt idx="146">
                  <c:v>44352</c:v>
                </c:pt>
                <c:pt idx="147">
                  <c:v>44353</c:v>
                </c:pt>
                <c:pt idx="148">
                  <c:v>44354</c:v>
                </c:pt>
                <c:pt idx="149">
                  <c:v>44355</c:v>
                </c:pt>
                <c:pt idx="150">
                  <c:v>44356</c:v>
                </c:pt>
                <c:pt idx="151">
                  <c:v>44357</c:v>
                </c:pt>
                <c:pt idx="152">
                  <c:v>44358</c:v>
                </c:pt>
                <c:pt idx="153">
                  <c:v>44359</c:v>
                </c:pt>
                <c:pt idx="154">
                  <c:v>44360</c:v>
                </c:pt>
                <c:pt idx="155">
                  <c:v>44361</c:v>
                </c:pt>
                <c:pt idx="156">
                  <c:v>44362</c:v>
                </c:pt>
                <c:pt idx="157">
                  <c:v>44363</c:v>
                </c:pt>
                <c:pt idx="158">
                  <c:v>44364</c:v>
                </c:pt>
                <c:pt idx="159">
                  <c:v>44365</c:v>
                </c:pt>
                <c:pt idx="160">
                  <c:v>44366</c:v>
                </c:pt>
                <c:pt idx="161">
                  <c:v>44367</c:v>
                </c:pt>
                <c:pt idx="162">
                  <c:v>44368</c:v>
                </c:pt>
                <c:pt idx="163">
                  <c:v>44369</c:v>
                </c:pt>
              </c:numCache>
            </c:numRef>
          </c:cat>
          <c:val>
            <c:numRef>
              <c:f>'Seleccion FG 13-05'!$C$5:$FJ$5</c:f>
              <c:numCache>
                <c:formatCode>General</c:formatCode>
                <c:ptCount val="164"/>
                <c:pt idx="0">
                  <c:v>0.06</c:v>
                </c:pt>
                <c:pt idx="1">
                  <c:v>0.06</c:v>
                </c:pt>
                <c:pt idx="2">
                  <c:v>0.06</c:v>
                </c:pt>
                <c:pt idx="3">
                  <c:v>0.06</c:v>
                </c:pt>
                <c:pt idx="4">
                  <c:v>7.0000000000000007E-2</c:v>
                </c:pt>
                <c:pt idx="5">
                  <c:v>7.0000000000000007E-2</c:v>
                </c:pt>
                <c:pt idx="6">
                  <c:v>7.0000000000000007E-2</c:v>
                </c:pt>
                <c:pt idx="7">
                  <c:v>7.0000000000000007E-2</c:v>
                </c:pt>
                <c:pt idx="8">
                  <c:v>0.13</c:v>
                </c:pt>
                <c:pt idx="9">
                  <c:v>0.23</c:v>
                </c:pt>
                <c:pt idx="10">
                  <c:v>0.28000000000000003</c:v>
                </c:pt>
                <c:pt idx="11">
                  <c:v>0.3</c:v>
                </c:pt>
                <c:pt idx="12">
                  <c:v>0.3</c:v>
                </c:pt>
                <c:pt idx="13">
                  <c:v>0.3</c:v>
                </c:pt>
                <c:pt idx="14">
                  <c:v>0.3</c:v>
                </c:pt>
                <c:pt idx="15">
                  <c:v>0.3</c:v>
                </c:pt>
                <c:pt idx="16">
                  <c:v>0.3</c:v>
                </c:pt>
                <c:pt idx="17">
                  <c:v>0.3</c:v>
                </c:pt>
                <c:pt idx="18">
                  <c:v>0.3</c:v>
                </c:pt>
                <c:pt idx="19">
                  <c:v>0.3</c:v>
                </c:pt>
                <c:pt idx="20">
                  <c:v>0.3</c:v>
                </c:pt>
                <c:pt idx="21">
                  <c:v>0.3</c:v>
                </c:pt>
                <c:pt idx="22">
                  <c:v>0.3</c:v>
                </c:pt>
                <c:pt idx="23">
                  <c:v>0.37</c:v>
                </c:pt>
                <c:pt idx="24">
                  <c:v>1.26</c:v>
                </c:pt>
                <c:pt idx="25">
                  <c:v>2.17</c:v>
                </c:pt>
                <c:pt idx="26">
                  <c:v>3.05</c:v>
                </c:pt>
                <c:pt idx="27">
                  <c:v>3.2</c:v>
                </c:pt>
                <c:pt idx="28">
                  <c:v>3.24</c:v>
                </c:pt>
                <c:pt idx="29">
                  <c:v>4.4000000000000004</c:v>
                </c:pt>
                <c:pt idx="30">
                  <c:v>5.67</c:v>
                </c:pt>
                <c:pt idx="31">
                  <c:v>7.09</c:v>
                </c:pt>
                <c:pt idx="32">
                  <c:v>8.41</c:v>
                </c:pt>
                <c:pt idx="33">
                  <c:v>9.61</c:v>
                </c:pt>
                <c:pt idx="34">
                  <c:v>9.76</c:v>
                </c:pt>
                <c:pt idx="35">
                  <c:v>9.7899999999999991</c:v>
                </c:pt>
                <c:pt idx="36">
                  <c:v>11.18</c:v>
                </c:pt>
                <c:pt idx="37">
                  <c:v>12.33</c:v>
                </c:pt>
                <c:pt idx="38">
                  <c:v>13.31</c:v>
                </c:pt>
                <c:pt idx="39">
                  <c:v>14.12</c:v>
                </c:pt>
                <c:pt idx="40">
                  <c:v>14.87</c:v>
                </c:pt>
                <c:pt idx="41">
                  <c:v>14.92</c:v>
                </c:pt>
                <c:pt idx="42">
                  <c:v>14.92</c:v>
                </c:pt>
                <c:pt idx="43">
                  <c:v>15.49</c:v>
                </c:pt>
                <c:pt idx="44">
                  <c:v>15.98</c:v>
                </c:pt>
                <c:pt idx="45">
                  <c:v>16.43</c:v>
                </c:pt>
                <c:pt idx="46">
                  <c:v>16.88</c:v>
                </c:pt>
                <c:pt idx="47">
                  <c:v>17.29</c:v>
                </c:pt>
                <c:pt idx="48">
                  <c:v>17.34</c:v>
                </c:pt>
                <c:pt idx="49">
                  <c:v>17.350000000000001</c:v>
                </c:pt>
                <c:pt idx="50">
                  <c:v>18.059999999999999</c:v>
                </c:pt>
                <c:pt idx="51">
                  <c:v>18.89</c:v>
                </c:pt>
                <c:pt idx="52">
                  <c:v>19.72</c:v>
                </c:pt>
                <c:pt idx="53">
                  <c:v>20.48</c:v>
                </c:pt>
                <c:pt idx="54">
                  <c:v>21.19</c:v>
                </c:pt>
                <c:pt idx="55">
                  <c:v>21.24</c:v>
                </c:pt>
                <c:pt idx="56">
                  <c:v>21.24</c:v>
                </c:pt>
                <c:pt idx="57">
                  <c:v>21.96</c:v>
                </c:pt>
                <c:pt idx="58">
                  <c:v>22.69</c:v>
                </c:pt>
                <c:pt idx="59">
                  <c:v>23.4</c:v>
                </c:pt>
                <c:pt idx="60">
                  <c:v>24.29</c:v>
                </c:pt>
                <c:pt idx="61">
                  <c:v>25.08</c:v>
                </c:pt>
                <c:pt idx="62">
                  <c:v>25.21</c:v>
                </c:pt>
                <c:pt idx="63">
                  <c:v>25.22</c:v>
                </c:pt>
                <c:pt idx="64">
                  <c:v>26.05</c:v>
                </c:pt>
                <c:pt idx="65">
                  <c:v>26.92</c:v>
                </c:pt>
                <c:pt idx="66">
                  <c:v>27.71</c:v>
                </c:pt>
                <c:pt idx="67">
                  <c:v>28.48</c:v>
                </c:pt>
                <c:pt idx="68">
                  <c:v>29.19</c:v>
                </c:pt>
                <c:pt idx="69">
                  <c:v>29.31</c:v>
                </c:pt>
                <c:pt idx="70">
                  <c:v>29.33</c:v>
                </c:pt>
                <c:pt idx="71">
                  <c:v>30.08</c:v>
                </c:pt>
                <c:pt idx="72">
                  <c:v>30.85</c:v>
                </c:pt>
                <c:pt idx="73">
                  <c:v>31.65</c:v>
                </c:pt>
                <c:pt idx="74">
                  <c:v>32.47</c:v>
                </c:pt>
                <c:pt idx="75">
                  <c:v>33.33</c:v>
                </c:pt>
                <c:pt idx="76">
                  <c:v>33.4</c:v>
                </c:pt>
                <c:pt idx="77">
                  <c:v>33.409999999999997</c:v>
                </c:pt>
                <c:pt idx="78">
                  <c:v>34.200000000000003</c:v>
                </c:pt>
                <c:pt idx="79">
                  <c:v>34.89</c:v>
                </c:pt>
                <c:pt idx="80">
                  <c:v>35.549999999999997</c:v>
                </c:pt>
                <c:pt idx="81">
                  <c:v>36.26</c:v>
                </c:pt>
                <c:pt idx="82">
                  <c:v>36.270000000000003</c:v>
                </c:pt>
                <c:pt idx="83">
                  <c:v>36.28</c:v>
                </c:pt>
                <c:pt idx="84">
                  <c:v>36.28</c:v>
                </c:pt>
                <c:pt idx="85">
                  <c:v>36.700000000000003</c:v>
                </c:pt>
                <c:pt idx="86">
                  <c:v>37.18</c:v>
                </c:pt>
                <c:pt idx="87">
                  <c:v>37.67</c:v>
                </c:pt>
                <c:pt idx="88">
                  <c:v>38.07</c:v>
                </c:pt>
                <c:pt idx="89">
                  <c:v>38.44</c:v>
                </c:pt>
                <c:pt idx="90">
                  <c:v>38.5</c:v>
                </c:pt>
                <c:pt idx="91">
                  <c:v>38.5</c:v>
                </c:pt>
                <c:pt idx="92">
                  <c:v>38.909999999999997</c:v>
                </c:pt>
                <c:pt idx="93">
                  <c:v>39.299999999999997</c:v>
                </c:pt>
                <c:pt idx="94">
                  <c:v>39.71</c:v>
                </c:pt>
                <c:pt idx="95">
                  <c:v>40.03</c:v>
                </c:pt>
                <c:pt idx="96">
                  <c:v>40.33</c:v>
                </c:pt>
                <c:pt idx="97">
                  <c:v>40.380000000000003</c:v>
                </c:pt>
                <c:pt idx="98">
                  <c:v>40.380000000000003</c:v>
                </c:pt>
                <c:pt idx="99">
                  <c:v>40.61</c:v>
                </c:pt>
                <c:pt idx="100">
                  <c:v>40.81</c:v>
                </c:pt>
                <c:pt idx="101">
                  <c:v>40.97</c:v>
                </c:pt>
                <c:pt idx="102">
                  <c:v>41.27</c:v>
                </c:pt>
                <c:pt idx="103">
                  <c:v>41.48</c:v>
                </c:pt>
                <c:pt idx="104">
                  <c:v>41.51</c:v>
                </c:pt>
                <c:pt idx="105">
                  <c:v>41.51</c:v>
                </c:pt>
                <c:pt idx="106">
                  <c:v>41.73</c:v>
                </c:pt>
                <c:pt idx="107">
                  <c:v>41.94</c:v>
                </c:pt>
                <c:pt idx="108">
                  <c:v>42.16</c:v>
                </c:pt>
                <c:pt idx="109">
                  <c:v>42.32</c:v>
                </c:pt>
                <c:pt idx="110">
                  <c:v>42.59</c:v>
                </c:pt>
                <c:pt idx="111">
                  <c:v>42.59</c:v>
                </c:pt>
                <c:pt idx="112">
                  <c:v>42.6</c:v>
                </c:pt>
                <c:pt idx="113">
                  <c:v>42.99</c:v>
                </c:pt>
                <c:pt idx="114">
                  <c:v>43.42</c:v>
                </c:pt>
                <c:pt idx="115">
                  <c:v>43.84</c:v>
                </c:pt>
                <c:pt idx="116">
                  <c:v>44.27</c:v>
                </c:pt>
                <c:pt idx="117">
                  <c:v>44.71</c:v>
                </c:pt>
                <c:pt idx="118">
                  <c:v>44.8</c:v>
                </c:pt>
                <c:pt idx="119">
                  <c:v>44.8</c:v>
                </c:pt>
                <c:pt idx="120">
                  <c:v>45.34</c:v>
                </c:pt>
                <c:pt idx="121">
                  <c:v>45.9</c:v>
                </c:pt>
                <c:pt idx="122">
                  <c:v>46.45</c:v>
                </c:pt>
                <c:pt idx="123">
                  <c:v>46.96</c:v>
                </c:pt>
                <c:pt idx="124">
                  <c:v>47.49</c:v>
                </c:pt>
                <c:pt idx="125">
                  <c:v>47.5</c:v>
                </c:pt>
                <c:pt idx="126">
                  <c:v>47.5</c:v>
                </c:pt>
                <c:pt idx="127">
                  <c:v>48.15</c:v>
                </c:pt>
                <c:pt idx="128">
                  <c:v>48.86</c:v>
                </c:pt>
                <c:pt idx="129">
                  <c:v>49.51</c:v>
                </c:pt>
                <c:pt idx="130">
                  <c:v>50.18</c:v>
                </c:pt>
                <c:pt idx="131">
                  <c:v>50.22</c:v>
                </c:pt>
                <c:pt idx="132">
                  <c:v>50.36</c:v>
                </c:pt>
                <c:pt idx="133">
                  <c:v>50.37</c:v>
                </c:pt>
                <c:pt idx="134">
                  <c:v>51.29</c:v>
                </c:pt>
                <c:pt idx="135">
                  <c:v>52.28</c:v>
                </c:pt>
                <c:pt idx="136">
                  <c:v>53.22</c:v>
                </c:pt>
                <c:pt idx="137">
                  <c:v>54.09</c:v>
                </c:pt>
                <c:pt idx="138">
                  <c:v>54.85</c:v>
                </c:pt>
                <c:pt idx="139">
                  <c:v>55.07</c:v>
                </c:pt>
                <c:pt idx="140">
                  <c:v>55.11</c:v>
                </c:pt>
                <c:pt idx="141">
                  <c:v>55.93</c:v>
                </c:pt>
                <c:pt idx="142">
                  <c:v>56.71</c:v>
                </c:pt>
                <c:pt idx="143">
                  <c:v>57.39</c:v>
                </c:pt>
                <c:pt idx="144">
                  <c:v>57.89</c:v>
                </c:pt>
                <c:pt idx="145">
                  <c:v>58.29</c:v>
                </c:pt>
                <c:pt idx="146">
                  <c:v>58.42</c:v>
                </c:pt>
                <c:pt idx="147">
                  <c:v>58.44</c:v>
                </c:pt>
                <c:pt idx="148">
                  <c:v>58.86</c:v>
                </c:pt>
                <c:pt idx="149">
                  <c:v>59.28</c:v>
                </c:pt>
                <c:pt idx="150">
                  <c:v>59.76</c:v>
                </c:pt>
                <c:pt idx="151">
                  <c:v>60.33</c:v>
                </c:pt>
                <c:pt idx="152">
                  <c:v>60.77</c:v>
                </c:pt>
                <c:pt idx="153">
                  <c:v>60.89</c:v>
                </c:pt>
                <c:pt idx="154">
                  <c:v>60.9</c:v>
                </c:pt>
                <c:pt idx="155">
                  <c:v>61.47</c:v>
                </c:pt>
                <c:pt idx="156">
                  <c:v>61.93</c:v>
                </c:pt>
                <c:pt idx="157">
                  <c:v>62.5</c:v>
                </c:pt>
                <c:pt idx="158">
                  <c:v>62.88</c:v>
                </c:pt>
                <c:pt idx="159">
                  <c:v>63.21</c:v>
                </c:pt>
                <c:pt idx="160">
                  <c:v>63.3</c:v>
                </c:pt>
                <c:pt idx="161">
                  <c:v>63.31</c:v>
                </c:pt>
                <c:pt idx="162">
                  <c:v>63.34</c:v>
                </c:pt>
                <c:pt idx="163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E3-45C2-8632-8F6E7771931F}"/>
            </c:ext>
          </c:extLst>
        </c:ser>
        <c:ser>
          <c:idx val="3"/>
          <c:order val="3"/>
          <c:tx>
            <c:strRef>
              <c:f>'Seleccion FG 13-05'!$B$6</c:f>
              <c:strCache>
                <c:ptCount val="1"/>
                <c:pt idx="0">
                  <c:v>EE.UU.</c:v>
                </c:pt>
              </c:strCache>
            </c:strRef>
          </c:tx>
          <c:spPr>
            <a:ln w="28575" cap="rnd">
              <a:solidFill>
                <a:srgbClr val="EF5FA7"/>
              </a:solidFill>
              <a:round/>
            </a:ln>
            <a:effectLst/>
          </c:spPr>
          <c:marker>
            <c:symbol val="none"/>
          </c:marker>
          <c:cat>
            <c:numRef>
              <c:f>'Seleccion FG 13-05'!$C$2:$FJ$2</c:f>
              <c:numCache>
                <c:formatCode>m/d/yyyy</c:formatCode>
                <c:ptCount val="164"/>
                <c:pt idx="0">
                  <c:v>44206</c:v>
                </c:pt>
                <c:pt idx="1">
                  <c:v>44207</c:v>
                </c:pt>
                <c:pt idx="2">
                  <c:v>44208</c:v>
                </c:pt>
                <c:pt idx="3">
                  <c:v>44209</c:v>
                </c:pt>
                <c:pt idx="4">
                  <c:v>44210</c:v>
                </c:pt>
                <c:pt idx="5">
                  <c:v>44211</c:v>
                </c:pt>
                <c:pt idx="6">
                  <c:v>44212</c:v>
                </c:pt>
                <c:pt idx="7">
                  <c:v>44213</c:v>
                </c:pt>
                <c:pt idx="8">
                  <c:v>44214</c:v>
                </c:pt>
                <c:pt idx="9">
                  <c:v>44215</c:v>
                </c:pt>
                <c:pt idx="10">
                  <c:v>44216</c:v>
                </c:pt>
                <c:pt idx="11">
                  <c:v>44217</c:v>
                </c:pt>
                <c:pt idx="12">
                  <c:v>44218</c:v>
                </c:pt>
                <c:pt idx="13">
                  <c:v>44219</c:v>
                </c:pt>
                <c:pt idx="14">
                  <c:v>44220</c:v>
                </c:pt>
                <c:pt idx="15">
                  <c:v>44221</c:v>
                </c:pt>
                <c:pt idx="16">
                  <c:v>44222</c:v>
                </c:pt>
                <c:pt idx="17">
                  <c:v>44223</c:v>
                </c:pt>
                <c:pt idx="18">
                  <c:v>44224</c:v>
                </c:pt>
                <c:pt idx="19">
                  <c:v>44225</c:v>
                </c:pt>
                <c:pt idx="20">
                  <c:v>44226</c:v>
                </c:pt>
                <c:pt idx="21">
                  <c:v>44227</c:v>
                </c:pt>
                <c:pt idx="22">
                  <c:v>44228</c:v>
                </c:pt>
                <c:pt idx="23">
                  <c:v>44229</c:v>
                </c:pt>
                <c:pt idx="24">
                  <c:v>44230</c:v>
                </c:pt>
                <c:pt idx="25">
                  <c:v>44231</c:v>
                </c:pt>
                <c:pt idx="26">
                  <c:v>44232</c:v>
                </c:pt>
                <c:pt idx="27">
                  <c:v>44233</c:v>
                </c:pt>
                <c:pt idx="28">
                  <c:v>44234</c:v>
                </c:pt>
                <c:pt idx="29">
                  <c:v>44235</c:v>
                </c:pt>
                <c:pt idx="30">
                  <c:v>44236</c:v>
                </c:pt>
                <c:pt idx="31">
                  <c:v>44237</c:v>
                </c:pt>
                <c:pt idx="32">
                  <c:v>44238</c:v>
                </c:pt>
                <c:pt idx="33">
                  <c:v>44239</c:v>
                </c:pt>
                <c:pt idx="34">
                  <c:v>44240</c:v>
                </c:pt>
                <c:pt idx="35">
                  <c:v>44241</c:v>
                </c:pt>
                <c:pt idx="36">
                  <c:v>44242</c:v>
                </c:pt>
                <c:pt idx="37">
                  <c:v>44243</c:v>
                </c:pt>
                <c:pt idx="38">
                  <c:v>44244</c:v>
                </c:pt>
                <c:pt idx="39">
                  <c:v>44245</c:v>
                </c:pt>
                <c:pt idx="40">
                  <c:v>44246</c:v>
                </c:pt>
                <c:pt idx="41">
                  <c:v>44247</c:v>
                </c:pt>
                <c:pt idx="42">
                  <c:v>44248</c:v>
                </c:pt>
                <c:pt idx="43">
                  <c:v>44249</c:v>
                </c:pt>
                <c:pt idx="44">
                  <c:v>44250</c:v>
                </c:pt>
                <c:pt idx="45">
                  <c:v>44251</c:v>
                </c:pt>
                <c:pt idx="46">
                  <c:v>44252</c:v>
                </c:pt>
                <c:pt idx="47">
                  <c:v>44253</c:v>
                </c:pt>
                <c:pt idx="48">
                  <c:v>44254</c:v>
                </c:pt>
                <c:pt idx="49">
                  <c:v>44255</c:v>
                </c:pt>
                <c:pt idx="50">
                  <c:v>44256</c:v>
                </c:pt>
                <c:pt idx="51">
                  <c:v>44257</c:v>
                </c:pt>
                <c:pt idx="52">
                  <c:v>44258</c:v>
                </c:pt>
                <c:pt idx="53">
                  <c:v>44259</c:v>
                </c:pt>
                <c:pt idx="54">
                  <c:v>44260</c:v>
                </c:pt>
                <c:pt idx="55">
                  <c:v>44261</c:v>
                </c:pt>
                <c:pt idx="56">
                  <c:v>44262</c:v>
                </c:pt>
                <c:pt idx="57">
                  <c:v>44263</c:v>
                </c:pt>
                <c:pt idx="58">
                  <c:v>44264</c:v>
                </c:pt>
                <c:pt idx="59">
                  <c:v>44265</c:v>
                </c:pt>
                <c:pt idx="60">
                  <c:v>44266</c:v>
                </c:pt>
                <c:pt idx="61">
                  <c:v>44267</c:v>
                </c:pt>
                <c:pt idx="62">
                  <c:v>44268</c:v>
                </c:pt>
                <c:pt idx="63">
                  <c:v>44269</c:v>
                </c:pt>
                <c:pt idx="64">
                  <c:v>44270</c:v>
                </c:pt>
                <c:pt idx="65">
                  <c:v>44271</c:v>
                </c:pt>
                <c:pt idx="66">
                  <c:v>44272</c:v>
                </c:pt>
                <c:pt idx="67">
                  <c:v>44273</c:v>
                </c:pt>
                <c:pt idx="68">
                  <c:v>44274</c:v>
                </c:pt>
                <c:pt idx="69">
                  <c:v>44275</c:v>
                </c:pt>
                <c:pt idx="70">
                  <c:v>44276</c:v>
                </c:pt>
                <c:pt idx="71">
                  <c:v>44277</c:v>
                </c:pt>
                <c:pt idx="72">
                  <c:v>44278</c:v>
                </c:pt>
                <c:pt idx="73">
                  <c:v>44279</c:v>
                </c:pt>
                <c:pt idx="74">
                  <c:v>44280</c:v>
                </c:pt>
                <c:pt idx="75">
                  <c:v>44281</c:v>
                </c:pt>
                <c:pt idx="76">
                  <c:v>44282</c:v>
                </c:pt>
                <c:pt idx="77">
                  <c:v>44283</c:v>
                </c:pt>
                <c:pt idx="78">
                  <c:v>44284</c:v>
                </c:pt>
                <c:pt idx="79">
                  <c:v>44285</c:v>
                </c:pt>
                <c:pt idx="80">
                  <c:v>44286</c:v>
                </c:pt>
                <c:pt idx="81">
                  <c:v>44287</c:v>
                </c:pt>
                <c:pt idx="82">
                  <c:v>44288</c:v>
                </c:pt>
                <c:pt idx="83">
                  <c:v>44289</c:v>
                </c:pt>
                <c:pt idx="84">
                  <c:v>44290</c:v>
                </c:pt>
                <c:pt idx="85">
                  <c:v>44291</c:v>
                </c:pt>
                <c:pt idx="86">
                  <c:v>44292</c:v>
                </c:pt>
                <c:pt idx="87">
                  <c:v>44293</c:v>
                </c:pt>
                <c:pt idx="88">
                  <c:v>44294</c:v>
                </c:pt>
                <c:pt idx="89">
                  <c:v>44295</c:v>
                </c:pt>
                <c:pt idx="90">
                  <c:v>44296</c:v>
                </c:pt>
                <c:pt idx="91">
                  <c:v>44297</c:v>
                </c:pt>
                <c:pt idx="92">
                  <c:v>44298</c:v>
                </c:pt>
                <c:pt idx="93">
                  <c:v>44299</c:v>
                </c:pt>
                <c:pt idx="94">
                  <c:v>44300</c:v>
                </c:pt>
                <c:pt idx="95">
                  <c:v>44301</c:v>
                </c:pt>
                <c:pt idx="96">
                  <c:v>44302</c:v>
                </c:pt>
                <c:pt idx="97">
                  <c:v>44303</c:v>
                </c:pt>
                <c:pt idx="98">
                  <c:v>44304</c:v>
                </c:pt>
                <c:pt idx="99">
                  <c:v>44305</c:v>
                </c:pt>
                <c:pt idx="100">
                  <c:v>44306</c:v>
                </c:pt>
                <c:pt idx="101">
                  <c:v>44307</c:v>
                </c:pt>
                <c:pt idx="102">
                  <c:v>44308</c:v>
                </c:pt>
                <c:pt idx="103">
                  <c:v>44309</c:v>
                </c:pt>
                <c:pt idx="104">
                  <c:v>44310</c:v>
                </c:pt>
                <c:pt idx="105">
                  <c:v>44311</c:v>
                </c:pt>
                <c:pt idx="106">
                  <c:v>44312</c:v>
                </c:pt>
                <c:pt idx="107">
                  <c:v>44313</c:v>
                </c:pt>
                <c:pt idx="108">
                  <c:v>44314</c:v>
                </c:pt>
                <c:pt idx="109">
                  <c:v>44315</c:v>
                </c:pt>
                <c:pt idx="110">
                  <c:v>44316</c:v>
                </c:pt>
                <c:pt idx="111">
                  <c:v>44317</c:v>
                </c:pt>
                <c:pt idx="112">
                  <c:v>44318</c:v>
                </c:pt>
                <c:pt idx="113">
                  <c:v>44319</c:v>
                </c:pt>
                <c:pt idx="114">
                  <c:v>44320</c:v>
                </c:pt>
                <c:pt idx="115">
                  <c:v>44321</c:v>
                </c:pt>
                <c:pt idx="116">
                  <c:v>44322</c:v>
                </c:pt>
                <c:pt idx="117">
                  <c:v>44323</c:v>
                </c:pt>
                <c:pt idx="118">
                  <c:v>44324</c:v>
                </c:pt>
                <c:pt idx="119">
                  <c:v>44325</c:v>
                </c:pt>
                <c:pt idx="120">
                  <c:v>44326</c:v>
                </c:pt>
                <c:pt idx="121">
                  <c:v>44327</c:v>
                </c:pt>
                <c:pt idx="122">
                  <c:v>44328</c:v>
                </c:pt>
                <c:pt idx="123">
                  <c:v>44329</c:v>
                </c:pt>
                <c:pt idx="124">
                  <c:v>44330</c:v>
                </c:pt>
                <c:pt idx="125">
                  <c:v>44331</c:v>
                </c:pt>
                <c:pt idx="126">
                  <c:v>44332</c:v>
                </c:pt>
                <c:pt idx="127">
                  <c:v>44333</c:v>
                </c:pt>
                <c:pt idx="128">
                  <c:v>44334</c:v>
                </c:pt>
                <c:pt idx="129">
                  <c:v>44335</c:v>
                </c:pt>
                <c:pt idx="130">
                  <c:v>44336</c:v>
                </c:pt>
                <c:pt idx="131">
                  <c:v>44337</c:v>
                </c:pt>
                <c:pt idx="132">
                  <c:v>44338</c:v>
                </c:pt>
                <c:pt idx="133">
                  <c:v>44339</c:v>
                </c:pt>
                <c:pt idx="134">
                  <c:v>44340</c:v>
                </c:pt>
                <c:pt idx="135">
                  <c:v>44341</c:v>
                </c:pt>
                <c:pt idx="136">
                  <c:v>44342</c:v>
                </c:pt>
                <c:pt idx="137">
                  <c:v>44343</c:v>
                </c:pt>
                <c:pt idx="138">
                  <c:v>44344</c:v>
                </c:pt>
                <c:pt idx="139">
                  <c:v>44345</c:v>
                </c:pt>
                <c:pt idx="140">
                  <c:v>44346</c:v>
                </c:pt>
                <c:pt idx="141">
                  <c:v>44347</c:v>
                </c:pt>
                <c:pt idx="142">
                  <c:v>44348</c:v>
                </c:pt>
                <c:pt idx="143">
                  <c:v>44349</c:v>
                </c:pt>
                <c:pt idx="144">
                  <c:v>44350</c:v>
                </c:pt>
                <c:pt idx="145">
                  <c:v>44351</c:v>
                </c:pt>
                <c:pt idx="146">
                  <c:v>44352</c:v>
                </c:pt>
                <c:pt idx="147">
                  <c:v>44353</c:v>
                </c:pt>
                <c:pt idx="148">
                  <c:v>44354</c:v>
                </c:pt>
                <c:pt idx="149">
                  <c:v>44355</c:v>
                </c:pt>
                <c:pt idx="150">
                  <c:v>44356</c:v>
                </c:pt>
                <c:pt idx="151">
                  <c:v>44357</c:v>
                </c:pt>
                <c:pt idx="152">
                  <c:v>44358</c:v>
                </c:pt>
                <c:pt idx="153">
                  <c:v>44359</c:v>
                </c:pt>
                <c:pt idx="154">
                  <c:v>44360</c:v>
                </c:pt>
                <c:pt idx="155">
                  <c:v>44361</c:v>
                </c:pt>
                <c:pt idx="156">
                  <c:v>44362</c:v>
                </c:pt>
                <c:pt idx="157">
                  <c:v>44363</c:v>
                </c:pt>
                <c:pt idx="158">
                  <c:v>44364</c:v>
                </c:pt>
                <c:pt idx="159">
                  <c:v>44365</c:v>
                </c:pt>
                <c:pt idx="160">
                  <c:v>44366</c:v>
                </c:pt>
                <c:pt idx="161">
                  <c:v>44367</c:v>
                </c:pt>
                <c:pt idx="162">
                  <c:v>44368</c:v>
                </c:pt>
                <c:pt idx="163">
                  <c:v>44369</c:v>
                </c:pt>
              </c:numCache>
            </c:numRef>
          </c:cat>
          <c:val>
            <c:numRef>
              <c:f>'Seleccion FG 13-05'!$C$6:$FJ$6</c:f>
              <c:numCache>
                <c:formatCode>General</c:formatCode>
                <c:ptCount val="164"/>
                <c:pt idx="0">
                  <c:v>#N/A</c:v>
                </c:pt>
                <c:pt idx="1">
                  <c:v>2.69</c:v>
                </c:pt>
                <c:pt idx="2">
                  <c:v>2.79</c:v>
                </c:pt>
                <c:pt idx="3">
                  <c:v>#N/A</c:v>
                </c:pt>
                <c:pt idx="4">
                  <c:v>2.9</c:v>
                </c:pt>
                <c:pt idx="5">
                  <c:v>3.17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4.07</c:v>
                </c:pt>
                <c:pt idx="10">
                  <c:v>4.2699999999999996</c:v>
                </c:pt>
                <c:pt idx="11">
                  <c:v>4.5</c:v>
                </c:pt>
                <c:pt idx="12">
                  <c:v>4.8600000000000003</c:v>
                </c:pt>
                <c:pt idx="13">
                  <c:v>5.2</c:v>
                </c:pt>
                <c:pt idx="14">
                  <c:v>5.53</c:v>
                </c:pt>
                <c:pt idx="15">
                  <c:v>5.76</c:v>
                </c:pt>
                <c:pt idx="16">
                  <c:v>5.95</c:v>
                </c:pt>
                <c:pt idx="17">
                  <c:v>6.19</c:v>
                </c:pt>
                <c:pt idx="18">
                  <c:v>6.49</c:v>
                </c:pt>
                <c:pt idx="19">
                  <c:v>6.83</c:v>
                </c:pt>
                <c:pt idx="20">
                  <c:v>7.2</c:v>
                </c:pt>
                <c:pt idx="21">
                  <c:v>7.54</c:v>
                </c:pt>
                <c:pt idx="22">
                  <c:v>7.78</c:v>
                </c:pt>
                <c:pt idx="23">
                  <c:v>7.91</c:v>
                </c:pt>
                <c:pt idx="24">
                  <c:v>8.1199999999999992</c:v>
                </c:pt>
                <c:pt idx="25">
                  <c:v>8.34</c:v>
                </c:pt>
                <c:pt idx="26">
                  <c:v>8.64</c:v>
                </c:pt>
                <c:pt idx="27">
                  <c:v>9.0500000000000007</c:v>
                </c:pt>
                <c:pt idx="28">
                  <c:v>9.44</c:v>
                </c:pt>
                <c:pt idx="29">
                  <c:v>9.67</c:v>
                </c:pt>
                <c:pt idx="30">
                  <c:v>9.83</c:v>
                </c:pt>
                <c:pt idx="31">
                  <c:v>10.1</c:v>
                </c:pt>
                <c:pt idx="32">
                  <c:v>10.38</c:v>
                </c:pt>
                <c:pt idx="33">
                  <c:v>10.71</c:v>
                </c:pt>
                <c:pt idx="34">
                  <c:v>11.08</c:v>
                </c:pt>
                <c:pt idx="35">
                  <c:v>11.45</c:v>
                </c:pt>
                <c:pt idx="36">
                  <c:v>#N/A</c:v>
                </c:pt>
                <c:pt idx="37">
                  <c:v>11.86</c:v>
                </c:pt>
                <c:pt idx="38">
                  <c:v>12.04</c:v>
                </c:pt>
                <c:pt idx="39">
                  <c:v>12.27</c:v>
                </c:pt>
                <c:pt idx="40">
                  <c:v>12.55</c:v>
                </c:pt>
                <c:pt idx="41">
                  <c:v>12.8</c:v>
                </c:pt>
                <c:pt idx="42">
                  <c:v>13.05</c:v>
                </c:pt>
                <c:pt idx="43">
                  <c:v>13.2</c:v>
                </c:pt>
                <c:pt idx="44">
                  <c:v>13.32</c:v>
                </c:pt>
                <c:pt idx="45">
                  <c:v>13.53</c:v>
                </c:pt>
                <c:pt idx="46">
                  <c:v>13.78</c:v>
                </c:pt>
                <c:pt idx="47">
                  <c:v>14.11</c:v>
                </c:pt>
                <c:pt idx="48">
                  <c:v>14.48</c:v>
                </c:pt>
                <c:pt idx="49">
                  <c:v>14.88</c:v>
                </c:pt>
                <c:pt idx="50">
                  <c:v>15.17</c:v>
                </c:pt>
                <c:pt idx="51">
                  <c:v>15.48</c:v>
                </c:pt>
                <c:pt idx="52">
                  <c:v>15.8</c:v>
                </c:pt>
                <c:pt idx="53">
                  <c:v>16.16</c:v>
                </c:pt>
                <c:pt idx="54">
                  <c:v>16.61</c:v>
                </c:pt>
                <c:pt idx="55">
                  <c:v>17.149999999999999</c:v>
                </c:pt>
                <c:pt idx="56">
                  <c:v>17.600000000000001</c:v>
                </c:pt>
                <c:pt idx="57">
                  <c:v>17.940000000000001</c:v>
                </c:pt>
                <c:pt idx="58">
                  <c:v>18.27</c:v>
                </c:pt>
                <c:pt idx="59">
                  <c:v>18.670000000000002</c:v>
                </c:pt>
                <c:pt idx="60">
                  <c:v>19.16</c:v>
                </c:pt>
                <c:pt idx="61">
                  <c:v>19.72</c:v>
                </c:pt>
                <c:pt idx="62">
                  <c:v>20.6</c:v>
                </c:pt>
                <c:pt idx="63">
                  <c:v>20.87</c:v>
                </c:pt>
                <c:pt idx="64">
                  <c:v>21.25</c:v>
                </c:pt>
                <c:pt idx="65">
                  <c:v>21.57</c:v>
                </c:pt>
                <c:pt idx="66">
                  <c:v>22.03</c:v>
                </c:pt>
                <c:pt idx="67">
                  <c:v>22.57</c:v>
                </c:pt>
                <c:pt idx="68">
                  <c:v>23.09</c:v>
                </c:pt>
                <c:pt idx="69">
                  <c:v>23.73</c:v>
                </c:pt>
                <c:pt idx="70">
                  <c:v>24.34</c:v>
                </c:pt>
                <c:pt idx="71">
                  <c:v>24.75</c:v>
                </c:pt>
                <c:pt idx="72">
                  <c:v>25.1</c:v>
                </c:pt>
                <c:pt idx="73">
                  <c:v>25.56</c:v>
                </c:pt>
                <c:pt idx="74">
                  <c:v>26.12</c:v>
                </c:pt>
                <c:pt idx="75">
                  <c:v>26.78</c:v>
                </c:pt>
                <c:pt idx="76">
                  <c:v>27.42</c:v>
                </c:pt>
                <c:pt idx="77">
                  <c:v>28</c:v>
                </c:pt>
                <c:pt idx="78">
                  <c:v>28.41</c:v>
                </c:pt>
                <c:pt idx="79">
                  <c:v>28.72</c:v>
                </c:pt>
                <c:pt idx="80">
                  <c:v>29.18</c:v>
                </c:pt>
                <c:pt idx="81">
                  <c:v>29.77</c:v>
                </c:pt>
                <c:pt idx="82">
                  <c:v>30.44</c:v>
                </c:pt>
                <c:pt idx="83">
                  <c:v>31.16</c:v>
                </c:pt>
                <c:pt idx="84">
                  <c:v>31.76</c:v>
                </c:pt>
                <c:pt idx="85">
                  <c:v>32.15</c:v>
                </c:pt>
                <c:pt idx="86">
                  <c:v>32.380000000000003</c:v>
                </c:pt>
                <c:pt idx="87">
                  <c:v>32.89</c:v>
                </c:pt>
                <c:pt idx="88">
                  <c:v>33.5</c:v>
                </c:pt>
                <c:pt idx="89">
                  <c:v>34.22</c:v>
                </c:pt>
                <c:pt idx="90">
                  <c:v>35.03</c:v>
                </c:pt>
                <c:pt idx="91">
                  <c:v>35.65</c:v>
                </c:pt>
                <c:pt idx="92">
                  <c:v>36.130000000000003</c:v>
                </c:pt>
                <c:pt idx="93">
                  <c:v>36.57</c:v>
                </c:pt>
                <c:pt idx="94">
                  <c:v>37.049999999999997</c:v>
                </c:pt>
                <c:pt idx="95">
                  <c:v>37.619999999999997</c:v>
                </c:pt>
                <c:pt idx="96">
                  <c:v>38.200000000000003</c:v>
                </c:pt>
                <c:pt idx="97">
                  <c:v>38.72</c:v>
                </c:pt>
                <c:pt idx="98">
                  <c:v>39.24</c:v>
                </c:pt>
                <c:pt idx="99">
                  <c:v>39.56</c:v>
                </c:pt>
                <c:pt idx="100">
                  <c:v>39.85</c:v>
                </c:pt>
                <c:pt idx="101">
                  <c:v>40.200000000000003</c:v>
                </c:pt>
                <c:pt idx="102">
                  <c:v>40.6</c:v>
                </c:pt>
                <c:pt idx="103">
                  <c:v>41.03</c:v>
                </c:pt>
                <c:pt idx="104">
                  <c:v>41.46</c:v>
                </c:pt>
                <c:pt idx="105">
                  <c:v>41.85</c:v>
                </c:pt>
                <c:pt idx="106">
                  <c:v>42.15</c:v>
                </c:pt>
                <c:pt idx="107">
                  <c:v>42.38</c:v>
                </c:pt>
                <c:pt idx="108">
                  <c:v>42.67</c:v>
                </c:pt>
                <c:pt idx="109">
                  <c:v>43</c:v>
                </c:pt>
                <c:pt idx="110">
                  <c:v>43.32</c:v>
                </c:pt>
                <c:pt idx="111">
                  <c:v>43.73</c:v>
                </c:pt>
                <c:pt idx="112">
                  <c:v>43.97</c:v>
                </c:pt>
                <c:pt idx="113">
                  <c:v>44.11</c:v>
                </c:pt>
                <c:pt idx="114">
                  <c:v>44.22</c:v>
                </c:pt>
                <c:pt idx="115">
                  <c:v>44.42</c:v>
                </c:pt>
                <c:pt idx="116">
                  <c:v>44.69</c:v>
                </c:pt>
                <c:pt idx="117">
                  <c:v>44.98</c:v>
                </c:pt>
                <c:pt idx="118">
                  <c:v>45.24</c:v>
                </c:pt>
                <c:pt idx="119">
                  <c:v>45.48</c:v>
                </c:pt>
                <c:pt idx="120">
                  <c:v>45.69</c:v>
                </c:pt>
                <c:pt idx="121">
                  <c:v>45.88</c:v>
                </c:pt>
                <c:pt idx="122">
                  <c:v>46.04</c:v>
                </c:pt>
                <c:pt idx="123">
                  <c:v>46.23</c:v>
                </c:pt>
                <c:pt idx="124">
                  <c:v>46.42</c:v>
                </c:pt>
                <c:pt idx="125">
                  <c:v>46.71</c:v>
                </c:pt>
                <c:pt idx="126">
                  <c:v>46.98</c:v>
                </c:pt>
                <c:pt idx="127">
                  <c:v>47.19</c:v>
                </c:pt>
                <c:pt idx="128">
                  <c:v>47.35</c:v>
                </c:pt>
                <c:pt idx="129">
                  <c:v>47.59</c:v>
                </c:pt>
                <c:pt idx="130">
                  <c:v>47.89</c:v>
                </c:pt>
                <c:pt idx="131">
                  <c:v>48.22</c:v>
                </c:pt>
                <c:pt idx="132">
                  <c:v>48.58</c:v>
                </c:pt>
                <c:pt idx="133">
                  <c:v>48.83</c:v>
                </c:pt>
                <c:pt idx="134">
                  <c:v>49.01</c:v>
                </c:pt>
                <c:pt idx="135">
                  <c:v>49.15</c:v>
                </c:pt>
                <c:pt idx="136">
                  <c:v>49.36</c:v>
                </c:pt>
                <c:pt idx="137">
                  <c:v>49.55</c:v>
                </c:pt>
                <c:pt idx="138">
                  <c:v>49.75</c:v>
                </c:pt>
                <c:pt idx="139">
                  <c:v>49.98</c:v>
                </c:pt>
                <c:pt idx="140">
                  <c:v>50.15</c:v>
                </c:pt>
                <c:pt idx="141">
                  <c:v>#N/A</c:v>
                </c:pt>
                <c:pt idx="142">
                  <c:v>50.38</c:v>
                </c:pt>
                <c:pt idx="143">
                  <c:v>50.45</c:v>
                </c:pt>
                <c:pt idx="144">
                  <c:v>50.56</c:v>
                </c:pt>
                <c:pt idx="145">
                  <c:v>50.75</c:v>
                </c:pt>
                <c:pt idx="146">
                  <c:v>50.91</c:v>
                </c:pt>
                <c:pt idx="147">
                  <c:v>51.08</c:v>
                </c:pt>
                <c:pt idx="148">
                  <c:v>51.22</c:v>
                </c:pt>
                <c:pt idx="149">
                  <c:v>51.35</c:v>
                </c:pt>
                <c:pt idx="150">
                  <c:v>51.45</c:v>
                </c:pt>
                <c:pt idx="151">
                  <c:v>51.56</c:v>
                </c:pt>
                <c:pt idx="152">
                  <c:v>51.66</c:v>
                </c:pt>
                <c:pt idx="153">
                  <c:v>51.85</c:v>
                </c:pt>
                <c:pt idx="154">
                  <c:v>51.98</c:v>
                </c:pt>
                <c:pt idx="155">
                  <c:v>52.1</c:v>
                </c:pt>
                <c:pt idx="156">
                  <c:v>52.23</c:v>
                </c:pt>
                <c:pt idx="157">
                  <c:v>52.34</c:v>
                </c:pt>
                <c:pt idx="158">
                  <c:v>52.59</c:v>
                </c:pt>
                <c:pt idx="159">
                  <c:v>52.71</c:v>
                </c:pt>
                <c:pt idx="160">
                  <c:v>52.85</c:v>
                </c:pt>
                <c:pt idx="161">
                  <c:v>52.95</c:v>
                </c:pt>
                <c:pt idx="162">
                  <c:v>53.03</c:v>
                </c:pt>
                <c:pt idx="163">
                  <c:v>53.11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5E3-45C2-8632-8F6E7771931F}"/>
            </c:ext>
          </c:extLst>
        </c:ser>
        <c:ser>
          <c:idx val="4"/>
          <c:order val="4"/>
          <c:tx>
            <c:strRef>
              <c:f>'Seleccion FG 13-05'!$B$7</c:f>
              <c:strCache>
                <c:ptCount val="1"/>
                <c:pt idx="0">
                  <c:v>Brasil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'Seleccion FG 13-05'!$C$2:$FJ$2</c:f>
              <c:numCache>
                <c:formatCode>m/d/yyyy</c:formatCode>
                <c:ptCount val="164"/>
                <c:pt idx="0">
                  <c:v>44206</c:v>
                </c:pt>
                <c:pt idx="1">
                  <c:v>44207</c:v>
                </c:pt>
                <c:pt idx="2">
                  <c:v>44208</c:v>
                </c:pt>
                <c:pt idx="3">
                  <c:v>44209</c:v>
                </c:pt>
                <c:pt idx="4">
                  <c:v>44210</c:v>
                </c:pt>
                <c:pt idx="5">
                  <c:v>44211</c:v>
                </c:pt>
                <c:pt idx="6">
                  <c:v>44212</c:v>
                </c:pt>
                <c:pt idx="7">
                  <c:v>44213</c:v>
                </c:pt>
                <c:pt idx="8">
                  <c:v>44214</c:v>
                </c:pt>
                <c:pt idx="9">
                  <c:v>44215</c:v>
                </c:pt>
                <c:pt idx="10">
                  <c:v>44216</c:v>
                </c:pt>
                <c:pt idx="11">
                  <c:v>44217</c:v>
                </c:pt>
                <c:pt idx="12">
                  <c:v>44218</c:v>
                </c:pt>
                <c:pt idx="13">
                  <c:v>44219</c:v>
                </c:pt>
                <c:pt idx="14">
                  <c:v>44220</c:v>
                </c:pt>
                <c:pt idx="15">
                  <c:v>44221</c:v>
                </c:pt>
                <c:pt idx="16">
                  <c:v>44222</c:v>
                </c:pt>
                <c:pt idx="17">
                  <c:v>44223</c:v>
                </c:pt>
                <c:pt idx="18">
                  <c:v>44224</c:v>
                </c:pt>
                <c:pt idx="19">
                  <c:v>44225</c:v>
                </c:pt>
                <c:pt idx="20">
                  <c:v>44226</c:v>
                </c:pt>
                <c:pt idx="21">
                  <c:v>44227</c:v>
                </c:pt>
                <c:pt idx="22">
                  <c:v>44228</c:v>
                </c:pt>
                <c:pt idx="23">
                  <c:v>44229</c:v>
                </c:pt>
                <c:pt idx="24">
                  <c:v>44230</c:v>
                </c:pt>
                <c:pt idx="25">
                  <c:v>44231</c:v>
                </c:pt>
                <c:pt idx="26">
                  <c:v>44232</c:v>
                </c:pt>
                <c:pt idx="27">
                  <c:v>44233</c:v>
                </c:pt>
                <c:pt idx="28">
                  <c:v>44234</c:v>
                </c:pt>
                <c:pt idx="29">
                  <c:v>44235</c:v>
                </c:pt>
                <c:pt idx="30">
                  <c:v>44236</c:v>
                </c:pt>
                <c:pt idx="31">
                  <c:v>44237</c:v>
                </c:pt>
                <c:pt idx="32">
                  <c:v>44238</c:v>
                </c:pt>
                <c:pt idx="33">
                  <c:v>44239</c:v>
                </c:pt>
                <c:pt idx="34">
                  <c:v>44240</c:v>
                </c:pt>
                <c:pt idx="35">
                  <c:v>44241</c:v>
                </c:pt>
                <c:pt idx="36">
                  <c:v>44242</c:v>
                </c:pt>
                <c:pt idx="37">
                  <c:v>44243</c:v>
                </c:pt>
                <c:pt idx="38">
                  <c:v>44244</c:v>
                </c:pt>
                <c:pt idx="39">
                  <c:v>44245</c:v>
                </c:pt>
                <c:pt idx="40">
                  <c:v>44246</c:v>
                </c:pt>
                <c:pt idx="41">
                  <c:v>44247</c:v>
                </c:pt>
                <c:pt idx="42">
                  <c:v>44248</c:v>
                </c:pt>
                <c:pt idx="43">
                  <c:v>44249</c:v>
                </c:pt>
                <c:pt idx="44">
                  <c:v>44250</c:v>
                </c:pt>
                <c:pt idx="45">
                  <c:v>44251</c:v>
                </c:pt>
                <c:pt idx="46">
                  <c:v>44252</c:v>
                </c:pt>
                <c:pt idx="47">
                  <c:v>44253</c:v>
                </c:pt>
                <c:pt idx="48">
                  <c:v>44254</c:v>
                </c:pt>
                <c:pt idx="49">
                  <c:v>44255</c:v>
                </c:pt>
                <c:pt idx="50">
                  <c:v>44256</c:v>
                </c:pt>
                <c:pt idx="51">
                  <c:v>44257</c:v>
                </c:pt>
                <c:pt idx="52">
                  <c:v>44258</c:v>
                </c:pt>
                <c:pt idx="53">
                  <c:v>44259</c:v>
                </c:pt>
                <c:pt idx="54">
                  <c:v>44260</c:v>
                </c:pt>
                <c:pt idx="55">
                  <c:v>44261</c:v>
                </c:pt>
                <c:pt idx="56">
                  <c:v>44262</c:v>
                </c:pt>
                <c:pt idx="57">
                  <c:v>44263</c:v>
                </c:pt>
                <c:pt idx="58">
                  <c:v>44264</c:v>
                </c:pt>
                <c:pt idx="59">
                  <c:v>44265</c:v>
                </c:pt>
                <c:pt idx="60">
                  <c:v>44266</c:v>
                </c:pt>
                <c:pt idx="61">
                  <c:v>44267</c:v>
                </c:pt>
                <c:pt idx="62">
                  <c:v>44268</c:v>
                </c:pt>
                <c:pt idx="63">
                  <c:v>44269</c:v>
                </c:pt>
                <c:pt idx="64">
                  <c:v>44270</c:v>
                </c:pt>
                <c:pt idx="65">
                  <c:v>44271</c:v>
                </c:pt>
                <c:pt idx="66">
                  <c:v>44272</c:v>
                </c:pt>
                <c:pt idx="67">
                  <c:v>44273</c:v>
                </c:pt>
                <c:pt idx="68">
                  <c:v>44274</c:v>
                </c:pt>
                <c:pt idx="69">
                  <c:v>44275</c:v>
                </c:pt>
                <c:pt idx="70">
                  <c:v>44276</c:v>
                </c:pt>
                <c:pt idx="71">
                  <c:v>44277</c:v>
                </c:pt>
                <c:pt idx="72">
                  <c:v>44278</c:v>
                </c:pt>
                <c:pt idx="73">
                  <c:v>44279</c:v>
                </c:pt>
                <c:pt idx="74">
                  <c:v>44280</c:v>
                </c:pt>
                <c:pt idx="75">
                  <c:v>44281</c:v>
                </c:pt>
                <c:pt idx="76">
                  <c:v>44282</c:v>
                </c:pt>
                <c:pt idx="77">
                  <c:v>44283</c:v>
                </c:pt>
                <c:pt idx="78">
                  <c:v>44284</c:v>
                </c:pt>
                <c:pt idx="79">
                  <c:v>44285</c:v>
                </c:pt>
                <c:pt idx="80">
                  <c:v>44286</c:v>
                </c:pt>
                <c:pt idx="81">
                  <c:v>44287</c:v>
                </c:pt>
                <c:pt idx="82">
                  <c:v>44288</c:v>
                </c:pt>
                <c:pt idx="83">
                  <c:v>44289</c:v>
                </c:pt>
                <c:pt idx="84">
                  <c:v>44290</c:v>
                </c:pt>
                <c:pt idx="85">
                  <c:v>44291</c:v>
                </c:pt>
                <c:pt idx="86">
                  <c:v>44292</c:v>
                </c:pt>
                <c:pt idx="87">
                  <c:v>44293</c:v>
                </c:pt>
                <c:pt idx="88">
                  <c:v>44294</c:v>
                </c:pt>
                <c:pt idx="89">
                  <c:v>44295</c:v>
                </c:pt>
                <c:pt idx="90">
                  <c:v>44296</c:v>
                </c:pt>
                <c:pt idx="91">
                  <c:v>44297</c:v>
                </c:pt>
                <c:pt idx="92">
                  <c:v>44298</c:v>
                </c:pt>
                <c:pt idx="93">
                  <c:v>44299</c:v>
                </c:pt>
                <c:pt idx="94">
                  <c:v>44300</c:v>
                </c:pt>
                <c:pt idx="95">
                  <c:v>44301</c:v>
                </c:pt>
                <c:pt idx="96">
                  <c:v>44302</c:v>
                </c:pt>
                <c:pt idx="97">
                  <c:v>44303</c:v>
                </c:pt>
                <c:pt idx="98">
                  <c:v>44304</c:v>
                </c:pt>
                <c:pt idx="99">
                  <c:v>44305</c:v>
                </c:pt>
                <c:pt idx="100">
                  <c:v>44306</c:v>
                </c:pt>
                <c:pt idx="101">
                  <c:v>44307</c:v>
                </c:pt>
                <c:pt idx="102">
                  <c:v>44308</c:v>
                </c:pt>
                <c:pt idx="103">
                  <c:v>44309</c:v>
                </c:pt>
                <c:pt idx="104">
                  <c:v>44310</c:v>
                </c:pt>
                <c:pt idx="105">
                  <c:v>44311</c:v>
                </c:pt>
                <c:pt idx="106">
                  <c:v>44312</c:v>
                </c:pt>
                <c:pt idx="107">
                  <c:v>44313</c:v>
                </c:pt>
                <c:pt idx="108">
                  <c:v>44314</c:v>
                </c:pt>
                <c:pt idx="109">
                  <c:v>44315</c:v>
                </c:pt>
                <c:pt idx="110">
                  <c:v>44316</c:v>
                </c:pt>
                <c:pt idx="111">
                  <c:v>44317</c:v>
                </c:pt>
                <c:pt idx="112">
                  <c:v>44318</c:v>
                </c:pt>
                <c:pt idx="113">
                  <c:v>44319</c:v>
                </c:pt>
                <c:pt idx="114">
                  <c:v>44320</c:v>
                </c:pt>
                <c:pt idx="115">
                  <c:v>44321</c:v>
                </c:pt>
                <c:pt idx="116">
                  <c:v>44322</c:v>
                </c:pt>
                <c:pt idx="117">
                  <c:v>44323</c:v>
                </c:pt>
                <c:pt idx="118">
                  <c:v>44324</c:v>
                </c:pt>
                <c:pt idx="119">
                  <c:v>44325</c:v>
                </c:pt>
                <c:pt idx="120">
                  <c:v>44326</c:v>
                </c:pt>
                <c:pt idx="121">
                  <c:v>44327</c:v>
                </c:pt>
                <c:pt idx="122">
                  <c:v>44328</c:v>
                </c:pt>
                <c:pt idx="123">
                  <c:v>44329</c:v>
                </c:pt>
                <c:pt idx="124">
                  <c:v>44330</c:v>
                </c:pt>
                <c:pt idx="125">
                  <c:v>44331</c:v>
                </c:pt>
                <c:pt idx="126">
                  <c:v>44332</c:v>
                </c:pt>
                <c:pt idx="127">
                  <c:v>44333</c:v>
                </c:pt>
                <c:pt idx="128">
                  <c:v>44334</c:v>
                </c:pt>
                <c:pt idx="129">
                  <c:v>44335</c:v>
                </c:pt>
                <c:pt idx="130">
                  <c:v>44336</c:v>
                </c:pt>
                <c:pt idx="131">
                  <c:v>44337</c:v>
                </c:pt>
                <c:pt idx="132">
                  <c:v>44338</c:v>
                </c:pt>
                <c:pt idx="133">
                  <c:v>44339</c:v>
                </c:pt>
                <c:pt idx="134">
                  <c:v>44340</c:v>
                </c:pt>
                <c:pt idx="135">
                  <c:v>44341</c:v>
                </c:pt>
                <c:pt idx="136">
                  <c:v>44342</c:v>
                </c:pt>
                <c:pt idx="137">
                  <c:v>44343</c:v>
                </c:pt>
                <c:pt idx="138">
                  <c:v>44344</c:v>
                </c:pt>
                <c:pt idx="139">
                  <c:v>44345</c:v>
                </c:pt>
                <c:pt idx="140">
                  <c:v>44346</c:v>
                </c:pt>
                <c:pt idx="141">
                  <c:v>44347</c:v>
                </c:pt>
                <c:pt idx="142">
                  <c:v>44348</c:v>
                </c:pt>
                <c:pt idx="143">
                  <c:v>44349</c:v>
                </c:pt>
                <c:pt idx="144">
                  <c:v>44350</c:v>
                </c:pt>
                <c:pt idx="145">
                  <c:v>44351</c:v>
                </c:pt>
                <c:pt idx="146">
                  <c:v>44352</c:v>
                </c:pt>
                <c:pt idx="147">
                  <c:v>44353</c:v>
                </c:pt>
                <c:pt idx="148">
                  <c:v>44354</c:v>
                </c:pt>
                <c:pt idx="149">
                  <c:v>44355</c:v>
                </c:pt>
                <c:pt idx="150">
                  <c:v>44356</c:v>
                </c:pt>
                <c:pt idx="151">
                  <c:v>44357</c:v>
                </c:pt>
                <c:pt idx="152">
                  <c:v>44358</c:v>
                </c:pt>
                <c:pt idx="153">
                  <c:v>44359</c:v>
                </c:pt>
                <c:pt idx="154">
                  <c:v>44360</c:v>
                </c:pt>
                <c:pt idx="155">
                  <c:v>44361</c:v>
                </c:pt>
                <c:pt idx="156">
                  <c:v>44362</c:v>
                </c:pt>
                <c:pt idx="157">
                  <c:v>44363</c:v>
                </c:pt>
                <c:pt idx="158">
                  <c:v>44364</c:v>
                </c:pt>
                <c:pt idx="159">
                  <c:v>44365</c:v>
                </c:pt>
                <c:pt idx="160">
                  <c:v>44366</c:v>
                </c:pt>
                <c:pt idx="161">
                  <c:v>44367</c:v>
                </c:pt>
                <c:pt idx="162">
                  <c:v>44368</c:v>
                </c:pt>
                <c:pt idx="163">
                  <c:v>44369</c:v>
                </c:pt>
              </c:numCache>
            </c:numRef>
          </c:cat>
          <c:val>
            <c:numRef>
              <c:f>'Seleccion FG 13-05'!$C$7:$FJ$7</c:f>
              <c:numCache>
                <c:formatCode>General</c:formatCode>
                <c:ptCount val="164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0.01</c:v>
                </c:pt>
                <c:pt idx="10">
                  <c:v>0.01</c:v>
                </c:pt>
                <c:pt idx="11">
                  <c:v>0.06</c:v>
                </c:pt>
                <c:pt idx="12">
                  <c:v>0.12</c:v>
                </c:pt>
                <c:pt idx="13">
                  <c:v>0.25</c:v>
                </c:pt>
                <c:pt idx="14">
                  <c:v>0.28000000000000003</c:v>
                </c:pt>
                <c:pt idx="15">
                  <c:v>0.33</c:v>
                </c:pt>
                <c:pt idx="16">
                  <c:v>0.4</c:v>
                </c:pt>
                <c:pt idx="17">
                  <c:v>0.53</c:v>
                </c:pt>
                <c:pt idx="18">
                  <c:v>0.68</c:v>
                </c:pt>
                <c:pt idx="19">
                  <c:v>0.78</c:v>
                </c:pt>
                <c:pt idx="20">
                  <c:v>0.91</c:v>
                </c:pt>
                <c:pt idx="21">
                  <c:v>0.96</c:v>
                </c:pt>
                <c:pt idx="22">
                  <c:v>0.99</c:v>
                </c:pt>
                <c:pt idx="23">
                  <c:v>1.08</c:v>
                </c:pt>
                <c:pt idx="24">
                  <c:v>1.19</c:v>
                </c:pt>
                <c:pt idx="25">
                  <c:v>1.45</c:v>
                </c:pt>
                <c:pt idx="26">
                  <c:v>1.45</c:v>
                </c:pt>
                <c:pt idx="27">
                  <c:v>1.6</c:v>
                </c:pt>
                <c:pt idx="28">
                  <c:v>1.66</c:v>
                </c:pt>
                <c:pt idx="29">
                  <c:v>1.68</c:v>
                </c:pt>
                <c:pt idx="30">
                  <c:v>1.78</c:v>
                </c:pt>
                <c:pt idx="31">
                  <c:v>1.91</c:v>
                </c:pt>
                <c:pt idx="32">
                  <c:v>2.04</c:v>
                </c:pt>
                <c:pt idx="33">
                  <c:v>2.16</c:v>
                </c:pt>
                <c:pt idx="34">
                  <c:v>2.33</c:v>
                </c:pt>
                <c:pt idx="35">
                  <c:v>2.37</c:v>
                </c:pt>
                <c:pt idx="36">
                  <c:v>2.39</c:v>
                </c:pt>
                <c:pt idx="37">
                  <c:v>2.5</c:v>
                </c:pt>
                <c:pt idx="38">
                  <c:v>2.5099999999999998</c:v>
                </c:pt>
                <c:pt idx="39">
                  <c:v>2.58</c:v>
                </c:pt>
                <c:pt idx="40">
                  <c:v>2.65</c:v>
                </c:pt>
                <c:pt idx="41">
                  <c:v>2.71</c:v>
                </c:pt>
                <c:pt idx="42">
                  <c:v>2.74</c:v>
                </c:pt>
                <c:pt idx="43">
                  <c:v>2.76</c:v>
                </c:pt>
                <c:pt idx="44">
                  <c:v>2.82</c:v>
                </c:pt>
                <c:pt idx="45">
                  <c:v>2.88</c:v>
                </c:pt>
                <c:pt idx="46">
                  <c:v>2.92</c:v>
                </c:pt>
                <c:pt idx="47">
                  <c:v>2.99</c:v>
                </c:pt>
                <c:pt idx="48">
                  <c:v>3.03</c:v>
                </c:pt>
                <c:pt idx="49">
                  <c:v>3.07</c:v>
                </c:pt>
                <c:pt idx="50">
                  <c:v>3.08</c:v>
                </c:pt>
                <c:pt idx="51">
                  <c:v>3.2</c:v>
                </c:pt>
                <c:pt idx="52">
                  <c:v>3.35</c:v>
                </c:pt>
                <c:pt idx="53">
                  <c:v>3.49</c:v>
                </c:pt>
                <c:pt idx="54">
                  <c:v>3.62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3.69</c:v>
                </c:pt>
                <c:pt idx="60">
                  <c:v>3.81</c:v>
                </c:pt>
                <c:pt idx="61">
                  <c:v>3.93</c:v>
                </c:pt>
                <c:pt idx="62">
                  <c:v>4</c:v>
                </c:pt>
                <c:pt idx="63">
                  <c:v>4.03</c:v>
                </c:pt>
                <c:pt idx="64">
                  <c:v>4.2</c:v>
                </c:pt>
                <c:pt idx="65">
                  <c:v>#N/A</c:v>
                </c:pt>
                <c:pt idx="66">
                  <c:v>4.45</c:v>
                </c:pt>
                <c:pt idx="67">
                  <c:v>4.57</c:v>
                </c:pt>
                <c:pt idx="68">
                  <c:v>4.6900000000000004</c:v>
                </c:pt>
                <c:pt idx="69">
                  <c:v>4.75</c:v>
                </c:pt>
                <c:pt idx="70">
                  <c:v>4.78</c:v>
                </c:pt>
                <c:pt idx="71">
                  <c:v>4.99</c:v>
                </c:pt>
                <c:pt idx="72">
                  <c:v>5.44</c:v>
                </c:pt>
                <c:pt idx="73">
                  <c:v>5.72</c:v>
                </c:pt>
                <c:pt idx="74">
                  <c:v>5.95</c:v>
                </c:pt>
                <c:pt idx="75">
                  <c:v>6.14</c:v>
                </c:pt>
                <c:pt idx="76">
                  <c:v>6.35</c:v>
                </c:pt>
                <c:pt idx="77">
                  <c:v>6.43</c:v>
                </c:pt>
                <c:pt idx="78">
                  <c:v>6.58</c:v>
                </c:pt>
                <c:pt idx="79">
                  <c:v>6.64</c:v>
                </c:pt>
                <c:pt idx="80">
                  <c:v>7.02</c:v>
                </c:pt>
                <c:pt idx="81">
                  <c:v>#N/A</c:v>
                </c:pt>
                <c:pt idx="82">
                  <c:v>7.57</c:v>
                </c:pt>
                <c:pt idx="83">
                  <c:v>7.7</c:v>
                </c:pt>
                <c:pt idx="84">
                  <c:v>7.75</c:v>
                </c:pt>
                <c:pt idx="85">
                  <c:v>8.06</c:v>
                </c:pt>
                <c:pt idx="86">
                  <c:v>8.3699999999999992</c:v>
                </c:pt>
                <c:pt idx="87">
                  <c:v>8.8699999999999992</c:v>
                </c:pt>
                <c:pt idx="88">
                  <c:v>9.1199999999999992</c:v>
                </c:pt>
                <c:pt idx="89">
                  <c:v>9.36</c:v>
                </c:pt>
                <c:pt idx="90">
                  <c:v>9.65</c:v>
                </c:pt>
                <c:pt idx="91">
                  <c:v>9.7200000000000006</c:v>
                </c:pt>
                <c:pt idx="92">
                  <c:v>9.92</c:v>
                </c:pt>
                <c:pt idx="93">
                  <c:v>11.1</c:v>
                </c:pt>
                <c:pt idx="94">
                  <c:v>11.38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11.46</c:v>
                </c:pt>
                <c:pt idx="99">
                  <c:v>11.66</c:v>
                </c:pt>
                <c:pt idx="100">
                  <c:v>11.67</c:v>
                </c:pt>
                <c:pt idx="101">
                  <c:v>11.72</c:v>
                </c:pt>
                <c:pt idx="102">
                  <c:v>11.92</c:v>
                </c:pt>
                <c:pt idx="103">
                  <c:v>12.42</c:v>
                </c:pt>
                <c:pt idx="104">
                  <c:v>12.56</c:v>
                </c:pt>
                <c:pt idx="105">
                  <c:v>12.64</c:v>
                </c:pt>
                <c:pt idx="106">
                  <c:v>12.87</c:v>
                </c:pt>
                <c:pt idx="107">
                  <c:v>13.14</c:v>
                </c:pt>
                <c:pt idx="108">
                  <c:v>13.32</c:v>
                </c:pt>
                <c:pt idx="109">
                  <c:v>13.54</c:v>
                </c:pt>
                <c:pt idx="110">
                  <c:v>13.71</c:v>
                </c:pt>
                <c:pt idx="111">
                  <c:v>13.8</c:v>
                </c:pt>
                <c:pt idx="112">
                  <c:v>13.84</c:v>
                </c:pt>
                <c:pt idx="113">
                  <c:v>14.05</c:v>
                </c:pt>
                <c:pt idx="114">
                  <c:v>14.42</c:v>
                </c:pt>
                <c:pt idx="115">
                  <c:v>14.71</c:v>
                </c:pt>
                <c:pt idx="116">
                  <c:v>14.82</c:v>
                </c:pt>
                <c:pt idx="117">
                  <c:v>14.92</c:v>
                </c:pt>
                <c:pt idx="118">
                  <c:v>#N/A</c:v>
                </c:pt>
                <c:pt idx="119">
                  <c:v>#N/A</c:v>
                </c:pt>
                <c:pt idx="120">
                  <c:v>15.1</c:v>
                </c:pt>
                <c:pt idx="121">
                  <c:v>15.36</c:v>
                </c:pt>
                <c:pt idx="122">
                  <c:v>15.68</c:v>
                </c:pt>
                <c:pt idx="123">
                  <c:v>16.04</c:v>
                </c:pt>
                <c:pt idx="124">
                  <c:v>16.649999999999999</c:v>
                </c:pt>
                <c:pt idx="125">
                  <c:v>16.809999999999999</c:v>
                </c:pt>
                <c:pt idx="126">
                  <c:v>16.84</c:v>
                </c:pt>
                <c:pt idx="127">
                  <c:v>17.100000000000001</c:v>
                </c:pt>
                <c:pt idx="128">
                  <c:v>17.329999999999998</c:v>
                </c:pt>
                <c:pt idx="129">
                  <c:v>17.579999999999998</c:v>
                </c:pt>
                <c:pt idx="130">
                  <c:v>17.850000000000001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20.09</c:v>
                </c:pt>
                <c:pt idx="136">
                  <c:v>20.34</c:v>
                </c:pt>
                <c:pt idx="137">
                  <c:v>20.57</c:v>
                </c:pt>
                <c:pt idx="138">
                  <c:v>20.97</c:v>
                </c:pt>
                <c:pt idx="139">
                  <c:v>21.15</c:v>
                </c:pt>
                <c:pt idx="140">
                  <c:v>21.21</c:v>
                </c:pt>
                <c:pt idx="141">
                  <c:v>21.35</c:v>
                </c:pt>
                <c:pt idx="142">
                  <c:v>21.61</c:v>
                </c:pt>
                <c:pt idx="143">
                  <c:v>21.88</c:v>
                </c:pt>
                <c:pt idx="144">
                  <c:v>22.41</c:v>
                </c:pt>
                <c:pt idx="145">
                  <c:v>22.59</c:v>
                </c:pt>
                <c:pt idx="146">
                  <c:v>22.85</c:v>
                </c:pt>
                <c:pt idx="147">
                  <c:v>22.96</c:v>
                </c:pt>
                <c:pt idx="148">
                  <c:v>#N/A</c:v>
                </c:pt>
                <c:pt idx="149">
                  <c:v>#N/A</c:v>
                </c:pt>
                <c:pt idx="150">
                  <c:v>24.21</c:v>
                </c:pt>
                <c:pt idx="151">
                  <c:v>24.67</c:v>
                </c:pt>
                <c:pt idx="152">
                  <c:v>25.04</c:v>
                </c:pt>
                <c:pt idx="153">
                  <c:v>#N/A</c:v>
                </c:pt>
                <c:pt idx="154">
                  <c:v>25.64</c:v>
                </c:pt>
                <c:pt idx="155">
                  <c:v>25.98</c:v>
                </c:pt>
                <c:pt idx="156">
                  <c:v>26.57</c:v>
                </c:pt>
                <c:pt idx="157">
                  <c:v>27.13</c:v>
                </c:pt>
                <c:pt idx="158">
                  <c:v>28.26</c:v>
                </c:pt>
                <c:pt idx="159">
                  <c:v>28.83</c:v>
                </c:pt>
                <c:pt idx="160">
                  <c:v>29.3</c:v>
                </c:pt>
                <c:pt idx="161">
                  <c:v>29.52</c:v>
                </c:pt>
                <c:pt idx="162">
                  <c:v>30.13</c:v>
                </c:pt>
                <c:pt idx="163">
                  <c:v>30.74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5E3-45C2-8632-8F6E7771931F}"/>
            </c:ext>
          </c:extLst>
        </c:ser>
        <c:ser>
          <c:idx val="5"/>
          <c:order val="5"/>
          <c:tx>
            <c:strRef>
              <c:f>'Seleccion FG 13-05'!$B$8</c:f>
              <c:strCache>
                <c:ptCount val="1"/>
                <c:pt idx="0">
                  <c:v>México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'Seleccion FG 13-05'!$C$2:$FJ$2</c:f>
              <c:numCache>
                <c:formatCode>m/d/yyyy</c:formatCode>
                <c:ptCount val="164"/>
                <c:pt idx="0">
                  <c:v>44206</c:v>
                </c:pt>
                <c:pt idx="1">
                  <c:v>44207</c:v>
                </c:pt>
                <c:pt idx="2">
                  <c:v>44208</c:v>
                </c:pt>
                <c:pt idx="3">
                  <c:v>44209</c:v>
                </c:pt>
                <c:pt idx="4">
                  <c:v>44210</c:v>
                </c:pt>
                <c:pt idx="5">
                  <c:v>44211</c:v>
                </c:pt>
                <c:pt idx="6">
                  <c:v>44212</c:v>
                </c:pt>
                <c:pt idx="7">
                  <c:v>44213</c:v>
                </c:pt>
                <c:pt idx="8">
                  <c:v>44214</c:v>
                </c:pt>
                <c:pt idx="9">
                  <c:v>44215</c:v>
                </c:pt>
                <c:pt idx="10">
                  <c:v>44216</c:v>
                </c:pt>
                <c:pt idx="11">
                  <c:v>44217</c:v>
                </c:pt>
                <c:pt idx="12">
                  <c:v>44218</c:v>
                </c:pt>
                <c:pt idx="13">
                  <c:v>44219</c:v>
                </c:pt>
                <c:pt idx="14">
                  <c:v>44220</c:v>
                </c:pt>
                <c:pt idx="15">
                  <c:v>44221</c:v>
                </c:pt>
                <c:pt idx="16">
                  <c:v>44222</c:v>
                </c:pt>
                <c:pt idx="17">
                  <c:v>44223</c:v>
                </c:pt>
                <c:pt idx="18">
                  <c:v>44224</c:v>
                </c:pt>
                <c:pt idx="19">
                  <c:v>44225</c:v>
                </c:pt>
                <c:pt idx="20">
                  <c:v>44226</c:v>
                </c:pt>
                <c:pt idx="21">
                  <c:v>44227</c:v>
                </c:pt>
                <c:pt idx="22">
                  <c:v>44228</c:v>
                </c:pt>
                <c:pt idx="23">
                  <c:v>44229</c:v>
                </c:pt>
                <c:pt idx="24">
                  <c:v>44230</c:v>
                </c:pt>
                <c:pt idx="25">
                  <c:v>44231</c:v>
                </c:pt>
                <c:pt idx="26">
                  <c:v>44232</c:v>
                </c:pt>
                <c:pt idx="27">
                  <c:v>44233</c:v>
                </c:pt>
                <c:pt idx="28">
                  <c:v>44234</c:v>
                </c:pt>
                <c:pt idx="29">
                  <c:v>44235</c:v>
                </c:pt>
                <c:pt idx="30">
                  <c:v>44236</c:v>
                </c:pt>
                <c:pt idx="31">
                  <c:v>44237</c:v>
                </c:pt>
                <c:pt idx="32">
                  <c:v>44238</c:v>
                </c:pt>
                <c:pt idx="33">
                  <c:v>44239</c:v>
                </c:pt>
                <c:pt idx="34">
                  <c:v>44240</c:v>
                </c:pt>
                <c:pt idx="35">
                  <c:v>44241</c:v>
                </c:pt>
                <c:pt idx="36">
                  <c:v>44242</c:v>
                </c:pt>
                <c:pt idx="37">
                  <c:v>44243</c:v>
                </c:pt>
                <c:pt idx="38">
                  <c:v>44244</c:v>
                </c:pt>
                <c:pt idx="39">
                  <c:v>44245</c:v>
                </c:pt>
                <c:pt idx="40">
                  <c:v>44246</c:v>
                </c:pt>
                <c:pt idx="41">
                  <c:v>44247</c:v>
                </c:pt>
                <c:pt idx="42">
                  <c:v>44248</c:v>
                </c:pt>
                <c:pt idx="43">
                  <c:v>44249</c:v>
                </c:pt>
                <c:pt idx="44">
                  <c:v>44250</c:v>
                </c:pt>
                <c:pt idx="45">
                  <c:v>44251</c:v>
                </c:pt>
                <c:pt idx="46">
                  <c:v>44252</c:v>
                </c:pt>
                <c:pt idx="47">
                  <c:v>44253</c:v>
                </c:pt>
                <c:pt idx="48">
                  <c:v>44254</c:v>
                </c:pt>
                <c:pt idx="49">
                  <c:v>44255</c:v>
                </c:pt>
                <c:pt idx="50">
                  <c:v>44256</c:v>
                </c:pt>
                <c:pt idx="51">
                  <c:v>44257</c:v>
                </c:pt>
                <c:pt idx="52">
                  <c:v>44258</c:v>
                </c:pt>
                <c:pt idx="53">
                  <c:v>44259</c:v>
                </c:pt>
                <c:pt idx="54">
                  <c:v>44260</c:v>
                </c:pt>
                <c:pt idx="55">
                  <c:v>44261</c:v>
                </c:pt>
                <c:pt idx="56">
                  <c:v>44262</c:v>
                </c:pt>
                <c:pt idx="57">
                  <c:v>44263</c:v>
                </c:pt>
                <c:pt idx="58">
                  <c:v>44264</c:v>
                </c:pt>
                <c:pt idx="59">
                  <c:v>44265</c:v>
                </c:pt>
                <c:pt idx="60">
                  <c:v>44266</c:v>
                </c:pt>
                <c:pt idx="61">
                  <c:v>44267</c:v>
                </c:pt>
                <c:pt idx="62">
                  <c:v>44268</c:v>
                </c:pt>
                <c:pt idx="63">
                  <c:v>44269</c:v>
                </c:pt>
                <c:pt idx="64">
                  <c:v>44270</c:v>
                </c:pt>
                <c:pt idx="65">
                  <c:v>44271</c:v>
                </c:pt>
                <c:pt idx="66">
                  <c:v>44272</c:v>
                </c:pt>
                <c:pt idx="67">
                  <c:v>44273</c:v>
                </c:pt>
                <c:pt idx="68">
                  <c:v>44274</c:v>
                </c:pt>
                <c:pt idx="69">
                  <c:v>44275</c:v>
                </c:pt>
                <c:pt idx="70">
                  <c:v>44276</c:v>
                </c:pt>
                <c:pt idx="71">
                  <c:v>44277</c:v>
                </c:pt>
                <c:pt idx="72">
                  <c:v>44278</c:v>
                </c:pt>
                <c:pt idx="73">
                  <c:v>44279</c:v>
                </c:pt>
                <c:pt idx="74">
                  <c:v>44280</c:v>
                </c:pt>
                <c:pt idx="75">
                  <c:v>44281</c:v>
                </c:pt>
                <c:pt idx="76">
                  <c:v>44282</c:v>
                </c:pt>
                <c:pt idx="77">
                  <c:v>44283</c:v>
                </c:pt>
                <c:pt idx="78">
                  <c:v>44284</c:v>
                </c:pt>
                <c:pt idx="79">
                  <c:v>44285</c:v>
                </c:pt>
                <c:pt idx="80">
                  <c:v>44286</c:v>
                </c:pt>
                <c:pt idx="81">
                  <c:v>44287</c:v>
                </c:pt>
                <c:pt idx="82">
                  <c:v>44288</c:v>
                </c:pt>
                <c:pt idx="83">
                  <c:v>44289</c:v>
                </c:pt>
                <c:pt idx="84">
                  <c:v>44290</c:v>
                </c:pt>
                <c:pt idx="85">
                  <c:v>44291</c:v>
                </c:pt>
                <c:pt idx="86">
                  <c:v>44292</c:v>
                </c:pt>
                <c:pt idx="87">
                  <c:v>44293</c:v>
                </c:pt>
                <c:pt idx="88">
                  <c:v>44294</c:v>
                </c:pt>
                <c:pt idx="89">
                  <c:v>44295</c:v>
                </c:pt>
                <c:pt idx="90">
                  <c:v>44296</c:v>
                </c:pt>
                <c:pt idx="91">
                  <c:v>44297</c:v>
                </c:pt>
                <c:pt idx="92">
                  <c:v>44298</c:v>
                </c:pt>
                <c:pt idx="93">
                  <c:v>44299</c:v>
                </c:pt>
                <c:pt idx="94">
                  <c:v>44300</c:v>
                </c:pt>
                <c:pt idx="95">
                  <c:v>44301</c:v>
                </c:pt>
                <c:pt idx="96">
                  <c:v>44302</c:v>
                </c:pt>
                <c:pt idx="97">
                  <c:v>44303</c:v>
                </c:pt>
                <c:pt idx="98">
                  <c:v>44304</c:v>
                </c:pt>
                <c:pt idx="99">
                  <c:v>44305</c:v>
                </c:pt>
                <c:pt idx="100">
                  <c:v>44306</c:v>
                </c:pt>
                <c:pt idx="101">
                  <c:v>44307</c:v>
                </c:pt>
                <c:pt idx="102">
                  <c:v>44308</c:v>
                </c:pt>
                <c:pt idx="103">
                  <c:v>44309</c:v>
                </c:pt>
                <c:pt idx="104">
                  <c:v>44310</c:v>
                </c:pt>
                <c:pt idx="105">
                  <c:v>44311</c:v>
                </c:pt>
                <c:pt idx="106">
                  <c:v>44312</c:v>
                </c:pt>
                <c:pt idx="107">
                  <c:v>44313</c:v>
                </c:pt>
                <c:pt idx="108">
                  <c:v>44314</c:v>
                </c:pt>
                <c:pt idx="109">
                  <c:v>44315</c:v>
                </c:pt>
                <c:pt idx="110">
                  <c:v>44316</c:v>
                </c:pt>
                <c:pt idx="111">
                  <c:v>44317</c:v>
                </c:pt>
                <c:pt idx="112">
                  <c:v>44318</c:v>
                </c:pt>
                <c:pt idx="113">
                  <c:v>44319</c:v>
                </c:pt>
                <c:pt idx="114">
                  <c:v>44320</c:v>
                </c:pt>
                <c:pt idx="115">
                  <c:v>44321</c:v>
                </c:pt>
                <c:pt idx="116">
                  <c:v>44322</c:v>
                </c:pt>
                <c:pt idx="117">
                  <c:v>44323</c:v>
                </c:pt>
                <c:pt idx="118">
                  <c:v>44324</c:v>
                </c:pt>
                <c:pt idx="119">
                  <c:v>44325</c:v>
                </c:pt>
                <c:pt idx="120">
                  <c:v>44326</c:v>
                </c:pt>
                <c:pt idx="121">
                  <c:v>44327</c:v>
                </c:pt>
                <c:pt idx="122">
                  <c:v>44328</c:v>
                </c:pt>
                <c:pt idx="123">
                  <c:v>44329</c:v>
                </c:pt>
                <c:pt idx="124">
                  <c:v>44330</c:v>
                </c:pt>
                <c:pt idx="125">
                  <c:v>44331</c:v>
                </c:pt>
                <c:pt idx="126">
                  <c:v>44332</c:v>
                </c:pt>
                <c:pt idx="127">
                  <c:v>44333</c:v>
                </c:pt>
                <c:pt idx="128">
                  <c:v>44334</c:v>
                </c:pt>
                <c:pt idx="129">
                  <c:v>44335</c:v>
                </c:pt>
                <c:pt idx="130">
                  <c:v>44336</c:v>
                </c:pt>
                <c:pt idx="131">
                  <c:v>44337</c:v>
                </c:pt>
                <c:pt idx="132">
                  <c:v>44338</c:v>
                </c:pt>
                <c:pt idx="133">
                  <c:v>44339</c:v>
                </c:pt>
                <c:pt idx="134">
                  <c:v>44340</c:v>
                </c:pt>
                <c:pt idx="135">
                  <c:v>44341</c:v>
                </c:pt>
                <c:pt idx="136">
                  <c:v>44342</c:v>
                </c:pt>
                <c:pt idx="137">
                  <c:v>44343</c:v>
                </c:pt>
                <c:pt idx="138">
                  <c:v>44344</c:v>
                </c:pt>
                <c:pt idx="139">
                  <c:v>44345</c:v>
                </c:pt>
                <c:pt idx="140">
                  <c:v>44346</c:v>
                </c:pt>
                <c:pt idx="141">
                  <c:v>44347</c:v>
                </c:pt>
                <c:pt idx="142">
                  <c:v>44348</c:v>
                </c:pt>
                <c:pt idx="143">
                  <c:v>44349</c:v>
                </c:pt>
                <c:pt idx="144">
                  <c:v>44350</c:v>
                </c:pt>
                <c:pt idx="145">
                  <c:v>44351</c:v>
                </c:pt>
                <c:pt idx="146">
                  <c:v>44352</c:v>
                </c:pt>
                <c:pt idx="147">
                  <c:v>44353</c:v>
                </c:pt>
                <c:pt idx="148">
                  <c:v>44354</c:v>
                </c:pt>
                <c:pt idx="149">
                  <c:v>44355</c:v>
                </c:pt>
                <c:pt idx="150">
                  <c:v>44356</c:v>
                </c:pt>
                <c:pt idx="151">
                  <c:v>44357</c:v>
                </c:pt>
                <c:pt idx="152">
                  <c:v>44358</c:v>
                </c:pt>
                <c:pt idx="153">
                  <c:v>44359</c:v>
                </c:pt>
                <c:pt idx="154">
                  <c:v>44360</c:v>
                </c:pt>
                <c:pt idx="155">
                  <c:v>44361</c:v>
                </c:pt>
                <c:pt idx="156">
                  <c:v>44362</c:v>
                </c:pt>
                <c:pt idx="157">
                  <c:v>44363</c:v>
                </c:pt>
                <c:pt idx="158">
                  <c:v>44364</c:v>
                </c:pt>
                <c:pt idx="159">
                  <c:v>44365</c:v>
                </c:pt>
                <c:pt idx="160">
                  <c:v>44366</c:v>
                </c:pt>
                <c:pt idx="161">
                  <c:v>44367</c:v>
                </c:pt>
                <c:pt idx="162">
                  <c:v>44368</c:v>
                </c:pt>
                <c:pt idx="163">
                  <c:v>44369</c:v>
                </c:pt>
              </c:numCache>
            </c:numRef>
          </c:cat>
          <c:val>
            <c:numRef>
              <c:f>'Seleccion FG 13-05'!$C$8:$FJ$8</c:f>
              <c:numCache>
                <c:formatCode>General</c:formatCode>
                <c:ptCount val="164"/>
                <c:pt idx="0">
                  <c:v>0.06</c:v>
                </c:pt>
                <c:pt idx="1">
                  <c:v>7.0000000000000007E-2</c:v>
                </c:pt>
                <c:pt idx="2">
                  <c:v>7.0000000000000007E-2</c:v>
                </c:pt>
                <c:pt idx="3">
                  <c:v>0.15</c:v>
                </c:pt>
                <c:pt idx="4">
                  <c:v>0.26</c:v>
                </c:pt>
                <c:pt idx="5">
                  <c:v>0.32</c:v>
                </c:pt>
                <c:pt idx="6">
                  <c:v>0.36</c:v>
                </c:pt>
                <c:pt idx="7">
                  <c:v>0.36</c:v>
                </c:pt>
                <c:pt idx="8">
                  <c:v>0.38</c:v>
                </c:pt>
                <c:pt idx="9">
                  <c:v>0.38</c:v>
                </c:pt>
                <c:pt idx="10">
                  <c:v>0.38</c:v>
                </c:pt>
                <c:pt idx="11">
                  <c:v>0.41</c:v>
                </c:pt>
                <c:pt idx="12">
                  <c:v>0.46</c:v>
                </c:pt>
                <c:pt idx="13">
                  <c:v>0.46</c:v>
                </c:pt>
                <c:pt idx="14">
                  <c:v>0.47</c:v>
                </c:pt>
                <c:pt idx="15">
                  <c:v>0.48</c:v>
                </c:pt>
                <c:pt idx="16">
                  <c:v>0.48</c:v>
                </c:pt>
                <c:pt idx="17">
                  <c:v>0.48</c:v>
                </c:pt>
                <c:pt idx="18">
                  <c:v>0.49</c:v>
                </c:pt>
                <c:pt idx="19">
                  <c:v>0.49</c:v>
                </c:pt>
                <c:pt idx="20">
                  <c:v>0.49</c:v>
                </c:pt>
                <c:pt idx="21">
                  <c:v>0.49</c:v>
                </c:pt>
                <c:pt idx="22">
                  <c:v>0.49</c:v>
                </c:pt>
                <c:pt idx="23">
                  <c:v>0.49</c:v>
                </c:pt>
                <c:pt idx="24">
                  <c:v>0.49</c:v>
                </c:pt>
                <c:pt idx="25">
                  <c:v>0.49</c:v>
                </c:pt>
                <c:pt idx="26">
                  <c:v>0.49</c:v>
                </c:pt>
                <c:pt idx="27">
                  <c:v>0.49</c:v>
                </c:pt>
                <c:pt idx="28">
                  <c:v>0.49</c:v>
                </c:pt>
                <c:pt idx="29">
                  <c:v>0.5</c:v>
                </c:pt>
                <c:pt idx="30">
                  <c:v>#N/A</c:v>
                </c:pt>
                <c:pt idx="31">
                  <c:v>0.5</c:v>
                </c:pt>
                <c:pt idx="32">
                  <c:v>0.5</c:v>
                </c:pt>
                <c:pt idx="33">
                  <c:v>0.5</c:v>
                </c:pt>
                <c:pt idx="34">
                  <c:v>0.5</c:v>
                </c:pt>
                <c:pt idx="35">
                  <c:v>#N/A</c:v>
                </c:pt>
                <c:pt idx="36">
                  <c:v>0.51</c:v>
                </c:pt>
                <c:pt idx="37">
                  <c:v>0.64</c:v>
                </c:pt>
                <c:pt idx="38">
                  <c:v>0.74</c:v>
                </c:pt>
                <c:pt idx="39">
                  <c:v>#N/A</c:v>
                </c:pt>
                <c:pt idx="40">
                  <c:v>0.9</c:v>
                </c:pt>
                <c:pt idx="41">
                  <c:v>0.94</c:v>
                </c:pt>
                <c:pt idx="42">
                  <c:v>0.96</c:v>
                </c:pt>
                <c:pt idx="43">
                  <c:v>0.99</c:v>
                </c:pt>
                <c:pt idx="44">
                  <c:v>1.04</c:v>
                </c:pt>
                <c:pt idx="45">
                  <c:v>1.1100000000000001</c:v>
                </c:pt>
                <c:pt idx="46">
                  <c:v>1.21</c:v>
                </c:pt>
                <c:pt idx="47">
                  <c:v>1.33</c:v>
                </c:pt>
                <c:pt idx="48">
                  <c:v>1.41</c:v>
                </c:pt>
                <c:pt idx="49">
                  <c:v>1.47</c:v>
                </c:pt>
                <c:pt idx="50">
                  <c:v>1.52</c:v>
                </c:pt>
                <c:pt idx="51">
                  <c:v>1.56</c:v>
                </c:pt>
                <c:pt idx="52">
                  <c:v>1.59</c:v>
                </c:pt>
                <c:pt idx="53">
                  <c:v>#N/A</c:v>
                </c:pt>
                <c:pt idx="54">
                  <c:v>1.65</c:v>
                </c:pt>
                <c:pt idx="55">
                  <c:v>1.68</c:v>
                </c:pt>
                <c:pt idx="56">
                  <c:v>#N/A</c:v>
                </c:pt>
                <c:pt idx="57">
                  <c:v>1.74</c:v>
                </c:pt>
                <c:pt idx="58">
                  <c:v>1.94</c:v>
                </c:pt>
                <c:pt idx="59">
                  <c:v>2.2400000000000002</c:v>
                </c:pt>
                <c:pt idx="60">
                  <c:v>#N/A</c:v>
                </c:pt>
                <c:pt idx="61">
                  <c:v>2.63</c:v>
                </c:pt>
                <c:pt idx="62">
                  <c:v>2.8</c:v>
                </c:pt>
                <c:pt idx="63">
                  <c:v>2.89</c:v>
                </c:pt>
                <c:pt idx="64">
                  <c:v>2.94</c:v>
                </c:pt>
                <c:pt idx="65">
                  <c:v>#N/A</c:v>
                </c:pt>
                <c:pt idx="66">
                  <c:v>3.19</c:v>
                </c:pt>
                <c:pt idx="67">
                  <c:v>3.34</c:v>
                </c:pt>
                <c:pt idx="68">
                  <c:v>#N/A</c:v>
                </c:pt>
                <c:pt idx="69">
                  <c:v>3.69</c:v>
                </c:pt>
                <c:pt idx="70">
                  <c:v>3.8</c:v>
                </c:pt>
                <c:pt idx="71">
                  <c:v>3.91</c:v>
                </c:pt>
                <c:pt idx="72">
                  <c:v>#N/A</c:v>
                </c:pt>
                <c:pt idx="73">
                  <c:v>4.1500000000000004</c:v>
                </c:pt>
                <c:pt idx="74">
                  <c:v>4.2300000000000004</c:v>
                </c:pt>
                <c:pt idx="75">
                  <c:v>4.4000000000000004</c:v>
                </c:pt>
                <c:pt idx="76">
                  <c:v>4.58</c:v>
                </c:pt>
                <c:pt idx="77">
                  <c:v>#N/A</c:v>
                </c:pt>
                <c:pt idx="78">
                  <c:v>4.78</c:v>
                </c:pt>
                <c:pt idx="79">
                  <c:v>#N/A</c:v>
                </c:pt>
                <c:pt idx="80">
                  <c:v>5.36</c:v>
                </c:pt>
                <c:pt idx="81">
                  <c:v>#N/A</c:v>
                </c:pt>
                <c:pt idx="82">
                  <c:v>5.88</c:v>
                </c:pt>
                <c:pt idx="83">
                  <c:v>6.13</c:v>
                </c:pt>
                <c:pt idx="84">
                  <c:v>6.15</c:v>
                </c:pt>
                <c:pt idx="85">
                  <c:v>6.29</c:v>
                </c:pt>
                <c:pt idx="86">
                  <c:v>6.49</c:v>
                </c:pt>
                <c:pt idx="87">
                  <c:v>6.68</c:v>
                </c:pt>
                <c:pt idx="88">
                  <c:v>7.16</c:v>
                </c:pt>
                <c:pt idx="89">
                  <c:v>7.31</c:v>
                </c:pt>
                <c:pt idx="90">
                  <c:v>7.41</c:v>
                </c:pt>
                <c:pt idx="91">
                  <c:v>7.5</c:v>
                </c:pt>
                <c:pt idx="92">
                  <c:v>7.66</c:v>
                </c:pt>
                <c:pt idx="93">
                  <c:v>8</c:v>
                </c:pt>
                <c:pt idx="94">
                  <c:v>8.2100000000000009</c:v>
                </c:pt>
                <c:pt idx="95">
                  <c:v>8.41</c:v>
                </c:pt>
                <c:pt idx="96">
                  <c:v>8.58</c:v>
                </c:pt>
                <c:pt idx="97">
                  <c:v>8.68</c:v>
                </c:pt>
                <c:pt idx="98">
                  <c:v>8.73</c:v>
                </c:pt>
                <c:pt idx="99">
                  <c:v>8.76</c:v>
                </c:pt>
                <c:pt idx="100">
                  <c:v>8.8800000000000008</c:v>
                </c:pt>
                <c:pt idx="101">
                  <c:v>9.01</c:v>
                </c:pt>
                <c:pt idx="102">
                  <c:v>9.16</c:v>
                </c:pt>
                <c:pt idx="103">
                  <c:v>9.2799999999999994</c:v>
                </c:pt>
                <c:pt idx="104">
                  <c:v>9.34</c:v>
                </c:pt>
                <c:pt idx="105">
                  <c:v>9.35</c:v>
                </c:pt>
                <c:pt idx="106">
                  <c:v>9.3800000000000008</c:v>
                </c:pt>
                <c:pt idx="107">
                  <c:v>#N/A</c:v>
                </c:pt>
                <c:pt idx="108">
                  <c:v>9.49</c:v>
                </c:pt>
                <c:pt idx="109">
                  <c:v>9.58</c:v>
                </c:pt>
                <c:pt idx="110">
                  <c:v>9.68</c:v>
                </c:pt>
                <c:pt idx="111">
                  <c:v>9.75</c:v>
                </c:pt>
                <c:pt idx="112">
                  <c:v>9.7899999999999991</c:v>
                </c:pt>
                <c:pt idx="113">
                  <c:v>9.8800000000000008</c:v>
                </c:pt>
                <c:pt idx="114">
                  <c:v>10.07</c:v>
                </c:pt>
                <c:pt idx="115">
                  <c:v>10.34</c:v>
                </c:pt>
                <c:pt idx="116">
                  <c:v>10.64</c:v>
                </c:pt>
                <c:pt idx="117">
                  <c:v>10.88</c:v>
                </c:pt>
                <c:pt idx="118">
                  <c:v>10.97</c:v>
                </c:pt>
                <c:pt idx="119">
                  <c:v>11</c:v>
                </c:pt>
                <c:pt idx="120">
                  <c:v>#N/A</c:v>
                </c:pt>
                <c:pt idx="121">
                  <c:v>11.14</c:v>
                </c:pt>
                <c:pt idx="122">
                  <c:v>11.38</c:v>
                </c:pt>
                <c:pt idx="123">
                  <c:v>11.63</c:v>
                </c:pt>
                <c:pt idx="124">
                  <c:v>#N/A</c:v>
                </c:pt>
                <c:pt idx="125">
                  <c:v>#N/A</c:v>
                </c:pt>
                <c:pt idx="126">
                  <c:v>11.99</c:v>
                </c:pt>
                <c:pt idx="127">
                  <c:v>12.06</c:v>
                </c:pt>
                <c:pt idx="128">
                  <c:v>#N/A</c:v>
                </c:pt>
                <c:pt idx="129">
                  <c:v>12.54</c:v>
                </c:pt>
                <c:pt idx="130">
                  <c:v>13.04</c:v>
                </c:pt>
                <c:pt idx="131">
                  <c:v>13.48</c:v>
                </c:pt>
                <c:pt idx="132">
                  <c:v>13.85</c:v>
                </c:pt>
                <c:pt idx="133">
                  <c:v>14.09</c:v>
                </c:pt>
                <c:pt idx="134">
                  <c:v>14.22</c:v>
                </c:pt>
                <c:pt idx="135">
                  <c:v>14.43</c:v>
                </c:pt>
                <c:pt idx="136">
                  <c:v>14.99</c:v>
                </c:pt>
                <c:pt idx="137">
                  <c:v>#N/A</c:v>
                </c:pt>
                <c:pt idx="138">
                  <c:v>16.07</c:v>
                </c:pt>
                <c:pt idx="139">
                  <c:v>16.489999999999998</c:v>
                </c:pt>
                <c:pt idx="140">
                  <c:v>16.78</c:v>
                </c:pt>
                <c:pt idx="141">
                  <c:v>16.91</c:v>
                </c:pt>
                <c:pt idx="142">
                  <c:v>17.100000000000001</c:v>
                </c:pt>
                <c:pt idx="143">
                  <c:v>17.55</c:v>
                </c:pt>
                <c:pt idx="144">
                  <c:v>17.989999999999998</c:v>
                </c:pt>
                <c:pt idx="145">
                  <c:v>18.41</c:v>
                </c:pt>
                <c:pt idx="146">
                  <c:v>18.690000000000001</c:v>
                </c:pt>
                <c:pt idx="147">
                  <c:v>18.690000000000001</c:v>
                </c:pt>
                <c:pt idx="148">
                  <c:v>18.79</c:v>
                </c:pt>
                <c:pt idx="149">
                  <c:v>19.059999999999999</c:v>
                </c:pt>
                <c:pt idx="150">
                  <c:v>19.63</c:v>
                </c:pt>
                <c:pt idx="151">
                  <c:v>19.75</c:v>
                </c:pt>
                <c:pt idx="152">
                  <c:v>20.059999999999999</c:v>
                </c:pt>
                <c:pt idx="153">
                  <c:v>20.23</c:v>
                </c:pt>
                <c:pt idx="154">
                  <c:v>20.36</c:v>
                </c:pt>
                <c:pt idx="155">
                  <c:v>20.49</c:v>
                </c:pt>
                <c:pt idx="156">
                  <c:v>20.68</c:v>
                </c:pt>
                <c:pt idx="157">
                  <c:v>20.85</c:v>
                </c:pt>
                <c:pt idx="158">
                  <c:v>21.14</c:v>
                </c:pt>
                <c:pt idx="159">
                  <c:v>21.36</c:v>
                </c:pt>
                <c:pt idx="160">
                  <c:v>21.53</c:v>
                </c:pt>
                <c:pt idx="161">
                  <c:v>21.64</c:v>
                </c:pt>
                <c:pt idx="162">
                  <c:v>21.87</c:v>
                </c:pt>
                <c:pt idx="163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5E3-45C2-8632-8F6E7771931F}"/>
            </c:ext>
          </c:extLst>
        </c:ser>
        <c:ser>
          <c:idx val="6"/>
          <c:order val="6"/>
          <c:tx>
            <c:strRef>
              <c:f>'Seleccion FG 13-05'!$B$9</c:f>
              <c:strCache>
                <c:ptCount val="1"/>
                <c:pt idx="0">
                  <c:v>Alemania</c:v>
                </c:pt>
              </c:strCache>
            </c:strRef>
          </c:tx>
          <c:spPr>
            <a:ln w="28575" cap="rnd">
              <a:solidFill>
                <a:srgbClr val="595959"/>
              </a:solidFill>
              <a:round/>
            </a:ln>
            <a:effectLst/>
          </c:spPr>
          <c:marker>
            <c:symbol val="none"/>
          </c:marker>
          <c:cat>
            <c:numRef>
              <c:f>'Seleccion FG 13-05'!$C$2:$FJ$2</c:f>
              <c:numCache>
                <c:formatCode>m/d/yyyy</c:formatCode>
                <c:ptCount val="164"/>
                <c:pt idx="0">
                  <c:v>44206</c:v>
                </c:pt>
                <c:pt idx="1">
                  <c:v>44207</c:v>
                </c:pt>
                <c:pt idx="2">
                  <c:v>44208</c:v>
                </c:pt>
                <c:pt idx="3">
                  <c:v>44209</c:v>
                </c:pt>
                <c:pt idx="4">
                  <c:v>44210</c:v>
                </c:pt>
                <c:pt idx="5">
                  <c:v>44211</c:v>
                </c:pt>
                <c:pt idx="6">
                  <c:v>44212</c:v>
                </c:pt>
                <c:pt idx="7">
                  <c:v>44213</c:v>
                </c:pt>
                <c:pt idx="8">
                  <c:v>44214</c:v>
                </c:pt>
                <c:pt idx="9">
                  <c:v>44215</c:v>
                </c:pt>
                <c:pt idx="10">
                  <c:v>44216</c:v>
                </c:pt>
                <c:pt idx="11">
                  <c:v>44217</c:v>
                </c:pt>
                <c:pt idx="12">
                  <c:v>44218</c:v>
                </c:pt>
                <c:pt idx="13">
                  <c:v>44219</c:v>
                </c:pt>
                <c:pt idx="14">
                  <c:v>44220</c:v>
                </c:pt>
                <c:pt idx="15">
                  <c:v>44221</c:v>
                </c:pt>
                <c:pt idx="16">
                  <c:v>44222</c:v>
                </c:pt>
                <c:pt idx="17">
                  <c:v>44223</c:v>
                </c:pt>
                <c:pt idx="18">
                  <c:v>44224</c:v>
                </c:pt>
                <c:pt idx="19">
                  <c:v>44225</c:v>
                </c:pt>
                <c:pt idx="20">
                  <c:v>44226</c:v>
                </c:pt>
                <c:pt idx="21">
                  <c:v>44227</c:v>
                </c:pt>
                <c:pt idx="22">
                  <c:v>44228</c:v>
                </c:pt>
                <c:pt idx="23">
                  <c:v>44229</c:v>
                </c:pt>
                <c:pt idx="24">
                  <c:v>44230</c:v>
                </c:pt>
                <c:pt idx="25">
                  <c:v>44231</c:v>
                </c:pt>
                <c:pt idx="26">
                  <c:v>44232</c:v>
                </c:pt>
                <c:pt idx="27">
                  <c:v>44233</c:v>
                </c:pt>
                <c:pt idx="28">
                  <c:v>44234</c:v>
                </c:pt>
                <c:pt idx="29">
                  <c:v>44235</c:v>
                </c:pt>
                <c:pt idx="30">
                  <c:v>44236</c:v>
                </c:pt>
                <c:pt idx="31">
                  <c:v>44237</c:v>
                </c:pt>
                <c:pt idx="32">
                  <c:v>44238</c:v>
                </c:pt>
                <c:pt idx="33">
                  <c:v>44239</c:v>
                </c:pt>
                <c:pt idx="34">
                  <c:v>44240</c:v>
                </c:pt>
                <c:pt idx="35">
                  <c:v>44241</c:v>
                </c:pt>
                <c:pt idx="36">
                  <c:v>44242</c:v>
                </c:pt>
                <c:pt idx="37">
                  <c:v>44243</c:v>
                </c:pt>
                <c:pt idx="38">
                  <c:v>44244</c:v>
                </c:pt>
                <c:pt idx="39">
                  <c:v>44245</c:v>
                </c:pt>
                <c:pt idx="40">
                  <c:v>44246</c:v>
                </c:pt>
                <c:pt idx="41">
                  <c:v>44247</c:v>
                </c:pt>
                <c:pt idx="42">
                  <c:v>44248</c:v>
                </c:pt>
                <c:pt idx="43">
                  <c:v>44249</c:v>
                </c:pt>
                <c:pt idx="44">
                  <c:v>44250</c:v>
                </c:pt>
                <c:pt idx="45">
                  <c:v>44251</c:v>
                </c:pt>
                <c:pt idx="46">
                  <c:v>44252</c:v>
                </c:pt>
                <c:pt idx="47">
                  <c:v>44253</c:v>
                </c:pt>
                <c:pt idx="48">
                  <c:v>44254</c:v>
                </c:pt>
                <c:pt idx="49">
                  <c:v>44255</c:v>
                </c:pt>
                <c:pt idx="50">
                  <c:v>44256</c:v>
                </c:pt>
                <c:pt idx="51">
                  <c:v>44257</c:v>
                </c:pt>
                <c:pt idx="52">
                  <c:v>44258</c:v>
                </c:pt>
                <c:pt idx="53">
                  <c:v>44259</c:v>
                </c:pt>
                <c:pt idx="54">
                  <c:v>44260</c:v>
                </c:pt>
                <c:pt idx="55">
                  <c:v>44261</c:v>
                </c:pt>
                <c:pt idx="56">
                  <c:v>44262</c:v>
                </c:pt>
                <c:pt idx="57">
                  <c:v>44263</c:v>
                </c:pt>
                <c:pt idx="58">
                  <c:v>44264</c:v>
                </c:pt>
                <c:pt idx="59">
                  <c:v>44265</c:v>
                </c:pt>
                <c:pt idx="60">
                  <c:v>44266</c:v>
                </c:pt>
                <c:pt idx="61">
                  <c:v>44267</c:v>
                </c:pt>
                <c:pt idx="62">
                  <c:v>44268</c:v>
                </c:pt>
                <c:pt idx="63">
                  <c:v>44269</c:v>
                </c:pt>
                <c:pt idx="64">
                  <c:v>44270</c:v>
                </c:pt>
                <c:pt idx="65">
                  <c:v>44271</c:v>
                </c:pt>
                <c:pt idx="66">
                  <c:v>44272</c:v>
                </c:pt>
                <c:pt idx="67">
                  <c:v>44273</c:v>
                </c:pt>
                <c:pt idx="68">
                  <c:v>44274</c:v>
                </c:pt>
                <c:pt idx="69">
                  <c:v>44275</c:v>
                </c:pt>
                <c:pt idx="70">
                  <c:v>44276</c:v>
                </c:pt>
                <c:pt idx="71">
                  <c:v>44277</c:v>
                </c:pt>
                <c:pt idx="72">
                  <c:v>44278</c:v>
                </c:pt>
                <c:pt idx="73">
                  <c:v>44279</c:v>
                </c:pt>
                <c:pt idx="74">
                  <c:v>44280</c:v>
                </c:pt>
                <c:pt idx="75">
                  <c:v>44281</c:v>
                </c:pt>
                <c:pt idx="76">
                  <c:v>44282</c:v>
                </c:pt>
                <c:pt idx="77">
                  <c:v>44283</c:v>
                </c:pt>
                <c:pt idx="78">
                  <c:v>44284</c:v>
                </c:pt>
                <c:pt idx="79">
                  <c:v>44285</c:v>
                </c:pt>
                <c:pt idx="80">
                  <c:v>44286</c:v>
                </c:pt>
                <c:pt idx="81">
                  <c:v>44287</c:v>
                </c:pt>
                <c:pt idx="82">
                  <c:v>44288</c:v>
                </c:pt>
                <c:pt idx="83">
                  <c:v>44289</c:v>
                </c:pt>
                <c:pt idx="84">
                  <c:v>44290</c:v>
                </c:pt>
                <c:pt idx="85">
                  <c:v>44291</c:v>
                </c:pt>
                <c:pt idx="86">
                  <c:v>44292</c:v>
                </c:pt>
                <c:pt idx="87">
                  <c:v>44293</c:v>
                </c:pt>
                <c:pt idx="88">
                  <c:v>44294</c:v>
                </c:pt>
                <c:pt idx="89">
                  <c:v>44295</c:v>
                </c:pt>
                <c:pt idx="90">
                  <c:v>44296</c:v>
                </c:pt>
                <c:pt idx="91">
                  <c:v>44297</c:v>
                </c:pt>
                <c:pt idx="92">
                  <c:v>44298</c:v>
                </c:pt>
                <c:pt idx="93">
                  <c:v>44299</c:v>
                </c:pt>
                <c:pt idx="94">
                  <c:v>44300</c:v>
                </c:pt>
                <c:pt idx="95">
                  <c:v>44301</c:v>
                </c:pt>
                <c:pt idx="96">
                  <c:v>44302</c:v>
                </c:pt>
                <c:pt idx="97">
                  <c:v>44303</c:v>
                </c:pt>
                <c:pt idx="98">
                  <c:v>44304</c:v>
                </c:pt>
                <c:pt idx="99">
                  <c:v>44305</c:v>
                </c:pt>
                <c:pt idx="100">
                  <c:v>44306</c:v>
                </c:pt>
                <c:pt idx="101">
                  <c:v>44307</c:v>
                </c:pt>
                <c:pt idx="102">
                  <c:v>44308</c:v>
                </c:pt>
                <c:pt idx="103">
                  <c:v>44309</c:v>
                </c:pt>
                <c:pt idx="104">
                  <c:v>44310</c:v>
                </c:pt>
                <c:pt idx="105">
                  <c:v>44311</c:v>
                </c:pt>
                <c:pt idx="106">
                  <c:v>44312</c:v>
                </c:pt>
                <c:pt idx="107">
                  <c:v>44313</c:v>
                </c:pt>
                <c:pt idx="108">
                  <c:v>44314</c:v>
                </c:pt>
                <c:pt idx="109">
                  <c:v>44315</c:v>
                </c:pt>
                <c:pt idx="110">
                  <c:v>44316</c:v>
                </c:pt>
                <c:pt idx="111">
                  <c:v>44317</c:v>
                </c:pt>
                <c:pt idx="112">
                  <c:v>44318</c:v>
                </c:pt>
                <c:pt idx="113">
                  <c:v>44319</c:v>
                </c:pt>
                <c:pt idx="114">
                  <c:v>44320</c:v>
                </c:pt>
                <c:pt idx="115">
                  <c:v>44321</c:v>
                </c:pt>
                <c:pt idx="116">
                  <c:v>44322</c:v>
                </c:pt>
                <c:pt idx="117">
                  <c:v>44323</c:v>
                </c:pt>
                <c:pt idx="118">
                  <c:v>44324</c:v>
                </c:pt>
                <c:pt idx="119">
                  <c:v>44325</c:v>
                </c:pt>
                <c:pt idx="120">
                  <c:v>44326</c:v>
                </c:pt>
                <c:pt idx="121">
                  <c:v>44327</c:v>
                </c:pt>
                <c:pt idx="122">
                  <c:v>44328</c:v>
                </c:pt>
                <c:pt idx="123">
                  <c:v>44329</c:v>
                </c:pt>
                <c:pt idx="124">
                  <c:v>44330</c:v>
                </c:pt>
                <c:pt idx="125">
                  <c:v>44331</c:v>
                </c:pt>
                <c:pt idx="126">
                  <c:v>44332</c:v>
                </c:pt>
                <c:pt idx="127">
                  <c:v>44333</c:v>
                </c:pt>
                <c:pt idx="128">
                  <c:v>44334</c:v>
                </c:pt>
                <c:pt idx="129">
                  <c:v>44335</c:v>
                </c:pt>
                <c:pt idx="130">
                  <c:v>44336</c:v>
                </c:pt>
                <c:pt idx="131">
                  <c:v>44337</c:v>
                </c:pt>
                <c:pt idx="132">
                  <c:v>44338</c:v>
                </c:pt>
                <c:pt idx="133">
                  <c:v>44339</c:v>
                </c:pt>
                <c:pt idx="134">
                  <c:v>44340</c:v>
                </c:pt>
                <c:pt idx="135">
                  <c:v>44341</c:v>
                </c:pt>
                <c:pt idx="136">
                  <c:v>44342</c:v>
                </c:pt>
                <c:pt idx="137">
                  <c:v>44343</c:v>
                </c:pt>
                <c:pt idx="138">
                  <c:v>44344</c:v>
                </c:pt>
                <c:pt idx="139">
                  <c:v>44345</c:v>
                </c:pt>
                <c:pt idx="140">
                  <c:v>44346</c:v>
                </c:pt>
                <c:pt idx="141">
                  <c:v>44347</c:v>
                </c:pt>
                <c:pt idx="142">
                  <c:v>44348</c:v>
                </c:pt>
                <c:pt idx="143">
                  <c:v>44349</c:v>
                </c:pt>
                <c:pt idx="144">
                  <c:v>44350</c:v>
                </c:pt>
                <c:pt idx="145">
                  <c:v>44351</c:v>
                </c:pt>
                <c:pt idx="146">
                  <c:v>44352</c:v>
                </c:pt>
                <c:pt idx="147">
                  <c:v>44353</c:v>
                </c:pt>
                <c:pt idx="148">
                  <c:v>44354</c:v>
                </c:pt>
                <c:pt idx="149">
                  <c:v>44355</c:v>
                </c:pt>
                <c:pt idx="150">
                  <c:v>44356</c:v>
                </c:pt>
                <c:pt idx="151">
                  <c:v>44357</c:v>
                </c:pt>
                <c:pt idx="152">
                  <c:v>44358</c:v>
                </c:pt>
                <c:pt idx="153">
                  <c:v>44359</c:v>
                </c:pt>
                <c:pt idx="154">
                  <c:v>44360</c:v>
                </c:pt>
                <c:pt idx="155">
                  <c:v>44361</c:v>
                </c:pt>
                <c:pt idx="156">
                  <c:v>44362</c:v>
                </c:pt>
                <c:pt idx="157">
                  <c:v>44363</c:v>
                </c:pt>
                <c:pt idx="158">
                  <c:v>44364</c:v>
                </c:pt>
                <c:pt idx="159">
                  <c:v>44365</c:v>
                </c:pt>
                <c:pt idx="160">
                  <c:v>44366</c:v>
                </c:pt>
                <c:pt idx="161">
                  <c:v>44367</c:v>
                </c:pt>
                <c:pt idx="162">
                  <c:v>44368</c:v>
                </c:pt>
                <c:pt idx="163">
                  <c:v>44369</c:v>
                </c:pt>
              </c:numCache>
            </c:numRef>
          </c:cat>
          <c:val>
            <c:numRef>
              <c:f>'Seleccion FG 13-05'!$C$9:$FJ$9</c:f>
              <c:numCache>
                <c:formatCode>General</c:formatCode>
                <c:ptCount val="164"/>
                <c:pt idx="0">
                  <c:v>0.8</c:v>
                </c:pt>
                <c:pt idx="1">
                  <c:v>0.88</c:v>
                </c:pt>
                <c:pt idx="2">
                  <c:v>0.97</c:v>
                </c:pt>
                <c:pt idx="3">
                  <c:v>1.1100000000000001</c:v>
                </c:pt>
                <c:pt idx="4">
                  <c:v>1.2</c:v>
                </c:pt>
                <c:pt idx="5">
                  <c:v>1.31</c:v>
                </c:pt>
                <c:pt idx="6">
                  <c:v>1.38</c:v>
                </c:pt>
                <c:pt idx="7">
                  <c:v>1.41</c:v>
                </c:pt>
                <c:pt idx="8">
                  <c:v>1.49</c:v>
                </c:pt>
                <c:pt idx="9">
                  <c:v>1.59</c:v>
                </c:pt>
                <c:pt idx="10">
                  <c:v>1.68</c:v>
                </c:pt>
                <c:pt idx="11">
                  <c:v>1.76</c:v>
                </c:pt>
                <c:pt idx="12">
                  <c:v>1.84</c:v>
                </c:pt>
                <c:pt idx="13">
                  <c:v>1.89</c:v>
                </c:pt>
                <c:pt idx="14">
                  <c:v>1.92</c:v>
                </c:pt>
                <c:pt idx="15">
                  <c:v>1.98</c:v>
                </c:pt>
                <c:pt idx="16">
                  <c:v>2.04</c:v>
                </c:pt>
                <c:pt idx="17">
                  <c:v>2.1</c:v>
                </c:pt>
                <c:pt idx="18">
                  <c:v>2.16</c:v>
                </c:pt>
                <c:pt idx="19">
                  <c:v>2.2200000000000002</c:v>
                </c:pt>
                <c:pt idx="20">
                  <c:v>2.2599999999999998</c:v>
                </c:pt>
                <c:pt idx="21">
                  <c:v>2.29</c:v>
                </c:pt>
                <c:pt idx="22">
                  <c:v>2.36</c:v>
                </c:pt>
                <c:pt idx="23">
                  <c:v>2.44</c:v>
                </c:pt>
                <c:pt idx="24">
                  <c:v>2.5099999999999998</c:v>
                </c:pt>
                <c:pt idx="25">
                  <c:v>2.58</c:v>
                </c:pt>
                <c:pt idx="26">
                  <c:v>2.66</c:v>
                </c:pt>
                <c:pt idx="27">
                  <c:v>2.72</c:v>
                </c:pt>
                <c:pt idx="28">
                  <c:v>2.75</c:v>
                </c:pt>
                <c:pt idx="29">
                  <c:v>2.82</c:v>
                </c:pt>
                <c:pt idx="30">
                  <c:v>2.89</c:v>
                </c:pt>
                <c:pt idx="31">
                  <c:v>2.98</c:v>
                </c:pt>
                <c:pt idx="32">
                  <c:v>3.07</c:v>
                </c:pt>
                <c:pt idx="33">
                  <c:v>3.16</c:v>
                </c:pt>
                <c:pt idx="34">
                  <c:v>3.24</c:v>
                </c:pt>
                <c:pt idx="35">
                  <c:v>3.28</c:v>
                </c:pt>
                <c:pt idx="36">
                  <c:v>3.37</c:v>
                </c:pt>
                <c:pt idx="37">
                  <c:v>3.46</c:v>
                </c:pt>
                <c:pt idx="38">
                  <c:v>3.58</c:v>
                </c:pt>
                <c:pt idx="39">
                  <c:v>3.68</c:v>
                </c:pt>
                <c:pt idx="40">
                  <c:v>3.8</c:v>
                </c:pt>
                <c:pt idx="41">
                  <c:v>3.89</c:v>
                </c:pt>
                <c:pt idx="42">
                  <c:v>3.96</c:v>
                </c:pt>
                <c:pt idx="43">
                  <c:v>4.08</c:v>
                </c:pt>
                <c:pt idx="44">
                  <c:v>4.21</c:v>
                </c:pt>
                <c:pt idx="45">
                  <c:v>4.3499999999999996</c:v>
                </c:pt>
                <c:pt idx="46">
                  <c:v>4.5</c:v>
                </c:pt>
                <c:pt idx="47">
                  <c:v>4.67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5.07</c:v>
                </c:pt>
                <c:pt idx="51">
                  <c:v>5.27</c:v>
                </c:pt>
                <c:pt idx="52">
                  <c:v>5.47</c:v>
                </c:pt>
                <c:pt idx="53">
                  <c:v>5.69</c:v>
                </c:pt>
                <c:pt idx="54">
                  <c:v>5.93</c:v>
                </c:pt>
                <c:pt idx="55">
                  <c:v>6.11</c:v>
                </c:pt>
                <c:pt idx="56">
                  <c:v>6.25</c:v>
                </c:pt>
                <c:pt idx="57">
                  <c:v>6.47</c:v>
                </c:pt>
                <c:pt idx="58">
                  <c:v>6.71</c:v>
                </c:pt>
                <c:pt idx="59">
                  <c:v>6.97</c:v>
                </c:pt>
                <c:pt idx="60">
                  <c:v>7.23</c:v>
                </c:pt>
                <c:pt idx="61">
                  <c:v>7.54</c:v>
                </c:pt>
                <c:pt idx="62">
                  <c:v>7.77</c:v>
                </c:pt>
                <c:pt idx="63">
                  <c:v>7.93</c:v>
                </c:pt>
                <c:pt idx="64">
                  <c:v>8.16</c:v>
                </c:pt>
                <c:pt idx="65">
                  <c:v>8.2899999999999991</c:v>
                </c:pt>
                <c:pt idx="66">
                  <c:v>8.44</c:v>
                </c:pt>
                <c:pt idx="67">
                  <c:v>8.58</c:v>
                </c:pt>
                <c:pt idx="68">
                  <c:v>8.77</c:v>
                </c:pt>
                <c:pt idx="69">
                  <c:v>8.9700000000000006</c:v>
                </c:pt>
                <c:pt idx="70">
                  <c:v>9.1199999999999992</c:v>
                </c:pt>
                <c:pt idx="71">
                  <c:v>9.35</c:v>
                </c:pt>
                <c:pt idx="72">
                  <c:v>9.61</c:v>
                </c:pt>
                <c:pt idx="73">
                  <c:v>9.9</c:v>
                </c:pt>
                <c:pt idx="74">
                  <c:v>10.210000000000001</c:v>
                </c:pt>
                <c:pt idx="75">
                  <c:v>10.56</c:v>
                </c:pt>
                <c:pt idx="76">
                  <c:v>10.83</c:v>
                </c:pt>
                <c:pt idx="77">
                  <c:v>11</c:v>
                </c:pt>
                <c:pt idx="78">
                  <c:v>11.27</c:v>
                </c:pt>
                <c:pt idx="79">
                  <c:v>11.55</c:v>
                </c:pt>
                <c:pt idx="80">
                  <c:v>11.83</c:v>
                </c:pt>
                <c:pt idx="81">
                  <c:v>12.11</c:v>
                </c:pt>
                <c:pt idx="82">
                  <c:v>12.3</c:v>
                </c:pt>
                <c:pt idx="83">
                  <c:v>12.5</c:v>
                </c:pt>
                <c:pt idx="84">
                  <c:v>12.67</c:v>
                </c:pt>
                <c:pt idx="85">
                  <c:v>12.88</c:v>
                </c:pt>
                <c:pt idx="86">
                  <c:v>13.21</c:v>
                </c:pt>
                <c:pt idx="87">
                  <c:v>13.91</c:v>
                </c:pt>
                <c:pt idx="88">
                  <c:v>14.67</c:v>
                </c:pt>
                <c:pt idx="89">
                  <c:v>15.32</c:v>
                </c:pt>
                <c:pt idx="90">
                  <c:v>15.68</c:v>
                </c:pt>
                <c:pt idx="91">
                  <c:v>15.94</c:v>
                </c:pt>
                <c:pt idx="92">
                  <c:v>16.34</c:v>
                </c:pt>
                <c:pt idx="93">
                  <c:v>16.940000000000001</c:v>
                </c:pt>
                <c:pt idx="94">
                  <c:v>17.760000000000002</c:v>
                </c:pt>
                <c:pt idx="95">
                  <c:v>18.489999999999998</c:v>
                </c:pt>
                <c:pt idx="96">
                  <c:v>19.11</c:v>
                </c:pt>
                <c:pt idx="97">
                  <c:v>19.48</c:v>
                </c:pt>
                <c:pt idx="98">
                  <c:v>19.75</c:v>
                </c:pt>
                <c:pt idx="99">
                  <c:v>20.16</c:v>
                </c:pt>
                <c:pt idx="100">
                  <c:v>20.75</c:v>
                </c:pt>
                <c:pt idx="101">
                  <c:v>21.52</c:v>
                </c:pt>
                <c:pt idx="102">
                  <c:v>22.2</c:v>
                </c:pt>
                <c:pt idx="103">
                  <c:v>22.78</c:v>
                </c:pt>
                <c:pt idx="104">
                  <c:v>23.15</c:v>
                </c:pt>
                <c:pt idx="105">
                  <c:v>23.43</c:v>
                </c:pt>
                <c:pt idx="106">
                  <c:v>23.86</c:v>
                </c:pt>
                <c:pt idx="107">
                  <c:v>24.68</c:v>
                </c:pt>
                <c:pt idx="108">
                  <c:v>25.87</c:v>
                </c:pt>
                <c:pt idx="109">
                  <c:v>26.84</c:v>
                </c:pt>
                <c:pt idx="110">
                  <c:v>27.64</c:v>
                </c:pt>
                <c:pt idx="111">
                  <c:v>27.95</c:v>
                </c:pt>
                <c:pt idx="112">
                  <c:v>28.19</c:v>
                </c:pt>
                <c:pt idx="113">
                  <c:v>28.59</c:v>
                </c:pt>
                <c:pt idx="114">
                  <c:v>29.4</c:v>
                </c:pt>
                <c:pt idx="115">
                  <c:v>30.5</c:v>
                </c:pt>
                <c:pt idx="116">
                  <c:v>31.41</c:v>
                </c:pt>
                <c:pt idx="117">
                  <c:v>32.19</c:v>
                </c:pt>
                <c:pt idx="118">
                  <c:v>32.520000000000003</c:v>
                </c:pt>
                <c:pt idx="119">
                  <c:v>32.74</c:v>
                </c:pt>
                <c:pt idx="120">
                  <c:v>33.21</c:v>
                </c:pt>
                <c:pt idx="121">
                  <c:v>34.17</c:v>
                </c:pt>
                <c:pt idx="122">
                  <c:v>35.42</c:v>
                </c:pt>
                <c:pt idx="123">
                  <c:v>35.74</c:v>
                </c:pt>
                <c:pt idx="124">
                  <c:v>36.369999999999997</c:v>
                </c:pt>
                <c:pt idx="125">
                  <c:v>36.65</c:v>
                </c:pt>
                <c:pt idx="126">
                  <c:v>36.85</c:v>
                </c:pt>
                <c:pt idx="127">
                  <c:v>37.28</c:v>
                </c:pt>
                <c:pt idx="128">
                  <c:v>37.9</c:v>
                </c:pt>
                <c:pt idx="129">
                  <c:v>38.590000000000003</c:v>
                </c:pt>
                <c:pt idx="130">
                  <c:v>39.14</c:v>
                </c:pt>
                <c:pt idx="131">
                  <c:v>39.630000000000003</c:v>
                </c:pt>
                <c:pt idx="132">
                  <c:v>39.909999999999997</c:v>
                </c:pt>
                <c:pt idx="133">
                  <c:v>40.07</c:v>
                </c:pt>
                <c:pt idx="134">
                  <c:v>40.24</c:v>
                </c:pt>
                <c:pt idx="135">
                  <c:v>40.590000000000003</c:v>
                </c:pt>
                <c:pt idx="136">
                  <c:v>41.24</c:v>
                </c:pt>
                <c:pt idx="137">
                  <c:v>41.82</c:v>
                </c:pt>
                <c:pt idx="138">
                  <c:v>42.34</c:v>
                </c:pt>
                <c:pt idx="139">
                  <c:v>42.55</c:v>
                </c:pt>
                <c:pt idx="140">
                  <c:v>42.68</c:v>
                </c:pt>
                <c:pt idx="141">
                  <c:v>42.94</c:v>
                </c:pt>
                <c:pt idx="142">
                  <c:v>43.51</c:v>
                </c:pt>
                <c:pt idx="143">
                  <c:v>44.25</c:v>
                </c:pt>
                <c:pt idx="144">
                  <c:v>44.59</c:v>
                </c:pt>
                <c:pt idx="145">
                  <c:v>45.03</c:v>
                </c:pt>
                <c:pt idx="146">
                  <c:v>45.18</c:v>
                </c:pt>
                <c:pt idx="147">
                  <c:v>45.27</c:v>
                </c:pt>
                <c:pt idx="148">
                  <c:v>45.56</c:v>
                </c:pt>
                <c:pt idx="149">
                  <c:v>46.02</c:v>
                </c:pt>
                <c:pt idx="150">
                  <c:v>46.63</c:v>
                </c:pt>
                <c:pt idx="151">
                  <c:v>47.18</c:v>
                </c:pt>
                <c:pt idx="152">
                  <c:v>47.69</c:v>
                </c:pt>
                <c:pt idx="153">
                  <c:v>47.87</c:v>
                </c:pt>
                <c:pt idx="154">
                  <c:v>47.96</c:v>
                </c:pt>
                <c:pt idx="155">
                  <c:v>48.26</c:v>
                </c:pt>
                <c:pt idx="156">
                  <c:v>48.71</c:v>
                </c:pt>
                <c:pt idx="157">
                  <c:v>49.31</c:v>
                </c:pt>
                <c:pt idx="158">
                  <c:v>49.82</c:v>
                </c:pt>
                <c:pt idx="159">
                  <c:v>50.28</c:v>
                </c:pt>
                <c:pt idx="160">
                  <c:v>50.44</c:v>
                </c:pt>
                <c:pt idx="161">
                  <c:v>50.53</c:v>
                </c:pt>
                <c:pt idx="162">
                  <c:v>50.8</c:v>
                </c:pt>
                <c:pt idx="163">
                  <c:v>51.23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5E3-45C2-8632-8F6E7771931F}"/>
            </c:ext>
          </c:extLst>
        </c:ser>
        <c:ser>
          <c:idx val="7"/>
          <c:order val="7"/>
          <c:tx>
            <c:strRef>
              <c:f>'Seleccion FG 13-05'!$B$10</c:f>
              <c:strCache>
                <c:ptCount val="1"/>
                <c:pt idx="0">
                  <c:v>Francia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'Seleccion FG 13-05'!$C$2:$FJ$2</c:f>
              <c:numCache>
                <c:formatCode>m/d/yyyy</c:formatCode>
                <c:ptCount val="164"/>
                <c:pt idx="0">
                  <c:v>44206</c:v>
                </c:pt>
                <c:pt idx="1">
                  <c:v>44207</c:v>
                </c:pt>
                <c:pt idx="2">
                  <c:v>44208</c:v>
                </c:pt>
                <c:pt idx="3">
                  <c:v>44209</c:v>
                </c:pt>
                <c:pt idx="4">
                  <c:v>44210</c:v>
                </c:pt>
                <c:pt idx="5">
                  <c:v>44211</c:v>
                </c:pt>
                <c:pt idx="6">
                  <c:v>44212</c:v>
                </c:pt>
                <c:pt idx="7">
                  <c:v>44213</c:v>
                </c:pt>
                <c:pt idx="8">
                  <c:v>44214</c:v>
                </c:pt>
                <c:pt idx="9">
                  <c:v>44215</c:v>
                </c:pt>
                <c:pt idx="10">
                  <c:v>44216</c:v>
                </c:pt>
                <c:pt idx="11">
                  <c:v>44217</c:v>
                </c:pt>
                <c:pt idx="12">
                  <c:v>44218</c:v>
                </c:pt>
                <c:pt idx="13">
                  <c:v>44219</c:v>
                </c:pt>
                <c:pt idx="14">
                  <c:v>44220</c:v>
                </c:pt>
                <c:pt idx="15">
                  <c:v>44221</c:v>
                </c:pt>
                <c:pt idx="16">
                  <c:v>44222</c:v>
                </c:pt>
                <c:pt idx="17">
                  <c:v>44223</c:v>
                </c:pt>
                <c:pt idx="18">
                  <c:v>44224</c:v>
                </c:pt>
                <c:pt idx="19">
                  <c:v>44225</c:v>
                </c:pt>
                <c:pt idx="20">
                  <c:v>44226</c:v>
                </c:pt>
                <c:pt idx="21">
                  <c:v>44227</c:v>
                </c:pt>
                <c:pt idx="22">
                  <c:v>44228</c:v>
                </c:pt>
                <c:pt idx="23">
                  <c:v>44229</c:v>
                </c:pt>
                <c:pt idx="24">
                  <c:v>44230</c:v>
                </c:pt>
                <c:pt idx="25">
                  <c:v>44231</c:v>
                </c:pt>
                <c:pt idx="26">
                  <c:v>44232</c:v>
                </c:pt>
                <c:pt idx="27">
                  <c:v>44233</c:v>
                </c:pt>
                <c:pt idx="28">
                  <c:v>44234</c:v>
                </c:pt>
                <c:pt idx="29">
                  <c:v>44235</c:v>
                </c:pt>
                <c:pt idx="30">
                  <c:v>44236</c:v>
                </c:pt>
                <c:pt idx="31">
                  <c:v>44237</c:v>
                </c:pt>
                <c:pt idx="32">
                  <c:v>44238</c:v>
                </c:pt>
                <c:pt idx="33">
                  <c:v>44239</c:v>
                </c:pt>
                <c:pt idx="34">
                  <c:v>44240</c:v>
                </c:pt>
                <c:pt idx="35">
                  <c:v>44241</c:v>
                </c:pt>
                <c:pt idx="36">
                  <c:v>44242</c:v>
                </c:pt>
                <c:pt idx="37">
                  <c:v>44243</c:v>
                </c:pt>
                <c:pt idx="38">
                  <c:v>44244</c:v>
                </c:pt>
                <c:pt idx="39">
                  <c:v>44245</c:v>
                </c:pt>
                <c:pt idx="40">
                  <c:v>44246</c:v>
                </c:pt>
                <c:pt idx="41">
                  <c:v>44247</c:v>
                </c:pt>
                <c:pt idx="42">
                  <c:v>44248</c:v>
                </c:pt>
                <c:pt idx="43">
                  <c:v>44249</c:v>
                </c:pt>
                <c:pt idx="44">
                  <c:v>44250</c:v>
                </c:pt>
                <c:pt idx="45">
                  <c:v>44251</c:v>
                </c:pt>
                <c:pt idx="46">
                  <c:v>44252</c:v>
                </c:pt>
                <c:pt idx="47">
                  <c:v>44253</c:v>
                </c:pt>
                <c:pt idx="48">
                  <c:v>44254</c:v>
                </c:pt>
                <c:pt idx="49">
                  <c:v>44255</c:v>
                </c:pt>
                <c:pt idx="50">
                  <c:v>44256</c:v>
                </c:pt>
                <c:pt idx="51">
                  <c:v>44257</c:v>
                </c:pt>
                <c:pt idx="52">
                  <c:v>44258</c:v>
                </c:pt>
                <c:pt idx="53">
                  <c:v>44259</c:v>
                </c:pt>
                <c:pt idx="54">
                  <c:v>44260</c:v>
                </c:pt>
                <c:pt idx="55">
                  <c:v>44261</c:v>
                </c:pt>
                <c:pt idx="56">
                  <c:v>44262</c:v>
                </c:pt>
                <c:pt idx="57">
                  <c:v>44263</c:v>
                </c:pt>
                <c:pt idx="58">
                  <c:v>44264</c:v>
                </c:pt>
                <c:pt idx="59">
                  <c:v>44265</c:v>
                </c:pt>
                <c:pt idx="60">
                  <c:v>44266</c:v>
                </c:pt>
                <c:pt idx="61">
                  <c:v>44267</c:v>
                </c:pt>
                <c:pt idx="62">
                  <c:v>44268</c:v>
                </c:pt>
                <c:pt idx="63">
                  <c:v>44269</c:v>
                </c:pt>
                <c:pt idx="64">
                  <c:v>44270</c:v>
                </c:pt>
                <c:pt idx="65">
                  <c:v>44271</c:v>
                </c:pt>
                <c:pt idx="66">
                  <c:v>44272</c:v>
                </c:pt>
                <c:pt idx="67">
                  <c:v>44273</c:v>
                </c:pt>
                <c:pt idx="68">
                  <c:v>44274</c:v>
                </c:pt>
                <c:pt idx="69">
                  <c:v>44275</c:v>
                </c:pt>
                <c:pt idx="70">
                  <c:v>44276</c:v>
                </c:pt>
                <c:pt idx="71">
                  <c:v>44277</c:v>
                </c:pt>
                <c:pt idx="72">
                  <c:v>44278</c:v>
                </c:pt>
                <c:pt idx="73">
                  <c:v>44279</c:v>
                </c:pt>
                <c:pt idx="74">
                  <c:v>44280</c:v>
                </c:pt>
                <c:pt idx="75">
                  <c:v>44281</c:v>
                </c:pt>
                <c:pt idx="76">
                  <c:v>44282</c:v>
                </c:pt>
                <c:pt idx="77">
                  <c:v>44283</c:v>
                </c:pt>
                <c:pt idx="78">
                  <c:v>44284</c:v>
                </c:pt>
                <c:pt idx="79">
                  <c:v>44285</c:v>
                </c:pt>
                <c:pt idx="80">
                  <c:v>44286</c:v>
                </c:pt>
                <c:pt idx="81">
                  <c:v>44287</c:v>
                </c:pt>
                <c:pt idx="82">
                  <c:v>44288</c:v>
                </c:pt>
                <c:pt idx="83">
                  <c:v>44289</c:v>
                </c:pt>
                <c:pt idx="84">
                  <c:v>44290</c:v>
                </c:pt>
                <c:pt idx="85">
                  <c:v>44291</c:v>
                </c:pt>
                <c:pt idx="86">
                  <c:v>44292</c:v>
                </c:pt>
                <c:pt idx="87">
                  <c:v>44293</c:v>
                </c:pt>
                <c:pt idx="88">
                  <c:v>44294</c:v>
                </c:pt>
                <c:pt idx="89">
                  <c:v>44295</c:v>
                </c:pt>
                <c:pt idx="90">
                  <c:v>44296</c:v>
                </c:pt>
                <c:pt idx="91">
                  <c:v>44297</c:v>
                </c:pt>
                <c:pt idx="92">
                  <c:v>44298</c:v>
                </c:pt>
                <c:pt idx="93">
                  <c:v>44299</c:v>
                </c:pt>
                <c:pt idx="94">
                  <c:v>44300</c:v>
                </c:pt>
                <c:pt idx="95">
                  <c:v>44301</c:v>
                </c:pt>
                <c:pt idx="96">
                  <c:v>44302</c:v>
                </c:pt>
                <c:pt idx="97">
                  <c:v>44303</c:v>
                </c:pt>
                <c:pt idx="98">
                  <c:v>44304</c:v>
                </c:pt>
                <c:pt idx="99">
                  <c:v>44305</c:v>
                </c:pt>
                <c:pt idx="100">
                  <c:v>44306</c:v>
                </c:pt>
                <c:pt idx="101">
                  <c:v>44307</c:v>
                </c:pt>
                <c:pt idx="102">
                  <c:v>44308</c:v>
                </c:pt>
                <c:pt idx="103">
                  <c:v>44309</c:v>
                </c:pt>
                <c:pt idx="104">
                  <c:v>44310</c:v>
                </c:pt>
                <c:pt idx="105">
                  <c:v>44311</c:v>
                </c:pt>
                <c:pt idx="106">
                  <c:v>44312</c:v>
                </c:pt>
                <c:pt idx="107">
                  <c:v>44313</c:v>
                </c:pt>
                <c:pt idx="108">
                  <c:v>44314</c:v>
                </c:pt>
                <c:pt idx="109">
                  <c:v>44315</c:v>
                </c:pt>
                <c:pt idx="110">
                  <c:v>44316</c:v>
                </c:pt>
                <c:pt idx="111">
                  <c:v>44317</c:v>
                </c:pt>
                <c:pt idx="112">
                  <c:v>44318</c:v>
                </c:pt>
                <c:pt idx="113">
                  <c:v>44319</c:v>
                </c:pt>
                <c:pt idx="114">
                  <c:v>44320</c:v>
                </c:pt>
                <c:pt idx="115">
                  <c:v>44321</c:v>
                </c:pt>
                <c:pt idx="116">
                  <c:v>44322</c:v>
                </c:pt>
                <c:pt idx="117">
                  <c:v>44323</c:v>
                </c:pt>
                <c:pt idx="118">
                  <c:v>44324</c:v>
                </c:pt>
                <c:pt idx="119">
                  <c:v>44325</c:v>
                </c:pt>
                <c:pt idx="120">
                  <c:v>44326</c:v>
                </c:pt>
                <c:pt idx="121">
                  <c:v>44327</c:v>
                </c:pt>
                <c:pt idx="122">
                  <c:v>44328</c:v>
                </c:pt>
                <c:pt idx="123">
                  <c:v>44329</c:v>
                </c:pt>
                <c:pt idx="124">
                  <c:v>44330</c:v>
                </c:pt>
                <c:pt idx="125">
                  <c:v>44331</c:v>
                </c:pt>
                <c:pt idx="126">
                  <c:v>44332</c:v>
                </c:pt>
                <c:pt idx="127">
                  <c:v>44333</c:v>
                </c:pt>
                <c:pt idx="128">
                  <c:v>44334</c:v>
                </c:pt>
                <c:pt idx="129">
                  <c:v>44335</c:v>
                </c:pt>
                <c:pt idx="130">
                  <c:v>44336</c:v>
                </c:pt>
                <c:pt idx="131">
                  <c:v>44337</c:v>
                </c:pt>
                <c:pt idx="132">
                  <c:v>44338</c:v>
                </c:pt>
                <c:pt idx="133">
                  <c:v>44339</c:v>
                </c:pt>
                <c:pt idx="134">
                  <c:v>44340</c:v>
                </c:pt>
                <c:pt idx="135">
                  <c:v>44341</c:v>
                </c:pt>
                <c:pt idx="136">
                  <c:v>44342</c:v>
                </c:pt>
                <c:pt idx="137">
                  <c:v>44343</c:v>
                </c:pt>
                <c:pt idx="138">
                  <c:v>44344</c:v>
                </c:pt>
                <c:pt idx="139">
                  <c:v>44345</c:v>
                </c:pt>
                <c:pt idx="140">
                  <c:v>44346</c:v>
                </c:pt>
                <c:pt idx="141">
                  <c:v>44347</c:v>
                </c:pt>
                <c:pt idx="142">
                  <c:v>44348</c:v>
                </c:pt>
                <c:pt idx="143">
                  <c:v>44349</c:v>
                </c:pt>
                <c:pt idx="144">
                  <c:v>44350</c:v>
                </c:pt>
                <c:pt idx="145">
                  <c:v>44351</c:v>
                </c:pt>
                <c:pt idx="146">
                  <c:v>44352</c:v>
                </c:pt>
                <c:pt idx="147">
                  <c:v>44353</c:v>
                </c:pt>
                <c:pt idx="148">
                  <c:v>44354</c:v>
                </c:pt>
                <c:pt idx="149">
                  <c:v>44355</c:v>
                </c:pt>
                <c:pt idx="150">
                  <c:v>44356</c:v>
                </c:pt>
                <c:pt idx="151">
                  <c:v>44357</c:v>
                </c:pt>
                <c:pt idx="152">
                  <c:v>44358</c:v>
                </c:pt>
                <c:pt idx="153">
                  <c:v>44359</c:v>
                </c:pt>
                <c:pt idx="154">
                  <c:v>44360</c:v>
                </c:pt>
                <c:pt idx="155">
                  <c:v>44361</c:v>
                </c:pt>
                <c:pt idx="156">
                  <c:v>44362</c:v>
                </c:pt>
                <c:pt idx="157">
                  <c:v>44363</c:v>
                </c:pt>
                <c:pt idx="158">
                  <c:v>44364</c:v>
                </c:pt>
                <c:pt idx="159">
                  <c:v>44365</c:v>
                </c:pt>
                <c:pt idx="160">
                  <c:v>44366</c:v>
                </c:pt>
                <c:pt idx="161">
                  <c:v>44367</c:v>
                </c:pt>
                <c:pt idx="162">
                  <c:v>44368</c:v>
                </c:pt>
                <c:pt idx="163">
                  <c:v>44369</c:v>
                </c:pt>
              </c:numCache>
            </c:numRef>
          </c:cat>
          <c:val>
            <c:numRef>
              <c:f>'Seleccion FG 13-05'!$C$10:$FJ$10</c:f>
              <c:numCache>
                <c:formatCode>General</c:formatCode>
                <c:ptCount val="164"/>
                <c:pt idx="0">
                  <c:v>0.15</c:v>
                </c:pt>
                <c:pt idx="1">
                  <c:v>0.21</c:v>
                </c:pt>
                <c:pt idx="2">
                  <c:v>0.3</c:v>
                </c:pt>
                <c:pt idx="3">
                  <c:v>0.39</c:v>
                </c:pt>
                <c:pt idx="4">
                  <c:v>0.51</c:v>
                </c:pt>
                <c:pt idx="5">
                  <c:v>0.61</c:v>
                </c:pt>
                <c:pt idx="6">
                  <c:v>0.64</c:v>
                </c:pt>
                <c:pt idx="7">
                  <c:v>0.65</c:v>
                </c:pt>
                <c:pt idx="8">
                  <c:v>0.78</c:v>
                </c:pt>
                <c:pt idx="9">
                  <c:v>0.97</c:v>
                </c:pt>
                <c:pt idx="10">
                  <c:v>1.17</c:v>
                </c:pt>
                <c:pt idx="11">
                  <c:v>1.4</c:v>
                </c:pt>
                <c:pt idx="12">
                  <c:v>1.58</c:v>
                </c:pt>
                <c:pt idx="13">
                  <c:v>1.63</c:v>
                </c:pt>
                <c:pt idx="14">
                  <c:v>1.65</c:v>
                </c:pt>
                <c:pt idx="15">
                  <c:v>1.76</c:v>
                </c:pt>
                <c:pt idx="16">
                  <c:v>1.91</c:v>
                </c:pt>
                <c:pt idx="17">
                  <c:v>2.06</c:v>
                </c:pt>
                <c:pt idx="18">
                  <c:v>2.2400000000000002</c:v>
                </c:pt>
                <c:pt idx="19">
                  <c:v>2.38</c:v>
                </c:pt>
                <c:pt idx="20">
                  <c:v>2.42</c:v>
                </c:pt>
                <c:pt idx="21">
                  <c:v>2.4300000000000002</c:v>
                </c:pt>
                <c:pt idx="22">
                  <c:v>2.5099999999999998</c:v>
                </c:pt>
                <c:pt idx="23">
                  <c:v>2.61</c:v>
                </c:pt>
                <c:pt idx="24">
                  <c:v>2.72</c:v>
                </c:pt>
                <c:pt idx="25">
                  <c:v>2.83</c:v>
                </c:pt>
                <c:pt idx="26">
                  <c:v>2.93</c:v>
                </c:pt>
                <c:pt idx="27">
                  <c:v>2.97</c:v>
                </c:pt>
                <c:pt idx="28">
                  <c:v>2.97</c:v>
                </c:pt>
                <c:pt idx="29">
                  <c:v>3.04</c:v>
                </c:pt>
                <c:pt idx="30">
                  <c:v>3.14</c:v>
                </c:pt>
                <c:pt idx="31">
                  <c:v>3.24</c:v>
                </c:pt>
                <c:pt idx="32">
                  <c:v>3.37</c:v>
                </c:pt>
                <c:pt idx="33">
                  <c:v>3.48</c:v>
                </c:pt>
                <c:pt idx="34">
                  <c:v>3.51</c:v>
                </c:pt>
                <c:pt idx="35">
                  <c:v>3.52</c:v>
                </c:pt>
                <c:pt idx="36">
                  <c:v>3.58</c:v>
                </c:pt>
                <c:pt idx="37">
                  <c:v>3.65</c:v>
                </c:pt>
                <c:pt idx="38">
                  <c:v>3.72</c:v>
                </c:pt>
                <c:pt idx="39">
                  <c:v>3.82</c:v>
                </c:pt>
                <c:pt idx="40">
                  <c:v>3.92</c:v>
                </c:pt>
                <c:pt idx="41">
                  <c:v>3.94</c:v>
                </c:pt>
                <c:pt idx="42">
                  <c:v>3.95</c:v>
                </c:pt>
                <c:pt idx="43">
                  <c:v>4</c:v>
                </c:pt>
                <c:pt idx="44">
                  <c:v>4.08</c:v>
                </c:pt>
                <c:pt idx="45">
                  <c:v>4.17</c:v>
                </c:pt>
                <c:pt idx="46">
                  <c:v>4.3099999999999996</c:v>
                </c:pt>
                <c:pt idx="47">
                  <c:v>4.4800000000000004</c:v>
                </c:pt>
                <c:pt idx="48">
                  <c:v>4.55</c:v>
                </c:pt>
                <c:pt idx="49">
                  <c:v>4.5599999999999996</c:v>
                </c:pt>
                <c:pt idx="50">
                  <c:v>4.66</c:v>
                </c:pt>
                <c:pt idx="51">
                  <c:v>4.8</c:v>
                </c:pt>
                <c:pt idx="52">
                  <c:v>4.97</c:v>
                </c:pt>
                <c:pt idx="53">
                  <c:v>5.21</c:v>
                </c:pt>
                <c:pt idx="54">
                  <c:v>5.5</c:v>
                </c:pt>
                <c:pt idx="55">
                  <c:v>5.81</c:v>
                </c:pt>
                <c:pt idx="56">
                  <c:v>5.99</c:v>
                </c:pt>
                <c:pt idx="57">
                  <c:v>6.14</c:v>
                </c:pt>
                <c:pt idx="58">
                  <c:v>6.39</c:v>
                </c:pt>
                <c:pt idx="59">
                  <c:v>6.65</c:v>
                </c:pt>
                <c:pt idx="60">
                  <c:v>7.01</c:v>
                </c:pt>
                <c:pt idx="61">
                  <c:v>7.44</c:v>
                </c:pt>
                <c:pt idx="62">
                  <c:v>7.78</c:v>
                </c:pt>
                <c:pt idx="63">
                  <c:v>7.87</c:v>
                </c:pt>
                <c:pt idx="64">
                  <c:v>8.1</c:v>
                </c:pt>
                <c:pt idx="65">
                  <c:v>8.31</c:v>
                </c:pt>
                <c:pt idx="66">
                  <c:v>8.5299999999999994</c:v>
                </c:pt>
                <c:pt idx="67">
                  <c:v>8.77</c:v>
                </c:pt>
                <c:pt idx="68">
                  <c:v>9.11</c:v>
                </c:pt>
                <c:pt idx="69">
                  <c:v>9.35</c:v>
                </c:pt>
                <c:pt idx="70">
                  <c:v>9.43</c:v>
                </c:pt>
                <c:pt idx="71">
                  <c:v>9.67</c:v>
                </c:pt>
                <c:pt idx="72">
                  <c:v>10.039999999999999</c:v>
                </c:pt>
                <c:pt idx="73">
                  <c:v>10.42</c:v>
                </c:pt>
                <c:pt idx="74">
                  <c:v>10.92</c:v>
                </c:pt>
                <c:pt idx="75">
                  <c:v>11.44</c:v>
                </c:pt>
                <c:pt idx="76">
                  <c:v>11.73</c:v>
                </c:pt>
                <c:pt idx="77">
                  <c:v>11.82</c:v>
                </c:pt>
                <c:pt idx="78">
                  <c:v>12.11</c:v>
                </c:pt>
                <c:pt idx="79">
                  <c:v>12.53</c:v>
                </c:pt>
                <c:pt idx="80">
                  <c:v>12.92</c:v>
                </c:pt>
                <c:pt idx="81">
                  <c:v>13.38</c:v>
                </c:pt>
                <c:pt idx="82">
                  <c:v>13.79</c:v>
                </c:pt>
                <c:pt idx="83">
                  <c:v>13.99</c:v>
                </c:pt>
                <c:pt idx="84">
                  <c:v>14.06</c:v>
                </c:pt>
                <c:pt idx="85">
                  <c:v>14.15</c:v>
                </c:pt>
                <c:pt idx="86">
                  <c:v>14.46</c:v>
                </c:pt>
                <c:pt idx="87">
                  <c:v>14.84</c:v>
                </c:pt>
                <c:pt idx="88">
                  <c:v>15.34</c:v>
                </c:pt>
                <c:pt idx="89">
                  <c:v>15.94</c:v>
                </c:pt>
                <c:pt idx="90">
                  <c:v>16.25</c:v>
                </c:pt>
                <c:pt idx="91">
                  <c:v>16.329999999999998</c:v>
                </c:pt>
                <c:pt idx="92">
                  <c:v>16.68</c:v>
                </c:pt>
                <c:pt idx="93">
                  <c:v>17.13</c:v>
                </c:pt>
                <c:pt idx="94">
                  <c:v>17.559999999999999</c:v>
                </c:pt>
                <c:pt idx="95">
                  <c:v>18.05</c:v>
                </c:pt>
                <c:pt idx="96">
                  <c:v>18.55</c:v>
                </c:pt>
                <c:pt idx="97">
                  <c:v>18.82</c:v>
                </c:pt>
                <c:pt idx="98">
                  <c:v>18.899999999999999</c:v>
                </c:pt>
                <c:pt idx="99">
                  <c:v>19.2</c:v>
                </c:pt>
                <c:pt idx="100">
                  <c:v>19.57</c:v>
                </c:pt>
                <c:pt idx="101">
                  <c:v>19.940000000000001</c:v>
                </c:pt>
                <c:pt idx="102">
                  <c:v>20.36</c:v>
                </c:pt>
                <c:pt idx="103">
                  <c:v>20.79</c:v>
                </c:pt>
                <c:pt idx="104">
                  <c:v>21.07</c:v>
                </c:pt>
                <c:pt idx="105">
                  <c:v>21.17</c:v>
                </c:pt>
                <c:pt idx="106">
                  <c:v>21.49</c:v>
                </c:pt>
                <c:pt idx="107">
                  <c:v>21.91</c:v>
                </c:pt>
                <c:pt idx="108">
                  <c:v>22.35</c:v>
                </c:pt>
                <c:pt idx="109">
                  <c:v>22.87</c:v>
                </c:pt>
                <c:pt idx="110">
                  <c:v>23.41</c:v>
                </c:pt>
                <c:pt idx="111">
                  <c:v>23.66</c:v>
                </c:pt>
                <c:pt idx="112">
                  <c:v>23.79</c:v>
                </c:pt>
                <c:pt idx="113">
                  <c:v>24.21</c:v>
                </c:pt>
                <c:pt idx="114">
                  <c:v>24.67</c:v>
                </c:pt>
                <c:pt idx="115">
                  <c:v>25.15</c:v>
                </c:pt>
                <c:pt idx="116">
                  <c:v>25.7</c:v>
                </c:pt>
                <c:pt idx="117">
                  <c:v>26.25</c:v>
                </c:pt>
                <c:pt idx="118">
                  <c:v>26.57</c:v>
                </c:pt>
                <c:pt idx="119">
                  <c:v>26.76</c:v>
                </c:pt>
                <c:pt idx="120">
                  <c:v>27.21</c:v>
                </c:pt>
                <c:pt idx="121">
                  <c:v>27.8</c:v>
                </c:pt>
                <c:pt idx="122">
                  <c:v>28.43</c:v>
                </c:pt>
                <c:pt idx="123">
                  <c:v>28.92</c:v>
                </c:pt>
                <c:pt idx="124">
                  <c:v>29.58</c:v>
                </c:pt>
                <c:pt idx="125">
                  <c:v>30.13</c:v>
                </c:pt>
                <c:pt idx="126">
                  <c:v>30.42</c:v>
                </c:pt>
                <c:pt idx="127">
                  <c:v>30.97</c:v>
                </c:pt>
                <c:pt idx="128">
                  <c:v>31.64</c:v>
                </c:pt>
                <c:pt idx="129">
                  <c:v>32.32</c:v>
                </c:pt>
                <c:pt idx="130">
                  <c:v>33.049999999999997</c:v>
                </c:pt>
                <c:pt idx="131">
                  <c:v>33.76</c:v>
                </c:pt>
                <c:pt idx="132">
                  <c:v>34.270000000000003</c:v>
                </c:pt>
                <c:pt idx="133">
                  <c:v>34.51</c:v>
                </c:pt>
                <c:pt idx="134">
                  <c:v>34.89</c:v>
                </c:pt>
                <c:pt idx="135">
                  <c:v>35.47</c:v>
                </c:pt>
                <c:pt idx="136">
                  <c:v>36.06</c:v>
                </c:pt>
                <c:pt idx="137">
                  <c:v>36.72</c:v>
                </c:pt>
                <c:pt idx="138">
                  <c:v>37.340000000000003</c:v>
                </c:pt>
                <c:pt idx="139">
                  <c:v>37.78</c:v>
                </c:pt>
                <c:pt idx="140">
                  <c:v>37.93</c:v>
                </c:pt>
                <c:pt idx="141">
                  <c:v>38.450000000000003</c:v>
                </c:pt>
                <c:pt idx="142">
                  <c:v>39.06</c:v>
                </c:pt>
                <c:pt idx="143">
                  <c:v>39.659999999999997</c:v>
                </c:pt>
                <c:pt idx="144">
                  <c:v>40.32</c:v>
                </c:pt>
                <c:pt idx="145">
                  <c:v>40.98</c:v>
                </c:pt>
                <c:pt idx="146">
                  <c:v>41.42</c:v>
                </c:pt>
                <c:pt idx="147">
                  <c:v>41.61</c:v>
                </c:pt>
                <c:pt idx="148">
                  <c:v>42.1</c:v>
                </c:pt>
                <c:pt idx="149">
                  <c:v>42.67</c:v>
                </c:pt>
                <c:pt idx="150">
                  <c:v>43.22</c:v>
                </c:pt>
                <c:pt idx="151">
                  <c:v>43.79</c:v>
                </c:pt>
                <c:pt idx="152">
                  <c:v>44.34</c:v>
                </c:pt>
                <c:pt idx="153">
                  <c:v>44.75</c:v>
                </c:pt>
                <c:pt idx="154">
                  <c:v>44.9</c:v>
                </c:pt>
                <c:pt idx="155">
                  <c:v>45.24</c:v>
                </c:pt>
                <c:pt idx="156">
                  <c:v>45.68</c:v>
                </c:pt>
                <c:pt idx="157">
                  <c:v>46.12</c:v>
                </c:pt>
                <c:pt idx="158">
                  <c:v>46.58</c:v>
                </c:pt>
                <c:pt idx="159">
                  <c:v>47.03</c:v>
                </c:pt>
                <c:pt idx="160">
                  <c:v>47.36</c:v>
                </c:pt>
                <c:pt idx="161">
                  <c:v>47.46</c:v>
                </c:pt>
                <c:pt idx="162">
                  <c:v>47.73</c:v>
                </c:pt>
                <c:pt idx="163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5E3-45C2-8632-8F6E777193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2790031"/>
        <c:axId val="322790447"/>
      </c:lineChart>
      <c:dateAx>
        <c:axId val="322790031"/>
        <c:scaling>
          <c:orientation val="minMax"/>
        </c:scaling>
        <c:delete val="0"/>
        <c:axPos val="b"/>
        <c:numFmt formatCode="d\-mmm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322790447"/>
        <c:crosses val="autoZero"/>
        <c:auto val="1"/>
        <c:lblOffset val="100"/>
        <c:baseTimeUnit val="days"/>
      </c:dateAx>
      <c:valAx>
        <c:axId val="322790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322790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 dirty="0"/>
              <a:t>Tiempo</a:t>
            </a:r>
            <a:r>
              <a:rPr lang="es-CL" baseline="0" dirty="0"/>
              <a:t> para recuperar PIB pre-pandemia</a:t>
            </a:r>
            <a:r>
              <a:rPr lang="es-CL" dirty="0"/>
              <a:t>
</a:t>
            </a:r>
            <a:r>
              <a:rPr lang="es-CL" sz="1200" b="0" dirty="0"/>
              <a:t>(PIB per cápita,</a:t>
            </a:r>
            <a:r>
              <a:rPr lang="es-CL" sz="1200" b="0" baseline="0" dirty="0"/>
              <a:t> </a:t>
            </a:r>
            <a:r>
              <a:rPr lang="es-CL" sz="1200" b="0" baseline="0" dirty="0" smtClean="0"/>
              <a:t>número de años para recuperar nivel PIB 4Q19</a:t>
            </a:r>
            <a:r>
              <a:rPr lang="es-CL" sz="1200" b="0" dirty="0" smtClean="0"/>
              <a:t>)</a:t>
            </a:r>
            <a:endParaRPr lang="es-CL" sz="1200" b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'Recover GDP capita'!$B$9</c:f>
              <c:strCache>
                <c:ptCount val="1"/>
                <c:pt idx="0">
                  <c:v>Years to recover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97F-4482-A1F0-14D2DB90B562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97F-4482-A1F0-14D2DB90B562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97F-4482-A1F0-14D2DB90B562}"/>
              </c:ext>
            </c:extLst>
          </c:dPt>
          <c:dPt>
            <c:idx val="4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97F-4482-A1F0-14D2DB90B562}"/>
              </c:ext>
            </c:extLst>
          </c:dPt>
          <c:dPt>
            <c:idx val="4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97F-4482-A1F0-14D2DB90B562}"/>
              </c:ext>
            </c:extLst>
          </c:dPt>
          <c:dLbls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97F-4482-A1F0-14D2DB90B5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'Recover GDP capita'!$A$10:$A$55</c:f>
              <c:strCache>
                <c:ptCount val="46"/>
                <c:pt idx="0">
                  <c:v>CHN</c:v>
                </c:pt>
                <c:pt idx="1">
                  <c:v>TUR</c:v>
                </c:pt>
                <c:pt idx="2">
                  <c:v>LTU</c:v>
                </c:pt>
                <c:pt idx="3">
                  <c:v>IRL</c:v>
                </c:pt>
                <c:pt idx="4">
                  <c:v>KOR</c:v>
                </c:pt>
                <c:pt idx="5">
                  <c:v>RUS</c:v>
                </c:pt>
                <c:pt idx="6">
                  <c:v>USA</c:v>
                </c:pt>
                <c:pt idx="7">
                  <c:v>CHL</c:v>
                </c:pt>
                <c:pt idx="8">
                  <c:v>FIN</c:v>
                </c:pt>
                <c:pt idx="9">
                  <c:v>JPN</c:v>
                </c:pt>
                <c:pt idx="10">
                  <c:v>LUX</c:v>
                </c:pt>
                <c:pt idx="11">
                  <c:v>LVA</c:v>
                </c:pt>
                <c:pt idx="12">
                  <c:v>NOR</c:v>
                </c:pt>
                <c:pt idx="13">
                  <c:v>POL</c:v>
                </c:pt>
                <c:pt idx="14">
                  <c:v>DEU</c:v>
                </c:pt>
                <c:pt idx="15">
                  <c:v>DNK</c:v>
                </c:pt>
                <c:pt idx="16">
                  <c:v>EST</c:v>
                </c:pt>
                <c:pt idx="17">
                  <c:v>IDN</c:v>
                </c:pt>
                <c:pt idx="18">
                  <c:v>IND</c:v>
                </c:pt>
                <c:pt idx="19">
                  <c:v>NZL</c:v>
                </c:pt>
                <c:pt idx="20">
                  <c:v>SVK</c:v>
                </c:pt>
                <c:pt idx="21">
                  <c:v>SWE</c:v>
                </c:pt>
                <c:pt idx="22">
                  <c:v>AUS</c:v>
                </c:pt>
                <c:pt idx="23">
                  <c:v>CHE</c:v>
                </c:pt>
                <c:pt idx="24">
                  <c:v>HUN</c:v>
                </c:pt>
                <c:pt idx="25">
                  <c:v>ISR</c:v>
                </c:pt>
                <c:pt idx="26">
                  <c:v>CAN</c:v>
                </c:pt>
                <c:pt idx="27">
                  <c:v>CZE</c:v>
                </c:pt>
                <c:pt idx="28">
                  <c:v>GBR</c:v>
                </c:pt>
                <c:pt idx="29">
                  <c:v>GRC</c:v>
                </c:pt>
                <c:pt idx="30">
                  <c:v>ITA</c:v>
                </c:pt>
                <c:pt idx="31">
                  <c:v>NLD</c:v>
                </c:pt>
                <c:pt idx="32">
                  <c:v>AUT</c:v>
                </c:pt>
                <c:pt idx="33">
                  <c:v>BRA</c:v>
                </c:pt>
                <c:pt idx="34">
                  <c:v>COL</c:v>
                </c:pt>
                <c:pt idx="35">
                  <c:v>FRA</c:v>
                </c:pt>
                <c:pt idx="36">
                  <c:v>PRT</c:v>
                </c:pt>
                <c:pt idx="37">
                  <c:v>SVN</c:v>
                </c:pt>
                <c:pt idx="38">
                  <c:v>BEL</c:v>
                </c:pt>
                <c:pt idx="39">
                  <c:v>CRI</c:v>
                </c:pt>
                <c:pt idx="40">
                  <c:v>ESP</c:v>
                </c:pt>
                <c:pt idx="41">
                  <c:v>ISL</c:v>
                </c:pt>
                <c:pt idx="42">
                  <c:v>MEX</c:v>
                </c:pt>
                <c:pt idx="43">
                  <c:v>SAU</c:v>
                </c:pt>
                <c:pt idx="44">
                  <c:v>ZAF</c:v>
                </c:pt>
                <c:pt idx="45">
                  <c:v>ARG</c:v>
                </c:pt>
              </c:strCache>
            </c:strRef>
          </c:cat>
          <c:val>
            <c:numRef>
              <c:f>'Recover GDP capita'!$B$10:$B$55</c:f>
              <c:numCache>
                <c:formatCode>0.00</c:formatCode>
                <c:ptCount val="46"/>
                <c:pt idx="0">
                  <c:v>0.5</c:v>
                </c:pt>
                <c:pt idx="1">
                  <c:v>0.75</c:v>
                </c:pt>
                <c:pt idx="2">
                  <c:v>1.25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1.5</c:v>
                </c:pt>
                <c:pt idx="7">
                  <c:v>1.75</c:v>
                </c:pt>
                <c:pt idx="8">
                  <c:v>1.75</c:v>
                </c:pt>
                <c:pt idx="9">
                  <c:v>1.75</c:v>
                </c:pt>
                <c:pt idx="10">
                  <c:v>1.75</c:v>
                </c:pt>
                <c:pt idx="11">
                  <c:v>1.75</c:v>
                </c:pt>
                <c:pt idx="12">
                  <c:v>1.75</c:v>
                </c:pt>
                <c:pt idx="13">
                  <c:v>1.75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2.25</c:v>
                </c:pt>
                <c:pt idx="23">
                  <c:v>2.25</c:v>
                </c:pt>
                <c:pt idx="24">
                  <c:v>2.25</c:v>
                </c:pt>
                <c:pt idx="25">
                  <c:v>2.25</c:v>
                </c:pt>
                <c:pt idx="26">
                  <c:v>2.5</c:v>
                </c:pt>
                <c:pt idx="27">
                  <c:v>2.5</c:v>
                </c:pt>
                <c:pt idx="28">
                  <c:v>2.5</c:v>
                </c:pt>
                <c:pt idx="29">
                  <c:v>2.5</c:v>
                </c:pt>
                <c:pt idx="30">
                  <c:v>2.5</c:v>
                </c:pt>
                <c:pt idx="31">
                  <c:v>2.5</c:v>
                </c:pt>
                <c:pt idx="32">
                  <c:v>2.75</c:v>
                </c:pt>
                <c:pt idx="33">
                  <c:v>2.75</c:v>
                </c:pt>
                <c:pt idx="34">
                  <c:v>2.75</c:v>
                </c:pt>
                <c:pt idx="35">
                  <c:v>2.75</c:v>
                </c:pt>
                <c:pt idx="36">
                  <c:v>2.75</c:v>
                </c:pt>
                <c:pt idx="37">
                  <c:v>2.75</c:v>
                </c:pt>
                <c:pt idx="38">
                  <c:v>3</c:v>
                </c:pt>
                <c:pt idx="39">
                  <c:v>3.5</c:v>
                </c:pt>
                <c:pt idx="40">
                  <c:v>3.5</c:v>
                </c:pt>
                <c:pt idx="41">
                  <c:v>3.75</c:v>
                </c:pt>
                <c:pt idx="42">
                  <c:v>3.75</c:v>
                </c:pt>
                <c:pt idx="43">
                  <c:v>4.25</c:v>
                </c:pt>
                <c:pt idx="44">
                  <c:v>5</c:v>
                </c:pt>
                <c:pt idx="45">
                  <c:v>6.75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97F-4482-A1F0-14D2DB90B5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2068222928"/>
        <c:axId val="2068223344"/>
      </c:barChart>
      <c:lineChart>
        <c:grouping val="standard"/>
        <c:varyColors val="0"/>
        <c:ser>
          <c:idx val="1"/>
          <c:order val="1"/>
          <c:tx>
            <c:strRef>
              <c:f>'Recover GDP capita'!$C$9</c:f>
              <c:strCache>
                <c:ptCount val="1"/>
                <c:pt idx="0">
                  <c:v>Today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'Recover GDP capita'!$A$10:$A$55</c:f>
              <c:strCache>
                <c:ptCount val="46"/>
                <c:pt idx="0">
                  <c:v>CHN</c:v>
                </c:pt>
                <c:pt idx="1">
                  <c:v>TUR</c:v>
                </c:pt>
                <c:pt idx="2">
                  <c:v>LTU</c:v>
                </c:pt>
                <c:pt idx="3">
                  <c:v>IRL</c:v>
                </c:pt>
                <c:pt idx="4">
                  <c:v>KOR</c:v>
                </c:pt>
                <c:pt idx="5">
                  <c:v>RUS</c:v>
                </c:pt>
                <c:pt idx="6">
                  <c:v>USA</c:v>
                </c:pt>
                <c:pt idx="7">
                  <c:v>CHL</c:v>
                </c:pt>
                <c:pt idx="8">
                  <c:v>FIN</c:v>
                </c:pt>
                <c:pt idx="9">
                  <c:v>JPN</c:v>
                </c:pt>
                <c:pt idx="10">
                  <c:v>LUX</c:v>
                </c:pt>
                <c:pt idx="11">
                  <c:v>LVA</c:v>
                </c:pt>
                <c:pt idx="12">
                  <c:v>NOR</c:v>
                </c:pt>
                <c:pt idx="13">
                  <c:v>POL</c:v>
                </c:pt>
                <c:pt idx="14">
                  <c:v>DEU</c:v>
                </c:pt>
                <c:pt idx="15">
                  <c:v>DNK</c:v>
                </c:pt>
                <c:pt idx="16">
                  <c:v>EST</c:v>
                </c:pt>
                <c:pt idx="17">
                  <c:v>IDN</c:v>
                </c:pt>
                <c:pt idx="18">
                  <c:v>IND</c:v>
                </c:pt>
                <c:pt idx="19">
                  <c:v>NZL</c:v>
                </c:pt>
                <c:pt idx="20">
                  <c:v>SVK</c:v>
                </c:pt>
                <c:pt idx="21">
                  <c:v>SWE</c:v>
                </c:pt>
                <c:pt idx="22">
                  <c:v>AUS</c:v>
                </c:pt>
                <c:pt idx="23">
                  <c:v>CHE</c:v>
                </c:pt>
                <c:pt idx="24">
                  <c:v>HUN</c:v>
                </c:pt>
                <c:pt idx="25">
                  <c:v>ISR</c:v>
                </c:pt>
                <c:pt idx="26">
                  <c:v>CAN</c:v>
                </c:pt>
                <c:pt idx="27">
                  <c:v>CZE</c:v>
                </c:pt>
                <c:pt idx="28">
                  <c:v>GBR</c:v>
                </c:pt>
                <c:pt idx="29">
                  <c:v>GRC</c:v>
                </c:pt>
                <c:pt idx="30">
                  <c:v>ITA</c:v>
                </c:pt>
                <c:pt idx="31">
                  <c:v>NLD</c:v>
                </c:pt>
                <c:pt idx="32">
                  <c:v>AUT</c:v>
                </c:pt>
                <c:pt idx="33">
                  <c:v>BRA</c:v>
                </c:pt>
                <c:pt idx="34">
                  <c:v>COL</c:v>
                </c:pt>
                <c:pt idx="35">
                  <c:v>FRA</c:v>
                </c:pt>
                <c:pt idx="36">
                  <c:v>PRT</c:v>
                </c:pt>
                <c:pt idx="37">
                  <c:v>SVN</c:v>
                </c:pt>
                <c:pt idx="38">
                  <c:v>BEL</c:v>
                </c:pt>
                <c:pt idx="39">
                  <c:v>CRI</c:v>
                </c:pt>
                <c:pt idx="40">
                  <c:v>ESP</c:v>
                </c:pt>
                <c:pt idx="41">
                  <c:v>ISL</c:v>
                </c:pt>
                <c:pt idx="42">
                  <c:v>MEX</c:v>
                </c:pt>
                <c:pt idx="43">
                  <c:v>SAU</c:v>
                </c:pt>
                <c:pt idx="44">
                  <c:v>ZAF</c:v>
                </c:pt>
                <c:pt idx="45">
                  <c:v>ARG</c:v>
                </c:pt>
              </c:strCache>
            </c:strRef>
          </c:cat>
          <c:val>
            <c:numRef>
              <c:f>'Recover GDP capita'!$C$10:$C$55</c:f>
              <c:numCache>
                <c:formatCode>General</c:formatCode>
                <c:ptCount val="46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  <c:pt idx="10">
                  <c:v>1.5</c:v>
                </c:pt>
                <c:pt idx="11">
                  <c:v>1.5</c:v>
                </c:pt>
                <c:pt idx="12">
                  <c:v>1.5</c:v>
                </c:pt>
                <c:pt idx="13">
                  <c:v>1.5</c:v>
                </c:pt>
                <c:pt idx="14">
                  <c:v>1.5</c:v>
                </c:pt>
                <c:pt idx="15">
                  <c:v>1.5</c:v>
                </c:pt>
                <c:pt idx="16">
                  <c:v>1.5</c:v>
                </c:pt>
                <c:pt idx="17">
                  <c:v>1.5</c:v>
                </c:pt>
                <c:pt idx="18">
                  <c:v>1.5</c:v>
                </c:pt>
                <c:pt idx="19">
                  <c:v>1.5</c:v>
                </c:pt>
                <c:pt idx="20">
                  <c:v>1.5</c:v>
                </c:pt>
                <c:pt idx="21">
                  <c:v>1.5</c:v>
                </c:pt>
                <c:pt idx="22">
                  <c:v>1.5</c:v>
                </c:pt>
                <c:pt idx="23">
                  <c:v>1.5</c:v>
                </c:pt>
                <c:pt idx="24">
                  <c:v>1.5</c:v>
                </c:pt>
                <c:pt idx="25">
                  <c:v>1.5</c:v>
                </c:pt>
                <c:pt idx="26">
                  <c:v>1.5</c:v>
                </c:pt>
                <c:pt idx="27">
                  <c:v>1.5</c:v>
                </c:pt>
                <c:pt idx="28">
                  <c:v>1.5</c:v>
                </c:pt>
                <c:pt idx="29">
                  <c:v>1.5</c:v>
                </c:pt>
                <c:pt idx="30">
                  <c:v>1.5</c:v>
                </c:pt>
                <c:pt idx="31">
                  <c:v>1.5</c:v>
                </c:pt>
                <c:pt idx="32">
                  <c:v>1.5</c:v>
                </c:pt>
                <c:pt idx="33">
                  <c:v>1.5</c:v>
                </c:pt>
                <c:pt idx="34">
                  <c:v>1.5</c:v>
                </c:pt>
                <c:pt idx="35">
                  <c:v>1.5</c:v>
                </c:pt>
                <c:pt idx="36">
                  <c:v>1.5</c:v>
                </c:pt>
                <c:pt idx="37">
                  <c:v>1.5</c:v>
                </c:pt>
                <c:pt idx="38">
                  <c:v>1.5</c:v>
                </c:pt>
                <c:pt idx="39">
                  <c:v>1.5</c:v>
                </c:pt>
                <c:pt idx="40">
                  <c:v>1.5</c:v>
                </c:pt>
                <c:pt idx="41">
                  <c:v>1.5</c:v>
                </c:pt>
                <c:pt idx="42">
                  <c:v>1.5</c:v>
                </c:pt>
                <c:pt idx="43">
                  <c:v>1.5</c:v>
                </c:pt>
                <c:pt idx="44">
                  <c:v>1.5</c:v>
                </c:pt>
                <c:pt idx="45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97F-4482-A1F0-14D2DB90B562}"/>
            </c:ext>
          </c:extLst>
        </c:ser>
        <c:ser>
          <c:idx val="2"/>
          <c:order val="2"/>
          <c:tx>
            <c:strRef>
              <c:f>'Recover GDP capita'!$D$9</c:f>
              <c:strCache>
                <c:ptCount val="1"/>
                <c:pt idx="0">
                  <c:v>More than 5 years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'Recover GDP capita'!$A$10:$A$55</c:f>
              <c:strCache>
                <c:ptCount val="46"/>
                <c:pt idx="0">
                  <c:v>CHN</c:v>
                </c:pt>
                <c:pt idx="1">
                  <c:v>TUR</c:v>
                </c:pt>
                <c:pt idx="2">
                  <c:v>LTU</c:v>
                </c:pt>
                <c:pt idx="3">
                  <c:v>IRL</c:v>
                </c:pt>
                <c:pt idx="4">
                  <c:v>KOR</c:v>
                </c:pt>
                <c:pt idx="5">
                  <c:v>RUS</c:v>
                </c:pt>
                <c:pt idx="6">
                  <c:v>USA</c:v>
                </c:pt>
                <c:pt idx="7">
                  <c:v>CHL</c:v>
                </c:pt>
                <c:pt idx="8">
                  <c:v>FIN</c:v>
                </c:pt>
                <c:pt idx="9">
                  <c:v>JPN</c:v>
                </c:pt>
                <c:pt idx="10">
                  <c:v>LUX</c:v>
                </c:pt>
                <c:pt idx="11">
                  <c:v>LVA</c:v>
                </c:pt>
                <c:pt idx="12">
                  <c:v>NOR</c:v>
                </c:pt>
                <c:pt idx="13">
                  <c:v>POL</c:v>
                </c:pt>
                <c:pt idx="14">
                  <c:v>DEU</c:v>
                </c:pt>
                <c:pt idx="15">
                  <c:v>DNK</c:v>
                </c:pt>
                <c:pt idx="16">
                  <c:v>EST</c:v>
                </c:pt>
                <c:pt idx="17">
                  <c:v>IDN</c:v>
                </c:pt>
                <c:pt idx="18">
                  <c:v>IND</c:v>
                </c:pt>
                <c:pt idx="19">
                  <c:v>NZL</c:v>
                </c:pt>
                <c:pt idx="20">
                  <c:v>SVK</c:v>
                </c:pt>
                <c:pt idx="21">
                  <c:v>SWE</c:v>
                </c:pt>
                <c:pt idx="22">
                  <c:v>AUS</c:v>
                </c:pt>
                <c:pt idx="23">
                  <c:v>CHE</c:v>
                </c:pt>
                <c:pt idx="24">
                  <c:v>HUN</c:v>
                </c:pt>
                <c:pt idx="25">
                  <c:v>ISR</c:v>
                </c:pt>
                <c:pt idx="26">
                  <c:v>CAN</c:v>
                </c:pt>
                <c:pt idx="27">
                  <c:v>CZE</c:v>
                </c:pt>
                <c:pt idx="28">
                  <c:v>GBR</c:v>
                </c:pt>
                <c:pt idx="29">
                  <c:v>GRC</c:v>
                </c:pt>
                <c:pt idx="30">
                  <c:v>ITA</c:v>
                </c:pt>
                <c:pt idx="31">
                  <c:v>NLD</c:v>
                </c:pt>
                <c:pt idx="32">
                  <c:v>AUT</c:v>
                </c:pt>
                <c:pt idx="33">
                  <c:v>BRA</c:v>
                </c:pt>
                <c:pt idx="34">
                  <c:v>COL</c:v>
                </c:pt>
                <c:pt idx="35">
                  <c:v>FRA</c:v>
                </c:pt>
                <c:pt idx="36">
                  <c:v>PRT</c:v>
                </c:pt>
                <c:pt idx="37">
                  <c:v>SVN</c:v>
                </c:pt>
                <c:pt idx="38">
                  <c:v>BEL</c:v>
                </c:pt>
                <c:pt idx="39">
                  <c:v>CRI</c:v>
                </c:pt>
                <c:pt idx="40">
                  <c:v>ESP</c:v>
                </c:pt>
                <c:pt idx="41">
                  <c:v>ISL</c:v>
                </c:pt>
                <c:pt idx="42">
                  <c:v>MEX</c:v>
                </c:pt>
                <c:pt idx="43">
                  <c:v>SAU</c:v>
                </c:pt>
                <c:pt idx="44">
                  <c:v>ZAF</c:v>
                </c:pt>
                <c:pt idx="45">
                  <c:v>ARG</c:v>
                </c:pt>
              </c:strCache>
            </c:strRef>
          </c:cat>
          <c:val>
            <c:numRef>
              <c:f>'Recover GDP capita'!$D$10:$D$55</c:f>
              <c:numCache>
                <c:formatCode>General</c:formatCode>
                <c:ptCount val="46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C97F-4482-A1F0-14D2DB90B5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8222928"/>
        <c:axId val="2068223344"/>
      </c:lineChart>
      <c:catAx>
        <c:axId val="2068222928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2068223344"/>
        <c:crosses val="autoZero"/>
        <c:auto val="1"/>
        <c:lblAlgn val="ctr"/>
        <c:lblOffset val="100"/>
        <c:noMultiLvlLbl val="0"/>
      </c:catAx>
      <c:valAx>
        <c:axId val="206822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2068222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4">
    <c:autoUpdate val="0"/>
  </c:externalData>
  <c:userShapes r:id="rId5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/>
              <a:t>Inflación y medida sin volátiles
</a:t>
            </a:r>
            <a:r>
              <a:rPr lang="es-CL" sz="1200" b="0"/>
              <a:t>(var. % a/a)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Hoja5!$C$2</c:f>
              <c:strCache>
                <c:ptCount val="1"/>
                <c:pt idx="0">
                  <c:v>IPC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Hoja5!$B$13:$B$139</c:f>
              <c:numCache>
                <c:formatCode>mmm\-yy</c:formatCode>
                <c:ptCount val="127"/>
                <c:pt idx="0">
                  <c:v>40483</c:v>
                </c:pt>
                <c:pt idx="1">
                  <c:v>40513</c:v>
                </c:pt>
                <c:pt idx="2">
                  <c:v>40544</c:v>
                </c:pt>
                <c:pt idx="3">
                  <c:v>40575</c:v>
                </c:pt>
                <c:pt idx="4">
                  <c:v>40603</c:v>
                </c:pt>
                <c:pt idx="5">
                  <c:v>40634</c:v>
                </c:pt>
                <c:pt idx="6">
                  <c:v>40664</c:v>
                </c:pt>
                <c:pt idx="7">
                  <c:v>40695</c:v>
                </c:pt>
                <c:pt idx="8">
                  <c:v>40725</c:v>
                </c:pt>
                <c:pt idx="9">
                  <c:v>40756</c:v>
                </c:pt>
                <c:pt idx="10">
                  <c:v>40787</c:v>
                </c:pt>
                <c:pt idx="11">
                  <c:v>40817</c:v>
                </c:pt>
                <c:pt idx="12">
                  <c:v>40848</c:v>
                </c:pt>
                <c:pt idx="13">
                  <c:v>40878</c:v>
                </c:pt>
                <c:pt idx="14">
                  <c:v>40909</c:v>
                </c:pt>
                <c:pt idx="15">
                  <c:v>40940</c:v>
                </c:pt>
                <c:pt idx="16">
                  <c:v>40969</c:v>
                </c:pt>
                <c:pt idx="17">
                  <c:v>41000</c:v>
                </c:pt>
                <c:pt idx="18">
                  <c:v>41030</c:v>
                </c:pt>
                <c:pt idx="19">
                  <c:v>41061</c:v>
                </c:pt>
                <c:pt idx="20">
                  <c:v>41091</c:v>
                </c:pt>
                <c:pt idx="21">
                  <c:v>41122</c:v>
                </c:pt>
                <c:pt idx="22">
                  <c:v>41153</c:v>
                </c:pt>
                <c:pt idx="23">
                  <c:v>41183</c:v>
                </c:pt>
                <c:pt idx="24">
                  <c:v>41214</c:v>
                </c:pt>
                <c:pt idx="25">
                  <c:v>41244</c:v>
                </c:pt>
                <c:pt idx="26">
                  <c:v>41275</c:v>
                </c:pt>
                <c:pt idx="27">
                  <c:v>41306</c:v>
                </c:pt>
                <c:pt idx="28">
                  <c:v>41334</c:v>
                </c:pt>
                <c:pt idx="29">
                  <c:v>41365</c:v>
                </c:pt>
                <c:pt idx="30">
                  <c:v>41395</c:v>
                </c:pt>
                <c:pt idx="31">
                  <c:v>41426</c:v>
                </c:pt>
                <c:pt idx="32">
                  <c:v>41456</c:v>
                </c:pt>
                <c:pt idx="33">
                  <c:v>41487</c:v>
                </c:pt>
                <c:pt idx="34">
                  <c:v>41518</c:v>
                </c:pt>
                <c:pt idx="35">
                  <c:v>41548</c:v>
                </c:pt>
                <c:pt idx="36">
                  <c:v>41579</c:v>
                </c:pt>
                <c:pt idx="37">
                  <c:v>41609</c:v>
                </c:pt>
                <c:pt idx="38">
                  <c:v>41640</c:v>
                </c:pt>
                <c:pt idx="39">
                  <c:v>41671</c:v>
                </c:pt>
                <c:pt idx="40">
                  <c:v>41699</c:v>
                </c:pt>
                <c:pt idx="41">
                  <c:v>41730</c:v>
                </c:pt>
                <c:pt idx="42">
                  <c:v>41760</c:v>
                </c:pt>
                <c:pt idx="43">
                  <c:v>41791</c:v>
                </c:pt>
                <c:pt idx="44">
                  <c:v>41821</c:v>
                </c:pt>
                <c:pt idx="45">
                  <c:v>41852</c:v>
                </c:pt>
                <c:pt idx="46">
                  <c:v>41883</c:v>
                </c:pt>
                <c:pt idx="47">
                  <c:v>41913</c:v>
                </c:pt>
                <c:pt idx="48">
                  <c:v>41944</c:v>
                </c:pt>
                <c:pt idx="49">
                  <c:v>41974</c:v>
                </c:pt>
                <c:pt idx="50">
                  <c:v>42005</c:v>
                </c:pt>
                <c:pt idx="51">
                  <c:v>42036</c:v>
                </c:pt>
                <c:pt idx="52">
                  <c:v>42064</c:v>
                </c:pt>
                <c:pt idx="53">
                  <c:v>42095</c:v>
                </c:pt>
                <c:pt idx="54">
                  <c:v>42125</c:v>
                </c:pt>
                <c:pt idx="55">
                  <c:v>42156</c:v>
                </c:pt>
                <c:pt idx="56">
                  <c:v>42186</c:v>
                </c:pt>
                <c:pt idx="57">
                  <c:v>42217</c:v>
                </c:pt>
                <c:pt idx="58">
                  <c:v>42248</c:v>
                </c:pt>
                <c:pt idx="59">
                  <c:v>42278</c:v>
                </c:pt>
                <c:pt idx="60">
                  <c:v>42309</c:v>
                </c:pt>
                <c:pt idx="61">
                  <c:v>42339</c:v>
                </c:pt>
                <c:pt idx="62">
                  <c:v>42370</c:v>
                </c:pt>
                <c:pt idx="63">
                  <c:v>42401</c:v>
                </c:pt>
                <c:pt idx="64">
                  <c:v>42430</c:v>
                </c:pt>
                <c:pt idx="65">
                  <c:v>42461</c:v>
                </c:pt>
                <c:pt idx="66">
                  <c:v>42491</c:v>
                </c:pt>
                <c:pt idx="67">
                  <c:v>42522</c:v>
                </c:pt>
                <c:pt idx="68">
                  <c:v>42552</c:v>
                </c:pt>
                <c:pt idx="69">
                  <c:v>42583</c:v>
                </c:pt>
                <c:pt idx="70">
                  <c:v>42614</c:v>
                </c:pt>
                <c:pt idx="71">
                  <c:v>42644</c:v>
                </c:pt>
                <c:pt idx="72">
                  <c:v>42675</c:v>
                </c:pt>
                <c:pt idx="73">
                  <c:v>42705</c:v>
                </c:pt>
                <c:pt idx="74">
                  <c:v>42736</c:v>
                </c:pt>
                <c:pt idx="75">
                  <c:v>42767</c:v>
                </c:pt>
                <c:pt idx="76">
                  <c:v>42795</c:v>
                </c:pt>
                <c:pt idx="77">
                  <c:v>42826</c:v>
                </c:pt>
                <c:pt idx="78">
                  <c:v>42856</c:v>
                </c:pt>
                <c:pt idx="79">
                  <c:v>42887</c:v>
                </c:pt>
                <c:pt idx="80">
                  <c:v>42917</c:v>
                </c:pt>
                <c:pt idx="81">
                  <c:v>42948</c:v>
                </c:pt>
                <c:pt idx="82">
                  <c:v>42979</c:v>
                </c:pt>
                <c:pt idx="83">
                  <c:v>43009</c:v>
                </c:pt>
                <c:pt idx="84">
                  <c:v>43040</c:v>
                </c:pt>
                <c:pt idx="85">
                  <c:v>43070</c:v>
                </c:pt>
                <c:pt idx="86">
                  <c:v>43101</c:v>
                </c:pt>
                <c:pt idx="87">
                  <c:v>43132</c:v>
                </c:pt>
                <c:pt idx="88">
                  <c:v>43160</c:v>
                </c:pt>
                <c:pt idx="89">
                  <c:v>43191</c:v>
                </c:pt>
                <c:pt idx="90">
                  <c:v>43221</c:v>
                </c:pt>
                <c:pt idx="91">
                  <c:v>43252</c:v>
                </c:pt>
                <c:pt idx="92">
                  <c:v>43282</c:v>
                </c:pt>
                <c:pt idx="93">
                  <c:v>43313</c:v>
                </c:pt>
                <c:pt idx="94">
                  <c:v>43344</c:v>
                </c:pt>
                <c:pt idx="95">
                  <c:v>43374</c:v>
                </c:pt>
                <c:pt idx="96">
                  <c:v>43405</c:v>
                </c:pt>
                <c:pt idx="97">
                  <c:v>43435</c:v>
                </c:pt>
                <c:pt idx="98">
                  <c:v>43466</c:v>
                </c:pt>
                <c:pt idx="99">
                  <c:v>43497</c:v>
                </c:pt>
                <c:pt idx="100">
                  <c:v>43525</c:v>
                </c:pt>
                <c:pt idx="101">
                  <c:v>43556</c:v>
                </c:pt>
                <c:pt idx="102">
                  <c:v>43586</c:v>
                </c:pt>
                <c:pt idx="103">
                  <c:v>43617</c:v>
                </c:pt>
                <c:pt idx="104">
                  <c:v>43647</c:v>
                </c:pt>
                <c:pt idx="105">
                  <c:v>43678</c:v>
                </c:pt>
                <c:pt idx="106">
                  <c:v>43709</c:v>
                </c:pt>
                <c:pt idx="107">
                  <c:v>43739</c:v>
                </c:pt>
                <c:pt idx="108">
                  <c:v>43770</c:v>
                </c:pt>
                <c:pt idx="109">
                  <c:v>43800</c:v>
                </c:pt>
                <c:pt idx="110">
                  <c:v>43831</c:v>
                </c:pt>
                <c:pt idx="111">
                  <c:v>43862</c:v>
                </c:pt>
                <c:pt idx="112">
                  <c:v>43891</c:v>
                </c:pt>
                <c:pt idx="113">
                  <c:v>43922</c:v>
                </c:pt>
                <c:pt idx="114">
                  <c:v>43952</c:v>
                </c:pt>
                <c:pt idx="115">
                  <c:v>43983</c:v>
                </c:pt>
                <c:pt idx="116">
                  <c:v>44013</c:v>
                </c:pt>
                <c:pt idx="117">
                  <c:v>44044</c:v>
                </c:pt>
                <c:pt idx="118">
                  <c:v>44075</c:v>
                </c:pt>
                <c:pt idx="119">
                  <c:v>44105</c:v>
                </c:pt>
                <c:pt idx="120">
                  <c:v>44136</c:v>
                </c:pt>
                <c:pt idx="121">
                  <c:v>44166</c:v>
                </c:pt>
                <c:pt idx="122">
                  <c:v>44197</c:v>
                </c:pt>
                <c:pt idx="123">
                  <c:v>44228</c:v>
                </c:pt>
                <c:pt idx="124">
                  <c:v>44256</c:v>
                </c:pt>
                <c:pt idx="125">
                  <c:v>44287</c:v>
                </c:pt>
                <c:pt idx="126">
                  <c:v>44317</c:v>
                </c:pt>
              </c:numCache>
            </c:numRef>
          </c:cat>
          <c:val>
            <c:numRef>
              <c:f>Hoja5!$C$13:$C$139</c:f>
              <c:numCache>
                <c:formatCode>0.0</c:formatCode>
                <c:ptCount val="127"/>
                <c:pt idx="0">
                  <c:v>2.5</c:v>
                </c:pt>
                <c:pt idx="1">
                  <c:v>3</c:v>
                </c:pt>
                <c:pt idx="2">
                  <c:v>2.7</c:v>
                </c:pt>
                <c:pt idx="3">
                  <c:v>2.7</c:v>
                </c:pt>
                <c:pt idx="4">
                  <c:v>3.4</c:v>
                </c:pt>
                <c:pt idx="5">
                  <c:v>3.2</c:v>
                </c:pt>
                <c:pt idx="6">
                  <c:v>3.3</c:v>
                </c:pt>
                <c:pt idx="7">
                  <c:v>3.4</c:v>
                </c:pt>
                <c:pt idx="8">
                  <c:v>2.9</c:v>
                </c:pt>
                <c:pt idx="9">
                  <c:v>3.2</c:v>
                </c:pt>
                <c:pt idx="10">
                  <c:v>3.3</c:v>
                </c:pt>
                <c:pt idx="11">
                  <c:v>3.7</c:v>
                </c:pt>
                <c:pt idx="12">
                  <c:v>3.9</c:v>
                </c:pt>
                <c:pt idx="13">
                  <c:v>4.4000000000000004</c:v>
                </c:pt>
                <c:pt idx="14">
                  <c:v>4.2</c:v>
                </c:pt>
                <c:pt idx="15">
                  <c:v>4.4000000000000004</c:v>
                </c:pt>
                <c:pt idx="16">
                  <c:v>3.8</c:v>
                </c:pt>
                <c:pt idx="17">
                  <c:v>3.5</c:v>
                </c:pt>
                <c:pt idx="18">
                  <c:v>3.1</c:v>
                </c:pt>
                <c:pt idx="19">
                  <c:v>2.7</c:v>
                </c:pt>
                <c:pt idx="20">
                  <c:v>2.5</c:v>
                </c:pt>
                <c:pt idx="21">
                  <c:v>2.6</c:v>
                </c:pt>
                <c:pt idx="22">
                  <c:v>2.8</c:v>
                </c:pt>
                <c:pt idx="23">
                  <c:v>2.9</c:v>
                </c:pt>
                <c:pt idx="24">
                  <c:v>2.1</c:v>
                </c:pt>
                <c:pt idx="25">
                  <c:v>1.5</c:v>
                </c:pt>
                <c:pt idx="26">
                  <c:v>1.6</c:v>
                </c:pt>
                <c:pt idx="27">
                  <c:v>1.3</c:v>
                </c:pt>
                <c:pt idx="28">
                  <c:v>1.5</c:v>
                </c:pt>
                <c:pt idx="29">
                  <c:v>1</c:v>
                </c:pt>
                <c:pt idx="30">
                  <c:v>0.9</c:v>
                </c:pt>
                <c:pt idx="31">
                  <c:v>1.9</c:v>
                </c:pt>
                <c:pt idx="32">
                  <c:v>2.2000000000000002</c:v>
                </c:pt>
                <c:pt idx="33">
                  <c:v>2.2000000000000002</c:v>
                </c:pt>
                <c:pt idx="34">
                  <c:v>2</c:v>
                </c:pt>
                <c:pt idx="35">
                  <c:v>1.5</c:v>
                </c:pt>
                <c:pt idx="36">
                  <c:v>2.4</c:v>
                </c:pt>
                <c:pt idx="37">
                  <c:v>3</c:v>
                </c:pt>
                <c:pt idx="38">
                  <c:v>2.8</c:v>
                </c:pt>
                <c:pt idx="39">
                  <c:v>3.2</c:v>
                </c:pt>
                <c:pt idx="40">
                  <c:v>3.5</c:v>
                </c:pt>
                <c:pt idx="41">
                  <c:v>4.3</c:v>
                </c:pt>
                <c:pt idx="42">
                  <c:v>4.7</c:v>
                </c:pt>
                <c:pt idx="43">
                  <c:v>4.3</c:v>
                </c:pt>
                <c:pt idx="44">
                  <c:v>4.5</c:v>
                </c:pt>
                <c:pt idx="45">
                  <c:v>4.5</c:v>
                </c:pt>
                <c:pt idx="46">
                  <c:v>4.9000000000000004</c:v>
                </c:pt>
                <c:pt idx="47">
                  <c:v>5.7</c:v>
                </c:pt>
                <c:pt idx="48">
                  <c:v>5.5</c:v>
                </c:pt>
                <c:pt idx="49">
                  <c:v>4.5999999999999996</c:v>
                </c:pt>
                <c:pt idx="50">
                  <c:v>4.5</c:v>
                </c:pt>
                <c:pt idx="51">
                  <c:v>4.4000000000000004</c:v>
                </c:pt>
                <c:pt idx="52">
                  <c:v>4.2</c:v>
                </c:pt>
                <c:pt idx="53">
                  <c:v>4.0999999999999996</c:v>
                </c:pt>
                <c:pt idx="54">
                  <c:v>4</c:v>
                </c:pt>
                <c:pt idx="55">
                  <c:v>4.4000000000000004</c:v>
                </c:pt>
                <c:pt idx="56">
                  <c:v>4.5999999999999996</c:v>
                </c:pt>
                <c:pt idx="57">
                  <c:v>5</c:v>
                </c:pt>
                <c:pt idx="58">
                  <c:v>4.5999999999999996</c:v>
                </c:pt>
                <c:pt idx="59">
                  <c:v>4</c:v>
                </c:pt>
                <c:pt idx="60">
                  <c:v>3.9</c:v>
                </c:pt>
                <c:pt idx="61">
                  <c:v>4.4000000000000004</c:v>
                </c:pt>
                <c:pt idx="62">
                  <c:v>4.8</c:v>
                </c:pt>
                <c:pt idx="63">
                  <c:v>4.7</c:v>
                </c:pt>
                <c:pt idx="64">
                  <c:v>4.5</c:v>
                </c:pt>
                <c:pt idx="65">
                  <c:v>4.2</c:v>
                </c:pt>
                <c:pt idx="66">
                  <c:v>4.2</c:v>
                </c:pt>
                <c:pt idx="67">
                  <c:v>4.2</c:v>
                </c:pt>
                <c:pt idx="68">
                  <c:v>4</c:v>
                </c:pt>
                <c:pt idx="69">
                  <c:v>3.4</c:v>
                </c:pt>
                <c:pt idx="70">
                  <c:v>3.1</c:v>
                </c:pt>
                <c:pt idx="71">
                  <c:v>2.8</c:v>
                </c:pt>
                <c:pt idx="72">
                  <c:v>2.9</c:v>
                </c:pt>
                <c:pt idx="73">
                  <c:v>2.7</c:v>
                </c:pt>
                <c:pt idx="74">
                  <c:v>2.8</c:v>
                </c:pt>
                <c:pt idx="75">
                  <c:v>2.7</c:v>
                </c:pt>
                <c:pt idx="76">
                  <c:v>2.7</c:v>
                </c:pt>
                <c:pt idx="77">
                  <c:v>2.7</c:v>
                </c:pt>
                <c:pt idx="78">
                  <c:v>2.6</c:v>
                </c:pt>
                <c:pt idx="79">
                  <c:v>1.7</c:v>
                </c:pt>
                <c:pt idx="80">
                  <c:v>1.7</c:v>
                </c:pt>
                <c:pt idx="81">
                  <c:v>1.9</c:v>
                </c:pt>
                <c:pt idx="82">
                  <c:v>1.5</c:v>
                </c:pt>
                <c:pt idx="83">
                  <c:v>1.9</c:v>
                </c:pt>
                <c:pt idx="84">
                  <c:v>1.9</c:v>
                </c:pt>
                <c:pt idx="85">
                  <c:v>2.2999999999999998</c:v>
                </c:pt>
                <c:pt idx="86">
                  <c:v>2.2000000000000002</c:v>
                </c:pt>
                <c:pt idx="87">
                  <c:v>2</c:v>
                </c:pt>
                <c:pt idx="88">
                  <c:v>1.8</c:v>
                </c:pt>
                <c:pt idx="89">
                  <c:v>1.9</c:v>
                </c:pt>
                <c:pt idx="90">
                  <c:v>2</c:v>
                </c:pt>
                <c:pt idx="91">
                  <c:v>2.5</c:v>
                </c:pt>
                <c:pt idx="92">
                  <c:v>2.7</c:v>
                </c:pt>
                <c:pt idx="93">
                  <c:v>2.6</c:v>
                </c:pt>
                <c:pt idx="94">
                  <c:v>3.1</c:v>
                </c:pt>
                <c:pt idx="95">
                  <c:v>2.9</c:v>
                </c:pt>
                <c:pt idx="96">
                  <c:v>2.8</c:v>
                </c:pt>
                <c:pt idx="97">
                  <c:v>2.6</c:v>
                </c:pt>
                <c:pt idx="98">
                  <c:v>1.8</c:v>
                </c:pt>
                <c:pt idx="99">
                  <c:v>1.7</c:v>
                </c:pt>
                <c:pt idx="100">
                  <c:v>2</c:v>
                </c:pt>
                <c:pt idx="101">
                  <c:v>2</c:v>
                </c:pt>
                <c:pt idx="102">
                  <c:v>2.2999999999999998</c:v>
                </c:pt>
                <c:pt idx="103">
                  <c:v>2.2999999999999998</c:v>
                </c:pt>
                <c:pt idx="104">
                  <c:v>2.2000000000000002</c:v>
                </c:pt>
                <c:pt idx="105">
                  <c:v>2.2999999999999998</c:v>
                </c:pt>
                <c:pt idx="106">
                  <c:v>2.1</c:v>
                </c:pt>
                <c:pt idx="107">
                  <c:v>2.5</c:v>
                </c:pt>
                <c:pt idx="108">
                  <c:v>2.7</c:v>
                </c:pt>
                <c:pt idx="109">
                  <c:v>3</c:v>
                </c:pt>
                <c:pt idx="110">
                  <c:v>3.5</c:v>
                </c:pt>
                <c:pt idx="111">
                  <c:v>3.9</c:v>
                </c:pt>
                <c:pt idx="112">
                  <c:v>3.7</c:v>
                </c:pt>
                <c:pt idx="113">
                  <c:v>3.4</c:v>
                </c:pt>
                <c:pt idx="114">
                  <c:v>2.8</c:v>
                </c:pt>
                <c:pt idx="115">
                  <c:v>2.6</c:v>
                </c:pt>
                <c:pt idx="116">
                  <c:v>2.5</c:v>
                </c:pt>
                <c:pt idx="117">
                  <c:v>2.4</c:v>
                </c:pt>
                <c:pt idx="118">
                  <c:v>3.1</c:v>
                </c:pt>
                <c:pt idx="119">
                  <c:v>3</c:v>
                </c:pt>
                <c:pt idx="120">
                  <c:v>2.7</c:v>
                </c:pt>
                <c:pt idx="121">
                  <c:v>3</c:v>
                </c:pt>
                <c:pt idx="122">
                  <c:v>3.1</c:v>
                </c:pt>
                <c:pt idx="123">
                  <c:v>2.8</c:v>
                </c:pt>
                <c:pt idx="124">
                  <c:v>2.9</c:v>
                </c:pt>
                <c:pt idx="125">
                  <c:v>3.3</c:v>
                </c:pt>
                <c:pt idx="126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8D-47ED-A7DC-280D58C7E0A3}"/>
            </c:ext>
          </c:extLst>
        </c:ser>
        <c:ser>
          <c:idx val="1"/>
          <c:order val="1"/>
          <c:tx>
            <c:strRef>
              <c:f>Hoja5!$D$2</c:f>
              <c:strCache>
                <c:ptCount val="1"/>
                <c:pt idx="0">
                  <c:v>IPC sin volátiles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Hoja5!$B$13:$B$139</c:f>
              <c:numCache>
                <c:formatCode>mmm\-yy</c:formatCode>
                <c:ptCount val="127"/>
                <c:pt idx="0">
                  <c:v>40483</c:v>
                </c:pt>
                <c:pt idx="1">
                  <c:v>40513</c:v>
                </c:pt>
                <c:pt idx="2">
                  <c:v>40544</c:v>
                </c:pt>
                <c:pt idx="3">
                  <c:v>40575</c:v>
                </c:pt>
                <c:pt idx="4">
                  <c:v>40603</c:v>
                </c:pt>
                <c:pt idx="5">
                  <c:v>40634</c:v>
                </c:pt>
                <c:pt idx="6">
                  <c:v>40664</c:v>
                </c:pt>
                <c:pt idx="7">
                  <c:v>40695</c:v>
                </c:pt>
                <c:pt idx="8">
                  <c:v>40725</c:v>
                </c:pt>
                <c:pt idx="9">
                  <c:v>40756</c:v>
                </c:pt>
                <c:pt idx="10">
                  <c:v>40787</c:v>
                </c:pt>
                <c:pt idx="11">
                  <c:v>40817</c:v>
                </c:pt>
                <c:pt idx="12">
                  <c:v>40848</c:v>
                </c:pt>
                <c:pt idx="13">
                  <c:v>40878</c:v>
                </c:pt>
                <c:pt idx="14">
                  <c:v>40909</c:v>
                </c:pt>
                <c:pt idx="15">
                  <c:v>40940</c:v>
                </c:pt>
                <c:pt idx="16">
                  <c:v>40969</c:v>
                </c:pt>
                <c:pt idx="17">
                  <c:v>41000</c:v>
                </c:pt>
                <c:pt idx="18">
                  <c:v>41030</c:v>
                </c:pt>
                <c:pt idx="19">
                  <c:v>41061</c:v>
                </c:pt>
                <c:pt idx="20">
                  <c:v>41091</c:v>
                </c:pt>
                <c:pt idx="21">
                  <c:v>41122</c:v>
                </c:pt>
                <c:pt idx="22">
                  <c:v>41153</c:v>
                </c:pt>
                <c:pt idx="23">
                  <c:v>41183</c:v>
                </c:pt>
                <c:pt idx="24">
                  <c:v>41214</c:v>
                </c:pt>
                <c:pt idx="25">
                  <c:v>41244</c:v>
                </c:pt>
                <c:pt idx="26">
                  <c:v>41275</c:v>
                </c:pt>
                <c:pt idx="27">
                  <c:v>41306</c:v>
                </c:pt>
                <c:pt idx="28">
                  <c:v>41334</c:v>
                </c:pt>
                <c:pt idx="29">
                  <c:v>41365</c:v>
                </c:pt>
                <c:pt idx="30">
                  <c:v>41395</c:v>
                </c:pt>
                <c:pt idx="31">
                  <c:v>41426</c:v>
                </c:pt>
                <c:pt idx="32">
                  <c:v>41456</c:v>
                </c:pt>
                <c:pt idx="33">
                  <c:v>41487</c:v>
                </c:pt>
                <c:pt idx="34">
                  <c:v>41518</c:v>
                </c:pt>
                <c:pt idx="35">
                  <c:v>41548</c:v>
                </c:pt>
                <c:pt idx="36">
                  <c:v>41579</c:v>
                </c:pt>
                <c:pt idx="37">
                  <c:v>41609</c:v>
                </c:pt>
                <c:pt idx="38">
                  <c:v>41640</c:v>
                </c:pt>
                <c:pt idx="39">
                  <c:v>41671</c:v>
                </c:pt>
                <c:pt idx="40">
                  <c:v>41699</c:v>
                </c:pt>
                <c:pt idx="41">
                  <c:v>41730</c:v>
                </c:pt>
                <c:pt idx="42">
                  <c:v>41760</c:v>
                </c:pt>
                <c:pt idx="43">
                  <c:v>41791</c:v>
                </c:pt>
                <c:pt idx="44">
                  <c:v>41821</c:v>
                </c:pt>
                <c:pt idx="45">
                  <c:v>41852</c:v>
                </c:pt>
                <c:pt idx="46">
                  <c:v>41883</c:v>
                </c:pt>
                <c:pt idx="47">
                  <c:v>41913</c:v>
                </c:pt>
                <c:pt idx="48">
                  <c:v>41944</c:v>
                </c:pt>
                <c:pt idx="49">
                  <c:v>41974</c:v>
                </c:pt>
                <c:pt idx="50">
                  <c:v>42005</c:v>
                </c:pt>
                <c:pt idx="51">
                  <c:v>42036</c:v>
                </c:pt>
                <c:pt idx="52">
                  <c:v>42064</c:v>
                </c:pt>
                <c:pt idx="53">
                  <c:v>42095</c:v>
                </c:pt>
                <c:pt idx="54">
                  <c:v>42125</c:v>
                </c:pt>
                <c:pt idx="55">
                  <c:v>42156</c:v>
                </c:pt>
                <c:pt idx="56">
                  <c:v>42186</c:v>
                </c:pt>
                <c:pt idx="57">
                  <c:v>42217</c:v>
                </c:pt>
                <c:pt idx="58">
                  <c:v>42248</c:v>
                </c:pt>
                <c:pt idx="59">
                  <c:v>42278</c:v>
                </c:pt>
                <c:pt idx="60">
                  <c:v>42309</c:v>
                </c:pt>
                <c:pt idx="61">
                  <c:v>42339</c:v>
                </c:pt>
                <c:pt idx="62">
                  <c:v>42370</c:v>
                </c:pt>
                <c:pt idx="63">
                  <c:v>42401</c:v>
                </c:pt>
                <c:pt idx="64">
                  <c:v>42430</c:v>
                </c:pt>
                <c:pt idx="65">
                  <c:v>42461</c:v>
                </c:pt>
                <c:pt idx="66">
                  <c:v>42491</c:v>
                </c:pt>
                <c:pt idx="67">
                  <c:v>42522</c:v>
                </c:pt>
                <c:pt idx="68">
                  <c:v>42552</c:v>
                </c:pt>
                <c:pt idx="69">
                  <c:v>42583</c:v>
                </c:pt>
                <c:pt idx="70">
                  <c:v>42614</c:v>
                </c:pt>
                <c:pt idx="71">
                  <c:v>42644</c:v>
                </c:pt>
                <c:pt idx="72">
                  <c:v>42675</c:v>
                </c:pt>
                <c:pt idx="73">
                  <c:v>42705</c:v>
                </c:pt>
                <c:pt idx="74">
                  <c:v>42736</c:v>
                </c:pt>
                <c:pt idx="75">
                  <c:v>42767</c:v>
                </c:pt>
                <c:pt idx="76">
                  <c:v>42795</c:v>
                </c:pt>
                <c:pt idx="77">
                  <c:v>42826</c:v>
                </c:pt>
                <c:pt idx="78">
                  <c:v>42856</c:v>
                </c:pt>
                <c:pt idx="79">
                  <c:v>42887</c:v>
                </c:pt>
                <c:pt idx="80">
                  <c:v>42917</c:v>
                </c:pt>
                <c:pt idx="81">
                  <c:v>42948</c:v>
                </c:pt>
                <c:pt idx="82">
                  <c:v>42979</c:v>
                </c:pt>
                <c:pt idx="83">
                  <c:v>43009</c:v>
                </c:pt>
                <c:pt idx="84">
                  <c:v>43040</c:v>
                </c:pt>
                <c:pt idx="85">
                  <c:v>43070</c:v>
                </c:pt>
                <c:pt idx="86">
                  <c:v>43101</c:v>
                </c:pt>
                <c:pt idx="87">
                  <c:v>43132</c:v>
                </c:pt>
                <c:pt idx="88">
                  <c:v>43160</c:v>
                </c:pt>
                <c:pt idx="89">
                  <c:v>43191</c:v>
                </c:pt>
                <c:pt idx="90">
                  <c:v>43221</c:v>
                </c:pt>
                <c:pt idx="91">
                  <c:v>43252</c:v>
                </c:pt>
                <c:pt idx="92">
                  <c:v>43282</c:v>
                </c:pt>
                <c:pt idx="93">
                  <c:v>43313</c:v>
                </c:pt>
                <c:pt idx="94">
                  <c:v>43344</c:v>
                </c:pt>
                <c:pt idx="95">
                  <c:v>43374</c:v>
                </c:pt>
                <c:pt idx="96">
                  <c:v>43405</c:v>
                </c:pt>
                <c:pt idx="97">
                  <c:v>43435</c:v>
                </c:pt>
                <c:pt idx="98">
                  <c:v>43466</c:v>
                </c:pt>
                <c:pt idx="99">
                  <c:v>43497</c:v>
                </c:pt>
                <c:pt idx="100">
                  <c:v>43525</c:v>
                </c:pt>
                <c:pt idx="101">
                  <c:v>43556</c:v>
                </c:pt>
                <c:pt idx="102">
                  <c:v>43586</c:v>
                </c:pt>
                <c:pt idx="103">
                  <c:v>43617</c:v>
                </c:pt>
                <c:pt idx="104">
                  <c:v>43647</c:v>
                </c:pt>
                <c:pt idx="105">
                  <c:v>43678</c:v>
                </c:pt>
                <c:pt idx="106">
                  <c:v>43709</c:v>
                </c:pt>
                <c:pt idx="107">
                  <c:v>43739</c:v>
                </c:pt>
                <c:pt idx="108">
                  <c:v>43770</c:v>
                </c:pt>
                <c:pt idx="109">
                  <c:v>43800</c:v>
                </c:pt>
                <c:pt idx="110">
                  <c:v>43831</c:v>
                </c:pt>
                <c:pt idx="111">
                  <c:v>43862</c:v>
                </c:pt>
                <c:pt idx="112">
                  <c:v>43891</c:v>
                </c:pt>
                <c:pt idx="113">
                  <c:v>43922</c:v>
                </c:pt>
                <c:pt idx="114">
                  <c:v>43952</c:v>
                </c:pt>
                <c:pt idx="115">
                  <c:v>43983</c:v>
                </c:pt>
                <c:pt idx="116">
                  <c:v>44013</c:v>
                </c:pt>
                <c:pt idx="117">
                  <c:v>44044</c:v>
                </c:pt>
                <c:pt idx="118">
                  <c:v>44075</c:v>
                </c:pt>
                <c:pt idx="119">
                  <c:v>44105</c:v>
                </c:pt>
                <c:pt idx="120">
                  <c:v>44136</c:v>
                </c:pt>
                <c:pt idx="121">
                  <c:v>44166</c:v>
                </c:pt>
                <c:pt idx="122">
                  <c:v>44197</c:v>
                </c:pt>
                <c:pt idx="123">
                  <c:v>44228</c:v>
                </c:pt>
                <c:pt idx="124">
                  <c:v>44256</c:v>
                </c:pt>
                <c:pt idx="125">
                  <c:v>44287</c:v>
                </c:pt>
                <c:pt idx="126">
                  <c:v>44317</c:v>
                </c:pt>
              </c:numCache>
            </c:numRef>
          </c:cat>
          <c:val>
            <c:numRef>
              <c:f>Hoja5!$D$13:$D$139</c:f>
              <c:numCache>
                <c:formatCode>0.0</c:formatCode>
                <c:ptCount val="127"/>
                <c:pt idx="0">
                  <c:v>0.816851514</c:v>
                </c:pt>
                <c:pt idx="1">
                  <c:v>1.0477697070000001</c:v>
                </c:pt>
                <c:pt idx="2">
                  <c:v>1.2501530949999999</c:v>
                </c:pt>
                <c:pt idx="3">
                  <c:v>1.3105029159999999</c:v>
                </c:pt>
                <c:pt idx="4">
                  <c:v>1.5819749089999999</c:v>
                </c:pt>
                <c:pt idx="5">
                  <c:v>1.7749235839999999</c:v>
                </c:pt>
                <c:pt idx="6">
                  <c:v>2.231624633</c:v>
                </c:pt>
                <c:pt idx="7">
                  <c:v>2.0836933979999999</c:v>
                </c:pt>
                <c:pt idx="8">
                  <c:v>2.1782570670000001</c:v>
                </c:pt>
                <c:pt idx="9">
                  <c:v>2.0342578470000001</c:v>
                </c:pt>
                <c:pt idx="10">
                  <c:v>1.9362168049999999</c:v>
                </c:pt>
                <c:pt idx="11">
                  <c:v>2.046967145</c:v>
                </c:pt>
                <c:pt idx="12">
                  <c:v>2.2515206380000001</c:v>
                </c:pt>
                <c:pt idx="13">
                  <c:v>2.6166679780000002</c:v>
                </c:pt>
                <c:pt idx="14">
                  <c:v>2.955210798</c:v>
                </c:pt>
                <c:pt idx="15">
                  <c:v>3.0032252179999999</c:v>
                </c:pt>
                <c:pt idx="16">
                  <c:v>2.8997879549999999</c:v>
                </c:pt>
                <c:pt idx="17">
                  <c:v>2.951710222</c:v>
                </c:pt>
                <c:pt idx="18">
                  <c:v>2.6368786339999999</c:v>
                </c:pt>
                <c:pt idx="19">
                  <c:v>2.7027108489999998</c:v>
                </c:pt>
                <c:pt idx="20">
                  <c:v>2.6444427190000002</c:v>
                </c:pt>
                <c:pt idx="21">
                  <c:v>2.5938287020000002</c:v>
                </c:pt>
                <c:pt idx="22">
                  <c:v>2.7552307370000002</c:v>
                </c:pt>
                <c:pt idx="23">
                  <c:v>2.7547489760000001</c:v>
                </c:pt>
                <c:pt idx="24">
                  <c:v>2.7081229200000001</c:v>
                </c:pt>
                <c:pt idx="25">
                  <c:v>2.5888926269999999</c:v>
                </c:pt>
                <c:pt idx="26">
                  <c:v>2.4064301129999999</c:v>
                </c:pt>
                <c:pt idx="27">
                  <c:v>2.1887332970000002</c:v>
                </c:pt>
                <c:pt idx="28">
                  <c:v>2.3440486159999998</c:v>
                </c:pt>
                <c:pt idx="29">
                  <c:v>2.2920019250000001</c:v>
                </c:pt>
                <c:pt idx="30">
                  <c:v>2.2464410049999999</c:v>
                </c:pt>
                <c:pt idx="31">
                  <c:v>2.206012769</c:v>
                </c:pt>
                <c:pt idx="32">
                  <c:v>2.2143175730000002</c:v>
                </c:pt>
                <c:pt idx="33">
                  <c:v>2.3297039079999999</c:v>
                </c:pt>
                <c:pt idx="34">
                  <c:v>2.431967432</c:v>
                </c:pt>
                <c:pt idx="35">
                  <c:v>2.657527242</c:v>
                </c:pt>
                <c:pt idx="36">
                  <c:v>2.6849650820000002</c:v>
                </c:pt>
                <c:pt idx="37">
                  <c:v>2.7674059560000002</c:v>
                </c:pt>
                <c:pt idx="38">
                  <c:v>3.1627668409999998</c:v>
                </c:pt>
                <c:pt idx="39">
                  <c:v>3.4182659310000001</c:v>
                </c:pt>
                <c:pt idx="40">
                  <c:v>3.6929037089999999</c:v>
                </c:pt>
                <c:pt idx="41">
                  <c:v>4.2517674430000003</c:v>
                </c:pt>
                <c:pt idx="42">
                  <c:v>4.5764994760000004</c:v>
                </c:pt>
                <c:pt idx="43">
                  <c:v>4.7051771540000003</c:v>
                </c:pt>
                <c:pt idx="44">
                  <c:v>4.6796915309999996</c:v>
                </c:pt>
                <c:pt idx="45">
                  <c:v>4.6722942889999999</c:v>
                </c:pt>
                <c:pt idx="46">
                  <c:v>4.7378131239999997</c:v>
                </c:pt>
                <c:pt idx="47">
                  <c:v>4.9068488390000002</c:v>
                </c:pt>
                <c:pt idx="48">
                  <c:v>4.9851386209999999</c:v>
                </c:pt>
                <c:pt idx="49">
                  <c:v>4.8672157719999998</c:v>
                </c:pt>
                <c:pt idx="50">
                  <c:v>5.0641840709999997</c:v>
                </c:pt>
                <c:pt idx="51">
                  <c:v>5.1720150040000004</c:v>
                </c:pt>
                <c:pt idx="52">
                  <c:v>5.059933741</c:v>
                </c:pt>
                <c:pt idx="53">
                  <c:v>5.0142027149999997</c:v>
                </c:pt>
                <c:pt idx="54">
                  <c:v>4.9633699289999997</c:v>
                </c:pt>
                <c:pt idx="55">
                  <c:v>5.0268771289999998</c:v>
                </c:pt>
                <c:pt idx="56">
                  <c:v>5.2886555939999997</c:v>
                </c:pt>
                <c:pt idx="57">
                  <c:v>5.5086170030000003</c:v>
                </c:pt>
                <c:pt idx="58">
                  <c:v>5.3642152679999997</c:v>
                </c:pt>
                <c:pt idx="59">
                  <c:v>5.2891920619999997</c:v>
                </c:pt>
                <c:pt idx="60">
                  <c:v>5.2219296990000004</c:v>
                </c:pt>
                <c:pt idx="61">
                  <c:v>5.2383406749999999</c:v>
                </c:pt>
                <c:pt idx="62">
                  <c:v>5.0806612720000004</c:v>
                </c:pt>
                <c:pt idx="63">
                  <c:v>5.0468182779999999</c:v>
                </c:pt>
                <c:pt idx="64">
                  <c:v>4.8263300329999996</c:v>
                </c:pt>
                <c:pt idx="65">
                  <c:v>4.6799843259999996</c:v>
                </c:pt>
                <c:pt idx="66">
                  <c:v>4.474299233</c:v>
                </c:pt>
                <c:pt idx="67">
                  <c:v>4.3458288979999997</c:v>
                </c:pt>
                <c:pt idx="68">
                  <c:v>4.3241534589999997</c:v>
                </c:pt>
                <c:pt idx="69">
                  <c:v>4.0505349769999999</c:v>
                </c:pt>
                <c:pt idx="70">
                  <c:v>3.6244889429999998</c:v>
                </c:pt>
                <c:pt idx="71">
                  <c:v>3.215654368</c:v>
                </c:pt>
                <c:pt idx="72">
                  <c:v>3.242379509</c:v>
                </c:pt>
                <c:pt idx="73">
                  <c:v>3.093665213</c:v>
                </c:pt>
                <c:pt idx="74">
                  <c:v>3.1541778919999999</c:v>
                </c:pt>
                <c:pt idx="75">
                  <c:v>3.087340212</c:v>
                </c:pt>
                <c:pt idx="76">
                  <c:v>2.8502739620000002</c:v>
                </c:pt>
                <c:pt idx="77">
                  <c:v>2.724647638</c:v>
                </c:pt>
                <c:pt idx="78">
                  <c:v>2.674254253</c:v>
                </c:pt>
                <c:pt idx="79">
                  <c:v>2.558692915</c:v>
                </c:pt>
                <c:pt idx="80">
                  <c:v>2.3535492769999999</c:v>
                </c:pt>
                <c:pt idx="81">
                  <c:v>2.2291506829999999</c:v>
                </c:pt>
                <c:pt idx="82">
                  <c:v>2.185916631</c:v>
                </c:pt>
                <c:pt idx="83">
                  <c:v>2.371625077</c:v>
                </c:pt>
                <c:pt idx="84">
                  <c:v>2.1145195370000001</c:v>
                </c:pt>
                <c:pt idx="85">
                  <c:v>2.110780498</c:v>
                </c:pt>
                <c:pt idx="86">
                  <c:v>2.058189219</c:v>
                </c:pt>
                <c:pt idx="87">
                  <c:v>1.7440919530000001</c:v>
                </c:pt>
                <c:pt idx="88">
                  <c:v>1.8478892840000001</c:v>
                </c:pt>
                <c:pt idx="89">
                  <c:v>1.76988663</c:v>
                </c:pt>
                <c:pt idx="90">
                  <c:v>1.8795663250000001</c:v>
                </c:pt>
                <c:pt idx="91">
                  <c:v>1.9840206199999999</c:v>
                </c:pt>
                <c:pt idx="92">
                  <c:v>2.0369379059999999</c:v>
                </c:pt>
                <c:pt idx="93">
                  <c:v>2.1646784430000001</c:v>
                </c:pt>
                <c:pt idx="94">
                  <c:v>2.201326119</c:v>
                </c:pt>
                <c:pt idx="95">
                  <c:v>2.1313868600000001</c:v>
                </c:pt>
                <c:pt idx="96">
                  <c:v>2.3216106459999999</c:v>
                </c:pt>
                <c:pt idx="97">
                  <c:v>2.2699003879999999</c:v>
                </c:pt>
                <c:pt idx="98">
                  <c:v>2.08805033652957</c:v>
                </c:pt>
                <c:pt idx="99">
                  <c:v>2.1209030181228501</c:v>
                </c:pt>
                <c:pt idx="100">
                  <c:v>2.2134420047953101</c:v>
                </c:pt>
                <c:pt idx="101">
                  <c:v>2.2965939582705701</c:v>
                </c:pt>
                <c:pt idx="102">
                  <c:v>2.2414255208743699</c:v>
                </c:pt>
                <c:pt idx="103">
                  <c:v>2.1862941714972002</c:v>
                </c:pt>
                <c:pt idx="104">
                  <c:v>2.2183583612889</c:v>
                </c:pt>
                <c:pt idx="105">
                  <c:v>2.21421534044645</c:v>
                </c:pt>
                <c:pt idx="106">
                  <c:v>2.3163757982147</c:v>
                </c:pt>
                <c:pt idx="107">
                  <c:v>2.45433017546247</c:v>
                </c:pt>
                <c:pt idx="108">
                  <c:v>2.3908646530254001</c:v>
                </c:pt>
                <c:pt idx="109">
                  <c:v>2.5645581187944702</c:v>
                </c:pt>
                <c:pt idx="110">
                  <c:v>2.37726182914035</c:v>
                </c:pt>
                <c:pt idx="111">
                  <c:v>2.6149115567093699</c:v>
                </c:pt>
                <c:pt idx="112">
                  <c:v>2.6280397534503899</c:v>
                </c:pt>
                <c:pt idx="113">
                  <c:v>2.7259210613376599</c:v>
                </c:pt>
                <c:pt idx="114">
                  <c:v>2.5534252360105998</c:v>
                </c:pt>
                <c:pt idx="115">
                  <c:v>2.4665043271651101</c:v>
                </c:pt>
                <c:pt idx="116">
                  <c:v>2.4908413724398999</c:v>
                </c:pt>
                <c:pt idx="117">
                  <c:v>2.5945883538143</c:v>
                </c:pt>
                <c:pt idx="118">
                  <c:v>2.9047831294617001</c:v>
                </c:pt>
                <c:pt idx="119">
                  <c:v>3.1863224363002001</c:v>
                </c:pt>
                <c:pt idx="120">
                  <c:v>3.1561858525586999</c:v>
                </c:pt>
                <c:pt idx="121">
                  <c:v>3.2698865372385</c:v>
                </c:pt>
                <c:pt idx="122">
                  <c:v>3.5473133586110999</c:v>
                </c:pt>
                <c:pt idx="123">
                  <c:v>3.188426541393</c:v>
                </c:pt>
                <c:pt idx="124">
                  <c:v>3.0006572574309001</c:v>
                </c:pt>
                <c:pt idx="125">
                  <c:v>3.1165653647546998</c:v>
                </c:pt>
                <c:pt idx="126">
                  <c:v>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8D-47ED-A7DC-280D58C7E0A3}"/>
            </c:ext>
          </c:extLst>
        </c:ser>
        <c:ser>
          <c:idx val="2"/>
          <c:order val="2"/>
          <c:tx>
            <c:strRef>
              <c:f>Hoja5!$E$2</c:f>
              <c:strCache>
                <c:ptCount val="1"/>
              </c:strCache>
            </c:strRef>
          </c:tx>
          <c:spPr>
            <a:ln w="25400" cap="rnd">
              <a:solidFill>
                <a:srgbClr val="92D05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Hoja5!$B$13:$B$139</c:f>
              <c:numCache>
                <c:formatCode>mmm\-yy</c:formatCode>
                <c:ptCount val="127"/>
                <c:pt idx="0">
                  <c:v>40483</c:v>
                </c:pt>
                <c:pt idx="1">
                  <c:v>40513</c:v>
                </c:pt>
                <c:pt idx="2">
                  <c:v>40544</c:v>
                </c:pt>
                <c:pt idx="3">
                  <c:v>40575</c:v>
                </c:pt>
                <c:pt idx="4">
                  <c:v>40603</c:v>
                </c:pt>
                <c:pt idx="5">
                  <c:v>40634</c:v>
                </c:pt>
                <c:pt idx="6">
                  <c:v>40664</c:v>
                </c:pt>
                <c:pt idx="7">
                  <c:v>40695</c:v>
                </c:pt>
                <c:pt idx="8">
                  <c:v>40725</c:v>
                </c:pt>
                <c:pt idx="9">
                  <c:v>40756</c:v>
                </c:pt>
                <c:pt idx="10">
                  <c:v>40787</c:v>
                </c:pt>
                <c:pt idx="11">
                  <c:v>40817</c:v>
                </c:pt>
                <c:pt idx="12">
                  <c:v>40848</c:v>
                </c:pt>
                <c:pt idx="13">
                  <c:v>40878</c:v>
                </c:pt>
                <c:pt idx="14">
                  <c:v>40909</c:v>
                </c:pt>
                <c:pt idx="15">
                  <c:v>40940</c:v>
                </c:pt>
                <c:pt idx="16">
                  <c:v>40969</c:v>
                </c:pt>
                <c:pt idx="17">
                  <c:v>41000</c:v>
                </c:pt>
                <c:pt idx="18">
                  <c:v>41030</c:v>
                </c:pt>
                <c:pt idx="19">
                  <c:v>41061</c:v>
                </c:pt>
                <c:pt idx="20">
                  <c:v>41091</c:v>
                </c:pt>
                <c:pt idx="21">
                  <c:v>41122</c:v>
                </c:pt>
                <c:pt idx="22">
                  <c:v>41153</c:v>
                </c:pt>
                <c:pt idx="23">
                  <c:v>41183</c:v>
                </c:pt>
                <c:pt idx="24">
                  <c:v>41214</c:v>
                </c:pt>
                <c:pt idx="25">
                  <c:v>41244</c:v>
                </c:pt>
                <c:pt idx="26">
                  <c:v>41275</c:v>
                </c:pt>
                <c:pt idx="27">
                  <c:v>41306</c:v>
                </c:pt>
                <c:pt idx="28">
                  <c:v>41334</c:v>
                </c:pt>
                <c:pt idx="29">
                  <c:v>41365</c:v>
                </c:pt>
                <c:pt idx="30">
                  <c:v>41395</c:v>
                </c:pt>
                <c:pt idx="31">
                  <c:v>41426</c:v>
                </c:pt>
                <c:pt idx="32">
                  <c:v>41456</c:v>
                </c:pt>
                <c:pt idx="33">
                  <c:v>41487</c:v>
                </c:pt>
                <c:pt idx="34">
                  <c:v>41518</c:v>
                </c:pt>
                <c:pt idx="35">
                  <c:v>41548</c:v>
                </c:pt>
                <c:pt idx="36">
                  <c:v>41579</c:v>
                </c:pt>
                <c:pt idx="37">
                  <c:v>41609</c:v>
                </c:pt>
                <c:pt idx="38">
                  <c:v>41640</c:v>
                </c:pt>
                <c:pt idx="39">
                  <c:v>41671</c:v>
                </c:pt>
                <c:pt idx="40">
                  <c:v>41699</c:v>
                </c:pt>
                <c:pt idx="41">
                  <c:v>41730</c:v>
                </c:pt>
                <c:pt idx="42">
                  <c:v>41760</c:v>
                </c:pt>
                <c:pt idx="43">
                  <c:v>41791</c:v>
                </c:pt>
                <c:pt idx="44">
                  <c:v>41821</c:v>
                </c:pt>
                <c:pt idx="45">
                  <c:v>41852</c:v>
                </c:pt>
                <c:pt idx="46">
                  <c:v>41883</c:v>
                </c:pt>
                <c:pt idx="47">
                  <c:v>41913</c:v>
                </c:pt>
                <c:pt idx="48">
                  <c:v>41944</c:v>
                </c:pt>
                <c:pt idx="49">
                  <c:v>41974</c:v>
                </c:pt>
                <c:pt idx="50">
                  <c:v>42005</c:v>
                </c:pt>
                <c:pt idx="51">
                  <c:v>42036</c:v>
                </c:pt>
                <c:pt idx="52">
                  <c:v>42064</c:v>
                </c:pt>
                <c:pt idx="53">
                  <c:v>42095</c:v>
                </c:pt>
                <c:pt idx="54">
                  <c:v>42125</c:v>
                </c:pt>
                <c:pt idx="55">
                  <c:v>42156</c:v>
                </c:pt>
                <c:pt idx="56">
                  <c:v>42186</c:v>
                </c:pt>
                <c:pt idx="57">
                  <c:v>42217</c:v>
                </c:pt>
                <c:pt idx="58">
                  <c:v>42248</c:v>
                </c:pt>
                <c:pt idx="59">
                  <c:v>42278</c:v>
                </c:pt>
                <c:pt idx="60">
                  <c:v>42309</c:v>
                </c:pt>
                <c:pt idx="61">
                  <c:v>42339</c:v>
                </c:pt>
                <c:pt idx="62">
                  <c:v>42370</c:v>
                </c:pt>
                <c:pt idx="63">
                  <c:v>42401</c:v>
                </c:pt>
                <c:pt idx="64">
                  <c:v>42430</c:v>
                </c:pt>
                <c:pt idx="65">
                  <c:v>42461</c:v>
                </c:pt>
                <c:pt idx="66">
                  <c:v>42491</c:v>
                </c:pt>
                <c:pt idx="67">
                  <c:v>42522</c:v>
                </c:pt>
                <c:pt idx="68">
                  <c:v>42552</c:v>
                </c:pt>
                <c:pt idx="69">
                  <c:v>42583</c:v>
                </c:pt>
                <c:pt idx="70">
                  <c:v>42614</c:v>
                </c:pt>
                <c:pt idx="71">
                  <c:v>42644</c:v>
                </c:pt>
                <c:pt idx="72">
                  <c:v>42675</c:v>
                </c:pt>
                <c:pt idx="73">
                  <c:v>42705</c:v>
                </c:pt>
                <c:pt idx="74">
                  <c:v>42736</c:v>
                </c:pt>
                <c:pt idx="75">
                  <c:v>42767</c:v>
                </c:pt>
                <c:pt idx="76">
                  <c:v>42795</c:v>
                </c:pt>
                <c:pt idx="77">
                  <c:v>42826</c:v>
                </c:pt>
                <c:pt idx="78">
                  <c:v>42856</c:v>
                </c:pt>
                <c:pt idx="79">
                  <c:v>42887</c:v>
                </c:pt>
                <c:pt idx="80">
                  <c:v>42917</c:v>
                </c:pt>
                <c:pt idx="81">
                  <c:v>42948</c:v>
                </c:pt>
                <c:pt idx="82">
                  <c:v>42979</c:v>
                </c:pt>
                <c:pt idx="83">
                  <c:v>43009</c:v>
                </c:pt>
                <c:pt idx="84">
                  <c:v>43040</c:v>
                </c:pt>
                <c:pt idx="85">
                  <c:v>43070</c:v>
                </c:pt>
                <c:pt idx="86">
                  <c:v>43101</c:v>
                </c:pt>
                <c:pt idx="87">
                  <c:v>43132</c:v>
                </c:pt>
                <c:pt idx="88">
                  <c:v>43160</c:v>
                </c:pt>
                <c:pt idx="89">
                  <c:v>43191</c:v>
                </c:pt>
                <c:pt idx="90">
                  <c:v>43221</c:v>
                </c:pt>
                <c:pt idx="91">
                  <c:v>43252</c:v>
                </c:pt>
                <c:pt idx="92">
                  <c:v>43282</c:v>
                </c:pt>
                <c:pt idx="93">
                  <c:v>43313</c:v>
                </c:pt>
                <c:pt idx="94">
                  <c:v>43344</c:v>
                </c:pt>
                <c:pt idx="95">
                  <c:v>43374</c:v>
                </c:pt>
                <c:pt idx="96">
                  <c:v>43405</c:v>
                </c:pt>
                <c:pt idx="97">
                  <c:v>43435</c:v>
                </c:pt>
                <c:pt idx="98">
                  <c:v>43466</c:v>
                </c:pt>
                <c:pt idx="99">
                  <c:v>43497</c:v>
                </c:pt>
                <c:pt idx="100">
                  <c:v>43525</c:v>
                </c:pt>
                <c:pt idx="101">
                  <c:v>43556</c:v>
                </c:pt>
                <c:pt idx="102">
                  <c:v>43586</c:v>
                </c:pt>
                <c:pt idx="103">
                  <c:v>43617</c:v>
                </c:pt>
                <c:pt idx="104">
                  <c:v>43647</c:v>
                </c:pt>
                <c:pt idx="105">
                  <c:v>43678</c:v>
                </c:pt>
                <c:pt idx="106">
                  <c:v>43709</c:v>
                </c:pt>
                <c:pt idx="107">
                  <c:v>43739</c:v>
                </c:pt>
                <c:pt idx="108">
                  <c:v>43770</c:v>
                </c:pt>
                <c:pt idx="109">
                  <c:v>43800</c:v>
                </c:pt>
                <c:pt idx="110">
                  <c:v>43831</c:v>
                </c:pt>
                <c:pt idx="111">
                  <c:v>43862</c:v>
                </c:pt>
                <c:pt idx="112">
                  <c:v>43891</c:v>
                </c:pt>
                <c:pt idx="113">
                  <c:v>43922</c:v>
                </c:pt>
                <c:pt idx="114">
                  <c:v>43952</c:v>
                </c:pt>
                <c:pt idx="115">
                  <c:v>43983</c:v>
                </c:pt>
                <c:pt idx="116">
                  <c:v>44013</c:v>
                </c:pt>
                <c:pt idx="117">
                  <c:v>44044</c:v>
                </c:pt>
                <c:pt idx="118">
                  <c:v>44075</c:v>
                </c:pt>
                <c:pt idx="119">
                  <c:v>44105</c:v>
                </c:pt>
                <c:pt idx="120">
                  <c:v>44136</c:v>
                </c:pt>
                <c:pt idx="121">
                  <c:v>44166</c:v>
                </c:pt>
                <c:pt idx="122">
                  <c:v>44197</c:v>
                </c:pt>
                <c:pt idx="123">
                  <c:v>44228</c:v>
                </c:pt>
                <c:pt idx="124">
                  <c:v>44256</c:v>
                </c:pt>
                <c:pt idx="125">
                  <c:v>44287</c:v>
                </c:pt>
                <c:pt idx="126">
                  <c:v>44317</c:v>
                </c:pt>
              </c:numCache>
            </c:numRef>
          </c:cat>
          <c:val>
            <c:numRef>
              <c:f>Hoja5!$E$13:$E$139</c:f>
              <c:numCache>
                <c:formatCode>0.0</c:formatCode>
                <c:ptCount val="12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2</c:v>
                </c:pt>
                <c:pt idx="85">
                  <c:v>2</c:v>
                </c:pt>
                <c:pt idx="86">
                  <c:v>2</c:v>
                </c:pt>
                <c:pt idx="87">
                  <c:v>2</c:v>
                </c:pt>
                <c:pt idx="88">
                  <c:v>2</c:v>
                </c:pt>
                <c:pt idx="89">
                  <c:v>2</c:v>
                </c:pt>
                <c:pt idx="90">
                  <c:v>2</c:v>
                </c:pt>
                <c:pt idx="91">
                  <c:v>2</c:v>
                </c:pt>
                <c:pt idx="92">
                  <c:v>2</c:v>
                </c:pt>
                <c:pt idx="93">
                  <c:v>2</c:v>
                </c:pt>
                <c:pt idx="94">
                  <c:v>2</c:v>
                </c:pt>
                <c:pt idx="95">
                  <c:v>2</c:v>
                </c:pt>
                <c:pt idx="96">
                  <c:v>2</c:v>
                </c:pt>
                <c:pt idx="97">
                  <c:v>2</c:v>
                </c:pt>
                <c:pt idx="98">
                  <c:v>2</c:v>
                </c:pt>
                <c:pt idx="99">
                  <c:v>2</c:v>
                </c:pt>
                <c:pt idx="100">
                  <c:v>2</c:v>
                </c:pt>
                <c:pt idx="101">
                  <c:v>2</c:v>
                </c:pt>
                <c:pt idx="102">
                  <c:v>2</c:v>
                </c:pt>
                <c:pt idx="103">
                  <c:v>2</c:v>
                </c:pt>
                <c:pt idx="104">
                  <c:v>2</c:v>
                </c:pt>
                <c:pt idx="105">
                  <c:v>2</c:v>
                </c:pt>
                <c:pt idx="106">
                  <c:v>2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2</c:v>
                </c:pt>
                <c:pt idx="111">
                  <c:v>2</c:v>
                </c:pt>
                <c:pt idx="112">
                  <c:v>2</c:v>
                </c:pt>
                <c:pt idx="113">
                  <c:v>2</c:v>
                </c:pt>
                <c:pt idx="114">
                  <c:v>2</c:v>
                </c:pt>
                <c:pt idx="115">
                  <c:v>2</c:v>
                </c:pt>
                <c:pt idx="116">
                  <c:v>2</c:v>
                </c:pt>
                <c:pt idx="117">
                  <c:v>2</c:v>
                </c:pt>
                <c:pt idx="118">
                  <c:v>2</c:v>
                </c:pt>
                <c:pt idx="119">
                  <c:v>2</c:v>
                </c:pt>
                <c:pt idx="120">
                  <c:v>2</c:v>
                </c:pt>
                <c:pt idx="121">
                  <c:v>2</c:v>
                </c:pt>
                <c:pt idx="122">
                  <c:v>2</c:v>
                </c:pt>
                <c:pt idx="123">
                  <c:v>2</c:v>
                </c:pt>
                <c:pt idx="124">
                  <c:v>2</c:v>
                </c:pt>
                <c:pt idx="125">
                  <c:v>2</c:v>
                </c:pt>
                <c:pt idx="12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58D-47ED-A7DC-280D58C7E0A3}"/>
            </c:ext>
          </c:extLst>
        </c:ser>
        <c:ser>
          <c:idx val="3"/>
          <c:order val="3"/>
          <c:tx>
            <c:strRef>
              <c:f>Hoja5!$F$2</c:f>
              <c:strCache>
                <c:ptCount val="1"/>
              </c:strCache>
            </c:strRef>
          </c:tx>
          <c:spPr>
            <a:ln w="25400" cap="rnd">
              <a:solidFill>
                <a:srgbClr val="92D05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Hoja5!$B$13:$B$139</c:f>
              <c:numCache>
                <c:formatCode>mmm\-yy</c:formatCode>
                <c:ptCount val="127"/>
                <c:pt idx="0">
                  <c:v>40483</c:v>
                </c:pt>
                <c:pt idx="1">
                  <c:v>40513</c:v>
                </c:pt>
                <c:pt idx="2">
                  <c:v>40544</c:v>
                </c:pt>
                <c:pt idx="3">
                  <c:v>40575</c:v>
                </c:pt>
                <c:pt idx="4">
                  <c:v>40603</c:v>
                </c:pt>
                <c:pt idx="5">
                  <c:v>40634</c:v>
                </c:pt>
                <c:pt idx="6">
                  <c:v>40664</c:v>
                </c:pt>
                <c:pt idx="7">
                  <c:v>40695</c:v>
                </c:pt>
                <c:pt idx="8">
                  <c:v>40725</c:v>
                </c:pt>
                <c:pt idx="9">
                  <c:v>40756</c:v>
                </c:pt>
                <c:pt idx="10">
                  <c:v>40787</c:v>
                </c:pt>
                <c:pt idx="11">
                  <c:v>40817</c:v>
                </c:pt>
                <c:pt idx="12">
                  <c:v>40848</c:v>
                </c:pt>
                <c:pt idx="13">
                  <c:v>40878</c:v>
                </c:pt>
                <c:pt idx="14">
                  <c:v>40909</c:v>
                </c:pt>
                <c:pt idx="15">
                  <c:v>40940</c:v>
                </c:pt>
                <c:pt idx="16">
                  <c:v>40969</c:v>
                </c:pt>
                <c:pt idx="17">
                  <c:v>41000</c:v>
                </c:pt>
                <c:pt idx="18">
                  <c:v>41030</c:v>
                </c:pt>
                <c:pt idx="19">
                  <c:v>41061</c:v>
                </c:pt>
                <c:pt idx="20">
                  <c:v>41091</c:v>
                </c:pt>
                <c:pt idx="21">
                  <c:v>41122</c:v>
                </c:pt>
                <c:pt idx="22">
                  <c:v>41153</c:v>
                </c:pt>
                <c:pt idx="23">
                  <c:v>41183</c:v>
                </c:pt>
                <c:pt idx="24">
                  <c:v>41214</c:v>
                </c:pt>
                <c:pt idx="25">
                  <c:v>41244</c:v>
                </c:pt>
                <c:pt idx="26">
                  <c:v>41275</c:v>
                </c:pt>
                <c:pt idx="27">
                  <c:v>41306</c:v>
                </c:pt>
                <c:pt idx="28">
                  <c:v>41334</c:v>
                </c:pt>
                <c:pt idx="29">
                  <c:v>41365</c:v>
                </c:pt>
                <c:pt idx="30">
                  <c:v>41395</c:v>
                </c:pt>
                <c:pt idx="31">
                  <c:v>41426</c:v>
                </c:pt>
                <c:pt idx="32">
                  <c:v>41456</c:v>
                </c:pt>
                <c:pt idx="33">
                  <c:v>41487</c:v>
                </c:pt>
                <c:pt idx="34">
                  <c:v>41518</c:v>
                </c:pt>
                <c:pt idx="35">
                  <c:v>41548</c:v>
                </c:pt>
                <c:pt idx="36">
                  <c:v>41579</c:v>
                </c:pt>
                <c:pt idx="37">
                  <c:v>41609</c:v>
                </c:pt>
                <c:pt idx="38">
                  <c:v>41640</c:v>
                </c:pt>
                <c:pt idx="39">
                  <c:v>41671</c:v>
                </c:pt>
                <c:pt idx="40">
                  <c:v>41699</c:v>
                </c:pt>
                <c:pt idx="41">
                  <c:v>41730</c:v>
                </c:pt>
                <c:pt idx="42">
                  <c:v>41760</c:v>
                </c:pt>
                <c:pt idx="43">
                  <c:v>41791</c:v>
                </c:pt>
                <c:pt idx="44">
                  <c:v>41821</c:v>
                </c:pt>
                <c:pt idx="45">
                  <c:v>41852</c:v>
                </c:pt>
                <c:pt idx="46">
                  <c:v>41883</c:v>
                </c:pt>
                <c:pt idx="47">
                  <c:v>41913</c:v>
                </c:pt>
                <c:pt idx="48">
                  <c:v>41944</c:v>
                </c:pt>
                <c:pt idx="49">
                  <c:v>41974</c:v>
                </c:pt>
                <c:pt idx="50">
                  <c:v>42005</c:v>
                </c:pt>
                <c:pt idx="51">
                  <c:v>42036</c:v>
                </c:pt>
                <c:pt idx="52">
                  <c:v>42064</c:v>
                </c:pt>
                <c:pt idx="53">
                  <c:v>42095</c:v>
                </c:pt>
                <c:pt idx="54">
                  <c:v>42125</c:v>
                </c:pt>
                <c:pt idx="55">
                  <c:v>42156</c:v>
                </c:pt>
                <c:pt idx="56">
                  <c:v>42186</c:v>
                </c:pt>
                <c:pt idx="57">
                  <c:v>42217</c:v>
                </c:pt>
                <c:pt idx="58">
                  <c:v>42248</c:v>
                </c:pt>
                <c:pt idx="59">
                  <c:v>42278</c:v>
                </c:pt>
                <c:pt idx="60">
                  <c:v>42309</c:v>
                </c:pt>
                <c:pt idx="61">
                  <c:v>42339</c:v>
                </c:pt>
                <c:pt idx="62">
                  <c:v>42370</c:v>
                </c:pt>
                <c:pt idx="63">
                  <c:v>42401</c:v>
                </c:pt>
                <c:pt idx="64">
                  <c:v>42430</c:v>
                </c:pt>
                <c:pt idx="65">
                  <c:v>42461</c:v>
                </c:pt>
                <c:pt idx="66">
                  <c:v>42491</c:v>
                </c:pt>
                <c:pt idx="67">
                  <c:v>42522</c:v>
                </c:pt>
                <c:pt idx="68">
                  <c:v>42552</c:v>
                </c:pt>
                <c:pt idx="69">
                  <c:v>42583</c:v>
                </c:pt>
                <c:pt idx="70">
                  <c:v>42614</c:v>
                </c:pt>
                <c:pt idx="71">
                  <c:v>42644</c:v>
                </c:pt>
                <c:pt idx="72">
                  <c:v>42675</c:v>
                </c:pt>
                <c:pt idx="73">
                  <c:v>42705</c:v>
                </c:pt>
                <c:pt idx="74">
                  <c:v>42736</c:v>
                </c:pt>
                <c:pt idx="75">
                  <c:v>42767</c:v>
                </c:pt>
                <c:pt idx="76">
                  <c:v>42795</c:v>
                </c:pt>
                <c:pt idx="77">
                  <c:v>42826</c:v>
                </c:pt>
                <c:pt idx="78">
                  <c:v>42856</c:v>
                </c:pt>
                <c:pt idx="79">
                  <c:v>42887</c:v>
                </c:pt>
                <c:pt idx="80">
                  <c:v>42917</c:v>
                </c:pt>
                <c:pt idx="81">
                  <c:v>42948</c:v>
                </c:pt>
                <c:pt idx="82">
                  <c:v>42979</c:v>
                </c:pt>
                <c:pt idx="83">
                  <c:v>43009</c:v>
                </c:pt>
                <c:pt idx="84">
                  <c:v>43040</c:v>
                </c:pt>
                <c:pt idx="85">
                  <c:v>43070</c:v>
                </c:pt>
                <c:pt idx="86">
                  <c:v>43101</c:v>
                </c:pt>
                <c:pt idx="87">
                  <c:v>43132</c:v>
                </c:pt>
                <c:pt idx="88">
                  <c:v>43160</c:v>
                </c:pt>
                <c:pt idx="89">
                  <c:v>43191</c:v>
                </c:pt>
                <c:pt idx="90">
                  <c:v>43221</c:v>
                </c:pt>
                <c:pt idx="91">
                  <c:v>43252</c:v>
                </c:pt>
                <c:pt idx="92">
                  <c:v>43282</c:v>
                </c:pt>
                <c:pt idx="93">
                  <c:v>43313</c:v>
                </c:pt>
                <c:pt idx="94">
                  <c:v>43344</c:v>
                </c:pt>
                <c:pt idx="95">
                  <c:v>43374</c:v>
                </c:pt>
                <c:pt idx="96">
                  <c:v>43405</c:v>
                </c:pt>
                <c:pt idx="97">
                  <c:v>43435</c:v>
                </c:pt>
                <c:pt idx="98">
                  <c:v>43466</c:v>
                </c:pt>
                <c:pt idx="99">
                  <c:v>43497</c:v>
                </c:pt>
                <c:pt idx="100">
                  <c:v>43525</c:v>
                </c:pt>
                <c:pt idx="101">
                  <c:v>43556</c:v>
                </c:pt>
                <c:pt idx="102">
                  <c:v>43586</c:v>
                </c:pt>
                <c:pt idx="103">
                  <c:v>43617</c:v>
                </c:pt>
                <c:pt idx="104">
                  <c:v>43647</c:v>
                </c:pt>
                <c:pt idx="105">
                  <c:v>43678</c:v>
                </c:pt>
                <c:pt idx="106">
                  <c:v>43709</c:v>
                </c:pt>
                <c:pt idx="107">
                  <c:v>43739</c:v>
                </c:pt>
                <c:pt idx="108">
                  <c:v>43770</c:v>
                </c:pt>
                <c:pt idx="109">
                  <c:v>43800</c:v>
                </c:pt>
                <c:pt idx="110">
                  <c:v>43831</c:v>
                </c:pt>
                <c:pt idx="111">
                  <c:v>43862</c:v>
                </c:pt>
                <c:pt idx="112">
                  <c:v>43891</c:v>
                </c:pt>
                <c:pt idx="113">
                  <c:v>43922</c:v>
                </c:pt>
                <c:pt idx="114">
                  <c:v>43952</c:v>
                </c:pt>
                <c:pt idx="115">
                  <c:v>43983</c:v>
                </c:pt>
                <c:pt idx="116">
                  <c:v>44013</c:v>
                </c:pt>
                <c:pt idx="117">
                  <c:v>44044</c:v>
                </c:pt>
                <c:pt idx="118">
                  <c:v>44075</c:v>
                </c:pt>
                <c:pt idx="119">
                  <c:v>44105</c:v>
                </c:pt>
                <c:pt idx="120">
                  <c:v>44136</c:v>
                </c:pt>
                <c:pt idx="121">
                  <c:v>44166</c:v>
                </c:pt>
                <c:pt idx="122">
                  <c:v>44197</c:v>
                </c:pt>
                <c:pt idx="123">
                  <c:v>44228</c:v>
                </c:pt>
                <c:pt idx="124">
                  <c:v>44256</c:v>
                </c:pt>
                <c:pt idx="125">
                  <c:v>44287</c:v>
                </c:pt>
                <c:pt idx="126">
                  <c:v>44317</c:v>
                </c:pt>
              </c:numCache>
            </c:numRef>
          </c:cat>
          <c:val>
            <c:numRef>
              <c:f>Hoja5!$F$13:$F$139</c:f>
              <c:numCache>
                <c:formatCode>0.0</c:formatCode>
                <c:ptCount val="127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4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  <c:pt idx="45">
                  <c:v>4</c:v>
                </c:pt>
                <c:pt idx="46">
                  <c:v>4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4</c:v>
                </c:pt>
                <c:pt idx="53">
                  <c:v>4</c:v>
                </c:pt>
                <c:pt idx="54">
                  <c:v>4</c:v>
                </c:pt>
                <c:pt idx="55">
                  <c:v>4</c:v>
                </c:pt>
                <c:pt idx="56">
                  <c:v>4</c:v>
                </c:pt>
                <c:pt idx="57">
                  <c:v>4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  <c:pt idx="63">
                  <c:v>4</c:v>
                </c:pt>
                <c:pt idx="64">
                  <c:v>4</c:v>
                </c:pt>
                <c:pt idx="65">
                  <c:v>4</c:v>
                </c:pt>
                <c:pt idx="66">
                  <c:v>4</c:v>
                </c:pt>
                <c:pt idx="67">
                  <c:v>4</c:v>
                </c:pt>
                <c:pt idx="68">
                  <c:v>4</c:v>
                </c:pt>
                <c:pt idx="69">
                  <c:v>4</c:v>
                </c:pt>
                <c:pt idx="70">
                  <c:v>4</c:v>
                </c:pt>
                <c:pt idx="71">
                  <c:v>4</c:v>
                </c:pt>
                <c:pt idx="72">
                  <c:v>4</c:v>
                </c:pt>
                <c:pt idx="73">
                  <c:v>4</c:v>
                </c:pt>
                <c:pt idx="74">
                  <c:v>4</c:v>
                </c:pt>
                <c:pt idx="75">
                  <c:v>4</c:v>
                </c:pt>
                <c:pt idx="76">
                  <c:v>4</c:v>
                </c:pt>
                <c:pt idx="77">
                  <c:v>4</c:v>
                </c:pt>
                <c:pt idx="78">
                  <c:v>4</c:v>
                </c:pt>
                <c:pt idx="79">
                  <c:v>4</c:v>
                </c:pt>
                <c:pt idx="80">
                  <c:v>4</c:v>
                </c:pt>
                <c:pt idx="81">
                  <c:v>4</c:v>
                </c:pt>
                <c:pt idx="82">
                  <c:v>4</c:v>
                </c:pt>
                <c:pt idx="83">
                  <c:v>4</c:v>
                </c:pt>
                <c:pt idx="84">
                  <c:v>4</c:v>
                </c:pt>
                <c:pt idx="85">
                  <c:v>4</c:v>
                </c:pt>
                <c:pt idx="86">
                  <c:v>4</c:v>
                </c:pt>
                <c:pt idx="87">
                  <c:v>4</c:v>
                </c:pt>
                <c:pt idx="88">
                  <c:v>4</c:v>
                </c:pt>
                <c:pt idx="89">
                  <c:v>4</c:v>
                </c:pt>
                <c:pt idx="90">
                  <c:v>4</c:v>
                </c:pt>
                <c:pt idx="91">
                  <c:v>4</c:v>
                </c:pt>
                <c:pt idx="92">
                  <c:v>4</c:v>
                </c:pt>
                <c:pt idx="93">
                  <c:v>4</c:v>
                </c:pt>
                <c:pt idx="94">
                  <c:v>4</c:v>
                </c:pt>
                <c:pt idx="95">
                  <c:v>4</c:v>
                </c:pt>
                <c:pt idx="96">
                  <c:v>4</c:v>
                </c:pt>
                <c:pt idx="97">
                  <c:v>4</c:v>
                </c:pt>
                <c:pt idx="98">
                  <c:v>4</c:v>
                </c:pt>
                <c:pt idx="99">
                  <c:v>4</c:v>
                </c:pt>
                <c:pt idx="100">
                  <c:v>4</c:v>
                </c:pt>
                <c:pt idx="101">
                  <c:v>4</c:v>
                </c:pt>
                <c:pt idx="102">
                  <c:v>4</c:v>
                </c:pt>
                <c:pt idx="103">
                  <c:v>4</c:v>
                </c:pt>
                <c:pt idx="104">
                  <c:v>4</c:v>
                </c:pt>
                <c:pt idx="105">
                  <c:v>4</c:v>
                </c:pt>
                <c:pt idx="106">
                  <c:v>4</c:v>
                </c:pt>
                <c:pt idx="107">
                  <c:v>4</c:v>
                </c:pt>
                <c:pt idx="108">
                  <c:v>4</c:v>
                </c:pt>
                <c:pt idx="109">
                  <c:v>4</c:v>
                </c:pt>
                <c:pt idx="110">
                  <c:v>4</c:v>
                </c:pt>
                <c:pt idx="111">
                  <c:v>4</c:v>
                </c:pt>
                <c:pt idx="112">
                  <c:v>4</c:v>
                </c:pt>
                <c:pt idx="113">
                  <c:v>4</c:v>
                </c:pt>
                <c:pt idx="114">
                  <c:v>4</c:v>
                </c:pt>
                <c:pt idx="115">
                  <c:v>4</c:v>
                </c:pt>
                <c:pt idx="116">
                  <c:v>4</c:v>
                </c:pt>
                <c:pt idx="117">
                  <c:v>4</c:v>
                </c:pt>
                <c:pt idx="118">
                  <c:v>4</c:v>
                </c:pt>
                <c:pt idx="119">
                  <c:v>4</c:v>
                </c:pt>
                <c:pt idx="120">
                  <c:v>4</c:v>
                </c:pt>
                <c:pt idx="121">
                  <c:v>4</c:v>
                </c:pt>
                <c:pt idx="122">
                  <c:v>4</c:v>
                </c:pt>
                <c:pt idx="123">
                  <c:v>4</c:v>
                </c:pt>
                <c:pt idx="124">
                  <c:v>4</c:v>
                </c:pt>
                <c:pt idx="125">
                  <c:v>4</c:v>
                </c:pt>
                <c:pt idx="126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58D-47ED-A7DC-280D58C7E0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54223"/>
        <c:axId val="36937583"/>
      </c:lineChart>
      <c:dateAx>
        <c:axId val="36954223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36937583"/>
        <c:crosses val="autoZero"/>
        <c:auto val="1"/>
        <c:lblOffset val="100"/>
        <c:baseTimeUnit val="months"/>
        <c:majorUnit val="9"/>
        <c:majorTimeUnit val="months"/>
      </c:dateAx>
      <c:valAx>
        <c:axId val="36937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36954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/>
              <a:t>Expectativas</a:t>
            </a:r>
            <a:r>
              <a:rPr lang="es-CL" baseline="0"/>
              <a:t> de inflación - EEE</a:t>
            </a:r>
            <a:r>
              <a:rPr lang="es-CL"/>
              <a:t>
</a:t>
            </a:r>
            <a:r>
              <a:rPr lang="es-CL" sz="1200" b="0"/>
              <a:t>(var. % a/a)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Hoja5!$I$2</c:f>
              <c:strCache>
                <c:ptCount val="1"/>
                <c:pt idx="0">
                  <c:v>1 año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Hoja5!$H$11:$H$140</c:f>
              <c:numCache>
                <c:formatCode>mmm\-yy</c:formatCode>
                <c:ptCount val="130"/>
                <c:pt idx="0">
                  <c:v>40422</c:v>
                </c:pt>
                <c:pt idx="1">
                  <c:v>40452</c:v>
                </c:pt>
                <c:pt idx="2">
                  <c:v>40483</c:v>
                </c:pt>
                <c:pt idx="3">
                  <c:v>40513</c:v>
                </c:pt>
                <c:pt idx="4">
                  <c:v>40544</c:v>
                </c:pt>
                <c:pt idx="5">
                  <c:v>40575</c:v>
                </c:pt>
                <c:pt idx="6">
                  <c:v>40603</c:v>
                </c:pt>
                <c:pt idx="7">
                  <c:v>40634</c:v>
                </c:pt>
                <c:pt idx="8">
                  <c:v>40664</c:v>
                </c:pt>
                <c:pt idx="9">
                  <c:v>40695</c:v>
                </c:pt>
                <c:pt idx="10">
                  <c:v>40725</c:v>
                </c:pt>
                <c:pt idx="11">
                  <c:v>40756</c:v>
                </c:pt>
                <c:pt idx="12">
                  <c:v>40787</c:v>
                </c:pt>
                <c:pt idx="13">
                  <c:v>40817</c:v>
                </c:pt>
                <c:pt idx="14">
                  <c:v>40848</c:v>
                </c:pt>
                <c:pt idx="15">
                  <c:v>40878</c:v>
                </c:pt>
                <c:pt idx="16">
                  <c:v>40909</c:v>
                </c:pt>
                <c:pt idx="17">
                  <c:v>40940</c:v>
                </c:pt>
                <c:pt idx="18">
                  <c:v>40969</c:v>
                </c:pt>
                <c:pt idx="19">
                  <c:v>41000</c:v>
                </c:pt>
                <c:pt idx="20">
                  <c:v>41030</c:v>
                </c:pt>
                <c:pt idx="21">
                  <c:v>41061</c:v>
                </c:pt>
                <c:pt idx="22">
                  <c:v>41091</c:v>
                </c:pt>
                <c:pt idx="23">
                  <c:v>41122</c:v>
                </c:pt>
                <c:pt idx="24">
                  <c:v>41153</c:v>
                </c:pt>
                <c:pt idx="25">
                  <c:v>41183</c:v>
                </c:pt>
                <c:pt idx="26">
                  <c:v>41214</c:v>
                </c:pt>
                <c:pt idx="27">
                  <c:v>41244</c:v>
                </c:pt>
                <c:pt idx="28">
                  <c:v>41275</c:v>
                </c:pt>
                <c:pt idx="29">
                  <c:v>41306</c:v>
                </c:pt>
                <c:pt idx="30">
                  <c:v>41334</c:v>
                </c:pt>
                <c:pt idx="31">
                  <c:v>41365</c:v>
                </c:pt>
                <c:pt idx="32">
                  <c:v>41395</c:v>
                </c:pt>
                <c:pt idx="33">
                  <c:v>41426</c:v>
                </c:pt>
                <c:pt idx="34">
                  <c:v>41456</c:v>
                </c:pt>
                <c:pt idx="35">
                  <c:v>41487</c:v>
                </c:pt>
                <c:pt idx="36">
                  <c:v>41518</c:v>
                </c:pt>
                <c:pt idx="37">
                  <c:v>41548</c:v>
                </c:pt>
                <c:pt idx="38">
                  <c:v>41579</c:v>
                </c:pt>
                <c:pt idx="39">
                  <c:v>41609</c:v>
                </c:pt>
                <c:pt idx="40">
                  <c:v>41640</c:v>
                </c:pt>
                <c:pt idx="41">
                  <c:v>41671</c:v>
                </c:pt>
                <c:pt idx="42">
                  <c:v>41699</c:v>
                </c:pt>
                <c:pt idx="43">
                  <c:v>41730</c:v>
                </c:pt>
                <c:pt idx="44">
                  <c:v>41760</c:v>
                </c:pt>
                <c:pt idx="45">
                  <c:v>41791</c:v>
                </c:pt>
                <c:pt idx="46">
                  <c:v>41821</c:v>
                </c:pt>
                <c:pt idx="47">
                  <c:v>41852</c:v>
                </c:pt>
                <c:pt idx="48">
                  <c:v>41883</c:v>
                </c:pt>
                <c:pt idx="49">
                  <c:v>41913</c:v>
                </c:pt>
                <c:pt idx="50">
                  <c:v>41944</c:v>
                </c:pt>
                <c:pt idx="51">
                  <c:v>41974</c:v>
                </c:pt>
                <c:pt idx="52">
                  <c:v>42005</c:v>
                </c:pt>
                <c:pt idx="53">
                  <c:v>42036</c:v>
                </c:pt>
                <c:pt idx="54">
                  <c:v>42064</c:v>
                </c:pt>
                <c:pt idx="55">
                  <c:v>42095</c:v>
                </c:pt>
                <c:pt idx="56">
                  <c:v>42125</c:v>
                </c:pt>
                <c:pt idx="57">
                  <c:v>42156</c:v>
                </c:pt>
                <c:pt idx="58">
                  <c:v>42186</c:v>
                </c:pt>
                <c:pt idx="59">
                  <c:v>42217</c:v>
                </c:pt>
                <c:pt idx="60">
                  <c:v>42248</c:v>
                </c:pt>
                <c:pt idx="61">
                  <c:v>42278</c:v>
                </c:pt>
                <c:pt idx="62">
                  <c:v>42309</c:v>
                </c:pt>
                <c:pt idx="63">
                  <c:v>42339</c:v>
                </c:pt>
                <c:pt idx="64">
                  <c:v>42370</c:v>
                </c:pt>
                <c:pt idx="65">
                  <c:v>42401</c:v>
                </c:pt>
                <c:pt idx="66">
                  <c:v>42430</c:v>
                </c:pt>
                <c:pt idx="67">
                  <c:v>42461</c:v>
                </c:pt>
                <c:pt idx="68">
                  <c:v>42491</c:v>
                </c:pt>
                <c:pt idx="69">
                  <c:v>42522</c:v>
                </c:pt>
                <c:pt idx="70">
                  <c:v>42552</c:v>
                </c:pt>
                <c:pt idx="71">
                  <c:v>42583</c:v>
                </c:pt>
                <c:pt idx="72">
                  <c:v>42614</c:v>
                </c:pt>
                <c:pt idx="73">
                  <c:v>42644</c:v>
                </c:pt>
                <c:pt idx="74">
                  <c:v>42675</c:v>
                </c:pt>
                <c:pt idx="75">
                  <c:v>42705</c:v>
                </c:pt>
                <c:pt idx="76">
                  <c:v>42736</c:v>
                </c:pt>
                <c:pt idx="77">
                  <c:v>42767</c:v>
                </c:pt>
                <c:pt idx="78">
                  <c:v>42795</c:v>
                </c:pt>
                <c:pt idx="79">
                  <c:v>42826</c:v>
                </c:pt>
                <c:pt idx="80">
                  <c:v>42856</c:v>
                </c:pt>
                <c:pt idx="81">
                  <c:v>42887</c:v>
                </c:pt>
                <c:pt idx="82">
                  <c:v>42917</c:v>
                </c:pt>
                <c:pt idx="83">
                  <c:v>42948</c:v>
                </c:pt>
                <c:pt idx="84">
                  <c:v>42979</c:v>
                </c:pt>
                <c:pt idx="85">
                  <c:v>43009</c:v>
                </c:pt>
                <c:pt idx="86">
                  <c:v>43040</c:v>
                </c:pt>
                <c:pt idx="87">
                  <c:v>43070</c:v>
                </c:pt>
                <c:pt idx="88">
                  <c:v>43101</c:v>
                </c:pt>
                <c:pt idx="89">
                  <c:v>43132</c:v>
                </c:pt>
                <c:pt idx="90">
                  <c:v>43160</c:v>
                </c:pt>
                <c:pt idx="91">
                  <c:v>43191</c:v>
                </c:pt>
                <c:pt idx="92">
                  <c:v>43221</c:v>
                </c:pt>
                <c:pt idx="93">
                  <c:v>43252</c:v>
                </c:pt>
                <c:pt idx="94">
                  <c:v>43282</c:v>
                </c:pt>
                <c:pt idx="95">
                  <c:v>43313</c:v>
                </c:pt>
                <c:pt idx="96">
                  <c:v>43344</c:v>
                </c:pt>
                <c:pt idx="97">
                  <c:v>43374</c:v>
                </c:pt>
                <c:pt idx="98">
                  <c:v>43405</c:v>
                </c:pt>
                <c:pt idx="99">
                  <c:v>43435</c:v>
                </c:pt>
                <c:pt idx="100">
                  <c:v>43466</c:v>
                </c:pt>
                <c:pt idx="101">
                  <c:v>43497</c:v>
                </c:pt>
                <c:pt idx="102">
                  <c:v>43525</c:v>
                </c:pt>
                <c:pt idx="103">
                  <c:v>43556</c:v>
                </c:pt>
                <c:pt idx="104">
                  <c:v>43586</c:v>
                </c:pt>
                <c:pt idx="105">
                  <c:v>43617</c:v>
                </c:pt>
                <c:pt idx="106">
                  <c:v>43647</c:v>
                </c:pt>
                <c:pt idx="107">
                  <c:v>43678</c:v>
                </c:pt>
                <c:pt idx="108">
                  <c:v>43709</c:v>
                </c:pt>
                <c:pt idx="109">
                  <c:v>43739</c:v>
                </c:pt>
                <c:pt idx="110">
                  <c:v>43770</c:v>
                </c:pt>
                <c:pt idx="111">
                  <c:v>43800</c:v>
                </c:pt>
                <c:pt idx="112">
                  <c:v>43831</c:v>
                </c:pt>
                <c:pt idx="113">
                  <c:v>43862</c:v>
                </c:pt>
                <c:pt idx="114">
                  <c:v>43891</c:v>
                </c:pt>
                <c:pt idx="115">
                  <c:v>43922</c:v>
                </c:pt>
                <c:pt idx="116">
                  <c:v>43952</c:v>
                </c:pt>
                <c:pt idx="117">
                  <c:v>43983</c:v>
                </c:pt>
                <c:pt idx="118">
                  <c:v>44013</c:v>
                </c:pt>
                <c:pt idx="119">
                  <c:v>44044</c:v>
                </c:pt>
                <c:pt idx="120">
                  <c:v>44075</c:v>
                </c:pt>
                <c:pt idx="121">
                  <c:v>44105</c:v>
                </c:pt>
                <c:pt idx="122">
                  <c:v>44136</c:v>
                </c:pt>
                <c:pt idx="123">
                  <c:v>44166</c:v>
                </c:pt>
                <c:pt idx="124">
                  <c:v>44197</c:v>
                </c:pt>
                <c:pt idx="125">
                  <c:v>44228</c:v>
                </c:pt>
                <c:pt idx="126">
                  <c:v>44256</c:v>
                </c:pt>
                <c:pt idx="127">
                  <c:v>44287</c:v>
                </c:pt>
                <c:pt idx="128">
                  <c:v>44317</c:v>
                </c:pt>
                <c:pt idx="129">
                  <c:v>44348</c:v>
                </c:pt>
              </c:numCache>
            </c:numRef>
          </c:cat>
          <c:val>
            <c:numRef>
              <c:f>Hoja5!$I$11:$I$140</c:f>
              <c:numCache>
                <c:formatCode>0.0</c:formatCode>
                <c:ptCount val="130"/>
                <c:pt idx="0">
                  <c:v>3.3</c:v>
                </c:pt>
                <c:pt idx="1">
                  <c:v>3.1</c:v>
                </c:pt>
                <c:pt idx="2">
                  <c:v>3.1</c:v>
                </c:pt>
                <c:pt idx="3">
                  <c:v>3.2</c:v>
                </c:pt>
                <c:pt idx="4">
                  <c:v>3.55</c:v>
                </c:pt>
                <c:pt idx="5">
                  <c:v>3.8</c:v>
                </c:pt>
                <c:pt idx="6">
                  <c:v>4.0449999999999999</c:v>
                </c:pt>
                <c:pt idx="7">
                  <c:v>4</c:v>
                </c:pt>
                <c:pt idx="8">
                  <c:v>4</c:v>
                </c:pt>
                <c:pt idx="9">
                  <c:v>3.7</c:v>
                </c:pt>
                <c:pt idx="10">
                  <c:v>3.5</c:v>
                </c:pt>
                <c:pt idx="11">
                  <c:v>3.2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2.9</c:v>
                </c:pt>
                <c:pt idx="16">
                  <c:v>3</c:v>
                </c:pt>
                <c:pt idx="17">
                  <c:v>3</c:v>
                </c:pt>
                <c:pt idx="18">
                  <c:v>3.2</c:v>
                </c:pt>
                <c:pt idx="19">
                  <c:v>3.3</c:v>
                </c:pt>
                <c:pt idx="20">
                  <c:v>3.3</c:v>
                </c:pt>
                <c:pt idx="21">
                  <c:v>3</c:v>
                </c:pt>
                <c:pt idx="22">
                  <c:v>2.9</c:v>
                </c:pt>
                <c:pt idx="23">
                  <c:v>2.9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2.9</c:v>
                </c:pt>
                <c:pt idx="33">
                  <c:v>2.8</c:v>
                </c:pt>
                <c:pt idx="34">
                  <c:v>2.8</c:v>
                </c:pt>
                <c:pt idx="35">
                  <c:v>2.8</c:v>
                </c:pt>
                <c:pt idx="36">
                  <c:v>2.9</c:v>
                </c:pt>
                <c:pt idx="37">
                  <c:v>2.8</c:v>
                </c:pt>
                <c:pt idx="38">
                  <c:v>2.8</c:v>
                </c:pt>
                <c:pt idx="39">
                  <c:v>2.8</c:v>
                </c:pt>
                <c:pt idx="40">
                  <c:v>2.95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3.1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3.2</c:v>
                </c:pt>
                <c:pt idx="49">
                  <c:v>3.3</c:v>
                </c:pt>
                <c:pt idx="50">
                  <c:v>3.1</c:v>
                </c:pt>
                <c:pt idx="51">
                  <c:v>2.7</c:v>
                </c:pt>
                <c:pt idx="52">
                  <c:v>2.7</c:v>
                </c:pt>
                <c:pt idx="53">
                  <c:v>3</c:v>
                </c:pt>
                <c:pt idx="54">
                  <c:v>3</c:v>
                </c:pt>
                <c:pt idx="55">
                  <c:v>3.2</c:v>
                </c:pt>
                <c:pt idx="56">
                  <c:v>3.1</c:v>
                </c:pt>
                <c:pt idx="57">
                  <c:v>3</c:v>
                </c:pt>
                <c:pt idx="58">
                  <c:v>3.2</c:v>
                </c:pt>
                <c:pt idx="59">
                  <c:v>3.5</c:v>
                </c:pt>
                <c:pt idx="60">
                  <c:v>3.7</c:v>
                </c:pt>
                <c:pt idx="61">
                  <c:v>3.5</c:v>
                </c:pt>
                <c:pt idx="62">
                  <c:v>3.5</c:v>
                </c:pt>
                <c:pt idx="63">
                  <c:v>3.5</c:v>
                </c:pt>
                <c:pt idx="64">
                  <c:v>3.5</c:v>
                </c:pt>
                <c:pt idx="65">
                  <c:v>3.4</c:v>
                </c:pt>
                <c:pt idx="66">
                  <c:v>3.3</c:v>
                </c:pt>
                <c:pt idx="67">
                  <c:v>3.3</c:v>
                </c:pt>
                <c:pt idx="68">
                  <c:v>3.2</c:v>
                </c:pt>
                <c:pt idx="69">
                  <c:v>3.2</c:v>
                </c:pt>
                <c:pt idx="70">
                  <c:v>3.1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2.9</c:v>
                </c:pt>
                <c:pt idx="76">
                  <c:v>2.9</c:v>
                </c:pt>
                <c:pt idx="77">
                  <c:v>2.9</c:v>
                </c:pt>
                <c:pt idx="78">
                  <c:v>3</c:v>
                </c:pt>
                <c:pt idx="79">
                  <c:v>2.9</c:v>
                </c:pt>
                <c:pt idx="80">
                  <c:v>2.9</c:v>
                </c:pt>
                <c:pt idx="81">
                  <c:v>2.9</c:v>
                </c:pt>
                <c:pt idx="82">
                  <c:v>2.7</c:v>
                </c:pt>
                <c:pt idx="83">
                  <c:v>2.7</c:v>
                </c:pt>
                <c:pt idx="84">
                  <c:v>2.7</c:v>
                </c:pt>
                <c:pt idx="85">
                  <c:v>2.5</c:v>
                </c:pt>
                <c:pt idx="86">
                  <c:v>2.5</c:v>
                </c:pt>
                <c:pt idx="87">
                  <c:v>2.7</c:v>
                </c:pt>
                <c:pt idx="88">
                  <c:v>2.6</c:v>
                </c:pt>
                <c:pt idx="89">
                  <c:v>2.6</c:v>
                </c:pt>
                <c:pt idx="90">
                  <c:v>2.6</c:v>
                </c:pt>
                <c:pt idx="91">
                  <c:v>2.7</c:v>
                </c:pt>
                <c:pt idx="92">
                  <c:v>2.8</c:v>
                </c:pt>
                <c:pt idx="93">
                  <c:v>2.9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2.9</c:v>
                </c:pt>
                <c:pt idx="100">
                  <c:v>2.8</c:v>
                </c:pt>
                <c:pt idx="101">
                  <c:v>2.8</c:v>
                </c:pt>
                <c:pt idx="102">
                  <c:v>2.8</c:v>
                </c:pt>
                <c:pt idx="103">
                  <c:v>2.8</c:v>
                </c:pt>
                <c:pt idx="104">
                  <c:v>2.9</c:v>
                </c:pt>
                <c:pt idx="105">
                  <c:v>2.9</c:v>
                </c:pt>
                <c:pt idx="106">
                  <c:v>2.8</c:v>
                </c:pt>
                <c:pt idx="107">
                  <c:v>2.8</c:v>
                </c:pt>
                <c:pt idx="108">
                  <c:v>2.8</c:v>
                </c:pt>
                <c:pt idx="109">
                  <c:v>2.9</c:v>
                </c:pt>
                <c:pt idx="110">
                  <c:v>2.7</c:v>
                </c:pt>
                <c:pt idx="111">
                  <c:v>3.2</c:v>
                </c:pt>
                <c:pt idx="112">
                  <c:v>3.2</c:v>
                </c:pt>
                <c:pt idx="113">
                  <c:v>3</c:v>
                </c:pt>
                <c:pt idx="114">
                  <c:v>3.2</c:v>
                </c:pt>
                <c:pt idx="115">
                  <c:v>2.9</c:v>
                </c:pt>
                <c:pt idx="116">
                  <c:v>2.5</c:v>
                </c:pt>
                <c:pt idx="117">
                  <c:v>2.5</c:v>
                </c:pt>
                <c:pt idx="118">
                  <c:v>2.5</c:v>
                </c:pt>
                <c:pt idx="119">
                  <c:v>2.5</c:v>
                </c:pt>
                <c:pt idx="120">
                  <c:v>2.6</c:v>
                </c:pt>
                <c:pt idx="121">
                  <c:v>2.7</c:v>
                </c:pt>
                <c:pt idx="122">
                  <c:v>2.9</c:v>
                </c:pt>
                <c:pt idx="123">
                  <c:v>2.9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CE-4831-8E00-A96453A0769C}"/>
            </c:ext>
          </c:extLst>
        </c:ser>
        <c:ser>
          <c:idx val="1"/>
          <c:order val="1"/>
          <c:tx>
            <c:strRef>
              <c:f>Hoja5!$J$2</c:f>
              <c:strCache>
                <c:ptCount val="1"/>
                <c:pt idx="0">
                  <c:v>2 años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Hoja5!$H$11:$H$140</c:f>
              <c:numCache>
                <c:formatCode>mmm\-yy</c:formatCode>
                <c:ptCount val="130"/>
                <c:pt idx="0">
                  <c:v>40422</c:v>
                </c:pt>
                <c:pt idx="1">
                  <c:v>40452</c:v>
                </c:pt>
                <c:pt idx="2">
                  <c:v>40483</c:v>
                </c:pt>
                <c:pt idx="3">
                  <c:v>40513</c:v>
                </c:pt>
                <c:pt idx="4">
                  <c:v>40544</c:v>
                </c:pt>
                <c:pt idx="5">
                  <c:v>40575</c:v>
                </c:pt>
                <c:pt idx="6">
                  <c:v>40603</c:v>
                </c:pt>
                <c:pt idx="7">
                  <c:v>40634</c:v>
                </c:pt>
                <c:pt idx="8">
                  <c:v>40664</c:v>
                </c:pt>
                <c:pt idx="9">
                  <c:v>40695</c:v>
                </c:pt>
                <c:pt idx="10">
                  <c:v>40725</c:v>
                </c:pt>
                <c:pt idx="11">
                  <c:v>40756</c:v>
                </c:pt>
                <c:pt idx="12">
                  <c:v>40787</c:v>
                </c:pt>
                <c:pt idx="13">
                  <c:v>40817</c:v>
                </c:pt>
                <c:pt idx="14">
                  <c:v>40848</c:v>
                </c:pt>
                <c:pt idx="15">
                  <c:v>40878</c:v>
                </c:pt>
                <c:pt idx="16">
                  <c:v>40909</c:v>
                </c:pt>
                <c:pt idx="17">
                  <c:v>40940</c:v>
                </c:pt>
                <c:pt idx="18">
                  <c:v>40969</c:v>
                </c:pt>
                <c:pt idx="19">
                  <c:v>41000</c:v>
                </c:pt>
                <c:pt idx="20">
                  <c:v>41030</c:v>
                </c:pt>
                <c:pt idx="21">
                  <c:v>41061</c:v>
                </c:pt>
                <c:pt idx="22">
                  <c:v>41091</c:v>
                </c:pt>
                <c:pt idx="23">
                  <c:v>41122</c:v>
                </c:pt>
                <c:pt idx="24">
                  <c:v>41153</c:v>
                </c:pt>
                <c:pt idx="25">
                  <c:v>41183</c:v>
                </c:pt>
                <c:pt idx="26">
                  <c:v>41214</c:v>
                </c:pt>
                <c:pt idx="27">
                  <c:v>41244</c:v>
                </c:pt>
                <c:pt idx="28">
                  <c:v>41275</c:v>
                </c:pt>
                <c:pt idx="29">
                  <c:v>41306</c:v>
                </c:pt>
                <c:pt idx="30">
                  <c:v>41334</c:v>
                </c:pt>
                <c:pt idx="31">
                  <c:v>41365</c:v>
                </c:pt>
                <c:pt idx="32">
                  <c:v>41395</c:v>
                </c:pt>
                <c:pt idx="33">
                  <c:v>41426</c:v>
                </c:pt>
                <c:pt idx="34">
                  <c:v>41456</c:v>
                </c:pt>
                <c:pt idx="35">
                  <c:v>41487</c:v>
                </c:pt>
                <c:pt idx="36">
                  <c:v>41518</c:v>
                </c:pt>
                <c:pt idx="37">
                  <c:v>41548</c:v>
                </c:pt>
                <c:pt idx="38">
                  <c:v>41579</c:v>
                </c:pt>
                <c:pt idx="39">
                  <c:v>41609</c:v>
                </c:pt>
                <c:pt idx="40">
                  <c:v>41640</c:v>
                </c:pt>
                <c:pt idx="41">
                  <c:v>41671</c:v>
                </c:pt>
                <c:pt idx="42">
                  <c:v>41699</c:v>
                </c:pt>
                <c:pt idx="43">
                  <c:v>41730</c:v>
                </c:pt>
                <c:pt idx="44">
                  <c:v>41760</c:v>
                </c:pt>
                <c:pt idx="45">
                  <c:v>41791</c:v>
                </c:pt>
                <c:pt idx="46">
                  <c:v>41821</c:v>
                </c:pt>
                <c:pt idx="47">
                  <c:v>41852</c:v>
                </c:pt>
                <c:pt idx="48">
                  <c:v>41883</c:v>
                </c:pt>
                <c:pt idx="49">
                  <c:v>41913</c:v>
                </c:pt>
                <c:pt idx="50">
                  <c:v>41944</c:v>
                </c:pt>
                <c:pt idx="51">
                  <c:v>41974</c:v>
                </c:pt>
                <c:pt idx="52">
                  <c:v>42005</c:v>
                </c:pt>
                <c:pt idx="53">
                  <c:v>42036</c:v>
                </c:pt>
                <c:pt idx="54">
                  <c:v>42064</c:v>
                </c:pt>
                <c:pt idx="55">
                  <c:v>42095</c:v>
                </c:pt>
                <c:pt idx="56">
                  <c:v>42125</c:v>
                </c:pt>
                <c:pt idx="57">
                  <c:v>42156</c:v>
                </c:pt>
                <c:pt idx="58">
                  <c:v>42186</c:v>
                </c:pt>
                <c:pt idx="59">
                  <c:v>42217</c:v>
                </c:pt>
                <c:pt idx="60">
                  <c:v>42248</c:v>
                </c:pt>
                <c:pt idx="61">
                  <c:v>42278</c:v>
                </c:pt>
                <c:pt idx="62">
                  <c:v>42309</c:v>
                </c:pt>
                <c:pt idx="63">
                  <c:v>42339</c:v>
                </c:pt>
                <c:pt idx="64">
                  <c:v>42370</c:v>
                </c:pt>
                <c:pt idx="65">
                  <c:v>42401</c:v>
                </c:pt>
                <c:pt idx="66">
                  <c:v>42430</c:v>
                </c:pt>
                <c:pt idx="67">
                  <c:v>42461</c:v>
                </c:pt>
                <c:pt idx="68">
                  <c:v>42491</c:v>
                </c:pt>
                <c:pt idx="69">
                  <c:v>42522</c:v>
                </c:pt>
                <c:pt idx="70">
                  <c:v>42552</c:v>
                </c:pt>
                <c:pt idx="71">
                  <c:v>42583</c:v>
                </c:pt>
                <c:pt idx="72">
                  <c:v>42614</c:v>
                </c:pt>
                <c:pt idx="73">
                  <c:v>42644</c:v>
                </c:pt>
                <c:pt idx="74">
                  <c:v>42675</c:v>
                </c:pt>
                <c:pt idx="75">
                  <c:v>42705</c:v>
                </c:pt>
                <c:pt idx="76">
                  <c:v>42736</c:v>
                </c:pt>
                <c:pt idx="77">
                  <c:v>42767</c:v>
                </c:pt>
                <c:pt idx="78">
                  <c:v>42795</c:v>
                </c:pt>
                <c:pt idx="79">
                  <c:v>42826</c:v>
                </c:pt>
                <c:pt idx="80">
                  <c:v>42856</c:v>
                </c:pt>
                <c:pt idx="81">
                  <c:v>42887</c:v>
                </c:pt>
                <c:pt idx="82">
                  <c:v>42917</c:v>
                </c:pt>
                <c:pt idx="83">
                  <c:v>42948</c:v>
                </c:pt>
                <c:pt idx="84">
                  <c:v>42979</c:v>
                </c:pt>
                <c:pt idx="85">
                  <c:v>43009</c:v>
                </c:pt>
                <c:pt idx="86">
                  <c:v>43040</c:v>
                </c:pt>
                <c:pt idx="87">
                  <c:v>43070</c:v>
                </c:pt>
                <c:pt idx="88">
                  <c:v>43101</c:v>
                </c:pt>
                <c:pt idx="89">
                  <c:v>43132</c:v>
                </c:pt>
                <c:pt idx="90">
                  <c:v>43160</c:v>
                </c:pt>
                <c:pt idx="91">
                  <c:v>43191</c:v>
                </c:pt>
                <c:pt idx="92">
                  <c:v>43221</c:v>
                </c:pt>
                <c:pt idx="93">
                  <c:v>43252</c:v>
                </c:pt>
                <c:pt idx="94">
                  <c:v>43282</c:v>
                </c:pt>
                <c:pt idx="95">
                  <c:v>43313</c:v>
                </c:pt>
                <c:pt idx="96">
                  <c:v>43344</c:v>
                </c:pt>
                <c:pt idx="97">
                  <c:v>43374</c:v>
                </c:pt>
                <c:pt idx="98">
                  <c:v>43405</c:v>
                </c:pt>
                <c:pt idx="99">
                  <c:v>43435</c:v>
                </c:pt>
                <c:pt idx="100">
                  <c:v>43466</c:v>
                </c:pt>
                <c:pt idx="101">
                  <c:v>43497</c:v>
                </c:pt>
                <c:pt idx="102">
                  <c:v>43525</c:v>
                </c:pt>
                <c:pt idx="103">
                  <c:v>43556</c:v>
                </c:pt>
                <c:pt idx="104">
                  <c:v>43586</c:v>
                </c:pt>
                <c:pt idx="105">
                  <c:v>43617</c:v>
                </c:pt>
                <c:pt idx="106">
                  <c:v>43647</c:v>
                </c:pt>
                <c:pt idx="107">
                  <c:v>43678</c:v>
                </c:pt>
                <c:pt idx="108">
                  <c:v>43709</c:v>
                </c:pt>
                <c:pt idx="109">
                  <c:v>43739</c:v>
                </c:pt>
                <c:pt idx="110">
                  <c:v>43770</c:v>
                </c:pt>
                <c:pt idx="111">
                  <c:v>43800</c:v>
                </c:pt>
                <c:pt idx="112">
                  <c:v>43831</c:v>
                </c:pt>
                <c:pt idx="113">
                  <c:v>43862</c:v>
                </c:pt>
                <c:pt idx="114">
                  <c:v>43891</c:v>
                </c:pt>
                <c:pt idx="115">
                  <c:v>43922</c:v>
                </c:pt>
                <c:pt idx="116">
                  <c:v>43952</c:v>
                </c:pt>
                <c:pt idx="117">
                  <c:v>43983</c:v>
                </c:pt>
                <c:pt idx="118">
                  <c:v>44013</c:v>
                </c:pt>
                <c:pt idx="119">
                  <c:v>44044</c:v>
                </c:pt>
                <c:pt idx="120">
                  <c:v>44075</c:v>
                </c:pt>
                <c:pt idx="121">
                  <c:v>44105</c:v>
                </c:pt>
                <c:pt idx="122">
                  <c:v>44136</c:v>
                </c:pt>
                <c:pt idx="123">
                  <c:v>44166</c:v>
                </c:pt>
                <c:pt idx="124">
                  <c:v>44197</c:v>
                </c:pt>
                <c:pt idx="125">
                  <c:v>44228</c:v>
                </c:pt>
                <c:pt idx="126">
                  <c:v>44256</c:v>
                </c:pt>
                <c:pt idx="127">
                  <c:v>44287</c:v>
                </c:pt>
                <c:pt idx="128">
                  <c:v>44317</c:v>
                </c:pt>
                <c:pt idx="129">
                  <c:v>44348</c:v>
                </c:pt>
              </c:numCache>
            </c:numRef>
          </c:cat>
          <c:val>
            <c:numRef>
              <c:f>Hoja5!$J$11:$J$140</c:f>
              <c:numCache>
                <c:formatCode>0.0</c:formatCode>
                <c:ptCount val="130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3.2</c:v>
                </c:pt>
                <c:pt idx="5">
                  <c:v>3.2</c:v>
                </c:pt>
                <c:pt idx="6">
                  <c:v>3.2</c:v>
                </c:pt>
                <c:pt idx="7">
                  <c:v>3.2</c:v>
                </c:pt>
                <c:pt idx="8">
                  <c:v>3.1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CE-4831-8E00-A96453A0769C}"/>
            </c:ext>
          </c:extLst>
        </c:ser>
        <c:ser>
          <c:idx val="2"/>
          <c:order val="2"/>
          <c:tx>
            <c:strRef>
              <c:f>Hoja5!$K$2</c:f>
              <c:strCache>
                <c:ptCount val="1"/>
              </c:strCache>
            </c:strRef>
          </c:tx>
          <c:spPr>
            <a:ln w="25400" cap="rnd">
              <a:solidFill>
                <a:srgbClr val="92D05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Hoja5!$H$11:$H$140</c:f>
              <c:numCache>
                <c:formatCode>mmm\-yy</c:formatCode>
                <c:ptCount val="130"/>
                <c:pt idx="0">
                  <c:v>40422</c:v>
                </c:pt>
                <c:pt idx="1">
                  <c:v>40452</c:v>
                </c:pt>
                <c:pt idx="2">
                  <c:v>40483</c:v>
                </c:pt>
                <c:pt idx="3">
                  <c:v>40513</c:v>
                </c:pt>
                <c:pt idx="4">
                  <c:v>40544</c:v>
                </c:pt>
                <c:pt idx="5">
                  <c:v>40575</c:v>
                </c:pt>
                <c:pt idx="6">
                  <c:v>40603</c:v>
                </c:pt>
                <c:pt idx="7">
                  <c:v>40634</c:v>
                </c:pt>
                <c:pt idx="8">
                  <c:v>40664</c:v>
                </c:pt>
                <c:pt idx="9">
                  <c:v>40695</c:v>
                </c:pt>
                <c:pt idx="10">
                  <c:v>40725</c:v>
                </c:pt>
                <c:pt idx="11">
                  <c:v>40756</c:v>
                </c:pt>
                <c:pt idx="12">
                  <c:v>40787</c:v>
                </c:pt>
                <c:pt idx="13">
                  <c:v>40817</c:v>
                </c:pt>
                <c:pt idx="14">
                  <c:v>40848</c:v>
                </c:pt>
                <c:pt idx="15">
                  <c:v>40878</c:v>
                </c:pt>
                <c:pt idx="16">
                  <c:v>40909</c:v>
                </c:pt>
                <c:pt idx="17">
                  <c:v>40940</c:v>
                </c:pt>
                <c:pt idx="18">
                  <c:v>40969</c:v>
                </c:pt>
                <c:pt idx="19">
                  <c:v>41000</c:v>
                </c:pt>
                <c:pt idx="20">
                  <c:v>41030</c:v>
                </c:pt>
                <c:pt idx="21">
                  <c:v>41061</c:v>
                </c:pt>
                <c:pt idx="22">
                  <c:v>41091</c:v>
                </c:pt>
                <c:pt idx="23">
                  <c:v>41122</c:v>
                </c:pt>
                <c:pt idx="24">
                  <c:v>41153</c:v>
                </c:pt>
                <c:pt idx="25">
                  <c:v>41183</c:v>
                </c:pt>
                <c:pt idx="26">
                  <c:v>41214</c:v>
                </c:pt>
                <c:pt idx="27">
                  <c:v>41244</c:v>
                </c:pt>
                <c:pt idx="28">
                  <c:v>41275</c:v>
                </c:pt>
                <c:pt idx="29">
                  <c:v>41306</c:v>
                </c:pt>
                <c:pt idx="30">
                  <c:v>41334</c:v>
                </c:pt>
                <c:pt idx="31">
                  <c:v>41365</c:v>
                </c:pt>
                <c:pt idx="32">
                  <c:v>41395</c:v>
                </c:pt>
                <c:pt idx="33">
                  <c:v>41426</c:v>
                </c:pt>
                <c:pt idx="34">
                  <c:v>41456</c:v>
                </c:pt>
                <c:pt idx="35">
                  <c:v>41487</c:v>
                </c:pt>
                <c:pt idx="36">
                  <c:v>41518</c:v>
                </c:pt>
                <c:pt idx="37">
                  <c:v>41548</c:v>
                </c:pt>
                <c:pt idx="38">
                  <c:v>41579</c:v>
                </c:pt>
                <c:pt idx="39">
                  <c:v>41609</c:v>
                </c:pt>
                <c:pt idx="40">
                  <c:v>41640</c:v>
                </c:pt>
                <c:pt idx="41">
                  <c:v>41671</c:v>
                </c:pt>
                <c:pt idx="42">
                  <c:v>41699</c:v>
                </c:pt>
                <c:pt idx="43">
                  <c:v>41730</c:v>
                </c:pt>
                <c:pt idx="44">
                  <c:v>41760</c:v>
                </c:pt>
                <c:pt idx="45">
                  <c:v>41791</c:v>
                </c:pt>
                <c:pt idx="46">
                  <c:v>41821</c:v>
                </c:pt>
                <c:pt idx="47">
                  <c:v>41852</c:v>
                </c:pt>
                <c:pt idx="48">
                  <c:v>41883</c:v>
                </c:pt>
                <c:pt idx="49">
                  <c:v>41913</c:v>
                </c:pt>
                <c:pt idx="50">
                  <c:v>41944</c:v>
                </c:pt>
                <c:pt idx="51">
                  <c:v>41974</c:v>
                </c:pt>
                <c:pt idx="52">
                  <c:v>42005</c:v>
                </c:pt>
                <c:pt idx="53">
                  <c:v>42036</c:v>
                </c:pt>
                <c:pt idx="54">
                  <c:v>42064</c:v>
                </c:pt>
                <c:pt idx="55">
                  <c:v>42095</c:v>
                </c:pt>
                <c:pt idx="56">
                  <c:v>42125</c:v>
                </c:pt>
                <c:pt idx="57">
                  <c:v>42156</c:v>
                </c:pt>
                <c:pt idx="58">
                  <c:v>42186</c:v>
                </c:pt>
                <c:pt idx="59">
                  <c:v>42217</c:v>
                </c:pt>
                <c:pt idx="60">
                  <c:v>42248</c:v>
                </c:pt>
                <c:pt idx="61">
                  <c:v>42278</c:v>
                </c:pt>
                <c:pt idx="62">
                  <c:v>42309</c:v>
                </c:pt>
                <c:pt idx="63">
                  <c:v>42339</c:v>
                </c:pt>
                <c:pt idx="64">
                  <c:v>42370</c:v>
                </c:pt>
                <c:pt idx="65">
                  <c:v>42401</c:v>
                </c:pt>
                <c:pt idx="66">
                  <c:v>42430</c:v>
                </c:pt>
                <c:pt idx="67">
                  <c:v>42461</c:v>
                </c:pt>
                <c:pt idx="68">
                  <c:v>42491</c:v>
                </c:pt>
                <c:pt idx="69">
                  <c:v>42522</c:v>
                </c:pt>
                <c:pt idx="70">
                  <c:v>42552</c:v>
                </c:pt>
                <c:pt idx="71">
                  <c:v>42583</c:v>
                </c:pt>
                <c:pt idx="72">
                  <c:v>42614</c:v>
                </c:pt>
                <c:pt idx="73">
                  <c:v>42644</c:v>
                </c:pt>
                <c:pt idx="74">
                  <c:v>42675</c:v>
                </c:pt>
                <c:pt idx="75">
                  <c:v>42705</c:v>
                </c:pt>
                <c:pt idx="76">
                  <c:v>42736</c:v>
                </c:pt>
                <c:pt idx="77">
                  <c:v>42767</c:v>
                </c:pt>
                <c:pt idx="78">
                  <c:v>42795</c:v>
                </c:pt>
                <c:pt idx="79">
                  <c:v>42826</c:v>
                </c:pt>
                <c:pt idx="80">
                  <c:v>42856</c:v>
                </c:pt>
                <c:pt idx="81">
                  <c:v>42887</c:v>
                </c:pt>
                <c:pt idx="82">
                  <c:v>42917</c:v>
                </c:pt>
                <c:pt idx="83">
                  <c:v>42948</c:v>
                </c:pt>
                <c:pt idx="84">
                  <c:v>42979</c:v>
                </c:pt>
                <c:pt idx="85">
                  <c:v>43009</c:v>
                </c:pt>
                <c:pt idx="86">
                  <c:v>43040</c:v>
                </c:pt>
                <c:pt idx="87">
                  <c:v>43070</c:v>
                </c:pt>
                <c:pt idx="88">
                  <c:v>43101</c:v>
                </c:pt>
                <c:pt idx="89">
                  <c:v>43132</c:v>
                </c:pt>
                <c:pt idx="90">
                  <c:v>43160</c:v>
                </c:pt>
                <c:pt idx="91">
                  <c:v>43191</c:v>
                </c:pt>
                <c:pt idx="92">
                  <c:v>43221</c:v>
                </c:pt>
                <c:pt idx="93">
                  <c:v>43252</c:v>
                </c:pt>
                <c:pt idx="94">
                  <c:v>43282</c:v>
                </c:pt>
                <c:pt idx="95">
                  <c:v>43313</c:v>
                </c:pt>
                <c:pt idx="96">
                  <c:v>43344</c:v>
                </c:pt>
                <c:pt idx="97">
                  <c:v>43374</c:v>
                </c:pt>
                <c:pt idx="98">
                  <c:v>43405</c:v>
                </c:pt>
                <c:pt idx="99">
                  <c:v>43435</c:v>
                </c:pt>
                <c:pt idx="100">
                  <c:v>43466</c:v>
                </c:pt>
                <c:pt idx="101">
                  <c:v>43497</c:v>
                </c:pt>
                <c:pt idx="102">
                  <c:v>43525</c:v>
                </c:pt>
                <c:pt idx="103">
                  <c:v>43556</c:v>
                </c:pt>
                <c:pt idx="104">
                  <c:v>43586</c:v>
                </c:pt>
                <c:pt idx="105">
                  <c:v>43617</c:v>
                </c:pt>
                <c:pt idx="106">
                  <c:v>43647</c:v>
                </c:pt>
                <c:pt idx="107">
                  <c:v>43678</c:v>
                </c:pt>
                <c:pt idx="108">
                  <c:v>43709</c:v>
                </c:pt>
                <c:pt idx="109">
                  <c:v>43739</c:v>
                </c:pt>
                <c:pt idx="110">
                  <c:v>43770</c:v>
                </c:pt>
                <c:pt idx="111">
                  <c:v>43800</c:v>
                </c:pt>
                <c:pt idx="112">
                  <c:v>43831</c:v>
                </c:pt>
                <c:pt idx="113">
                  <c:v>43862</c:v>
                </c:pt>
                <c:pt idx="114">
                  <c:v>43891</c:v>
                </c:pt>
                <c:pt idx="115">
                  <c:v>43922</c:v>
                </c:pt>
                <c:pt idx="116">
                  <c:v>43952</c:v>
                </c:pt>
                <c:pt idx="117">
                  <c:v>43983</c:v>
                </c:pt>
                <c:pt idx="118">
                  <c:v>44013</c:v>
                </c:pt>
                <c:pt idx="119">
                  <c:v>44044</c:v>
                </c:pt>
                <c:pt idx="120">
                  <c:v>44075</c:v>
                </c:pt>
                <c:pt idx="121">
                  <c:v>44105</c:v>
                </c:pt>
                <c:pt idx="122">
                  <c:v>44136</c:v>
                </c:pt>
                <c:pt idx="123">
                  <c:v>44166</c:v>
                </c:pt>
                <c:pt idx="124">
                  <c:v>44197</c:v>
                </c:pt>
                <c:pt idx="125">
                  <c:v>44228</c:v>
                </c:pt>
                <c:pt idx="126">
                  <c:v>44256</c:v>
                </c:pt>
                <c:pt idx="127">
                  <c:v>44287</c:v>
                </c:pt>
                <c:pt idx="128">
                  <c:v>44317</c:v>
                </c:pt>
                <c:pt idx="129">
                  <c:v>44348</c:v>
                </c:pt>
              </c:numCache>
            </c:numRef>
          </c:cat>
          <c:val>
            <c:numRef>
              <c:f>Hoja5!$K$11:$K$140</c:f>
              <c:numCache>
                <c:formatCode>0.0</c:formatCode>
                <c:ptCount val="13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2</c:v>
                </c:pt>
                <c:pt idx="85">
                  <c:v>2</c:v>
                </c:pt>
                <c:pt idx="86">
                  <c:v>2</c:v>
                </c:pt>
                <c:pt idx="87">
                  <c:v>2</c:v>
                </c:pt>
                <c:pt idx="88">
                  <c:v>2</c:v>
                </c:pt>
                <c:pt idx="89">
                  <c:v>2</c:v>
                </c:pt>
                <c:pt idx="90">
                  <c:v>2</c:v>
                </c:pt>
                <c:pt idx="91">
                  <c:v>2</c:v>
                </c:pt>
                <c:pt idx="92">
                  <c:v>2</c:v>
                </c:pt>
                <c:pt idx="93">
                  <c:v>2</c:v>
                </c:pt>
                <c:pt idx="94">
                  <c:v>2</c:v>
                </c:pt>
                <c:pt idx="95">
                  <c:v>2</c:v>
                </c:pt>
                <c:pt idx="96">
                  <c:v>2</c:v>
                </c:pt>
                <c:pt idx="97">
                  <c:v>2</c:v>
                </c:pt>
                <c:pt idx="98">
                  <c:v>2</c:v>
                </c:pt>
                <c:pt idx="99">
                  <c:v>2</c:v>
                </c:pt>
                <c:pt idx="100">
                  <c:v>2</c:v>
                </c:pt>
                <c:pt idx="101">
                  <c:v>2</c:v>
                </c:pt>
                <c:pt idx="102">
                  <c:v>2</c:v>
                </c:pt>
                <c:pt idx="103">
                  <c:v>2</c:v>
                </c:pt>
                <c:pt idx="104">
                  <c:v>2</c:v>
                </c:pt>
                <c:pt idx="105">
                  <c:v>2</c:v>
                </c:pt>
                <c:pt idx="106">
                  <c:v>2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2</c:v>
                </c:pt>
                <c:pt idx="111">
                  <c:v>2</c:v>
                </c:pt>
                <c:pt idx="112">
                  <c:v>2</c:v>
                </c:pt>
                <c:pt idx="113">
                  <c:v>2</c:v>
                </c:pt>
                <c:pt idx="114">
                  <c:v>2</c:v>
                </c:pt>
                <c:pt idx="115">
                  <c:v>2</c:v>
                </c:pt>
                <c:pt idx="116">
                  <c:v>2</c:v>
                </c:pt>
                <c:pt idx="117">
                  <c:v>2</c:v>
                </c:pt>
                <c:pt idx="118">
                  <c:v>2</c:v>
                </c:pt>
                <c:pt idx="119">
                  <c:v>2</c:v>
                </c:pt>
                <c:pt idx="120">
                  <c:v>2</c:v>
                </c:pt>
                <c:pt idx="121">
                  <c:v>2</c:v>
                </c:pt>
                <c:pt idx="122">
                  <c:v>2</c:v>
                </c:pt>
                <c:pt idx="123">
                  <c:v>2</c:v>
                </c:pt>
                <c:pt idx="124">
                  <c:v>2</c:v>
                </c:pt>
                <c:pt idx="125">
                  <c:v>2</c:v>
                </c:pt>
                <c:pt idx="126">
                  <c:v>2</c:v>
                </c:pt>
                <c:pt idx="127">
                  <c:v>2</c:v>
                </c:pt>
                <c:pt idx="128">
                  <c:v>2</c:v>
                </c:pt>
                <c:pt idx="129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CE-4831-8E00-A96453A0769C}"/>
            </c:ext>
          </c:extLst>
        </c:ser>
        <c:ser>
          <c:idx val="3"/>
          <c:order val="3"/>
          <c:tx>
            <c:strRef>
              <c:f>Hoja5!$L$2</c:f>
              <c:strCache>
                <c:ptCount val="1"/>
              </c:strCache>
            </c:strRef>
          </c:tx>
          <c:spPr>
            <a:ln w="25400" cap="rnd">
              <a:solidFill>
                <a:srgbClr val="92D05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Hoja5!$H$11:$H$140</c:f>
              <c:numCache>
                <c:formatCode>mmm\-yy</c:formatCode>
                <c:ptCount val="130"/>
                <c:pt idx="0">
                  <c:v>40422</c:v>
                </c:pt>
                <c:pt idx="1">
                  <c:v>40452</c:v>
                </c:pt>
                <c:pt idx="2">
                  <c:v>40483</c:v>
                </c:pt>
                <c:pt idx="3">
                  <c:v>40513</c:v>
                </c:pt>
                <c:pt idx="4">
                  <c:v>40544</c:v>
                </c:pt>
                <c:pt idx="5">
                  <c:v>40575</c:v>
                </c:pt>
                <c:pt idx="6">
                  <c:v>40603</c:v>
                </c:pt>
                <c:pt idx="7">
                  <c:v>40634</c:v>
                </c:pt>
                <c:pt idx="8">
                  <c:v>40664</c:v>
                </c:pt>
                <c:pt idx="9">
                  <c:v>40695</c:v>
                </c:pt>
                <c:pt idx="10">
                  <c:v>40725</c:v>
                </c:pt>
                <c:pt idx="11">
                  <c:v>40756</c:v>
                </c:pt>
                <c:pt idx="12">
                  <c:v>40787</c:v>
                </c:pt>
                <c:pt idx="13">
                  <c:v>40817</c:v>
                </c:pt>
                <c:pt idx="14">
                  <c:v>40848</c:v>
                </c:pt>
                <c:pt idx="15">
                  <c:v>40878</c:v>
                </c:pt>
                <c:pt idx="16">
                  <c:v>40909</c:v>
                </c:pt>
                <c:pt idx="17">
                  <c:v>40940</c:v>
                </c:pt>
                <c:pt idx="18">
                  <c:v>40969</c:v>
                </c:pt>
                <c:pt idx="19">
                  <c:v>41000</c:v>
                </c:pt>
                <c:pt idx="20">
                  <c:v>41030</c:v>
                </c:pt>
                <c:pt idx="21">
                  <c:v>41061</c:v>
                </c:pt>
                <c:pt idx="22">
                  <c:v>41091</c:v>
                </c:pt>
                <c:pt idx="23">
                  <c:v>41122</c:v>
                </c:pt>
                <c:pt idx="24">
                  <c:v>41153</c:v>
                </c:pt>
                <c:pt idx="25">
                  <c:v>41183</c:v>
                </c:pt>
                <c:pt idx="26">
                  <c:v>41214</c:v>
                </c:pt>
                <c:pt idx="27">
                  <c:v>41244</c:v>
                </c:pt>
                <c:pt idx="28">
                  <c:v>41275</c:v>
                </c:pt>
                <c:pt idx="29">
                  <c:v>41306</c:v>
                </c:pt>
                <c:pt idx="30">
                  <c:v>41334</c:v>
                </c:pt>
                <c:pt idx="31">
                  <c:v>41365</c:v>
                </c:pt>
                <c:pt idx="32">
                  <c:v>41395</c:v>
                </c:pt>
                <c:pt idx="33">
                  <c:v>41426</c:v>
                </c:pt>
                <c:pt idx="34">
                  <c:v>41456</c:v>
                </c:pt>
                <c:pt idx="35">
                  <c:v>41487</c:v>
                </c:pt>
                <c:pt idx="36">
                  <c:v>41518</c:v>
                </c:pt>
                <c:pt idx="37">
                  <c:v>41548</c:v>
                </c:pt>
                <c:pt idx="38">
                  <c:v>41579</c:v>
                </c:pt>
                <c:pt idx="39">
                  <c:v>41609</c:v>
                </c:pt>
                <c:pt idx="40">
                  <c:v>41640</c:v>
                </c:pt>
                <c:pt idx="41">
                  <c:v>41671</c:v>
                </c:pt>
                <c:pt idx="42">
                  <c:v>41699</c:v>
                </c:pt>
                <c:pt idx="43">
                  <c:v>41730</c:v>
                </c:pt>
                <c:pt idx="44">
                  <c:v>41760</c:v>
                </c:pt>
                <c:pt idx="45">
                  <c:v>41791</c:v>
                </c:pt>
                <c:pt idx="46">
                  <c:v>41821</c:v>
                </c:pt>
                <c:pt idx="47">
                  <c:v>41852</c:v>
                </c:pt>
                <c:pt idx="48">
                  <c:v>41883</c:v>
                </c:pt>
                <c:pt idx="49">
                  <c:v>41913</c:v>
                </c:pt>
                <c:pt idx="50">
                  <c:v>41944</c:v>
                </c:pt>
                <c:pt idx="51">
                  <c:v>41974</c:v>
                </c:pt>
                <c:pt idx="52">
                  <c:v>42005</c:v>
                </c:pt>
                <c:pt idx="53">
                  <c:v>42036</c:v>
                </c:pt>
                <c:pt idx="54">
                  <c:v>42064</c:v>
                </c:pt>
                <c:pt idx="55">
                  <c:v>42095</c:v>
                </c:pt>
                <c:pt idx="56">
                  <c:v>42125</c:v>
                </c:pt>
                <c:pt idx="57">
                  <c:v>42156</c:v>
                </c:pt>
                <c:pt idx="58">
                  <c:v>42186</c:v>
                </c:pt>
                <c:pt idx="59">
                  <c:v>42217</c:v>
                </c:pt>
                <c:pt idx="60">
                  <c:v>42248</c:v>
                </c:pt>
                <c:pt idx="61">
                  <c:v>42278</c:v>
                </c:pt>
                <c:pt idx="62">
                  <c:v>42309</c:v>
                </c:pt>
                <c:pt idx="63">
                  <c:v>42339</c:v>
                </c:pt>
                <c:pt idx="64">
                  <c:v>42370</c:v>
                </c:pt>
                <c:pt idx="65">
                  <c:v>42401</c:v>
                </c:pt>
                <c:pt idx="66">
                  <c:v>42430</c:v>
                </c:pt>
                <c:pt idx="67">
                  <c:v>42461</c:v>
                </c:pt>
                <c:pt idx="68">
                  <c:v>42491</c:v>
                </c:pt>
                <c:pt idx="69">
                  <c:v>42522</c:v>
                </c:pt>
                <c:pt idx="70">
                  <c:v>42552</c:v>
                </c:pt>
                <c:pt idx="71">
                  <c:v>42583</c:v>
                </c:pt>
                <c:pt idx="72">
                  <c:v>42614</c:v>
                </c:pt>
                <c:pt idx="73">
                  <c:v>42644</c:v>
                </c:pt>
                <c:pt idx="74">
                  <c:v>42675</c:v>
                </c:pt>
                <c:pt idx="75">
                  <c:v>42705</c:v>
                </c:pt>
                <c:pt idx="76">
                  <c:v>42736</c:v>
                </c:pt>
                <c:pt idx="77">
                  <c:v>42767</c:v>
                </c:pt>
                <c:pt idx="78">
                  <c:v>42795</c:v>
                </c:pt>
                <c:pt idx="79">
                  <c:v>42826</c:v>
                </c:pt>
                <c:pt idx="80">
                  <c:v>42856</c:v>
                </c:pt>
                <c:pt idx="81">
                  <c:v>42887</c:v>
                </c:pt>
                <c:pt idx="82">
                  <c:v>42917</c:v>
                </c:pt>
                <c:pt idx="83">
                  <c:v>42948</c:v>
                </c:pt>
                <c:pt idx="84">
                  <c:v>42979</c:v>
                </c:pt>
                <c:pt idx="85">
                  <c:v>43009</c:v>
                </c:pt>
                <c:pt idx="86">
                  <c:v>43040</c:v>
                </c:pt>
                <c:pt idx="87">
                  <c:v>43070</c:v>
                </c:pt>
                <c:pt idx="88">
                  <c:v>43101</c:v>
                </c:pt>
                <c:pt idx="89">
                  <c:v>43132</c:v>
                </c:pt>
                <c:pt idx="90">
                  <c:v>43160</c:v>
                </c:pt>
                <c:pt idx="91">
                  <c:v>43191</c:v>
                </c:pt>
                <c:pt idx="92">
                  <c:v>43221</c:v>
                </c:pt>
                <c:pt idx="93">
                  <c:v>43252</c:v>
                </c:pt>
                <c:pt idx="94">
                  <c:v>43282</c:v>
                </c:pt>
                <c:pt idx="95">
                  <c:v>43313</c:v>
                </c:pt>
                <c:pt idx="96">
                  <c:v>43344</c:v>
                </c:pt>
                <c:pt idx="97">
                  <c:v>43374</c:v>
                </c:pt>
                <c:pt idx="98">
                  <c:v>43405</c:v>
                </c:pt>
                <c:pt idx="99">
                  <c:v>43435</c:v>
                </c:pt>
                <c:pt idx="100">
                  <c:v>43466</c:v>
                </c:pt>
                <c:pt idx="101">
                  <c:v>43497</c:v>
                </c:pt>
                <c:pt idx="102">
                  <c:v>43525</c:v>
                </c:pt>
                <c:pt idx="103">
                  <c:v>43556</c:v>
                </c:pt>
                <c:pt idx="104">
                  <c:v>43586</c:v>
                </c:pt>
                <c:pt idx="105">
                  <c:v>43617</c:v>
                </c:pt>
                <c:pt idx="106">
                  <c:v>43647</c:v>
                </c:pt>
                <c:pt idx="107">
                  <c:v>43678</c:v>
                </c:pt>
                <c:pt idx="108">
                  <c:v>43709</c:v>
                </c:pt>
                <c:pt idx="109">
                  <c:v>43739</c:v>
                </c:pt>
                <c:pt idx="110">
                  <c:v>43770</c:v>
                </c:pt>
                <c:pt idx="111">
                  <c:v>43800</c:v>
                </c:pt>
                <c:pt idx="112">
                  <c:v>43831</c:v>
                </c:pt>
                <c:pt idx="113">
                  <c:v>43862</c:v>
                </c:pt>
                <c:pt idx="114">
                  <c:v>43891</c:v>
                </c:pt>
                <c:pt idx="115">
                  <c:v>43922</c:v>
                </c:pt>
                <c:pt idx="116">
                  <c:v>43952</c:v>
                </c:pt>
                <c:pt idx="117">
                  <c:v>43983</c:v>
                </c:pt>
                <c:pt idx="118">
                  <c:v>44013</c:v>
                </c:pt>
                <c:pt idx="119">
                  <c:v>44044</c:v>
                </c:pt>
                <c:pt idx="120">
                  <c:v>44075</c:v>
                </c:pt>
                <c:pt idx="121">
                  <c:v>44105</c:v>
                </c:pt>
                <c:pt idx="122">
                  <c:v>44136</c:v>
                </c:pt>
                <c:pt idx="123">
                  <c:v>44166</c:v>
                </c:pt>
                <c:pt idx="124">
                  <c:v>44197</c:v>
                </c:pt>
                <c:pt idx="125">
                  <c:v>44228</c:v>
                </c:pt>
                <c:pt idx="126">
                  <c:v>44256</c:v>
                </c:pt>
                <c:pt idx="127">
                  <c:v>44287</c:v>
                </c:pt>
                <c:pt idx="128">
                  <c:v>44317</c:v>
                </c:pt>
                <c:pt idx="129">
                  <c:v>44348</c:v>
                </c:pt>
              </c:numCache>
            </c:numRef>
          </c:cat>
          <c:val>
            <c:numRef>
              <c:f>Hoja5!$L$11:$L$140</c:f>
              <c:numCache>
                <c:formatCode>0.0</c:formatCode>
                <c:ptCount val="130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4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  <c:pt idx="45">
                  <c:v>4</c:v>
                </c:pt>
                <c:pt idx="46">
                  <c:v>4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4</c:v>
                </c:pt>
                <c:pt idx="53">
                  <c:v>4</c:v>
                </c:pt>
                <c:pt idx="54">
                  <c:v>4</c:v>
                </c:pt>
                <c:pt idx="55">
                  <c:v>4</c:v>
                </c:pt>
                <c:pt idx="56">
                  <c:v>4</c:v>
                </c:pt>
                <c:pt idx="57">
                  <c:v>4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  <c:pt idx="63">
                  <c:v>4</c:v>
                </c:pt>
                <c:pt idx="64">
                  <c:v>4</c:v>
                </c:pt>
                <c:pt idx="65">
                  <c:v>4</c:v>
                </c:pt>
                <c:pt idx="66">
                  <c:v>4</c:v>
                </c:pt>
                <c:pt idx="67">
                  <c:v>4</c:v>
                </c:pt>
                <c:pt idx="68">
                  <c:v>4</c:v>
                </c:pt>
                <c:pt idx="69">
                  <c:v>4</c:v>
                </c:pt>
                <c:pt idx="70">
                  <c:v>4</c:v>
                </c:pt>
                <c:pt idx="71">
                  <c:v>4</c:v>
                </c:pt>
                <c:pt idx="72">
                  <c:v>4</c:v>
                </c:pt>
                <c:pt idx="73">
                  <c:v>4</c:v>
                </c:pt>
                <c:pt idx="74">
                  <c:v>4</c:v>
                </c:pt>
                <c:pt idx="75">
                  <c:v>4</c:v>
                </c:pt>
                <c:pt idx="76">
                  <c:v>4</c:v>
                </c:pt>
                <c:pt idx="77">
                  <c:v>4</c:v>
                </c:pt>
                <c:pt idx="78">
                  <c:v>4</c:v>
                </c:pt>
                <c:pt idx="79">
                  <c:v>4</c:v>
                </c:pt>
                <c:pt idx="80">
                  <c:v>4</c:v>
                </c:pt>
                <c:pt idx="81">
                  <c:v>4</c:v>
                </c:pt>
                <c:pt idx="82">
                  <c:v>4</c:v>
                </c:pt>
                <c:pt idx="83">
                  <c:v>4</c:v>
                </c:pt>
                <c:pt idx="84">
                  <c:v>4</c:v>
                </c:pt>
                <c:pt idx="85">
                  <c:v>4</c:v>
                </c:pt>
                <c:pt idx="86">
                  <c:v>4</c:v>
                </c:pt>
                <c:pt idx="87">
                  <c:v>4</c:v>
                </c:pt>
                <c:pt idx="88">
                  <c:v>4</c:v>
                </c:pt>
                <c:pt idx="89">
                  <c:v>4</c:v>
                </c:pt>
                <c:pt idx="90">
                  <c:v>4</c:v>
                </c:pt>
                <c:pt idx="91">
                  <c:v>4</c:v>
                </c:pt>
                <c:pt idx="92">
                  <c:v>4</c:v>
                </c:pt>
                <c:pt idx="93">
                  <c:v>4</c:v>
                </c:pt>
                <c:pt idx="94">
                  <c:v>4</c:v>
                </c:pt>
                <c:pt idx="95">
                  <c:v>4</c:v>
                </c:pt>
                <c:pt idx="96">
                  <c:v>4</c:v>
                </c:pt>
                <c:pt idx="97">
                  <c:v>4</c:v>
                </c:pt>
                <c:pt idx="98">
                  <c:v>4</c:v>
                </c:pt>
                <c:pt idx="99">
                  <c:v>4</c:v>
                </c:pt>
                <c:pt idx="100">
                  <c:v>4</c:v>
                </c:pt>
                <c:pt idx="101">
                  <c:v>4</c:v>
                </c:pt>
                <c:pt idx="102">
                  <c:v>4</c:v>
                </c:pt>
                <c:pt idx="103">
                  <c:v>4</c:v>
                </c:pt>
                <c:pt idx="104">
                  <c:v>4</c:v>
                </c:pt>
                <c:pt idx="105">
                  <c:v>4</c:v>
                </c:pt>
                <c:pt idx="106">
                  <c:v>4</c:v>
                </c:pt>
                <c:pt idx="107">
                  <c:v>4</c:v>
                </c:pt>
                <c:pt idx="108">
                  <c:v>4</c:v>
                </c:pt>
                <c:pt idx="109">
                  <c:v>4</c:v>
                </c:pt>
                <c:pt idx="110">
                  <c:v>4</c:v>
                </c:pt>
                <c:pt idx="111">
                  <c:v>4</c:v>
                </c:pt>
                <c:pt idx="112">
                  <c:v>4</c:v>
                </c:pt>
                <c:pt idx="113">
                  <c:v>4</c:v>
                </c:pt>
                <c:pt idx="114">
                  <c:v>4</c:v>
                </c:pt>
                <c:pt idx="115">
                  <c:v>4</c:v>
                </c:pt>
                <c:pt idx="116">
                  <c:v>4</c:v>
                </c:pt>
                <c:pt idx="117">
                  <c:v>4</c:v>
                </c:pt>
                <c:pt idx="118">
                  <c:v>4</c:v>
                </c:pt>
                <c:pt idx="119">
                  <c:v>4</c:v>
                </c:pt>
                <c:pt idx="120">
                  <c:v>4</c:v>
                </c:pt>
                <c:pt idx="121">
                  <c:v>4</c:v>
                </c:pt>
                <c:pt idx="122">
                  <c:v>4</c:v>
                </c:pt>
                <c:pt idx="123">
                  <c:v>4</c:v>
                </c:pt>
                <c:pt idx="124">
                  <c:v>4</c:v>
                </c:pt>
                <c:pt idx="125">
                  <c:v>4</c:v>
                </c:pt>
                <c:pt idx="126">
                  <c:v>4</c:v>
                </c:pt>
                <c:pt idx="127">
                  <c:v>4</c:v>
                </c:pt>
                <c:pt idx="128">
                  <c:v>4</c:v>
                </c:pt>
                <c:pt idx="129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4CE-4831-8E00-A96453A076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1459807"/>
        <c:axId val="571463135"/>
      </c:lineChart>
      <c:dateAx>
        <c:axId val="571459807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571463135"/>
        <c:crosses val="autoZero"/>
        <c:auto val="1"/>
        <c:lblOffset val="100"/>
        <c:baseTimeUnit val="months"/>
        <c:majorUnit val="9"/>
        <c:majorTimeUnit val="months"/>
      </c:dateAx>
      <c:valAx>
        <c:axId val="571463135"/>
        <c:scaling>
          <c:orientation val="minMax"/>
          <c:max val="6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571459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 dirty="0"/>
              <a:t>Inflación</a:t>
            </a:r>
            <a:r>
              <a:rPr lang="es-CL" baseline="0" dirty="0"/>
              <a:t> </a:t>
            </a:r>
            <a:r>
              <a:rPr lang="es-CL" baseline="0" dirty="0" smtClean="0"/>
              <a:t>Internacional: IPC Total</a:t>
            </a:r>
            <a:r>
              <a:rPr lang="es-CL" dirty="0"/>
              <a:t>
</a:t>
            </a:r>
            <a:r>
              <a:rPr lang="es-CL" sz="1200" b="0" dirty="0"/>
              <a:t>(</a:t>
            </a:r>
            <a:r>
              <a:rPr lang="es-CL" sz="1200" b="0" dirty="0" err="1" smtClean="0"/>
              <a:t>var</a:t>
            </a:r>
            <a:r>
              <a:rPr lang="es-CL" sz="1200" b="0" dirty="0" smtClean="0"/>
              <a:t>. </a:t>
            </a:r>
            <a:r>
              <a:rPr lang="es-CL" sz="1200" b="0" dirty="0"/>
              <a:t>% a/a)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12304958438148557"/>
          <c:y val="0.23516382925312679"/>
          <c:w val="0.84086246331144288"/>
          <c:h val="0.62647080216473716"/>
        </c:manualLayout>
      </c:layout>
      <c:lineChart>
        <c:grouping val="standard"/>
        <c:varyColors val="0"/>
        <c:ser>
          <c:idx val="0"/>
          <c:order val="0"/>
          <c:tx>
            <c:strRef>
              <c:f>Inflación!$B$2</c:f>
              <c:strCache>
                <c:ptCount val="1"/>
                <c:pt idx="0">
                  <c:v>Estados Unidos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Inflación!$A$3:$A$31</c:f>
              <c:numCache>
                <c:formatCode>mmm\-yy</c:formatCode>
                <c:ptCount val="29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</c:numCache>
            </c:numRef>
          </c:cat>
          <c:val>
            <c:numRef>
              <c:f>Inflación!$B$3:$B$31</c:f>
              <c:numCache>
                <c:formatCode>0.00</c:formatCode>
                <c:ptCount val="29"/>
                <c:pt idx="0">
                  <c:v>1.6</c:v>
                </c:pt>
                <c:pt idx="1">
                  <c:v>1.5</c:v>
                </c:pt>
                <c:pt idx="2">
                  <c:v>1.9</c:v>
                </c:pt>
                <c:pt idx="3">
                  <c:v>2</c:v>
                </c:pt>
                <c:pt idx="4">
                  <c:v>1.8</c:v>
                </c:pt>
                <c:pt idx="5">
                  <c:v>1.6</c:v>
                </c:pt>
                <c:pt idx="6">
                  <c:v>1.8</c:v>
                </c:pt>
                <c:pt idx="7">
                  <c:v>1.7</c:v>
                </c:pt>
                <c:pt idx="8">
                  <c:v>1.7</c:v>
                </c:pt>
                <c:pt idx="9">
                  <c:v>1.8</c:v>
                </c:pt>
                <c:pt idx="10">
                  <c:v>2.1</c:v>
                </c:pt>
                <c:pt idx="11">
                  <c:v>2.2999999999999998</c:v>
                </c:pt>
                <c:pt idx="12">
                  <c:v>2.5</c:v>
                </c:pt>
                <c:pt idx="13">
                  <c:v>2.2999999999999998</c:v>
                </c:pt>
                <c:pt idx="14">
                  <c:v>1.5</c:v>
                </c:pt>
                <c:pt idx="15">
                  <c:v>0.3</c:v>
                </c:pt>
                <c:pt idx="16">
                  <c:v>0.1</c:v>
                </c:pt>
                <c:pt idx="17">
                  <c:v>0.6</c:v>
                </c:pt>
                <c:pt idx="18">
                  <c:v>1</c:v>
                </c:pt>
                <c:pt idx="19">
                  <c:v>1.3</c:v>
                </c:pt>
                <c:pt idx="20">
                  <c:v>1.4</c:v>
                </c:pt>
                <c:pt idx="21">
                  <c:v>1.2</c:v>
                </c:pt>
                <c:pt idx="22">
                  <c:v>1.2</c:v>
                </c:pt>
                <c:pt idx="23">
                  <c:v>1.4</c:v>
                </c:pt>
                <c:pt idx="24">
                  <c:v>1.4</c:v>
                </c:pt>
                <c:pt idx="25">
                  <c:v>1.7</c:v>
                </c:pt>
                <c:pt idx="26">
                  <c:v>2.6</c:v>
                </c:pt>
                <c:pt idx="27">
                  <c:v>4.2</c:v>
                </c:pt>
                <c:pt idx="28" formatCode="General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AA-49AD-8DED-0DF0FD9712E3}"/>
            </c:ext>
          </c:extLst>
        </c:ser>
        <c:ser>
          <c:idx val="1"/>
          <c:order val="1"/>
          <c:tx>
            <c:strRef>
              <c:f>Inflación!$C$2</c:f>
              <c:strCache>
                <c:ptCount val="1"/>
                <c:pt idx="0">
                  <c:v>Eurozona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Inflación!$A$3:$A$31</c:f>
              <c:numCache>
                <c:formatCode>mmm\-yy</c:formatCode>
                <c:ptCount val="29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</c:numCache>
            </c:numRef>
          </c:cat>
          <c:val>
            <c:numRef>
              <c:f>Inflación!$C$3:$C$31</c:f>
              <c:numCache>
                <c:formatCode>General</c:formatCode>
                <c:ptCount val="29"/>
                <c:pt idx="0">
                  <c:v>1.4</c:v>
                </c:pt>
                <c:pt idx="1">
                  <c:v>1.5</c:v>
                </c:pt>
                <c:pt idx="2">
                  <c:v>1.4</c:v>
                </c:pt>
                <c:pt idx="3">
                  <c:v>1.7</c:v>
                </c:pt>
                <c:pt idx="4">
                  <c:v>1.2</c:v>
                </c:pt>
                <c:pt idx="5">
                  <c:v>1.3</c:v>
                </c:pt>
                <c:pt idx="6">
                  <c:v>1</c:v>
                </c:pt>
                <c:pt idx="7">
                  <c:v>1</c:v>
                </c:pt>
                <c:pt idx="8">
                  <c:v>0.8</c:v>
                </c:pt>
                <c:pt idx="9">
                  <c:v>0.7</c:v>
                </c:pt>
                <c:pt idx="10">
                  <c:v>1</c:v>
                </c:pt>
                <c:pt idx="11">
                  <c:v>1.3</c:v>
                </c:pt>
                <c:pt idx="12">
                  <c:v>1.4</c:v>
                </c:pt>
                <c:pt idx="13">
                  <c:v>1.2</c:v>
                </c:pt>
                <c:pt idx="14">
                  <c:v>0.7</c:v>
                </c:pt>
                <c:pt idx="15">
                  <c:v>0.3</c:v>
                </c:pt>
                <c:pt idx="16">
                  <c:v>0.1</c:v>
                </c:pt>
                <c:pt idx="17">
                  <c:v>0.3</c:v>
                </c:pt>
                <c:pt idx="18">
                  <c:v>0.4</c:v>
                </c:pt>
                <c:pt idx="19">
                  <c:v>-0.2</c:v>
                </c:pt>
                <c:pt idx="20">
                  <c:v>-0.3</c:v>
                </c:pt>
                <c:pt idx="21">
                  <c:v>-0.3</c:v>
                </c:pt>
                <c:pt idx="22">
                  <c:v>-0.3</c:v>
                </c:pt>
                <c:pt idx="23">
                  <c:v>-0.3</c:v>
                </c:pt>
                <c:pt idx="24">
                  <c:v>0.9</c:v>
                </c:pt>
                <c:pt idx="25">
                  <c:v>0.9</c:v>
                </c:pt>
                <c:pt idx="26">
                  <c:v>1.3</c:v>
                </c:pt>
                <c:pt idx="27">
                  <c:v>1.6</c:v>
                </c:pt>
                <c:pt idx="28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AA-49AD-8DED-0DF0FD9712E3}"/>
            </c:ext>
          </c:extLst>
        </c:ser>
        <c:ser>
          <c:idx val="2"/>
          <c:order val="2"/>
          <c:tx>
            <c:strRef>
              <c:f>Inflación!$D$2</c:f>
              <c:strCache>
                <c:ptCount val="1"/>
                <c:pt idx="0">
                  <c:v>China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Inflación!$A$3:$A$31</c:f>
              <c:numCache>
                <c:formatCode>mmm\-yy</c:formatCode>
                <c:ptCount val="29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</c:numCache>
            </c:numRef>
          </c:cat>
          <c:val>
            <c:numRef>
              <c:f>Inflación!$D$3:$D$31</c:f>
              <c:numCache>
                <c:formatCode>General</c:formatCode>
                <c:ptCount val="29"/>
                <c:pt idx="0">
                  <c:v>1.7</c:v>
                </c:pt>
                <c:pt idx="1">
                  <c:v>1.5</c:v>
                </c:pt>
                <c:pt idx="2">
                  <c:v>2.2999999999999998</c:v>
                </c:pt>
                <c:pt idx="3">
                  <c:v>2.5</c:v>
                </c:pt>
                <c:pt idx="4">
                  <c:v>2.7</c:v>
                </c:pt>
                <c:pt idx="5">
                  <c:v>2.7</c:v>
                </c:pt>
                <c:pt idx="6">
                  <c:v>2.8</c:v>
                </c:pt>
                <c:pt idx="7">
                  <c:v>2.8</c:v>
                </c:pt>
                <c:pt idx="8">
                  <c:v>3</c:v>
                </c:pt>
                <c:pt idx="9">
                  <c:v>3.8</c:v>
                </c:pt>
                <c:pt idx="10">
                  <c:v>4.5</c:v>
                </c:pt>
                <c:pt idx="11">
                  <c:v>4.5</c:v>
                </c:pt>
                <c:pt idx="12">
                  <c:v>5.4</c:v>
                </c:pt>
                <c:pt idx="13">
                  <c:v>5.2</c:v>
                </c:pt>
                <c:pt idx="14">
                  <c:v>4.3</c:v>
                </c:pt>
                <c:pt idx="15">
                  <c:v>3.3</c:v>
                </c:pt>
                <c:pt idx="16">
                  <c:v>2.4</c:v>
                </c:pt>
                <c:pt idx="17">
                  <c:v>2.5</c:v>
                </c:pt>
                <c:pt idx="18">
                  <c:v>2.7</c:v>
                </c:pt>
                <c:pt idx="19">
                  <c:v>2.4</c:v>
                </c:pt>
                <c:pt idx="20">
                  <c:v>1.7</c:v>
                </c:pt>
                <c:pt idx="21">
                  <c:v>0.5</c:v>
                </c:pt>
                <c:pt idx="22">
                  <c:v>-0.5</c:v>
                </c:pt>
                <c:pt idx="23">
                  <c:v>0.2</c:v>
                </c:pt>
                <c:pt idx="24">
                  <c:v>-0.3</c:v>
                </c:pt>
                <c:pt idx="25">
                  <c:v>-0.2</c:v>
                </c:pt>
                <c:pt idx="26">
                  <c:v>0.4</c:v>
                </c:pt>
                <c:pt idx="27">
                  <c:v>0.9</c:v>
                </c:pt>
                <c:pt idx="28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6AA-49AD-8DED-0DF0FD9712E3}"/>
            </c:ext>
          </c:extLst>
        </c:ser>
        <c:ser>
          <c:idx val="3"/>
          <c:order val="3"/>
          <c:tx>
            <c:strRef>
              <c:f>Inflación!$E$2</c:f>
              <c:strCache>
                <c:ptCount val="1"/>
                <c:pt idx="0">
                  <c:v>Brasil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Inflación!$A$3:$A$31</c:f>
              <c:numCache>
                <c:formatCode>mmm\-yy</c:formatCode>
                <c:ptCount val="29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</c:numCache>
            </c:numRef>
          </c:cat>
          <c:val>
            <c:numRef>
              <c:f>Inflación!$E$3:$E$31</c:f>
              <c:numCache>
                <c:formatCode>General</c:formatCode>
                <c:ptCount val="29"/>
                <c:pt idx="0">
                  <c:v>3.78</c:v>
                </c:pt>
                <c:pt idx="1">
                  <c:v>3.89</c:v>
                </c:pt>
                <c:pt idx="2">
                  <c:v>4.58</c:v>
                </c:pt>
                <c:pt idx="3">
                  <c:v>4.9399999999999995</c:v>
                </c:pt>
                <c:pt idx="4">
                  <c:v>4.66</c:v>
                </c:pt>
                <c:pt idx="5">
                  <c:v>3.37</c:v>
                </c:pt>
                <c:pt idx="6">
                  <c:v>3.22</c:v>
                </c:pt>
                <c:pt idx="7">
                  <c:v>3.43</c:v>
                </c:pt>
                <c:pt idx="8">
                  <c:v>2.89</c:v>
                </c:pt>
                <c:pt idx="9">
                  <c:v>2.54</c:v>
                </c:pt>
                <c:pt idx="10">
                  <c:v>3.27</c:v>
                </c:pt>
                <c:pt idx="11">
                  <c:v>4.3099999999999996</c:v>
                </c:pt>
                <c:pt idx="12">
                  <c:v>4.1900000000000004</c:v>
                </c:pt>
                <c:pt idx="13">
                  <c:v>4.01</c:v>
                </c:pt>
                <c:pt idx="14">
                  <c:v>3.3</c:v>
                </c:pt>
                <c:pt idx="15">
                  <c:v>2.4</c:v>
                </c:pt>
                <c:pt idx="16">
                  <c:v>1.88</c:v>
                </c:pt>
                <c:pt idx="17">
                  <c:v>2.13</c:v>
                </c:pt>
                <c:pt idx="18">
                  <c:v>2.31</c:v>
                </c:pt>
                <c:pt idx="19">
                  <c:v>2.44</c:v>
                </c:pt>
                <c:pt idx="20">
                  <c:v>3.14</c:v>
                </c:pt>
                <c:pt idx="21">
                  <c:v>3.92</c:v>
                </c:pt>
                <c:pt idx="22">
                  <c:v>4.3099999999999996</c:v>
                </c:pt>
                <c:pt idx="23">
                  <c:v>4.5199999999999996</c:v>
                </c:pt>
                <c:pt idx="24">
                  <c:v>4.5600000000000005</c:v>
                </c:pt>
                <c:pt idx="25">
                  <c:v>5.2</c:v>
                </c:pt>
                <c:pt idx="26">
                  <c:v>6.1</c:v>
                </c:pt>
                <c:pt idx="27">
                  <c:v>6.76</c:v>
                </c:pt>
                <c:pt idx="28">
                  <c:v>8.06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6AA-49AD-8DED-0DF0FD9712E3}"/>
            </c:ext>
          </c:extLst>
        </c:ser>
        <c:ser>
          <c:idx val="4"/>
          <c:order val="4"/>
          <c:tx>
            <c:strRef>
              <c:f>Inflación!$F$2</c:f>
              <c:strCache>
                <c:ptCount val="1"/>
                <c:pt idx="0">
                  <c:v>México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Inflación!$A$3:$A$31</c:f>
              <c:numCache>
                <c:formatCode>mmm\-yy</c:formatCode>
                <c:ptCount val="29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</c:numCache>
            </c:numRef>
          </c:cat>
          <c:val>
            <c:numRef>
              <c:f>Inflación!$F$3:$F$31</c:f>
              <c:numCache>
                <c:formatCode>General</c:formatCode>
                <c:ptCount val="29"/>
                <c:pt idx="0">
                  <c:v>4.37</c:v>
                </c:pt>
                <c:pt idx="1">
                  <c:v>3.94</c:v>
                </c:pt>
                <c:pt idx="2">
                  <c:v>4</c:v>
                </c:pt>
                <c:pt idx="3">
                  <c:v>4.41</c:v>
                </c:pt>
                <c:pt idx="4">
                  <c:v>4.28</c:v>
                </c:pt>
                <c:pt idx="5">
                  <c:v>3.95</c:v>
                </c:pt>
                <c:pt idx="6">
                  <c:v>3.7800000000000002</c:v>
                </c:pt>
                <c:pt idx="7">
                  <c:v>3.16</c:v>
                </c:pt>
                <c:pt idx="8">
                  <c:v>3</c:v>
                </c:pt>
                <c:pt idx="9">
                  <c:v>3.02</c:v>
                </c:pt>
                <c:pt idx="10">
                  <c:v>2.9699999999999998</c:v>
                </c:pt>
                <c:pt idx="11">
                  <c:v>2.83</c:v>
                </c:pt>
                <c:pt idx="12">
                  <c:v>3.24</c:v>
                </c:pt>
                <c:pt idx="13">
                  <c:v>3.7</c:v>
                </c:pt>
                <c:pt idx="14">
                  <c:v>3.25</c:v>
                </c:pt>
                <c:pt idx="15">
                  <c:v>2.15</c:v>
                </c:pt>
                <c:pt idx="16">
                  <c:v>2.84</c:v>
                </c:pt>
                <c:pt idx="17">
                  <c:v>3.33</c:v>
                </c:pt>
                <c:pt idx="18">
                  <c:v>3.62</c:v>
                </c:pt>
                <c:pt idx="19">
                  <c:v>4.05</c:v>
                </c:pt>
                <c:pt idx="20">
                  <c:v>4.01</c:v>
                </c:pt>
                <c:pt idx="21">
                  <c:v>4.09</c:v>
                </c:pt>
                <c:pt idx="22">
                  <c:v>3.33</c:v>
                </c:pt>
                <c:pt idx="23">
                  <c:v>3.15</c:v>
                </c:pt>
                <c:pt idx="24">
                  <c:v>3.54</c:v>
                </c:pt>
                <c:pt idx="25">
                  <c:v>3.76</c:v>
                </c:pt>
                <c:pt idx="26">
                  <c:v>4.67</c:v>
                </c:pt>
                <c:pt idx="27">
                  <c:v>6.08</c:v>
                </c:pt>
                <c:pt idx="28">
                  <c:v>5.89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6AA-49AD-8DED-0DF0FD9712E3}"/>
            </c:ext>
          </c:extLst>
        </c:ser>
        <c:ser>
          <c:idx val="5"/>
          <c:order val="5"/>
          <c:tx>
            <c:strRef>
              <c:f>Inflación!$G$2</c:f>
              <c:strCache>
                <c:ptCount val="1"/>
                <c:pt idx="0">
                  <c:v>Chile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Inflación!$A$3:$A$31</c:f>
              <c:numCache>
                <c:formatCode>mmm\-yy</c:formatCode>
                <c:ptCount val="29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</c:numCache>
            </c:numRef>
          </c:cat>
          <c:val>
            <c:numRef>
              <c:f>Inflación!$G$3:$G$31</c:f>
              <c:numCache>
                <c:formatCode>#,##0.00</c:formatCode>
                <c:ptCount val="29"/>
                <c:pt idx="0">
                  <c:v>1.7882400484946499</c:v>
                </c:pt>
                <c:pt idx="1">
                  <c:v>1.7258780783205601</c:v>
                </c:pt>
                <c:pt idx="2">
                  <c:v>2.0044319097501901</c:v>
                </c:pt>
                <c:pt idx="3">
                  <c:v>1.9989954796584699</c:v>
                </c:pt>
                <c:pt idx="4">
                  <c:v>2.3444544634806199</c:v>
                </c:pt>
                <c:pt idx="5">
                  <c:v>2.3023023023023099</c:v>
                </c:pt>
                <c:pt idx="6">
                  <c:v>2.2051486729195902</c:v>
                </c:pt>
                <c:pt idx="7">
                  <c:v>2.30286113049547</c:v>
                </c:pt>
                <c:pt idx="8">
                  <c:v>2.1092428614068099</c:v>
                </c:pt>
                <c:pt idx="9">
                  <c:v>2.5369140818551199</c:v>
                </c:pt>
                <c:pt idx="10">
                  <c:v>2.7077960722079002</c:v>
                </c:pt>
                <c:pt idx="11">
                  <c:v>3.0007949125596198</c:v>
                </c:pt>
                <c:pt idx="12">
                  <c:v>3.4640198511166198</c:v>
                </c:pt>
                <c:pt idx="13">
                  <c:v>3.8892747296358698</c:v>
                </c:pt>
                <c:pt idx="14">
                  <c:v>3.7424706230868101</c:v>
                </c:pt>
                <c:pt idx="15">
                  <c:v>3.4173724640535799</c:v>
                </c:pt>
                <c:pt idx="16">
                  <c:v>2.7508565834556902</c:v>
                </c:pt>
                <c:pt idx="17">
                  <c:v>2.6320939334637998</c:v>
                </c:pt>
                <c:pt idx="18">
                  <c:v>2.4992677926388698</c:v>
                </c:pt>
                <c:pt idx="19">
                  <c:v>2.44591697524847</c:v>
                </c:pt>
                <c:pt idx="20">
                  <c:v>3.0887654681866801</c:v>
                </c:pt>
                <c:pt idx="21">
                  <c:v>2.9477143133275199</c:v>
                </c:pt>
                <c:pt idx="22">
                  <c:v>2.73297923708353</c:v>
                </c:pt>
                <c:pt idx="23">
                  <c:v>2.9712521705575798</c:v>
                </c:pt>
                <c:pt idx="24">
                  <c:v>3.1178050652340699</c:v>
                </c:pt>
                <c:pt idx="25">
                  <c:v>2.8459554961321798</c:v>
                </c:pt>
                <c:pt idx="26">
                  <c:v>2.8840662478583701</c:v>
                </c:pt>
                <c:pt idx="27">
                  <c:v>3.3234930006665899</c:v>
                </c:pt>
                <c:pt idx="28">
                  <c:v>3.6490091463414802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6AA-49AD-8DED-0DF0FD971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0117567"/>
        <c:axId val="1912893343"/>
      </c:lineChart>
      <c:dateAx>
        <c:axId val="1830117567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912893343"/>
        <c:crosses val="autoZero"/>
        <c:auto val="1"/>
        <c:lblOffset val="100"/>
        <c:baseTimeUnit val="months"/>
      </c:dateAx>
      <c:valAx>
        <c:axId val="1912893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830117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0832590649991298E-2"/>
          <c:y val="0.11671637636083707"/>
          <c:w val="0.9616155416370239"/>
          <c:h val="0.108913970318439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 dirty="0" smtClean="0"/>
              <a:t>Global:</a:t>
            </a:r>
            <a:r>
              <a:rPr lang="es-CL" baseline="0" dirty="0" smtClean="0"/>
              <a:t> </a:t>
            </a:r>
            <a:r>
              <a:rPr lang="es-CL" baseline="0" dirty="0"/>
              <a:t>IPC subyacente</a:t>
            </a:r>
            <a:r>
              <a:rPr lang="es-CL" dirty="0"/>
              <a:t>
</a:t>
            </a:r>
            <a:r>
              <a:rPr lang="es-CL" sz="1200" b="0" dirty="0"/>
              <a:t>(</a:t>
            </a:r>
            <a:r>
              <a:rPr lang="es-CL" sz="1200" b="0" dirty="0" err="1" smtClean="0"/>
              <a:t>var</a:t>
            </a:r>
            <a:r>
              <a:rPr lang="es-CL" sz="1200" b="0" dirty="0" smtClean="0"/>
              <a:t>.</a:t>
            </a:r>
            <a:r>
              <a:rPr lang="es-CL" sz="1200" b="0" baseline="0" dirty="0" smtClean="0"/>
              <a:t> </a:t>
            </a:r>
            <a:r>
              <a:rPr lang="es-CL" sz="1200" b="0" baseline="0" dirty="0"/>
              <a:t>% </a:t>
            </a:r>
            <a:r>
              <a:rPr lang="es-CL" sz="1200" b="0" baseline="0" dirty="0" smtClean="0"/>
              <a:t>a/a</a:t>
            </a:r>
            <a:r>
              <a:rPr lang="es-CL" sz="1200" b="0" dirty="0" smtClean="0"/>
              <a:t>)</a:t>
            </a:r>
            <a:endParaRPr lang="es-CL" sz="1200" b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1224713482243291"/>
          <c:y val="0.22708479359155245"/>
          <c:w val="0.84161028442873209"/>
          <c:h val="0.63476865969788454"/>
        </c:manualLayout>
      </c:layout>
      <c:lineChart>
        <c:grouping val="standard"/>
        <c:varyColors val="0"/>
        <c:ser>
          <c:idx val="0"/>
          <c:order val="0"/>
          <c:tx>
            <c:strRef>
              <c:f>'Inflación subyacente'!$B$2</c:f>
              <c:strCache>
                <c:ptCount val="1"/>
                <c:pt idx="0">
                  <c:v>Estados Unidos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'Inflación subyacente'!$A$3:$A$31</c:f>
              <c:numCache>
                <c:formatCode>mmm\-yy</c:formatCode>
                <c:ptCount val="29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</c:numCache>
            </c:numRef>
          </c:cat>
          <c:val>
            <c:numRef>
              <c:f>'Inflación subyacente'!$B$3:$B$31</c:f>
              <c:numCache>
                <c:formatCode>0.0</c:formatCode>
                <c:ptCount val="29"/>
                <c:pt idx="0">
                  <c:v>2.1536499999999998</c:v>
                </c:pt>
                <c:pt idx="1">
                  <c:v>2.08419</c:v>
                </c:pt>
                <c:pt idx="2">
                  <c:v>2.0365500000000001</c:v>
                </c:pt>
                <c:pt idx="3">
                  <c:v>2.0647799999999998</c:v>
                </c:pt>
                <c:pt idx="4">
                  <c:v>1.98898</c:v>
                </c:pt>
                <c:pt idx="5">
                  <c:v>2.1265299999999998</c:v>
                </c:pt>
                <c:pt idx="6">
                  <c:v>2.2100499999999998</c:v>
                </c:pt>
                <c:pt idx="7">
                  <c:v>2.38632</c:v>
                </c:pt>
                <c:pt idx="8">
                  <c:v>2.35771</c:v>
                </c:pt>
                <c:pt idx="9">
                  <c:v>2.3144900000000002</c:v>
                </c:pt>
                <c:pt idx="10">
                  <c:v>2.3168199999999999</c:v>
                </c:pt>
                <c:pt idx="11">
                  <c:v>2.25874</c:v>
                </c:pt>
                <c:pt idx="12">
                  <c:v>2.26125</c:v>
                </c:pt>
                <c:pt idx="13">
                  <c:v>2.3568199999999999</c:v>
                </c:pt>
                <c:pt idx="14">
                  <c:v>2.0913900000000001</c:v>
                </c:pt>
                <c:pt idx="15">
                  <c:v>1.43215</c:v>
                </c:pt>
                <c:pt idx="16">
                  <c:v>1.2220599999999999</c:v>
                </c:pt>
                <c:pt idx="17">
                  <c:v>1.1874100000000001</c:v>
                </c:pt>
                <c:pt idx="18">
                  <c:v>1.5696300000000001</c:v>
                </c:pt>
                <c:pt idx="19">
                  <c:v>1.7363900000000001</c:v>
                </c:pt>
                <c:pt idx="20">
                  <c:v>1.7132799999999999</c:v>
                </c:pt>
                <c:pt idx="21">
                  <c:v>1.6105799999999999</c:v>
                </c:pt>
                <c:pt idx="22">
                  <c:v>1.6465000000000001</c:v>
                </c:pt>
                <c:pt idx="23">
                  <c:v>1.61964</c:v>
                </c:pt>
                <c:pt idx="24">
                  <c:v>1.4101300000000001</c:v>
                </c:pt>
                <c:pt idx="25">
                  <c:v>1.28261</c:v>
                </c:pt>
                <c:pt idx="26">
                  <c:v>1.64639</c:v>
                </c:pt>
                <c:pt idx="27">
                  <c:v>2.9610400000000001</c:v>
                </c:pt>
                <c:pt idx="28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57-400B-9FDE-38F464D9D478}"/>
            </c:ext>
          </c:extLst>
        </c:ser>
        <c:ser>
          <c:idx val="1"/>
          <c:order val="1"/>
          <c:tx>
            <c:strRef>
              <c:f>'Inflación subyacente'!$C$2</c:f>
              <c:strCache>
                <c:ptCount val="1"/>
                <c:pt idx="0">
                  <c:v>Eurozona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'Inflación subyacente'!$A$3:$A$31</c:f>
              <c:numCache>
                <c:formatCode>mmm\-yy</c:formatCode>
                <c:ptCount val="29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</c:numCache>
            </c:numRef>
          </c:cat>
          <c:val>
            <c:numRef>
              <c:f>'Inflación subyacente'!$C$3:$C$31</c:f>
              <c:numCache>
                <c:formatCode>General</c:formatCode>
                <c:ptCount val="29"/>
                <c:pt idx="0">
                  <c:v>1.1000000000000001</c:v>
                </c:pt>
                <c:pt idx="1">
                  <c:v>1</c:v>
                </c:pt>
                <c:pt idx="2">
                  <c:v>0.8</c:v>
                </c:pt>
                <c:pt idx="3">
                  <c:v>1.3</c:v>
                </c:pt>
                <c:pt idx="4">
                  <c:v>0.8</c:v>
                </c:pt>
                <c:pt idx="5">
                  <c:v>1.1000000000000001</c:v>
                </c:pt>
                <c:pt idx="6">
                  <c:v>0.9</c:v>
                </c:pt>
                <c:pt idx="7">
                  <c:v>0.9</c:v>
                </c:pt>
                <c:pt idx="8">
                  <c:v>1</c:v>
                </c:pt>
                <c:pt idx="9">
                  <c:v>1.1000000000000001</c:v>
                </c:pt>
                <c:pt idx="10">
                  <c:v>1.3</c:v>
                </c:pt>
                <c:pt idx="11">
                  <c:v>1.3</c:v>
                </c:pt>
                <c:pt idx="12">
                  <c:v>1.1000000000000001</c:v>
                </c:pt>
                <c:pt idx="13">
                  <c:v>1.2</c:v>
                </c:pt>
                <c:pt idx="14">
                  <c:v>1</c:v>
                </c:pt>
                <c:pt idx="15">
                  <c:v>0.9</c:v>
                </c:pt>
                <c:pt idx="16">
                  <c:v>0.9</c:v>
                </c:pt>
                <c:pt idx="17">
                  <c:v>0.8</c:v>
                </c:pt>
                <c:pt idx="18">
                  <c:v>1.2</c:v>
                </c:pt>
                <c:pt idx="19">
                  <c:v>0.4</c:v>
                </c:pt>
                <c:pt idx="20">
                  <c:v>0.2</c:v>
                </c:pt>
                <c:pt idx="21">
                  <c:v>0.2</c:v>
                </c:pt>
                <c:pt idx="22">
                  <c:v>0.2</c:v>
                </c:pt>
                <c:pt idx="23">
                  <c:v>0.2</c:v>
                </c:pt>
                <c:pt idx="24">
                  <c:v>1.4</c:v>
                </c:pt>
                <c:pt idx="25">
                  <c:v>1.1000000000000001</c:v>
                </c:pt>
                <c:pt idx="26">
                  <c:v>0.9</c:v>
                </c:pt>
                <c:pt idx="27">
                  <c:v>0.7</c:v>
                </c:pt>
                <c:pt idx="2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57-400B-9FDE-38F464D9D478}"/>
            </c:ext>
          </c:extLst>
        </c:ser>
        <c:ser>
          <c:idx val="2"/>
          <c:order val="2"/>
          <c:tx>
            <c:strRef>
              <c:f>'Inflación subyacente'!$D$2</c:f>
              <c:strCache>
                <c:ptCount val="1"/>
                <c:pt idx="0">
                  <c:v>China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'Inflación subyacente'!$A$3:$A$31</c:f>
              <c:numCache>
                <c:formatCode>mmm\-yy</c:formatCode>
                <c:ptCount val="29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</c:numCache>
            </c:numRef>
          </c:cat>
          <c:val>
            <c:numRef>
              <c:f>'Inflación subyacente'!$D$3:$D$31</c:f>
              <c:numCache>
                <c:formatCode>General</c:formatCode>
                <c:ptCount val="29"/>
                <c:pt idx="0">
                  <c:v>1.9</c:v>
                </c:pt>
                <c:pt idx="1">
                  <c:v>1.8</c:v>
                </c:pt>
                <c:pt idx="2">
                  <c:v>1.8</c:v>
                </c:pt>
                <c:pt idx="3">
                  <c:v>1.7</c:v>
                </c:pt>
                <c:pt idx="4">
                  <c:v>1.6</c:v>
                </c:pt>
                <c:pt idx="5">
                  <c:v>1.6</c:v>
                </c:pt>
                <c:pt idx="6">
                  <c:v>1.6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  <c:pt idx="10">
                  <c:v>1.4</c:v>
                </c:pt>
                <c:pt idx="11">
                  <c:v>1.4</c:v>
                </c:pt>
                <c:pt idx="12">
                  <c:v>1.5</c:v>
                </c:pt>
                <c:pt idx="13">
                  <c:v>1</c:v>
                </c:pt>
                <c:pt idx="14">
                  <c:v>1.2</c:v>
                </c:pt>
                <c:pt idx="15">
                  <c:v>1.1000000000000001</c:v>
                </c:pt>
                <c:pt idx="16">
                  <c:v>1.1000000000000001</c:v>
                </c:pt>
                <c:pt idx="17">
                  <c:v>0.9</c:v>
                </c:pt>
                <c:pt idx="18">
                  <c:v>0.5</c:v>
                </c:pt>
                <c:pt idx="19">
                  <c:v>0.5</c:v>
                </c:pt>
                <c:pt idx="20">
                  <c:v>0.5</c:v>
                </c:pt>
                <c:pt idx="21">
                  <c:v>0.5</c:v>
                </c:pt>
                <c:pt idx="22">
                  <c:v>0.5</c:v>
                </c:pt>
                <c:pt idx="23">
                  <c:v>0.4</c:v>
                </c:pt>
                <c:pt idx="24">
                  <c:v>-0.3</c:v>
                </c:pt>
                <c:pt idx="25">
                  <c:v>0</c:v>
                </c:pt>
                <c:pt idx="26">
                  <c:v>0.3</c:v>
                </c:pt>
                <c:pt idx="27">
                  <c:v>0.7</c:v>
                </c:pt>
                <c:pt idx="28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057-400B-9FDE-38F464D9D478}"/>
            </c:ext>
          </c:extLst>
        </c:ser>
        <c:ser>
          <c:idx val="3"/>
          <c:order val="3"/>
          <c:tx>
            <c:strRef>
              <c:f>'Inflación subyacente'!$E$2</c:f>
              <c:strCache>
                <c:ptCount val="1"/>
                <c:pt idx="0">
                  <c:v>Brasil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'Inflación subyacente'!$A$3:$A$31</c:f>
              <c:numCache>
                <c:formatCode>mmm\-yy</c:formatCode>
                <c:ptCount val="29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</c:numCache>
            </c:numRef>
          </c:cat>
          <c:val>
            <c:numRef>
              <c:f>'Inflación subyacente'!$E$3:$E$31</c:f>
              <c:numCache>
                <c:formatCode>General</c:formatCode>
                <c:ptCount val="29"/>
                <c:pt idx="0">
                  <c:v>3.67</c:v>
                </c:pt>
                <c:pt idx="1">
                  <c:v>3.63</c:v>
                </c:pt>
                <c:pt idx="2">
                  <c:v>3.8</c:v>
                </c:pt>
                <c:pt idx="3">
                  <c:v>4.03</c:v>
                </c:pt>
                <c:pt idx="4">
                  <c:v>3.94</c:v>
                </c:pt>
                <c:pt idx="5">
                  <c:v>3.55</c:v>
                </c:pt>
                <c:pt idx="6">
                  <c:v>3.27</c:v>
                </c:pt>
                <c:pt idx="7">
                  <c:v>3.38</c:v>
                </c:pt>
                <c:pt idx="8">
                  <c:v>3.11</c:v>
                </c:pt>
                <c:pt idx="9">
                  <c:v>2.95</c:v>
                </c:pt>
                <c:pt idx="10">
                  <c:v>3.48</c:v>
                </c:pt>
                <c:pt idx="11">
                  <c:v>3.41</c:v>
                </c:pt>
                <c:pt idx="12">
                  <c:v>3.22</c:v>
                </c:pt>
                <c:pt idx="13">
                  <c:v>3.21</c:v>
                </c:pt>
                <c:pt idx="14">
                  <c:v>2.94</c:v>
                </c:pt>
                <c:pt idx="15">
                  <c:v>2.52</c:v>
                </c:pt>
                <c:pt idx="16">
                  <c:v>2.16</c:v>
                </c:pt>
                <c:pt idx="17">
                  <c:v>1.92</c:v>
                </c:pt>
                <c:pt idx="18">
                  <c:v>1.7</c:v>
                </c:pt>
                <c:pt idx="19">
                  <c:v>1.29</c:v>
                </c:pt>
                <c:pt idx="20">
                  <c:v>1.4</c:v>
                </c:pt>
                <c:pt idx="21">
                  <c:v>1.88</c:v>
                </c:pt>
                <c:pt idx="22">
                  <c:v>1.85</c:v>
                </c:pt>
                <c:pt idx="23">
                  <c:v>2.76</c:v>
                </c:pt>
                <c:pt idx="24">
                  <c:v>2.5499999999999998</c:v>
                </c:pt>
                <c:pt idx="25">
                  <c:v>2.68</c:v>
                </c:pt>
                <c:pt idx="26">
                  <c:v>2.91</c:v>
                </c:pt>
                <c:pt idx="27">
                  <c:v>3.3</c:v>
                </c:pt>
                <c:pt idx="28">
                  <c:v>4.16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057-400B-9FDE-38F464D9D478}"/>
            </c:ext>
          </c:extLst>
        </c:ser>
        <c:ser>
          <c:idx val="4"/>
          <c:order val="4"/>
          <c:tx>
            <c:strRef>
              <c:f>'Inflación subyacente'!$F$2</c:f>
              <c:strCache>
                <c:ptCount val="1"/>
                <c:pt idx="0">
                  <c:v>México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'Inflación subyacente'!$A$3:$A$31</c:f>
              <c:numCache>
                <c:formatCode>mmm\-yy</c:formatCode>
                <c:ptCount val="29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</c:numCache>
            </c:numRef>
          </c:cat>
          <c:val>
            <c:numRef>
              <c:f>'Inflación subyacente'!$F$3:$F$31</c:f>
              <c:numCache>
                <c:formatCode>General</c:formatCode>
                <c:ptCount val="29"/>
                <c:pt idx="0">
                  <c:v>3.6</c:v>
                </c:pt>
                <c:pt idx="1">
                  <c:v>3.54</c:v>
                </c:pt>
                <c:pt idx="2">
                  <c:v>3.55</c:v>
                </c:pt>
                <c:pt idx="3">
                  <c:v>3.87</c:v>
                </c:pt>
                <c:pt idx="4">
                  <c:v>3.77</c:v>
                </c:pt>
                <c:pt idx="5">
                  <c:v>3.85</c:v>
                </c:pt>
                <c:pt idx="6">
                  <c:v>3.82</c:v>
                </c:pt>
                <c:pt idx="7">
                  <c:v>3.7800000000000002</c:v>
                </c:pt>
                <c:pt idx="8">
                  <c:v>3.75</c:v>
                </c:pt>
                <c:pt idx="9">
                  <c:v>3.68</c:v>
                </c:pt>
                <c:pt idx="10">
                  <c:v>3.65</c:v>
                </c:pt>
                <c:pt idx="11">
                  <c:v>3.59</c:v>
                </c:pt>
                <c:pt idx="12">
                  <c:v>3.73</c:v>
                </c:pt>
                <c:pt idx="13">
                  <c:v>3.66</c:v>
                </c:pt>
                <c:pt idx="14">
                  <c:v>3.6</c:v>
                </c:pt>
                <c:pt idx="15">
                  <c:v>3.5</c:v>
                </c:pt>
                <c:pt idx="16">
                  <c:v>3.64</c:v>
                </c:pt>
                <c:pt idx="17">
                  <c:v>3.71</c:v>
                </c:pt>
                <c:pt idx="18">
                  <c:v>3.85</c:v>
                </c:pt>
                <c:pt idx="19">
                  <c:v>3.9699999999999998</c:v>
                </c:pt>
                <c:pt idx="20">
                  <c:v>3.99</c:v>
                </c:pt>
                <c:pt idx="21">
                  <c:v>3.98</c:v>
                </c:pt>
                <c:pt idx="22">
                  <c:v>3.66</c:v>
                </c:pt>
                <c:pt idx="23">
                  <c:v>3.8</c:v>
                </c:pt>
                <c:pt idx="24">
                  <c:v>3.84</c:v>
                </c:pt>
                <c:pt idx="25">
                  <c:v>3.87</c:v>
                </c:pt>
                <c:pt idx="26">
                  <c:v>4.12</c:v>
                </c:pt>
                <c:pt idx="27">
                  <c:v>4.13</c:v>
                </c:pt>
                <c:pt idx="28">
                  <c:v>4.37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057-400B-9FDE-38F464D9D478}"/>
            </c:ext>
          </c:extLst>
        </c:ser>
        <c:ser>
          <c:idx val="5"/>
          <c:order val="5"/>
          <c:tx>
            <c:strRef>
              <c:f>'Inflación subyacente'!$G$2</c:f>
              <c:strCache>
                <c:ptCount val="1"/>
                <c:pt idx="0">
                  <c:v>Chile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'Inflación subyacente'!$A$3:$A$31</c:f>
              <c:numCache>
                <c:formatCode>mmm\-yy</c:formatCode>
                <c:ptCount val="29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</c:numCache>
            </c:numRef>
          </c:cat>
          <c:val>
            <c:numRef>
              <c:f>'Inflación subyacente'!$G$3:$G$31</c:f>
              <c:numCache>
                <c:formatCode>#,##0.00</c:formatCode>
                <c:ptCount val="29"/>
                <c:pt idx="0">
                  <c:v>1.88698284561051</c:v>
                </c:pt>
                <c:pt idx="1">
                  <c:v>1.9538724947124599</c:v>
                </c:pt>
                <c:pt idx="2">
                  <c:v>2.0475760313158702</c:v>
                </c:pt>
                <c:pt idx="3">
                  <c:v>1.9128693039559601</c:v>
                </c:pt>
                <c:pt idx="4">
                  <c:v>2.02817464282146</c:v>
                </c:pt>
                <c:pt idx="5">
                  <c:v>2.1406421926577899</c:v>
                </c:pt>
                <c:pt idx="6">
                  <c:v>2.2157899990018901</c:v>
                </c:pt>
                <c:pt idx="7">
                  <c:v>2.3469489663437502</c:v>
                </c:pt>
                <c:pt idx="8">
                  <c:v>2.34554346741194</c:v>
                </c:pt>
                <c:pt idx="9">
                  <c:v>2.5758329189458098</c:v>
                </c:pt>
                <c:pt idx="10">
                  <c:v>2.51866600298656</c:v>
                </c:pt>
                <c:pt idx="11">
                  <c:v>2.5357995226730199</c:v>
                </c:pt>
                <c:pt idx="12">
                  <c:v>2.5255026245419399</c:v>
                </c:pt>
                <c:pt idx="13">
                  <c:v>2.6968290032598898</c:v>
                </c:pt>
                <c:pt idx="14">
                  <c:v>2.51795023113996</c:v>
                </c:pt>
                <c:pt idx="15">
                  <c:v>2.32900943396226</c:v>
                </c:pt>
                <c:pt idx="16">
                  <c:v>2.0661966314140301</c:v>
                </c:pt>
                <c:pt idx="17">
                  <c:v>1.9880521006757399</c:v>
                </c:pt>
                <c:pt idx="18">
                  <c:v>1.79669954106045</c:v>
                </c:pt>
                <c:pt idx="19">
                  <c:v>1.9516003122560499</c:v>
                </c:pt>
                <c:pt idx="20">
                  <c:v>2.2430271113711702</c:v>
                </c:pt>
                <c:pt idx="21">
                  <c:v>2.3851076207097099</c:v>
                </c:pt>
                <c:pt idx="22">
                  <c:v>2.34997086812974</c:v>
                </c:pt>
                <c:pt idx="23">
                  <c:v>2.5894675589176699</c:v>
                </c:pt>
                <c:pt idx="24">
                  <c:v>2.6468315301391199</c:v>
                </c:pt>
                <c:pt idx="25">
                  <c:v>2.40477106579453</c:v>
                </c:pt>
                <c:pt idx="26">
                  <c:v>2.6096133550801199</c:v>
                </c:pt>
                <c:pt idx="27">
                  <c:v>2.8522039757994802</c:v>
                </c:pt>
                <c:pt idx="28">
                  <c:v>3.09891585915762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057-400B-9FDE-38F464D9D4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4037231"/>
        <c:axId val="1874027663"/>
      </c:lineChart>
      <c:dateAx>
        <c:axId val="1874037231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874027663"/>
        <c:crosses val="autoZero"/>
        <c:auto val="1"/>
        <c:lblOffset val="100"/>
        <c:baseTimeUnit val="months"/>
      </c:dateAx>
      <c:valAx>
        <c:axId val="1874027663"/>
        <c:scaling>
          <c:orientation val="minMax"/>
          <c:max val="9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874037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9818865498955483E-2"/>
          <c:y val="0.11653179190751445"/>
          <c:w val="0.98018113450104438"/>
          <c:h val="9.07584239831292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 dirty="0"/>
              <a:t>Inflación</a:t>
            </a:r>
            <a:r>
              <a:rPr lang="es-CL" baseline="0" dirty="0"/>
              <a:t> Anual - IPP</a:t>
            </a:r>
            <a:r>
              <a:rPr lang="es-CL" dirty="0"/>
              <a:t>
</a:t>
            </a:r>
            <a:r>
              <a:rPr lang="es-CL" sz="1200" b="0" dirty="0"/>
              <a:t>(</a:t>
            </a:r>
            <a:r>
              <a:rPr lang="es-CL" sz="1200" b="0" dirty="0" err="1" smtClean="0"/>
              <a:t>var</a:t>
            </a:r>
            <a:r>
              <a:rPr lang="es-CL" sz="1200" b="0" dirty="0" smtClean="0"/>
              <a:t>. </a:t>
            </a:r>
            <a:r>
              <a:rPr lang="es-CL" sz="1200" b="0" dirty="0"/>
              <a:t>% </a:t>
            </a:r>
            <a:r>
              <a:rPr lang="es-CL" sz="1200" b="0" dirty="0" smtClean="0"/>
              <a:t>a/a)</a:t>
            </a:r>
            <a:endParaRPr lang="es-CL" sz="1200" b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14432632240397944"/>
          <c:y val="0.23993000874890633"/>
          <c:w val="0.81974063908336547"/>
          <c:h val="0.62192344454053072"/>
        </c:manualLayout>
      </c:layout>
      <c:lineChart>
        <c:grouping val="standard"/>
        <c:varyColors val="0"/>
        <c:ser>
          <c:idx val="0"/>
          <c:order val="0"/>
          <c:tx>
            <c:strRef>
              <c:f>PPI!$B$2</c:f>
              <c:strCache>
                <c:ptCount val="1"/>
                <c:pt idx="0">
                  <c:v>Estados Unidos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PPI!$A$3:$A$31</c:f>
              <c:numCache>
                <c:formatCode>mmm\-yy</c:formatCode>
                <c:ptCount val="29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</c:numCache>
            </c:numRef>
          </c:cat>
          <c:val>
            <c:numRef>
              <c:f>PPI!$B$3:$B$31</c:f>
              <c:numCache>
                <c:formatCode>0.0</c:formatCode>
                <c:ptCount val="29"/>
                <c:pt idx="0">
                  <c:v>1.9</c:v>
                </c:pt>
                <c:pt idx="1">
                  <c:v>1.9</c:v>
                </c:pt>
                <c:pt idx="2">
                  <c:v>2</c:v>
                </c:pt>
                <c:pt idx="3">
                  <c:v>2.4</c:v>
                </c:pt>
                <c:pt idx="4">
                  <c:v>2.1</c:v>
                </c:pt>
                <c:pt idx="5">
                  <c:v>1.6</c:v>
                </c:pt>
                <c:pt idx="6">
                  <c:v>1.6</c:v>
                </c:pt>
                <c:pt idx="7">
                  <c:v>1.9</c:v>
                </c:pt>
                <c:pt idx="8">
                  <c:v>1.5</c:v>
                </c:pt>
                <c:pt idx="9">
                  <c:v>1</c:v>
                </c:pt>
                <c:pt idx="10">
                  <c:v>1</c:v>
                </c:pt>
                <c:pt idx="11">
                  <c:v>1.4</c:v>
                </c:pt>
                <c:pt idx="12">
                  <c:v>2</c:v>
                </c:pt>
                <c:pt idx="13">
                  <c:v>1.1000000000000001</c:v>
                </c:pt>
                <c:pt idx="14">
                  <c:v>0.3</c:v>
                </c:pt>
                <c:pt idx="15">
                  <c:v>-1.5</c:v>
                </c:pt>
                <c:pt idx="16">
                  <c:v>-1.1000000000000001</c:v>
                </c:pt>
                <c:pt idx="17">
                  <c:v>-0.7</c:v>
                </c:pt>
                <c:pt idx="18">
                  <c:v>-0.3</c:v>
                </c:pt>
                <c:pt idx="19">
                  <c:v>-0.3</c:v>
                </c:pt>
                <c:pt idx="20">
                  <c:v>0.3</c:v>
                </c:pt>
                <c:pt idx="21">
                  <c:v>0.6</c:v>
                </c:pt>
                <c:pt idx="22">
                  <c:v>0.8</c:v>
                </c:pt>
                <c:pt idx="23">
                  <c:v>0.8</c:v>
                </c:pt>
                <c:pt idx="24">
                  <c:v>1.6</c:v>
                </c:pt>
                <c:pt idx="25">
                  <c:v>2.8</c:v>
                </c:pt>
                <c:pt idx="26">
                  <c:v>4.2</c:v>
                </c:pt>
                <c:pt idx="27">
                  <c:v>6.2</c:v>
                </c:pt>
                <c:pt idx="28">
                  <c:v>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4A-4E73-A3F0-4737060F8354}"/>
            </c:ext>
          </c:extLst>
        </c:ser>
        <c:ser>
          <c:idx val="1"/>
          <c:order val="1"/>
          <c:tx>
            <c:strRef>
              <c:f>PPI!$C$2</c:f>
              <c:strCache>
                <c:ptCount val="1"/>
                <c:pt idx="0">
                  <c:v>Eurozona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PPI!$A$3:$A$31</c:f>
              <c:numCache>
                <c:formatCode>mmm\-yy</c:formatCode>
                <c:ptCount val="29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</c:numCache>
            </c:numRef>
          </c:cat>
          <c:val>
            <c:numRef>
              <c:f>PPI!$C$3:$C$31</c:f>
              <c:numCache>
                <c:formatCode>General</c:formatCode>
                <c:ptCount val="29"/>
                <c:pt idx="0">
                  <c:v>1</c:v>
                </c:pt>
                <c:pt idx="1">
                  <c:v>1.5</c:v>
                </c:pt>
                <c:pt idx="2">
                  <c:v>1.7</c:v>
                </c:pt>
                <c:pt idx="3">
                  <c:v>1.6</c:v>
                </c:pt>
                <c:pt idx="4">
                  <c:v>1.2</c:v>
                </c:pt>
                <c:pt idx="5">
                  <c:v>0.3</c:v>
                </c:pt>
                <c:pt idx="6">
                  <c:v>0.4</c:v>
                </c:pt>
                <c:pt idx="7">
                  <c:v>-0.1</c:v>
                </c:pt>
                <c:pt idx="8">
                  <c:v>-0.2</c:v>
                </c:pt>
                <c:pt idx="9">
                  <c:v>-0.7</c:v>
                </c:pt>
                <c:pt idx="10">
                  <c:v>-0.2</c:v>
                </c:pt>
                <c:pt idx="11">
                  <c:v>0.9</c:v>
                </c:pt>
                <c:pt idx="12">
                  <c:v>1.1000000000000001</c:v>
                </c:pt>
                <c:pt idx="13">
                  <c:v>0.3</c:v>
                </c:pt>
                <c:pt idx="14">
                  <c:v>-1.3</c:v>
                </c:pt>
                <c:pt idx="15">
                  <c:v>-3.1</c:v>
                </c:pt>
                <c:pt idx="16">
                  <c:v>-3.5</c:v>
                </c:pt>
                <c:pt idx="17">
                  <c:v>-2.2999999999999998</c:v>
                </c:pt>
                <c:pt idx="18">
                  <c:v>-2</c:v>
                </c:pt>
                <c:pt idx="19">
                  <c:v>-1.8</c:v>
                </c:pt>
                <c:pt idx="20">
                  <c:v>-2.2000000000000002</c:v>
                </c:pt>
                <c:pt idx="21">
                  <c:v>-1.9</c:v>
                </c:pt>
                <c:pt idx="22">
                  <c:v>-1.7</c:v>
                </c:pt>
                <c:pt idx="23">
                  <c:v>-1.3</c:v>
                </c:pt>
                <c:pt idx="24">
                  <c:v>-0.6</c:v>
                </c:pt>
                <c:pt idx="25">
                  <c:v>1</c:v>
                </c:pt>
                <c:pt idx="26">
                  <c:v>3.5</c:v>
                </c:pt>
                <c:pt idx="27">
                  <c:v>5.7</c:v>
                </c:pt>
                <c:pt idx="28">
                  <c:v>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4A-4E73-A3F0-4737060F8354}"/>
            </c:ext>
          </c:extLst>
        </c:ser>
        <c:ser>
          <c:idx val="2"/>
          <c:order val="2"/>
          <c:tx>
            <c:strRef>
              <c:f>PPI!$D$2</c:f>
              <c:strCache>
                <c:ptCount val="1"/>
                <c:pt idx="0">
                  <c:v>China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PPI!$A$3:$A$31</c:f>
              <c:numCache>
                <c:formatCode>mmm\-yy</c:formatCode>
                <c:ptCount val="29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</c:numCache>
            </c:numRef>
          </c:cat>
          <c:val>
            <c:numRef>
              <c:f>PPI!$D$3:$D$31</c:f>
              <c:numCache>
                <c:formatCode>General</c:formatCode>
                <c:ptCount val="29"/>
                <c:pt idx="0">
                  <c:v>0.1</c:v>
                </c:pt>
                <c:pt idx="1">
                  <c:v>0.1</c:v>
                </c:pt>
                <c:pt idx="2">
                  <c:v>0.4</c:v>
                </c:pt>
                <c:pt idx="3">
                  <c:v>0.9</c:v>
                </c:pt>
                <c:pt idx="4">
                  <c:v>0.6</c:v>
                </c:pt>
                <c:pt idx="5">
                  <c:v>0</c:v>
                </c:pt>
                <c:pt idx="6">
                  <c:v>-0.3</c:v>
                </c:pt>
                <c:pt idx="7">
                  <c:v>-0.8</c:v>
                </c:pt>
                <c:pt idx="8">
                  <c:v>-1.2</c:v>
                </c:pt>
                <c:pt idx="9">
                  <c:v>-1.6</c:v>
                </c:pt>
                <c:pt idx="10">
                  <c:v>-1.4</c:v>
                </c:pt>
                <c:pt idx="11">
                  <c:v>-0.5</c:v>
                </c:pt>
                <c:pt idx="12">
                  <c:v>0.1</c:v>
                </c:pt>
                <c:pt idx="13">
                  <c:v>-0.4</c:v>
                </c:pt>
                <c:pt idx="14">
                  <c:v>-1.5</c:v>
                </c:pt>
                <c:pt idx="15">
                  <c:v>-3.1</c:v>
                </c:pt>
                <c:pt idx="16">
                  <c:v>-3.7</c:v>
                </c:pt>
                <c:pt idx="17">
                  <c:v>-3</c:v>
                </c:pt>
                <c:pt idx="18">
                  <c:v>-2.4</c:v>
                </c:pt>
                <c:pt idx="19">
                  <c:v>-2</c:v>
                </c:pt>
                <c:pt idx="20">
                  <c:v>-2.1</c:v>
                </c:pt>
                <c:pt idx="21">
                  <c:v>-2.1</c:v>
                </c:pt>
                <c:pt idx="22">
                  <c:v>-1.5</c:v>
                </c:pt>
                <c:pt idx="23">
                  <c:v>-0.4</c:v>
                </c:pt>
                <c:pt idx="24">
                  <c:v>0.3</c:v>
                </c:pt>
                <c:pt idx="25">
                  <c:v>1.7</c:v>
                </c:pt>
                <c:pt idx="26">
                  <c:v>4.4000000000000004</c:v>
                </c:pt>
                <c:pt idx="27">
                  <c:v>6.8</c:v>
                </c:pt>
                <c:pt idx="28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4A-4E73-A3F0-4737060F8354}"/>
            </c:ext>
          </c:extLst>
        </c:ser>
        <c:ser>
          <c:idx val="3"/>
          <c:order val="3"/>
          <c:tx>
            <c:strRef>
              <c:f>PPI!$E$2</c:f>
              <c:strCache>
                <c:ptCount val="1"/>
                <c:pt idx="0">
                  <c:v>Brasil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PPI!$A$3:$A$31</c:f>
              <c:numCache>
                <c:formatCode>mmm\-yy</c:formatCode>
                <c:ptCount val="29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</c:numCache>
            </c:numRef>
          </c:cat>
          <c:val>
            <c:numRef>
              <c:f>PPI!$E$3:$E$31</c:f>
              <c:numCache>
                <c:formatCode>General</c:formatCode>
                <c:ptCount val="29"/>
                <c:pt idx="0">
                  <c:v>8.31</c:v>
                </c:pt>
                <c:pt idx="1">
                  <c:v>8.3800000000000008</c:v>
                </c:pt>
                <c:pt idx="2">
                  <c:v>8.94</c:v>
                </c:pt>
                <c:pt idx="3">
                  <c:v>8.5500000000000007</c:v>
                </c:pt>
                <c:pt idx="4">
                  <c:v>7.32</c:v>
                </c:pt>
                <c:pt idx="5">
                  <c:v>3.76</c:v>
                </c:pt>
                <c:pt idx="6">
                  <c:v>1.37</c:v>
                </c:pt>
                <c:pt idx="7">
                  <c:v>1.43</c:v>
                </c:pt>
                <c:pt idx="8">
                  <c:v>-0.95</c:v>
                </c:pt>
                <c:pt idx="9">
                  <c:v>0.33</c:v>
                </c:pt>
                <c:pt idx="10">
                  <c:v>2.89</c:v>
                </c:pt>
                <c:pt idx="11">
                  <c:v>5.19</c:v>
                </c:pt>
                <c:pt idx="12">
                  <c:v>6.36</c:v>
                </c:pt>
                <c:pt idx="13">
                  <c:v>6.73</c:v>
                </c:pt>
                <c:pt idx="14">
                  <c:v>5.95</c:v>
                </c:pt>
                <c:pt idx="15">
                  <c:v>4.79</c:v>
                </c:pt>
                <c:pt idx="16">
                  <c:v>4.55</c:v>
                </c:pt>
                <c:pt idx="17">
                  <c:v>6.38</c:v>
                </c:pt>
                <c:pt idx="18">
                  <c:v>11.13</c:v>
                </c:pt>
                <c:pt idx="19">
                  <c:v>13.77</c:v>
                </c:pt>
                <c:pt idx="20">
                  <c:v>15.86</c:v>
                </c:pt>
                <c:pt idx="21">
                  <c:v>19.09</c:v>
                </c:pt>
                <c:pt idx="22">
                  <c:v>19.68</c:v>
                </c:pt>
                <c:pt idx="23">
                  <c:v>19.38</c:v>
                </c:pt>
                <c:pt idx="24">
                  <c:v>23.19</c:v>
                </c:pt>
                <c:pt idx="25">
                  <c:v>28.5</c:v>
                </c:pt>
                <c:pt idx="26">
                  <c:v>33.32</c:v>
                </c:pt>
                <c:pt idx="27">
                  <c:v>35.69</c:v>
                </c:pt>
                <c:pt idx="28">
                  <c:v>35.69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E4A-4E73-A3F0-4737060F8354}"/>
            </c:ext>
          </c:extLst>
        </c:ser>
        <c:ser>
          <c:idx val="4"/>
          <c:order val="4"/>
          <c:tx>
            <c:strRef>
              <c:f>PPI!$F$2</c:f>
              <c:strCache>
                <c:ptCount val="1"/>
                <c:pt idx="0">
                  <c:v>México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PPI!$A$3:$A$31</c:f>
              <c:numCache>
                <c:formatCode>mmm\-yy</c:formatCode>
                <c:ptCount val="29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</c:numCache>
            </c:numRef>
          </c:cat>
          <c:val>
            <c:numRef>
              <c:f>PPI!$F$3:$F$31</c:f>
              <c:numCache>
                <c:formatCode>General</c:formatCode>
                <c:ptCount val="29"/>
                <c:pt idx="0">
                  <c:v>4.97</c:v>
                </c:pt>
                <c:pt idx="1">
                  <c:v>4.5199999999999996</c:v>
                </c:pt>
                <c:pt idx="2">
                  <c:v>4.25</c:v>
                </c:pt>
                <c:pt idx="3">
                  <c:v>4.63</c:v>
                </c:pt>
                <c:pt idx="4">
                  <c:v>3.18</c:v>
                </c:pt>
                <c:pt idx="5">
                  <c:v>2.48</c:v>
                </c:pt>
                <c:pt idx="6">
                  <c:v>3.38</c:v>
                </c:pt>
                <c:pt idx="7">
                  <c:v>2.88</c:v>
                </c:pt>
                <c:pt idx="8">
                  <c:v>2.81</c:v>
                </c:pt>
                <c:pt idx="9">
                  <c:v>2.16</c:v>
                </c:pt>
                <c:pt idx="10">
                  <c:v>0.94</c:v>
                </c:pt>
                <c:pt idx="11">
                  <c:v>0.84</c:v>
                </c:pt>
                <c:pt idx="12">
                  <c:v>1.1000000000000001</c:v>
                </c:pt>
                <c:pt idx="13">
                  <c:v>1.54</c:v>
                </c:pt>
                <c:pt idx="14">
                  <c:v>3.7199999999999998</c:v>
                </c:pt>
                <c:pt idx="15">
                  <c:v>5.41</c:v>
                </c:pt>
                <c:pt idx="16">
                  <c:v>4.79</c:v>
                </c:pt>
                <c:pt idx="17">
                  <c:v>3.7199999999999998</c:v>
                </c:pt>
                <c:pt idx="18">
                  <c:v>4.4800000000000004</c:v>
                </c:pt>
                <c:pt idx="19">
                  <c:v>5.44</c:v>
                </c:pt>
                <c:pt idx="20">
                  <c:v>4.5199999999999996</c:v>
                </c:pt>
                <c:pt idx="21">
                  <c:v>4.8600000000000003</c:v>
                </c:pt>
                <c:pt idx="22">
                  <c:v>4.42</c:v>
                </c:pt>
                <c:pt idx="23">
                  <c:v>4.1399999999999997</c:v>
                </c:pt>
                <c:pt idx="24">
                  <c:v>5.25</c:v>
                </c:pt>
                <c:pt idx="25">
                  <c:v>5.88</c:v>
                </c:pt>
                <c:pt idx="26">
                  <c:v>4.83</c:v>
                </c:pt>
                <c:pt idx="27">
                  <c:v>3.16</c:v>
                </c:pt>
                <c:pt idx="28">
                  <c:v>4.43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E4A-4E73-A3F0-4737060F8354}"/>
            </c:ext>
          </c:extLst>
        </c:ser>
        <c:ser>
          <c:idx val="5"/>
          <c:order val="5"/>
          <c:tx>
            <c:strRef>
              <c:f>PPI!$G$2</c:f>
              <c:strCache>
                <c:ptCount val="1"/>
                <c:pt idx="0">
                  <c:v>Chile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PPI!$A$3:$A$31</c:f>
              <c:numCache>
                <c:formatCode>mmm\-yy</c:formatCode>
                <c:ptCount val="29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</c:numCache>
            </c:numRef>
          </c:cat>
          <c:val>
            <c:numRef>
              <c:f>PPI!$G$3:$G$31</c:f>
              <c:numCache>
                <c:formatCode>#,##0.00</c:formatCode>
                <c:ptCount val="29"/>
                <c:pt idx="0">
                  <c:v>-0.18716577540107701</c:v>
                </c:pt>
                <c:pt idx="1">
                  <c:v>1.36555565537688</c:v>
                </c:pt>
                <c:pt idx="2">
                  <c:v>4.0661425860666798</c:v>
                </c:pt>
                <c:pt idx="3">
                  <c:v>3.7147236498061602</c:v>
                </c:pt>
                <c:pt idx="4">
                  <c:v>1.14315863524446</c:v>
                </c:pt>
                <c:pt idx="5">
                  <c:v>-1.6232084268692699</c:v>
                </c:pt>
                <c:pt idx="6">
                  <c:v>1.31497112394492</c:v>
                </c:pt>
                <c:pt idx="7">
                  <c:v>2.02812330989723</c:v>
                </c:pt>
                <c:pt idx="8">
                  <c:v>0.272767267927843</c:v>
                </c:pt>
                <c:pt idx="9">
                  <c:v>-0.26171159382359899</c:v>
                </c:pt>
                <c:pt idx="10">
                  <c:v>4.9667715984610199</c:v>
                </c:pt>
                <c:pt idx="11">
                  <c:v>6.1233441529958901</c:v>
                </c:pt>
                <c:pt idx="12">
                  <c:v>7.2952942226984598</c:v>
                </c:pt>
                <c:pt idx="13">
                  <c:v>5.2556944075157404</c:v>
                </c:pt>
                <c:pt idx="14">
                  <c:v>1.7799774246765701</c:v>
                </c:pt>
                <c:pt idx="15">
                  <c:v>1.7647570199078599</c:v>
                </c:pt>
                <c:pt idx="16">
                  <c:v>0.89549643540254298</c:v>
                </c:pt>
                <c:pt idx="17">
                  <c:v>4.0898718623837</c:v>
                </c:pt>
                <c:pt idx="18">
                  <c:v>8.4802245023239493</c:v>
                </c:pt>
                <c:pt idx="19">
                  <c:v>11.1228907147275</c:v>
                </c:pt>
                <c:pt idx="20">
                  <c:v>11.3197613197613</c:v>
                </c:pt>
                <c:pt idx="21">
                  <c:v>12.805038047756501</c:v>
                </c:pt>
                <c:pt idx="22">
                  <c:v>8.1056314561812801</c:v>
                </c:pt>
                <c:pt idx="23">
                  <c:v>10.209142762668399</c:v>
                </c:pt>
                <c:pt idx="24">
                  <c:v>12.2087217043942</c:v>
                </c:pt>
                <c:pt idx="25">
                  <c:v>17.539575614685099</c:v>
                </c:pt>
                <c:pt idx="26">
                  <c:v>24.0573281010066</c:v>
                </c:pt>
                <c:pt idx="27">
                  <c:v>25.4143174440458</c:v>
                </c:pt>
                <c:pt idx="28">
                  <c:v>34.4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E4A-4E73-A3F0-4737060F83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4032655"/>
        <c:axId val="1874029327"/>
      </c:lineChart>
      <c:dateAx>
        <c:axId val="1874032655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874029327"/>
        <c:crosses val="autoZero"/>
        <c:auto val="1"/>
        <c:lblOffset val="100"/>
        <c:baseTimeUnit val="months"/>
      </c:dateAx>
      <c:valAx>
        <c:axId val="1874029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874032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9622731389348232E-2"/>
          <c:y val="0.11653179190751445"/>
          <c:w val="0.96728755973513991"/>
          <c:h val="0.101034596109012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/>
              <a:t>Materias Primas
</a:t>
            </a:r>
            <a:r>
              <a:rPr lang="es-CL" sz="1200" b="0"/>
              <a:t>(Índice</a:t>
            </a:r>
            <a:r>
              <a:rPr lang="es-CL" sz="1200" b="0" baseline="0"/>
              <a:t> promedio enero 2018 = 100 </a:t>
            </a:r>
            <a:r>
              <a:rPr lang="es-CL" sz="1200" b="0"/>
              <a:t>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'Commodities diarios'!$G$2</c:f>
              <c:strCache>
                <c:ptCount val="1"/>
                <c:pt idx="0">
                  <c:v>Brent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'Commodities diarios'!$F$3:$F$893</c:f>
              <c:numCache>
                <c:formatCode>m/d/yyyy</c:formatCode>
                <c:ptCount val="891"/>
                <c:pt idx="0">
                  <c:v>43125</c:v>
                </c:pt>
                <c:pt idx="1">
                  <c:v>43126</c:v>
                </c:pt>
                <c:pt idx="2">
                  <c:v>43129</c:v>
                </c:pt>
                <c:pt idx="3">
                  <c:v>43130</c:v>
                </c:pt>
                <c:pt idx="4">
                  <c:v>43131</c:v>
                </c:pt>
                <c:pt idx="5">
                  <c:v>43132</c:v>
                </c:pt>
                <c:pt idx="6">
                  <c:v>43133</c:v>
                </c:pt>
                <c:pt idx="7">
                  <c:v>43136</c:v>
                </c:pt>
                <c:pt idx="8">
                  <c:v>43137</c:v>
                </c:pt>
                <c:pt idx="9">
                  <c:v>43138</c:v>
                </c:pt>
                <c:pt idx="10">
                  <c:v>43139</c:v>
                </c:pt>
                <c:pt idx="11">
                  <c:v>43140</c:v>
                </c:pt>
                <c:pt idx="12">
                  <c:v>43143</c:v>
                </c:pt>
                <c:pt idx="13">
                  <c:v>43144</c:v>
                </c:pt>
                <c:pt idx="14">
                  <c:v>43145</c:v>
                </c:pt>
                <c:pt idx="15">
                  <c:v>43146</c:v>
                </c:pt>
                <c:pt idx="16">
                  <c:v>43147</c:v>
                </c:pt>
                <c:pt idx="17">
                  <c:v>43150</c:v>
                </c:pt>
                <c:pt idx="18">
                  <c:v>43151</c:v>
                </c:pt>
                <c:pt idx="19">
                  <c:v>43152</c:v>
                </c:pt>
                <c:pt idx="20">
                  <c:v>43153</c:v>
                </c:pt>
                <c:pt idx="21">
                  <c:v>43154</c:v>
                </c:pt>
                <c:pt idx="22">
                  <c:v>43157</c:v>
                </c:pt>
                <c:pt idx="23">
                  <c:v>43158</c:v>
                </c:pt>
                <c:pt idx="24">
                  <c:v>43159</c:v>
                </c:pt>
                <c:pt idx="25">
                  <c:v>43160</c:v>
                </c:pt>
                <c:pt idx="26">
                  <c:v>43161</c:v>
                </c:pt>
                <c:pt idx="27">
                  <c:v>43164</c:v>
                </c:pt>
                <c:pt idx="28">
                  <c:v>43165</c:v>
                </c:pt>
                <c:pt idx="29">
                  <c:v>43166</c:v>
                </c:pt>
                <c:pt idx="30">
                  <c:v>43167</c:v>
                </c:pt>
                <c:pt idx="31">
                  <c:v>43168</c:v>
                </c:pt>
                <c:pt idx="32">
                  <c:v>43171</c:v>
                </c:pt>
                <c:pt idx="33">
                  <c:v>43172</c:v>
                </c:pt>
                <c:pt idx="34">
                  <c:v>43173</c:v>
                </c:pt>
                <c:pt idx="35">
                  <c:v>43174</c:v>
                </c:pt>
                <c:pt idx="36">
                  <c:v>43175</c:v>
                </c:pt>
                <c:pt idx="37">
                  <c:v>43178</c:v>
                </c:pt>
                <c:pt idx="38">
                  <c:v>43179</c:v>
                </c:pt>
                <c:pt idx="39">
                  <c:v>43180</c:v>
                </c:pt>
                <c:pt idx="40">
                  <c:v>43181</c:v>
                </c:pt>
                <c:pt idx="41">
                  <c:v>43182</c:v>
                </c:pt>
                <c:pt idx="42">
                  <c:v>43185</c:v>
                </c:pt>
                <c:pt idx="43">
                  <c:v>43186</c:v>
                </c:pt>
                <c:pt idx="44">
                  <c:v>43187</c:v>
                </c:pt>
                <c:pt idx="45">
                  <c:v>43188</c:v>
                </c:pt>
                <c:pt idx="46">
                  <c:v>43189</c:v>
                </c:pt>
                <c:pt idx="47">
                  <c:v>43192</c:v>
                </c:pt>
                <c:pt idx="48">
                  <c:v>43193</c:v>
                </c:pt>
                <c:pt idx="49">
                  <c:v>43194</c:v>
                </c:pt>
                <c:pt idx="50">
                  <c:v>43195</c:v>
                </c:pt>
                <c:pt idx="51">
                  <c:v>43196</c:v>
                </c:pt>
                <c:pt idx="52">
                  <c:v>43199</c:v>
                </c:pt>
                <c:pt idx="53">
                  <c:v>43200</c:v>
                </c:pt>
                <c:pt idx="54">
                  <c:v>43201</c:v>
                </c:pt>
                <c:pt idx="55">
                  <c:v>43202</c:v>
                </c:pt>
                <c:pt idx="56">
                  <c:v>43203</c:v>
                </c:pt>
                <c:pt idx="57">
                  <c:v>43206</c:v>
                </c:pt>
                <c:pt idx="58">
                  <c:v>43207</c:v>
                </c:pt>
                <c:pt idx="59">
                  <c:v>43208</c:v>
                </c:pt>
                <c:pt idx="60">
                  <c:v>43209</c:v>
                </c:pt>
                <c:pt idx="61">
                  <c:v>43210</c:v>
                </c:pt>
                <c:pt idx="62">
                  <c:v>43213</c:v>
                </c:pt>
                <c:pt idx="63">
                  <c:v>43214</c:v>
                </c:pt>
                <c:pt idx="64">
                  <c:v>43215</c:v>
                </c:pt>
                <c:pt idx="65">
                  <c:v>43216</c:v>
                </c:pt>
                <c:pt idx="66">
                  <c:v>43217</c:v>
                </c:pt>
                <c:pt idx="67">
                  <c:v>43220</c:v>
                </c:pt>
                <c:pt idx="68">
                  <c:v>43221</c:v>
                </c:pt>
                <c:pt idx="69">
                  <c:v>43222</c:v>
                </c:pt>
                <c:pt idx="70">
                  <c:v>43223</c:v>
                </c:pt>
                <c:pt idx="71">
                  <c:v>43224</c:v>
                </c:pt>
                <c:pt idx="72">
                  <c:v>43227</c:v>
                </c:pt>
                <c:pt idx="73">
                  <c:v>43228</c:v>
                </c:pt>
                <c:pt idx="74">
                  <c:v>43229</c:v>
                </c:pt>
                <c:pt idx="75">
                  <c:v>43230</c:v>
                </c:pt>
                <c:pt idx="76">
                  <c:v>43231</c:v>
                </c:pt>
                <c:pt idx="77">
                  <c:v>43234</c:v>
                </c:pt>
                <c:pt idx="78">
                  <c:v>43235</c:v>
                </c:pt>
                <c:pt idx="79">
                  <c:v>43236</c:v>
                </c:pt>
                <c:pt idx="80">
                  <c:v>43237</c:v>
                </c:pt>
                <c:pt idx="81">
                  <c:v>43238</c:v>
                </c:pt>
                <c:pt idx="82">
                  <c:v>43241</c:v>
                </c:pt>
                <c:pt idx="83">
                  <c:v>43242</c:v>
                </c:pt>
                <c:pt idx="84">
                  <c:v>43243</c:v>
                </c:pt>
                <c:pt idx="85">
                  <c:v>43244</c:v>
                </c:pt>
                <c:pt idx="86">
                  <c:v>43245</c:v>
                </c:pt>
                <c:pt idx="87">
                  <c:v>43248</c:v>
                </c:pt>
                <c:pt idx="88">
                  <c:v>43249</c:v>
                </c:pt>
                <c:pt idx="89">
                  <c:v>43250</c:v>
                </c:pt>
                <c:pt idx="90">
                  <c:v>43251</c:v>
                </c:pt>
                <c:pt idx="91">
                  <c:v>43252</c:v>
                </c:pt>
                <c:pt idx="92">
                  <c:v>43255</c:v>
                </c:pt>
                <c:pt idx="93">
                  <c:v>43256</c:v>
                </c:pt>
                <c:pt idx="94">
                  <c:v>43257</c:v>
                </c:pt>
                <c:pt idx="95">
                  <c:v>43258</c:v>
                </c:pt>
                <c:pt idx="96">
                  <c:v>43259</c:v>
                </c:pt>
                <c:pt idx="97">
                  <c:v>43262</c:v>
                </c:pt>
                <c:pt idx="98">
                  <c:v>43263</c:v>
                </c:pt>
                <c:pt idx="99">
                  <c:v>43264</c:v>
                </c:pt>
                <c:pt idx="100">
                  <c:v>43265</c:v>
                </c:pt>
                <c:pt idx="101">
                  <c:v>43266</c:v>
                </c:pt>
                <c:pt idx="102">
                  <c:v>43269</c:v>
                </c:pt>
                <c:pt idx="103">
                  <c:v>43270</c:v>
                </c:pt>
                <c:pt idx="104">
                  <c:v>43271</c:v>
                </c:pt>
                <c:pt idx="105">
                  <c:v>43272</c:v>
                </c:pt>
                <c:pt idx="106">
                  <c:v>43273</c:v>
                </c:pt>
                <c:pt idx="107">
                  <c:v>43276</c:v>
                </c:pt>
                <c:pt idx="108">
                  <c:v>43277</c:v>
                </c:pt>
                <c:pt idx="109">
                  <c:v>43278</c:v>
                </c:pt>
                <c:pt idx="110">
                  <c:v>43279</c:v>
                </c:pt>
                <c:pt idx="111">
                  <c:v>43280</c:v>
                </c:pt>
                <c:pt idx="112">
                  <c:v>43283</c:v>
                </c:pt>
                <c:pt idx="113">
                  <c:v>43284</c:v>
                </c:pt>
                <c:pt idx="114">
                  <c:v>43285</c:v>
                </c:pt>
                <c:pt idx="115">
                  <c:v>43286</c:v>
                </c:pt>
                <c:pt idx="116">
                  <c:v>43287</c:v>
                </c:pt>
                <c:pt idx="117">
                  <c:v>43290</c:v>
                </c:pt>
                <c:pt idx="118">
                  <c:v>43291</c:v>
                </c:pt>
                <c:pt idx="119">
                  <c:v>43292</c:v>
                </c:pt>
                <c:pt idx="120">
                  <c:v>43293</c:v>
                </c:pt>
                <c:pt idx="121">
                  <c:v>43294</c:v>
                </c:pt>
                <c:pt idx="122">
                  <c:v>43297</c:v>
                </c:pt>
                <c:pt idx="123">
                  <c:v>43298</c:v>
                </c:pt>
                <c:pt idx="124">
                  <c:v>43299</c:v>
                </c:pt>
                <c:pt idx="125">
                  <c:v>43300</c:v>
                </c:pt>
                <c:pt idx="126">
                  <c:v>43301</c:v>
                </c:pt>
                <c:pt idx="127">
                  <c:v>43304</c:v>
                </c:pt>
                <c:pt idx="128">
                  <c:v>43305</c:v>
                </c:pt>
                <c:pt idx="129">
                  <c:v>43306</c:v>
                </c:pt>
                <c:pt idx="130">
                  <c:v>43307</c:v>
                </c:pt>
                <c:pt idx="131">
                  <c:v>43308</c:v>
                </c:pt>
                <c:pt idx="132">
                  <c:v>43311</c:v>
                </c:pt>
                <c:pt idx="133">
                  <c:v>43312</c:v>
                </c:pt>
                <c:pt idx="134">
                  <c:v>43313</c:v>
                </c:pt>
                <c:pt idx="135">
                  <c:v>43314</c:v>
                </c:pt>
                <c:pt idx="136">
                  <c:v>43315</c:v>
                </c:pt>
                <c:pt idx="137">
                  <c:v>43318</c:v>
                </c:pt>
                <c:pt idx="138">
                  <c:v>43319</c:v>
                </c:pt>
                <c:pt idx="139">
                  <c:v>43320</c:v>
                </c:pt>
                <c:pt idx="140">
                  <c:v>43321</c:v>
                </c:pt>
                <c:pt idx="141">
                  <c:v>43322</c:v>
                </c:pt>
                <c:pt idx="142">
                  <c:v>43325</c:v>
                </c:pt>
                <c:pt idx="143">
                  <c:v>43326</c:v>
                </c:pt>
                <c:pt idx="144">
                  <c:v>43327</c:v>
                </c:pt>
                <c:pt idx="145">
                  <c:v>43328</c:v>
                </c:pt>
                <c:pt idx="146">
                  <c:v>43329</c:v>
                </c:pt>
                <c:pt idx="147">
                  <c:v>43332</c:v>
                </c:pt>
                <c:pt idx="148">
                  <c:v>43333</c:v>
                </c:pt>
                <c:pt idx="149">
                  <c:v>43334</c:v>
                </c:pt>
                <c:pt idx="150">
                  <c:v>43335</c:v>
                </c:pt>
                <c:pt idx="151">
                  <c:v>43336</c:v>
                </c:pt>
                <c:pt idx="152">
                  <c:v>43339</c:v>
                </c:pt>
                <c:pt idx="153">
                  <c:v>43340</c:v>
                </c:pt>
                <c:pt idx="154">
                  <c:v>43341</c:v>
                </c:pt>
                <c:pt idx="155">
                  <c:v>43342</c:v>
                </c:pt>
                <c:pt idx="156">
                  <c:v>43343</c:v>
                </c:pt>
                <c:pt idx="157">
                  <c:v>43346</c:v>
                </c:pt>
                <c:pt idx="158">
                  <c:v>43347</c:v>
                </c:pt>
                <c:pt idx="159">
                  <c:v>43348</c:v>
                </c:pt>
                <c:pt idx="160">
                  <c:v>43349</c:v>
                </c:pt>
                <c:pt idx="161">
                  <c:v>43350</c:v>
                </c:pt>
                <c:pt idx="162">
                  <c:v>43353</c:v>
                </c:pt>
                <c:pt idx="163">
                  <c:v>43354</c:v>
                </c:pt>
                <c:pt idx="164">
                  <c:v>43355</c:v>
                </c:pt>
                <c:pt idx="165">
                  <c:v>43356</c:v>
                </c:pt>
                <c:pt idx="166">
                  <c:v>43357</c:v>
                </c:pt>
                <c:pt idx="167">
                  <c:v>43360</c:v>
                </c:pt>
                <c:pt idx="168">
                  <c:v>43361</c:v>
                </c:pt>
                <c:pt idx="169">
                  <c:v>43362</c:v>
                </c:pt>
                <c:pt idx="170">
                  <c:v>43363</c:v>
                </c:pt>
                <c:pt idx="171">
                  <c:v>43364</c:v>
                </c:pt>
                <c:pt idx="172">
                  <c:v>43367</c:v>
                </c:pt>
                <c:pt idx="173">
                  <c:v>43368</c:v>
                </c:pt>
                <c:pt idx="174">
                  <c:v>43369</c:v>
                </c:pt>
                <c:pt idx="175">
                  <c:v>43370</c:v>
                </c:pt>
                <c:pt idx="176">
                  <c:v>43371</c:v>
                </c:pt>
                <c:pt idx="177">
                  <c:v>43374</c:v>
                </c:pt>
                <c:pt idx="178">
                  <c:v>43375</c:v>
                </c:pt>
                <c:pt idx="179">
                  <c:v>43376</c:v>
                </c:pt>
                <c:pt idx="180">
                  <c:v>43377</c:v>
                </c:pt>
                <c:pt idx="181">
                  <c:v>43378</c:v>
                </c:pt>
                <c:pt idx="182">
                  <c:v>43381</c:v>
                </c:pt>
                <c:pt idx="183">
                  <c:v>43382</c:v>
                </c:pt>
                <c:pt idx="184">
                  <c:v>43383</c:v>
                </c:pt>
                <c:pt idx="185">
                  <c:v>43384</c:v>
                </c:pt>
                <c:pt idx="186">
                  <c:v>43385</c:v>
                </c:pt>
                <c:pt idx="187">
                  <c:v>43388</c:v>
                </c:pt>
                <c:pt idx="188">
                  <c:v>43389</c:v>
                </c:pt>
                <c:pt idx="189">
                  <c:v>43390</c:v>
                </c:pt>
                <c:pt idx="190">
                  <c:v>43391</c:v>
                </c:pt>
                <c:pt idx="191">
                  <c:v>43392</c:v>
                </c:pt>
                <c:pt idx="192">
                  <c:v>43395</c:v>
                </c:pt>
                <c:pt idx="193">
                  <c:v>43396</c:v>
                </c:pt>
                <c:pt idx="194">
                  <c:v>43397</c:v>
                </c:pt>
                <c:pt idx="195">
                  <c:v>43398</c:v>
                </c:pt>
                <c:pt idx="196">
                  <c:v>43399</c:v>
                </c:pt>
                <c:pt idx="197">
                  <c:v>43402</c:v>
                </c:pt>
                <c:pt idx="198">
                  <c:v>43403</c:v>
                </c:pt>
                <c:pt idx="199">
                  <c:v>43404</c:v>
                </c:pt>
                <c:pt idx="200">
                  <c:v>43405</c:v>
                </c:pt>
                <c:pt idx="201">
                  <c:v>43406</c:v>
                </c:pt>
                <c:pt idx="202">
                  <c:v>43409</c:v>
                </c:pt>
                <c:pt idx="203">
                  <c:v>43410</c:v>
                </c:pt>
                <c:pt idx="204">
                  <c:v>43411</c:v>
                </c:pt>
                <c:pt idx="205">
                  <c:v>43412</c:v>
                </c:pt>
                <c:pt idx="206">
                  <c:v>43413</c:v>
                </c:pt>
                <c:pt idx="207">
                  <c:v>43416</c:v>
                </c:pt>
                <c:pt idx="208">
                  <c:v>43417</c:v>
                </c:pt>
                <c:pt idx="209">
                  <c:v>43418</c:v>
                </c:pt>
                <c:pt idx="210">
                  <c:v>43419</c:v>
                </c:pt>
                <c:pt idx="211">
                  <c:v>43420</c:v>
                </c:pt>
                <c:pt idx="212">
                  <c:v>43423</c:v>
                </c:pt>
                <c:pt idx="213">
                  <c:v>43424</c:v>
                </c:pt>
                <c:pt idx="214">
                  <c:v>43425</c:v>
                </c:pt>
                <c:pt idx="215">
                  <c:v>43426</c:v>
                </c:pt>
                <c:pt idx="216">
                  <c:v>43427</c:v>
                </c:pt>
                <c:pt idx="217">
                  <c:v>43430</c:v>
                </c:pt>
                <c:pt idx="218">
                  <c:v>43431</c:v>
                </c:pt>
                <c:pt idx="219">
                  <c:v>43432</c:v>
                </c:pt>
                <c:pt idx="220">
                  <c:v>43433</c:v>
                </c:pt>
                <c:pt idx="221">
                  <c:v>43434</c:v>
                </c:pt>
                <c:pt idx="222">
                  <c:v>43437</c:v>
                </c:pt>
                <c:pt idx="223">
                  <c:v>43438</c:v>
                </c:pt>
                <c:pt idx="224">
                  <c:v>43439</c:v>
                </c:pt>
                <c:pt idx="225">
                  <c:v>43440</c:v>
                </c:pt>
                <c:pt idx="226">
                  <c:v>43441</c:v>
                </c:pt>
                <c:pt idx="227">
                  <c:v>43444</c:v>
                </c:pt>
                <c:pt idx="228">
                  <c:v>43445</c:v>
                </c:pt>
                <c:pt idx="229">
                  <c:v>43446</c:v>
                </c:pt>
                <c:pt idx="230">
                  <c:v>43447</c:v>
                </c:pt>
                <c:pt idx="231">
                  <c:v>43448</c:v>
                </c:pt>
                <c:pt idx="232">
                  <c:v>43451</c:v>
                </c:pt>
                <c:pt idx="233">
                  <c:v>43452</c:v>
                </c:pt>
                <c:pt idx="234">
                  <c:v>43453</c:v>
                </c:pt>
                <c:pt idx="235">
                  <c:v>43454</c:v>
                </c:pt>
                <c:pt idx="236">
                  <c:v>43455</c:v>
                </c:pt>
                <c:pt idx="237">
                  <c:v>43458</c:v>
                </c:pt>
                <c:pt idx="238">
                  <c:v>43459</c:v>
                </c:pt>
                <c:pt idx="239">
                  <c:v>43460</c:v>
                </c:pt>
                <c:pt idx="240">
                  <c:v>43461</c:v>
                </c:pt>
                <c:pt idx="241">
                  <c:v>43462</c:v>
                </c:pt>
                <c:pt idx="242">
                  <c:v>43465</c:v>
                </c:pt>
                <c:pt idx="243">
                  <c:v>43466</c:v>
                </c:pt>
                <c:pt idx="244">
                  <c:v>43467</c:v>
                </c:pt>
                <c:pt idx="245">
                  <c:v>43468</c:v>
                </c:pt>
                <c:pt idx="246">
                  <c:v>43469</c:v>
                </c:pt>
                <c:pt idx="247">
                  <c:v>43472</c:v>
                </c:pt>
                <c:pt idx="248">
                  <c:v>43473</c:v>
                </c:pt>
                <c:pt idx="249">
                  <c:v>43474</c:v>
                </c:pt>
                <c:pt idx="250">
                  <c:v>43475</c:v>
                </c:pt>
                <c:pt idx="251">
                  <c:v>43476</c:v>
                </c:pt>
                <c:pt idx="252">
                  <c:v>43479</c:v>
                </c:pt>
                <c:pt idx="253">
                  <c:v>43480</c:v>
                </c:pt>
                <c:pt idx="254">
                  <c:v>43481</c:v>
                </c:pt>
                <c:pt idx="255">
                  <c:v>43482</c:v>
                </c:pt>
                <c:pt idx="256">
                  <c:v>43483</c:v>
                </c:pt>
                <c:pt idx="257">
                  <c:v>43486</c:v>
                </c:pt>
                <c:pt idx="258">
                  <c:v>43487</c:v>
                </c:pt>
                <c:pt idx="259">
                  <c:v>43488</c:v>
                </c:pt>
                <c:pt idx="260">
                  <c:v>43489</c:v>
                </c:pt>
                <c:pt idx="261">
                  <c:v>43490</c:v>
                </c:pt>
                <c:pt idx="262">
                  <c:v>43493</c:v>
                </c:pt>
                <c:pt idx="263">
                  <c:v>43494</c:v>
                </c:pt>
                <c:pt idx="264">
                  <c:v>43495</c:v>
                </c:pt>
                <c:pt idx="265">
                  <c:v>43496</c:v>
                </c:pt>
                <c:pt idx="266">
                  <c:v>43497</c:v>
                </c:pt>
                <c:pt idx="267">
                  <c:v>43500</c:v>
                </c:pt>
                <c:pt idx="268">
                  <c:v>43501</c:v>
                </c:pt>
                <c:pt idx="269">
                  <c:v>43502</c:v>
                </c:pt>
                <c:pt idx="270">
                  <c:v>43503</c:v>
                </c:pt>
                <c:pt idx="271">
                  <c:v>43504</c:v>
                </c:pt>
                <c:pt idx="272">
                  <c:v>43507</c:v>
                </c:pt>
                <c:pt idx="273">
                  <c:v>43508</c:v>
                </c:pt>
                <c:pt idx="274">
                  <c:v>43509</c:v>
                </c:pt>
                <c:pt idx="275">
                  <c:v>43510</c:v>
                </c:pt>
                <c:pt idx="276">
                  <c:v>43511</c:v>
                </c:pt>
                <c:pt idx="277">
                  <c:v>43514</c:v>
                </c:pt>
                <c:pt idx="278">
                  <c:v>43515</c:v>
                </c:pt>
                <c:pt idx="279">
                  <c:v>43516</c:v>
                </c:pt>
                <c:pt idx="280">
                  <c:v>43517</c:v>
                </c:pt>
                <c:pt idx="281">
                  <c:v>43518</c:v>
                </c:pt>
                <c:pt idx="282">
                  <c:v>43521</c:v>
                </c:pt>
                <c:pt idx="283">
                  <c:v>43522</c:v>
                </c:pt>
                <c:pt idx="284">
                  <c:v>43523</c:v>
                </c:pt>
                <c:pt idx="285">
                  <c:v>43524</c:v>
                </c:pt>
                <c:pt idx="286">
                  <c:v>43525</c:v>
                </c:pt>
                <c:pt idx="287">
                  <c:v>43528</c:v>
                </c:pt>
                <c:pt idx="288">
                  <c:v>43529</c:v>
                </c:pt>
                <c:pt idx="289">
                  <c:v>43530</c:v>
                </c:pt>
                <c:pt idx="290">
                  <c:v>43531</c:v>
                </c:pt>
                <c:pt idx="291">
                  <c:v>43532</c:v>
                </c:pt>
                <c:pt idx="292">
                  <c:v>43535</c:v>
                </c:pt>
                <c:pt idx="293">
                  <c:v>43536</c:v>
                </c:pt>
                <c:pt idx="294">
                  <c:v>43537</c:v>
                </c:pt>
                <c:pt idx="295">
                  <c:v>43538</c:v>
                </c:pt>
                <c:pt idx="296">
                  <c:v>43539</c:v>
                </c:pt>
                <c:pt idx="297">
                  <c:v>43542</c:v>
                </c:pt>
                <c:pt idx="298">
                  <c:v>43543</c:v>
                </c:pt>
                <c:pt idx="299">
                  <c:v>43544</c:v>
                </c:pt>
                <c:pt idx="300">
                  <c:v>43545</c:v>
                </c:pt>
                <c:pt idx="301">
                  <c:v>43546</c:v>
                </c:pt>
                <c:pt idx="302">
                  <c:v>43549</c:v>
                </c:pt>
                <c:pt idx="303">
                  <c:v>43550</c:v>
                </c:pt>
                <c:pt idx="304">
                  <c:v>43551</c:v>
                </c:pt>
                <c:pt idx="305">
                  <c:v>43552</c:v>
                </c:pt>
                <c:pt idx="306">
                  <c:v>43553</c:v>
                </c:pt>
                <c:pt idx="307">
                  <c:v>43556</c:v>
                </c:pt>
                <c:pt idx="308">
                  <c:v>43557</c:v>
                </c:pt>
                <c:pt idx="309">
                  <c:v>43558</c:v>
                </c:pt>
                <c:pt idx="310">
                  <c:v>43559</c:v>
                </c:pt>
                <c:pt idx="311">
                  <c:v>43560</c:v>
                </c:pt>
                <c:pt idx="312">
                  <c:v>43563</c:v>
                </c:pt>
                <c:pt idx="313">
                  <c:v>43564</c:v>
                </c:pt>
                <c:pt idx="314">
                  <c:v>43565</c:v>
                </c:pt>
                <c:pt idx="315">
                  <c:v>43566</c:v>
                </c:pt>
                <c:pt idx="316">
                  <c:v>43567</c:v>
                </c:pt>
                <c:pt idx="317">
                  <c:v>43570</c:v>
                </c:pt>
                <c:pt idx="318">
                  <c:v>43571</c:v>
                </c:pt>
                <c:pt idx="319">
                  <c:v>43572</c:v>
                </c:pt>
                <c:pt idx="320">
                  <c:v>43573</c:v>
                </c:pt>
                <c:pt idx="321">
                  <c:v>43574</c:v>
                </c:pt>
                <c:pt idx="322">
                  <c:v>43577</c:v>
                </c:pt>
                <c:pt idx="323">
                  <c:v>43578</c:v>
                </c:pt>
                <c:pt idx="324">
                  <c:v>43579</c:v>
                </c:pt>
                <c:pt idx="325">
                  <c:v>43580</c:v>
                </c:pt>
                <c:pt idx="326">
                  <c:v>43581</c:v>
                </c:pt>
                <c:pt idx="327">
                  <c:v>43584</c:v>
                </c:pt>
                <c:pt idx="328">
                  <c:v>43585</c:v>
                </c:pt>
                <c:pt idx="329">
                  <c:v>43586</c:v>
                </c:pt>
                <c:pt idx="330">
                  <c:v>43587</c:v>
                </c:pt>
                <c:pt idx="331">
                  <c:v>43588</c:v>
                </c:pt>
                <c:pt idx="332">
                  <c:v>43591</c:v>
                </c:pt>
                <c:pt idx="333">
                  <c:v>43592</c:v>
                </c:pt>
                <c:pt idx="334">
                  <c:v>43593</c:v>
                </c:pt>
                <c:pt idx="335">
                  <c:v>43594</c:v>
                </c:pt>
                <c:pt idx="336">
                  <c:v>43595</c:v>
                </c:pt>
                <c:pt idx="337">
                  <c:v>43598</c:v>
                </c:pt>
                <c:pt idx="338">
                  <c:v>43599</c:v>
                </c:pt>
                <c:pt idx="339">
                  <c:v>43600</c:v>
                </c:pt>
                <c:pt idx="340">
                  <c:v>43601</c:v>
                </c:pt>
                <c:pt idx="341">
                  <c:v>43602</c:v>
                </c:pt>
                <c:pt idx="342">
                  <c:v>43605</c:v>
                </c:pt>
                <c:pt idx="343">
                  <c:v>43606</c:v>
                </c:pt>
                <c:pt idx="344">
                  <c:v>43607</c:v>
                </c:pt>
                <c:pt idx="345">
                  <c:v>43608</c:v>
                </c:pt>
                <c:pt idx="346">
                  <c:v>43609</c:v>
                </c:pt>
                <c:pt idx="347">
                  <c:v>43612</c:v>
                </c:pt>
                <c:pt idx="348">
                  <c:v>43613</c:v>
                </c:pt>
                <c:pt idx="349">
                  <c:v>43614</c:v>
                </c:pt>
                <c:pt idx="350">
                  <c:v>43615</c:v>
                </c:pt>
                <c:pt idx="351">
                  <c:v>43616</c:v>
                </c:pt>
                <c:pt idx="352">
                  <c:v>43619</c:v>
                </c:pt>
                <c:pt idx="353">
                  <c:v>43620</c:v>
                </c:pt>
                <c:pt idx="354">
                  <c:v>43621</c:v>
                </c:pt>
                <c:pt idx="355">
                  <c:v>43622</c:v>
                </c:pt>
                <c:pt idx="356">
                  <c:v>43623</c:v>
                </c:pt>
                <c:pt idx="357">
                  <c:v>43626</c:v>
                </c:pt>
                <c:pt idx="358">
                  <c:v>43627</c:v>
                </c:pt>
                <c:pt idx="359">
                  <c:v>43628</c:v>
                </c:pt>
                <c:pt idx="360">
                  <c:v>43629</c:v>
                </c:pt>
                <c:pt idx="361">
                  <c:v>43630</c:v>
                </c:pt>
                <c:pt idx="362">
                  <c:v>43633</c:v>
                </c:pt>
                <c:pt idx="363">
                  <c:v>43634</c:v>
                </c:pt>
                <c:pt idx="364">
                  <c:v>43635</c:v>
                </c:pt>
                <c:pt idx="365">
                  <c:v>43636</c:v>
                </c:pt>
                <c:pt idx="366">
                  <c:v>43637</c:v>
                </c:pt>
                <c:pt idx="367">
                  <c:v>43640</c:v>
                </c:pt>
                <c:pt idx="368">
                  <c:v>43641</c:v>
                </c:pt>
                <c:pt idx="369">
                  <c:v>43642</c:v>
                </c:pt>
                <c:pt idx="370">
                  <c:v>43643</c:v>
                </c:pt>
                <c:pt idx="371">
                  <c:v>43644</c:v>
                </c:pt>
                <c:pt idx="372">
                  <c:v>43647</c:v>
                </c:pt>
                <c:pt idx="373">
                  <c:v>43648</c:v>
                </c:pt>
                <c:pt idx="374">
                  <c:v>43649</c:v>
                </c:pt>
                <c:pt idx="375">
                  <c:v>43650</c:v>
                </c:pt>
                <c:pt idx="376">
                  <c:v>43651</c:v>
                </c:pt>
                <c:pt idx="377">
                  <c:v>43654</c:v>
                </c:pt>
                <c:pt idx="378">
                  <c:v>43655</c:v>
                </c:pt>
                <c:pt idx="379">
                  <c:v>43656</c:v>
                </c:pt>
                <c:pt idx="380">
                  <c:v>43657</c:v>
                </c:pt>
                <c:pt idx="381">
                  <c:v>43658</c:v>
                </c:pt>
                <c:pt idx="382">
                  <c:v>43661</c:v>
                </c:pt>
                <c:pt idx="383">
                  <c:v>43662</c:v>
                </c:pt>
                <c:pt idx="384">
                  <c:v>43663</c:v>
                </c:pt>
                <c:pt idx="385">
                  <c:v>43664</c:v>
                </c:pt>
                <c:pt idx="386">
                  <c:v>43665</c:v>
                </c:pt>
                <c:pt idx="387">
                  <c:v>43668</c:v>
                </c:pt>
                <c:pt idx="388">
                  <c:v>43669</c:v>
                </c:pt>
                <c:pt idx="389">
                  <c:v>43670</c:v>
                </c:pt>
                <c:pt idx="390">
                  <c:v>43671</c:v>
                </c:pt>
                <c:pt idx="391">
                  <c:v>43672</c:v>
                </c:pt>
                <c:pt idx="392">
                  <c:v>43675</c:v>
                </c:pt>
                <c:pt idx="393">
                  <c:v>43676</c:v>
                </c:pt>
                <c:pt idx="394">
                  <c:v>43677</c:v>
                </c:pt>
                <c:pt idx="395">
                  <c:v>43678</c:v>
                </c:pt>
                <c:pt idx="396">
                  <c:v>43679</c:v>
                </c:pt>
                <c:pt idx="397">
                  <c:v>43682</c:v>
                </c:pt>
                <c:pt idx="398">
                  <c:v>43683</c:v>
                </c:pt>
                <c:pt idx="399">
                  <c:v>43684</c:v>
                </c:pt>
                <c:pt idx="400">
                  <c:v>43685</c:v>
                </c:pt>
                <c:pt idx="401">
                  <c:v>43686</c:v>
                </c:pt>
                <c:pt idx="402">
                  <c:v>43689</c:v>
                </c:pt>
                <c:pt idx="403">
                  <c:v>43690</c:v>
                </c:pt>
                <c:pt idx="404">
                  <c:v>43691</c:v>
                </c:pt>
                <c:pt idx="405">
                  <c:v>43692</c:v>
                </c:pt>
                <c:pt idx="406">
                  <c:v>43693</c:v>
                </c:pt>
                <c:pt idx="407">
                  <c:v>43696</c:v>
                </c:pt>
                <c:pt idx="408">
                  <c:v>43697</c:v>
                </c:pt>
                <c:pt idx="409">
                  <c:v>43698</c:v>
                </c:pt>
                <c:pt idx="410">
                  <c:v>43699</c:v>
                </c:pt>
                <c:pt idx="411">
                  <c:v>43700</c:v>
                </c:pt>
                <c:pt idx="412">
                  <c:v>43703</c:v>
                </c:pt>
                <c:pt idx="413">
                  <c:v>43704</c:v>
                </c:pt>
                <c:pt idx="414">
                  <c:v>43705</c:v>
                </c:pt>
                <c:pt idx="415">
                  <c:v>43706</c:v>
                </c:pt>
                <c:pt idx="416">
                  <c:v>43707</c:v>
                </c:pt>
                <c:pt idx="417">
                  <c:v>43710</c:v>
                </c:pt>
                <c:pt idx="418">
                  <c:v>43711</c:v>
                </c:pt>
                <c:pt idx="419">
                  <c:v>43712</c:v>
                </c:pt>
                <c:pt idx="420">
                  <c:v>43713</c:v>
                </c:pt>
                <c:pt idx="421">
                  <c:v>43714</c:v>
                </c:pt>
                <c:pt idx="422">
                  <c:v>43717</c:v>
                </c:pt>
                <c:pt idx="423">
                  <c:v>43718</c:v>
                </c:pt>
                <c:pt idx="424">
                  <c:v>43719</c:v>
                </c:pt>
                <c:pt idx="425">
                  <c:v>43720</c:v>
                </c:pt>
                <c:pt idx="426">
                  <c:v>43721</c:v>
                </c:pt>
                <c:pt idx="427">
                  <c:v>43724</c:v>
                </c:pt>
                <c:pt idx="428">
                  <c:v>43725</c:v>
                </c:pt>
                <c:pt idx="429">
                  <c:v>43726</c:v>
                </c:pt>
                <c:pt idx="430">
                  <c:v>43727</c:v>
                </c:pt>
                <c:pt idx="431">
                  <c:v>43728</c:v>
                </c:pt>
                <c:pt idx="432">
                  <c:v>43731</c:v>
                </c:pt>
                <c:pt idx="433">
                  <c:v>43732</c:v>
                </c:pt>
                <c:pt idx="434">
                  <c:v>43733</c:v>
                </c:pt>
                <c:pt idx="435">
                  <c:v>43734</c:v>
                </c:pt>
                <c:pt idx="436">
                  <c:v>43735</c:v>
                </c:pt>
                <c:pt idx="437">
                  <c:v>43738</c:v>
                </c:pt>
                <c:pt idx="438">
                  <c:v>43739</c:v>
                </c:pt>
                <c:pt idx="439">
                  <c:v>43740</c:v>
                </c:pt>
                <c:pt idx="440">
                  <c:v>43741</c:v>
                </c:pt>
                <c:pt idx="441">
                  <c:v>43742</c:v>
                </c:pt>
                <c:pt idx="442">
                  <c:v>43745</c:v>
                </c:pt>
                <c:pt idx="443">
                  <c:v>43746</c:v>
                </c:pt>
                <c:pt idx="444">
                  <c:v>43747</c:v>
                </c:pt>
                <c:pt idx="445">
                  <c:v>43748</c:v>
                </c:pt>
                <c:pt idx="446">
                  <c:v>43749</c:v>
                </c:pt>
                <c:pt idx="447">
                  <c:v>43752</c:v>
                </c:pt>
                <c:pt idx="448">
                  <c:v>43753</c:v>
                </c:pt>
                <c:pt idx="449">
                  <c:v>43754</c:v>
                </c:pt>
                <c:pt idx="450">
                  <c:v>43755</c:v>
                </c:pt>
                <c:pt idx="451">
                  <c:v>43756</c:v>
                </c:pt>
                <c:pt idx="452">
                  <c:v>43759</c:v>
                </c:pt>
                <c:pt idx="453">
                  <c:v>43760</c:v>
                </c:pt>
                <c:pt idx="454">
                  <c:v>43761</c:v>
                </c:pt>
                <c:pt idx="455">
                  <c:v>43762</c:v>
                </c:pt>
                <c:pt idx="456">
                  <c:v>43763</c:v>
                </c:pt>
                <c:pt idx="457">
                  <c:v>43766</c:v>
                </c:pt>
                <c:pt idx="458">
                  <c:v>43767</c:v>
                </c:pt>
                <c:pt idx="459">
                  <c:v>43768</c:v>
                </c:pt>
                <c:pt idx="460">
                  <c:v>43769</c:v>
                </c:pt>
                <c:pt idx="461">
                  <c:v>43770</c:v>
                </c:pt>
                <c:pt idx="462">
                  <c:v>43773</c:v>
                </c:pt>
                <c:pt idx="463">
                  <c:v>43774</c:v>
                </c:pt>
                <c:pt idx="464">
                  <c:v>43775</c:v>
                </c:pt>
                <c:pt idx="465">
                  <c:v>43776</c:v>
                </c:pt>
                <c:pt idx="466">
                  <c:v>43777</c:v>
                </c:pt>
                <c:pt idx="467">
                  <c:v>43780</c:v>
                </c:pt>
                <c:pt idx="468">
                  <c:v>43781</c:v>
                </c:pt>
                <c:pt idx="469">
                  <c:v>43782</c:v>
                </c:pt>
                <c:pt idx="470">
                  <c:v>43783</c:v>
                </c:pt>
                <c:pt idx="471">
                  <c:v>43784</c:v>
                </c:pt>
                <c:pt idx="472">
                  <c:v>43787</c:v>
                </c:pt>
                <c:pt idx="473">
                  <c:v>43788</c:v>
                </c:pt>
                <c:pt idx="474">
                  <c:v>43789</c:v>
                </c:pt>
                <c:pt idx="475">
                  <c:v>43790</c:v>
                </c:pt>
                <c:pt idx="476">
                  <c:v>43791</c:v>
                </c:pt>
                <c:pt idx="477">
                  <c:v>43794</c:v>
                </c:pt>
                <c:pt idx="478">
                  <c:v>43795</c:v>
                </c:pt>
                <c:pt idx="479">
                  <c:v>43796</c:v>
                </c:pt>
                <c:pt idx="480">
                  <c:v>43797</c:v>
                </c:pt>
                <c:pt idx="481">
                  <c:v>43798</c:v>
                </c:pt>
                <c:pt idx="482">
                  <c:v>43801</c:v>
                </c:pt>
                <c:pt idx="483">
                  <c:v>43802</c:v>
                </c:pt>
                <c:pt idx="484">
                  <c:v>43803</c:v>
                </c:pt>
                <c:pt idx="485">
                  <c:v>43804</c:v>
                </c:pt>
                <c:pt idx="486">
                  <c:v>43805</c:v>
                </c:pt>
                <c:pt idx="487">
                  <c:v>43808</c:v>
                </c:pt>
                <c:pt idx="488">
                  <c:v>43809</c:v>
                </c:pt>
                <c:pt idx="489">
                  <c:v>43810</c:v>
                </c:pt>
                <c:pt idx="490">
                  <c:v>43811</c:v>
                </c:pt>
                <c:pt idx="491">
                  <c:v>43812</c:v>
                </c:pt>
                <c:pt idx="492">
                  <c:v>43815</c:v>
                </c:pt>
                <c:pt idx="493">
                  <c:v>43816</c:v>
                </c:pt>
                <c:pt idx="494">
                  <c:v>43817</c:v>
                </c:pt>
                <c:pt idx="495">
                  <c:v>43818</c:v>
                </c:pt>
                <c:pt idx="496">
                  <c:v>43819</c:v>
                </c:pt>
                <c:pt idx="497">
                  <c:v>43822</c:v>
                </c:pt>
                <c:pt idx="498">
                  <c:v>43823</c:v>
                </c:pt>
                <c:pt idx="499">
                  <c:v>43824</c:v>
                </c:pt>
                <c:pt idx="500">
                  <c:v>43825</c:v>
                </c:pt>
                <c:pt idx="501">
                  <c:v>43826</c:v>
                </c:pt>
                <c:pt idx="502">
                  <c:v>43829</c:v>
                </c:pt>
                <c:pt idx="503">
                  <c:v>43830</c:v>
                </c:pt>
                <c:pt idx="504">
                  <c:v>43831</c:v>
                </c:pt>
                <c:pt idx="505">
                  <c:v>43832</c:v>
                </c:pt>
                <c:pt idx="506">
                  <c:v>43833</c:v>
                </c:pt>
                <c:pt idx="507">
                  <c:v>43836</c:v>
                </c:pt>
                <c:pt idx="508">
                  <c:v>43837</c:v>
                </c:pt>
                <c:pt idx="509">
                  <c:v>43838</c:v>
                </c:pt>
                <c:pt idx="510">
                  <c:v>43839</c:v>
                </c:pt>
                <c:pt idx="511">
                  <c:v>43840</c:v>
                </c:pt>
                <c:pt idx="512">
                  <c:v>43843</c:v>
                </c:pt>
                <c:pt idx="513">
                  <c:v>43844</c:v>
                </c:pt>
                <c:pt idx="514">
                  <c:v>43845</c:v>
                </c:pt>
                <c:pt idx="515">
                  <c:v>43846</c:v>
                </c:pt>
                <c:pt idx="516">
                  <c:v>43847</c:v>
                </c:pt>
                <c:pt idx="517">
                  <c:v>43850</c:v>
                </c:pt>
                <c:pt idx="518">
                  <c:v>43851</c:v>
                </c:pt>
                <c:pt idx="519">
                  <c:v>43852</c:v>
                </c:pt>
                <c:pt idx="520">
                  <c:v>43853</c:v>
                </c:pt>
                <c:pt idx="521">
                  <c:v>43854</c:v>
                </c:pt>
                <c:pt idx="522">
                  <c:v>43857</c:v>
                </c:pt>
                <c:pt idx="523">
                  <c:v>43858</c:v>
                </c:pt>
                <c:pt idx="524">
                  <c:v>43859</c:v>
                </c:pt>
                <c:pt idx="525">
                  <c:v>43860</c:v>
                </c:pt>
                <c:pt idx="526">
                  <c:v>43861</c:v>
                </c:pt>
                <c:pt idx="527">
                  <c:v>43864</c:v>
                </c:pt>
                <c:pt idx="528">
                  <c:v>43865</c:v>
                </c:pt>
                <c:pt idx="529">
                  <c:v>43866</c:v>
                </c:pt>
                <c:pt idx="530">
                  <c:v>43867</c:v>
                </c:pt>
                <c:pt idx="531">
                  <c:v>43868</c:v>
                </c:pt>
                <c:pt idx="532">
                  <c:v>43871</c:v>
                </c:pt>
                <c:pt idx="533">
                  <c:v>43872</c:v>
                </c:pt>
                <c:pt idx="534">
                  <c:v>43873</c:v>
                </c:pt>
                <c:pt idx="535">
                  <c:v>43874</c:v>
                </c:pt>
                <c:pt idx="536">
                  <c:v>43875</c:v>
                </c:pt>
                <c:pt idx="537">
                  <c:v>43878</c:v>
                </c:pt>
                <c:pt idx="538">
                  <c:v>43879</c:v>
                </c:pt>
                <c:pt idx="539">
                  <c:v>43880</c:v>
                </c:pt>
                <c:pt idx="540">
                  <c:v>43881</c:v>
                </c:pt>
                <c:pt idx="541">
                  <c:v>43882</c:v>
                </c:pt>
                <c:pt idx="542">
                  <c:v>43885</c:v>
                </c:pt>
                <c:pt idx="543">
                  <c:v>43886</c:v>
                </c:pt>
                <c:pt idx="544">
                  <c:v>43887</c:v>
                </c:pt>
                <c:pt idx="545">
                  <c:v>43888</c:v>
                </c:pt>
                <c:pt idx="546">
                  <c:v>43889</c:v>
                </c:pt>
                <c:pt idx="547">
                  <c:v>43892</c:v>
                </c:pt>
                <c:pt idx="548">
                  <c:v>43893</c:v>
                </c:pt>
                <c:pt idx="549">
                  <c:v>43894</c:v>
                </c:pt>
                <c:pt idx="550">
                  <c:v>43895</c:v>
                </c:pt>
                <c:pt idx="551">
                  <c:v>43896</c:v>
                </c:pt>
                <c:pt idx="552">
                  <c:v>43899</c:v>
                </c:pt>
                <c:pt idx="553">
                  <c:v>43900</c:v>
                </c:pt>
                <c:pt idx="554">
                  <c:v>43901</c:v>
                </c:pt>
                <c:pt idx="555">
                  <c:v>43902</c:v>
                </c:pt>
                <c:pt idx="556">
                  <c:v>43903</c:v>
                </c:pt>
                <c:pt idx="557">
                  <c:v>43906</c:v>
                </c:pt>
                <c:pt idx="558">
                  <c:v>43907</c:v>
                </c:pt>
                <c:pt idx="559">
                  <c:v>43908</c:v>
                </c:pt>
                <c:pt idx="560">
                  <c:v>43909</c:v>
                </c:pt>
                <c:pt idx="561">
                  <c:v>43910</c:v>
                </c:pt>
                <c:pt idx="562">
                  <c:v>43913</c:v>
                </c:pt>
                <c:pt idx="563">
                  <c:v>43914</c:v>
                </c:pt>
                <c:pt idx="564">
                  <c:v>43915</c:v>
                </c:pt>
                <c:pt idx="565">
                  <c:v>43916</c:v>
                </c:pt>
                <c:pt idx="566">
                  <c:v>43917</c:v>
                </c:pt>
                <c:pt idx="567">
                  <c:v>43920</c:v>
                </c:pt>
                <c:pt idx="568">
                  <c:v>43921</c:v>
                </c:pt>
                <c:pt idx="569">
                  <c:v>43922</c:v>
                </c:pt>
                <c:pt idx="570">
                  <c:v>43923</c:v>
                </c:pt>
                <c:pt idx="571">
                  <c:v>43924</c:v>
                </c:pt>
                <c:pt idx="572">
                  <c:v>43927</c:v>
                </c:pt>
                <c:pt idx="573">
                  <c:v>43928</c:v>
                </c:pt>
                <c:pt idx="574">
                  <c:v>43929</c:v>
                </c:pt>
                <c:pt idx="575">
                  <c:v>43930</c:v>
                </c:pt>
                <c:pt idx="576">
                  <c:v>43931</c:v>
                </c:pt>
                <c:pt idx="577">
                  <c:v>43934</c:v>
                </c:pt>
                <c:pt idx="578">
                  <c:v>43935</c:v>
                </c:pt>
                <c:pt idx="579">
                  <c:v>43936</c:v>
                </c:pt>
                <c:pt idx="580">
                  <c:v>43937</c:v>
                </c:pt>
                <c:pt idx="581">
                  <c:v>43938</c:v>
                </c:pt>
                <c:pt idx="582">
                  <c:v>43941</c:v>
                </c:pt>
                <c:pt idx="583">
                  <c:v>43942</c:v>
                </c:pt>
                <c:pt idx="584">
                  <c:v>43943</c:v>
                </c:pt>
                <c:pt idx="585">
                  <c:v>43944</c:v>
                </c:pt>
                <c:pt idx="586">
                  <c:v>43945</c:v>
                </c:pt>
                <c:pt idx="587">
                  <c:v>43948</c:v>
                </c:pt>
                <c:pt idx="588">
                  <c:v>43949</c:v>
                </c:pt>
                <c:pt idx="589">
                  <c:v>43950</c:v>
                </c:pt>
                <c:pt idx="590">
                  <c:v>43951</c:v>
                </c:pt>
                <c:pt idx="591">
                  <c:v>43952</c:v>
                </c:pt>
                <c:pt idx="592">
                  <c:v>43955</c:v>
                </c:pt>
                <c:pt idx="593">
                  <c:v>43956</c:v>
                </c:pt>
                <c:pt idx="594">
                  <c:v>43957</c:v>
                </c:pt>
                <c:pt idx="595">
                  <c:v>43958</c:v>
                </c:pt>
                <c:pt idx="596">
                  <c:v>43959</c:v>
                </c:pt>
                <c:pt idx="597">
                  <c:v>43962</c:v>
                </c:pt>
                <c:pt idx="598">
                  <c:v>43963</c:v>
                </c:pt>
                <c:pt idx="599">
                  <c:v>43964</c:v>
                </c:pt>
                <c:pt idx="600">
                  <c:v>43965</c:v>
                </c:pt>
                <c:pt idx="601">
                  <c:v>43966</c:v>
                </c:pt>
                <c:pt idx="602">
                  <c:v>43969</c:v>
                </c:pt>
                <c:pt idx="603">
                  <c:v>43970</c:v>
                </c:pt>
                <c:pt idx="604">
                  <c:v>43971</c:v>
                </c:pt>
                <c:pt idx="605">
                  <c:v>43972</c:v>
                </c:pt>
                <c:pt idx="606">
                  <c:v>43973</c:v>
                </c:pt>
                <c:pt idx="607">
                  <c:v>43976</c:v>
                </c:pt>
                <c:pt idx="608">
                  <c:v>43977</c:v>
                </c:pt>
                <c:pt idx="609">
                  <c:v>43978</c:v>
                </c:pt>
                <c:pt idx="610">
                  <c:v>43979</c:v>
                </c:pt>
                <c:pt idx="611">
                  <c:v>43980</c:v>
                </c:pt>
                <c:pt idx="612">
                  <c:v>43983</c:v>
                </c:pt>
                <c:pt idx="613">
                  <c:v>43984</c:v>
                </c:pt>
                <c:pt idx="614">
                  <c:v>43985</c:v>
                </c:pt>
                <c:pt idx="615">
                  <c:v>43986</c:v>
                </c:pt>
                <c:pt idx="616">
                  <c:v>43987</c:v>
                </c:pt>
                <c:pt idx="617">
                  <c:v>43990</c:v>
                </c:pt>
                <c:pt idx="618">
                  <c:v>43991</c:v>
                </c:pt>
                <c:pt idx="619">
                  <c:v>43992</c:v>
                </c:pt>
                <c:pt idx="620">
                  <c:v>43993</c:v>
                </c:pt>
                <c:pt idx="621">
                  <c:v>43994</c:v>
                </c:pt>
                <c:pt idx="622">
                  <c:v>43997</c:v>
                </c:pt>
                <c:pt idx="623">
                  <c:v>43998</c:v>
                </c:pt>
                <c:pt idx="624">
                  <c:v>43999</c:v>
                </c:pt>
                <c:pt idx="625">
                  <c:v>44000</c:v>
                </c:pt>
                <c:pt idx="626">
                  <c:v>44001</c:v>
                </c:pt>
                <c:pt idx="627">
                  <c:v>44004</c:v>
                </c:pt>
                <c:pt idx="628">
                  <c:v>44005</c:v>
                </c:pt>
                <c:pt idx="629">
                  <c:v>44006</c:v>
                </c:pt>
                <c:pt idx="630">
                  <c:v>44007</c:v>
                </c:pt>
                <c:pt idx="631">
                  <c:v>44008</c:v>
                </c:pt>
                <c:pt idx="632">
                  <c:v>44011</c:v>
                </c:pt>
                <c:pt idx="633">
                  <c:v>44012</c:v>
                </c:pt>
                <c:pt idx="634">
                  <c:v>44013</c:v>
                </c:pt>
                <c:pt idx="635">
                  <c:v>44014</c:v>
                </c:pt>
                <c:pt idx="636">
                  <c:v>44015</c:v>
                </c:pt>
                <c:pt idx="637">
                  <c:v>44018</c:v>
                </c:pt>
                <c:pt idx="638">
                  <c:v>44019</c:v>
                </c:pt>
                <c:pt idx="639">
                  <c:v>44020</c:v>
                </c:pt>
                <c:pt idx="640">
                  <c:v>44021</c:v>
                </c:pt>
                <c:pt idx="641">
                  <c:v>44022</c:v>
                </c:pt>
                <c:pt idx="642">
                  <c:v>44025</c:v>
                </c:pt>
                <c:pt idx="643">
                  <c:v>44026</c:v>
                </c:pt>
                <c:pt idx="644">
                  <c:v>44027</c:v>
                </c:pt>
                <c:pt idx="645">
                  <c:v>44028</c:v>
                </c:pt>
                <c:pt idx="646">
                  <c:v>44029</c:v>
                </c:pt>
                <c:pt idx="647">
                  <c:v>44032</c:v>
                </c:pt>
                <c:pt idx="648">
                  <c:v>44033</c:v>
                </c:pt>
                <c:pt idx="649">
                  <c:v>44034</c:v>
                </c:pt>
                <c:pt idx="650">
                  <c:v>44035</c:v>
                </c:pt>
                <c:pt idx="651">
                  <c:v>44036</c:v>
                </c:pt>
                <c:pt idx="652">
                  <c:v>44039</c:v>
                </c:pt>
                <c:pt idx="653">
                  <c:v>44040</c:v>
                </c:pt>
                <c:pt idx="654">
                  <c:v>44041</c:v>
                </c:pt>
                <c:pt idx="655">
                  <c:v>44042</c:v>
                </c:pt>
                <c:pt idx="656">
                  <c:v>44043</c:v>
                </c:pt>
                <c:pt idx="657">
                  <c:v>44046</c:v>
                </c:pt>
                <c:pt idx="658">
                  <c:v>44047</c:v>
                </c:pt>
                <c:pt idx="659">
                  <c:v>44048</c:v>
                </c:pt>
                <c:pt idx="660">
                  <c:v>44049</c:v>
                </c:pt>
                <c:pt idx="661">
                  <c:v>44050</c:v>
                </c:pt>
                <c:pt idx="662">
                  <c:v>44053</c:v>
                </c:pt>
                <c:pt idx="663">
                  <c:v>44054</c:v>
                </c:pt>
                <c:pt idx="664">
                  <c:v>44055</c:v>
                </c:pt>
                <c:pt idx="665">
                  <c:v>44056</c:v>
                </c:pt>
                <c:pt idx="666">
                  <c:v>44057</c:v>
                </c:pt>
                <c:pt idx="667">
                  <c:v>44060</c:v>
                </c:pt>
                <c:pt idx="668">
                  <c:v>44061</c:v>
                </c:pt>
                <c:pt idx="669">
                  <c:v>44062</c:v>
                </c:pt>
                <c:pt idx="670">
                  <c:v>44063</c:v>
                </c:pt>
                <c:pt idx="671">
                  <c:v>44064</c:v>
                </c:pt>
                <c:pt idx="672">
                  <c:v>44067</c:v>
                </c:pt>
                <c:pt idx="673">
                  <c:v>44068</c:v>
                </c:pt>
                <c:pt idx="674">
                  <c:v>44069</c:v>
                </c:pt>
                <c:pt idx="675">
                  <c:v>44070</c:v>
                </c:pt>
                <c:pt idx="676">
                  <c:v>44071</c:v>
                </c:pt>
                <c:pt idx="677">
                  <c:v>44074</c:v>
                </c:pt>
                <c:pt idx="678">
                  <c:v>44075</c:v>
                </c:pt>
                <c:pt idx="679">
                  <c:v>44076</c:v>
                </c:pt>
                <c:pt idx="680">
                  <c:v>44077</c:v>
                </c:pt>
                <c:pt idx="681">
                  <c:v>44078</c:v>
                </c:pt>
                <c:pt idx="682">
                  <c:v>44081</c:v>
                </c:pt>
                <c:pt idx="683">
                  <c:v>44082</c:v>
                </c:pt>
                <c:pt idx="684">
                  <c:v>44083</c:v>
                </c:pt>
                <c:pt idx="685">
                  <c:v>44084</c:v>
                </c:pt>
                <c:pt idx="686">
                  <c:v>44085</c:v>
                </c:pt>
                <c:pt idx="687">
                  <c:v>44088</c:v>
                </c:pt>
                <c:pt idx="688">
                  <c:v>44089</c:v>
                </c:pt>
                <c:pt idx="689">
                  <c:v>44090</c:v>
                </c:pt>
                <c:pt idx="690">
                  <c:v>44091</c:v>
                </c:pt>
                <c:pt idx="691">
                  <c:v>44092</c:v>
                </c:pt>
                <c:pt idx="692">
                  <c:v>44095</c:v>
                </c:pt>
                <c:pt idx="693">
                  <c:v>44096</c:v>
                </c:pt>
                <c:pt idx="694">
                  <c:v>44097</c:v>
                </c:pt>
                <c:pt idx="695">
                  <c:v>44098</c:v>
                </c:pt>
                <c:pt idx="696">
                  <c:v>44099</c:v>
                </c:pt>
                <c:pt idx="697">
                  <c:v>44102</c:v>
                </c:pt>
                <c:pt idx="698">
                  <c:v>44103</c:v>
                </c:pt>
                <c:pt idx="699">
                  <c:v>44104</c:v>
                </c:pt>
                <c:pt idx="700">
                  <c:v>44105</c:v>
                </c:pt>
                <c:pt idx="701">
                  <c:v>44106</c:v>
                </c:pt>
                <c:pt idx="702">
                  <c:v>44109</c:v>
                </c:pt>
                <c:pt idx="703">
                  <c:v>44110</c:v>
                </c:pt>
                <c:pt idx="704">
                  <c:v>44111</c:v>
                </c:pt>
                <c:pt idx="705">
                  <c:v>44112</c:v>
                </c:pt>
                <c:pt idx="706">
                  <c:v>44113</c:v>
                </c:pt>
                <c:pt idx="707">
                  <c:v>44116</c:v>
                </c:pt>
                <c:pt idx="708">
                  <c:v>44117</c:v>
                </c:pt>
                <c:pt idx="709">
                  <c:v>44118</c:v>
                </c:pt>
                <c:pt idx="710">
                  <c:v>44119</c:v>
                </c:pt>
                <c:pt idx="711">
                  <c:v>44120</c:v>
                </c:pt>
                <c:pt idx="712">
                  <c:v>44123</c:v>
                </c:pt>
                <c:pt idx="713">
                  <c:v>44124</c:v>
                </c:pt>
                <c:pt idx="714">
                  <c:v>44125</c:v>
                </c:pt>
                <c:pt idx="715">
                  <c:v>44126</c:v>
                </c:pt>
                <c:pt idx="716">
                  <c:v>44127</c:v>
                </c:pt>
                <c:pt idx="717">
                  <c:v>44130</c:v>
                </c:pt>
                <c:pt idx="718">
                  <c:v>44131</c:v>
                </c:pt>
                <c:pt idx="719">
                  <c:v>44132</c:v>
                </c:pt>
                <c:pt idx="720">
                  <c:v>44133</c:v>
                </c:pt>
                <c:pt idx="721">
                  <c:v>44134</c:v>
                </c:pt>
                <c:pt idx="722">
                  <c:v>44137</c:v>
                </c:pt>
                <c:pt idx="723">
                  <c:v>44138</c:v>
                </c:pt>
                <c:pt idx="724">
                  <c:v>44139</c:v>
                </c:pt>
                <c:pt idx="725">
                  <c:v>44140</c:v>
                </c:pt>
                <c:pt idx="726">
                  <c:v>44141</c:v>
                </c:pt>
                <c:pt idx="727">
                  <c:v>44144</c:v>
                </c:pt>
                <c:pt idx="728">
                  <c:v>44145</c:v>
                </c:pt>
                <c:pt idx="729">
                  <c:v>44146</c:v>
                </c:pt>
                <c:pt idx="730">
                  <c:v>44147</c:v>
                </c:pt>
                <c:pt idx="731">
                  <c:v>44148</c:v>
                </c:pt>
                <c:pt idx="732">
                  <c:v>44151</c:v>
                </c:pt>
                <c:pt idx="733">
                  <c:v>44152</c:v>
                </c:pt>
                <c:pt idx="734">
                  <c:v>44153</c:v>
                </c:pt>
                <c:pt idx="735">
                  <c:v>44154</c:v>
                </c:pt>
                <c:pt idx="736">
                  <c:v>44155</c:v>
                </c:pt>
                <c:pt idx="737">
                  <c:v>44158</c:v>
                </c:pt>
                <c:pt idx="738">
                  <c:v>44159</c:v>
                </c:pt>
                <c:pt idx="739">
                  <c:v>44160</c:v>
                </c:pt>
                <c:pt idx="740">
                  <c:v>44161</c:v>
                </c:pt>
                <c:pt idx="741">
                  <c:v>44162</c:v>
                </c:pt>
                <c:pt idx="742">
                  <c:v>44165</c:v>
                </c:pt>
                <c:pt idx="743">
                  <c:v>44166</c:v>
                </c:pt>
                <c:pt idx="744">
                  <c:v>44167</c:v>
                </c:pt>
                <c:pt idx="745">
                  <c:v>44168</c:v>
                </c:pt>
                <c:pt idx="746">
                  <c:v>44169</c:v>
                </c:pt>
                <c:pt idx="747">
                  <c:v>44172</c:v>
                </c:pt>
                <c:pt idx="748">
                  <c:v>44173</c:v>
                </c:pt>
                <c:pt idx="749">
                  <c:v>44174</c:v>
                </c:pt>
                <c:pt idx="750">
                  <c:v>44175</c:v>
                </c:pt>
                <c:pt idx="751">
                  <c:v>44176</c:v>
                </c:pt>
                <c:pt idx="752">
                  <c:v>44179</c:v>
                </c:pt>
                <c:pt idx="753">
                  <c:v>44180</c:v>
                </c:pt>
                <c:pt idx="754">
                  <c:v>44181</c:v>
                </c:pt>
                <c:pt idx="755">
                  <c:v>44182</c:v>
                </c:pt>
                <c:pt idx="756">
                  <c:v>44183</c:v>
                </c:pt>
                <c:pt idx="757">
                  <c:v>44186</c:v>
                </c:pt>
                <c:pt idx="758">
                  <c:v>44187</c:v>
                </c:pt>
                <c:pt idx="759">
                  <c:v>44188</c:v>
                </c:pt>
                <c:pt idx="760">
                  <c:v>44189</c:v>
                </c:pt>
                <c:pt idx="761">
                  <c:v>44190</c:v>
                </c:pt>
                <c:pt idx="762">
                  <c:v>44193</c:v>
                </c:pt>
                <c:pt idx="763">
                  <c:v>44194</c:v>
                </c:pt>
                <c:pt idx="764">
                  <c:v>44195</c:v>
                </c:pt>
                <c:pt idx="765">
                  <c:v>44196</c:v>
                </c:pt>
                <c:pt idx="766">
                  <c:v>44197</c:v>
                </c:pt>
                <c:pt idx="767">
                  <c:v>44200</c:v>
                </c:pt>
                <c:pt idx="768">
                  <c:v>44201</c:v>
                </c:pt>
                <c:pt idx="769">
                  <c:v>44202</c:v>
                </c:pt>
                <c:pt idx="770">
                  <c:v>44203</c:v>
                </c:pt>
                <c:pt idx="771">
                  <c:v>44204</c:v>
                </c:pt>
                <c:pt idx="772">
                  <c:v>44207</c:v>
                </c:pt>
                <c:pt idx="773">
                  <c:v>44208</c:v>
                </c:pt>
                <c:pt idx="774">
                  <c:v>44209</c:v>
                </c:pt>
                <c:pt idx="775">
                  <c:v>44210</c:v>
                </c:pt>
                <c:pt idx="776">
                  <c:v>44211</c:v>
                </c:pt>
                <c:pt idx="777">
                  <c:v>44214</c:v>
                </c:pt>
                <c:pt idx="778">
                  <c:v>44215</c:v>
                </c:pt>
                <c:pt idx="779">
                  <c:v>44216</c:v>
                </c:pt>
                <c:pt idx="780">
                  <c:v>44217</c:v>
                </c:pt>
                <c:pt idx="781">
                  <c:v>44218</c:v>
                </c:pt>
                <c:pt idx="782">
                  <c:v>44221</c:v>
                </c:pt>
                <c:pt idx="783">
                  <c:v>44222</c:v>
                </c:pt>
                <c:pt idx="784">
                  <c:v>44223</c:v>
                </c:pt>
                <c:pt idx="785">
                  <c:v>44224</c:v>
                </c:pt>
                <c:pt idx="786">
                  <c:v>44225</c:v>
                </c:pt>
                <c:pt idx="787">
                  <c:v>44228</c:v>
                </c:pt>
                <c:pt idx="788">
                  <c:v>44229</c:v>
                </c:pt>
                <c:pt idx="789">
                  <c:v>44230</c:v>
                </c:pt>
                <c:pt idx="790">
                  <c:v>44231</c:v>
                </c:pt>
                <c:pt idx="791">
                  <c:v>44232</c:v>
                </c:pt>
                <c:pt idx="792">
                  <c:v>44235</c:v>
                </c:pt>
                <c:pt idx="793">
                  <c:v>44236</c:v>
                </c:pt>
                <c:pt idx="794">
                  <c:v>44237</c:v>
                </c:pt>
                <c:pt idx="795">
                  <c:v>44238</c:v>
                </c:pt>
                <c:pt idx="796">
                  <c:v>44239</c:v>
                </c:pt>
                <c:pt idx="797">
                  <c:v>44242</c:v>
                </c:pt>
                <c:pt idx="798">
                  <c:v>44243</c:v>
                </c:pt>
                <c:pt idx="799">
                  <c:v>44244</c:v>
                </c:pt>
                <c:pt idx="800">
                  <c:v>44245</c:v>
                </c:pt>
                <c:pt idx="801">
                  <c:v>44246</c:v>
                </c:pt>
                <c:pt idx="802">
                  <c:v>44249</c:v>
                </c:pt>
                <c:pt idx="803">
                  <c:v>44250</c:v>
                </c:pt>
                <c:pt idx="804">
                  <c:v>44251</c:v>
                </c:pt>
                <c:pt idx="805">
                  <c:v>44252</c:v>
                </c:pt>
                <c:pt idx="806">
                  <c:v>44253</c:v>
                </c:pt>
                <c:pt idx="807">
                  <c:v>44256</c:v>
                </c:pt>
                <c:pt idx="808">
                  <c:v>44257</c:v>
                </c:pt>
                <c:pt idx="809">
                  <c:v>44258</c:v>
                </c:pt>
                <c:pt idx="810">
                  <c:v>44259</c:v>
                </c:pt>
                <c:pt idx="811">
                  <c:v>44260</c:v>
                </c:pt>
                <c:pt idx="812">
                  <c:v>44263</c:v>
                </c:pt>
                <c:pt idx="813">
                  <c:v>44264</c:v>
                </c:pt>
                <c:pt idx="814">
                  <c:v>44265</c:v>
                </c:pt>
                <c:pt idx="815">
                  <c:v>44266</c:v>
                </c:pt>
                <c:pt idx="816">
                  <c:v>44267</c:v>
                </c:pt>
                <c:pt idx="817">
                  <c:v>44270</c:v>
                </c:pt>
                <c:pt idx="818">
                  <c:v>44271</c:v>
                </c:pt>
                <c:pt idx="819">
                  <c:v>44272</c:v>
                </c:pt>
                <c:pt idx="820">
                  <c:v>44273</c:v>
                </c:pt>
                <c:pt idx="821">
                  <c:v>44274</c:v>
                </c:pt>
                <c:pt idx="822">
                  <c:v>44277</c:v>
                </c:pt>
                <c:pt idx="823">
                  <c:v>44278</c:v>
                </c:pt>
                <c:pt idx="824">
                  <c:v>44279</c:v>
                </c:pt>
                <c:pt idx="825">
                  <c:v>44280</c:v>
                </c:pt>
                <c:pt idx="826">
                  <c:v>44281</c:v>
                </c:pt>
                <c:pt idx="827">
                  <c:v>44284</c:v>
                </c:pt>
                <c:pt idx="828">
                  <c:v>44285</c:v>
                </c:pt>
                <c:pt idx="829">
                  <c:v>44286</c:v>
                </c:pt>
                <c:pt idx="830">
                  <c:v>44287</c:v>
                </c:pt>
                <c:pt idx="831">
                  <c:v>44288</c:v>
                </c:pt>
                <c:pt idx="832">
                  <c:v>44291</c:v>
                </c:pt>
                <c:pt idx="833">
                  <c:v>44292</c:v>
                </c:pt>
                <c:pt idx="834">
                  <c:v>44293</c:v>
                </c:pt>
                <c:pt idx="835">
                  <c:v>44294</c:v>
                </c:pt>
                <c:pt idx="836">
                  <c:v>44295</c:v>
                </c:pt>
                <c:pt idx="837">
                  <c:v>44298</c:v>
                </c:pt>
                <c:pt idx="838">
                  <c:v>44299</c:v>
                </c:pt>
                <c:pt idx="839">
                  <c:v>44300</c:v>
                </c:pt>
                <c:pt idx="840">
                  <c:v>44301</c:v>
                </c:pt>
                <c:pt idx="841">
                  <c:v>44302</c:v>
                </c:pt>
                <c:pt idx="842">
                  <c:v>44305</c:v>
                </c:pt>
                <c:pt idx="843">
                  <c:v>44306</c:v>
                </c:pt>
                <c:pt idx="844">
                  <c:v>44307</c:v>
                </c:pt>
                <c:pt idx="845">
                  <c:v>44308</c:v>
                </c:pt>
                <c:pt idx="846">
                  <c:v>44309</c:v>
                </c:pt>
                <c:pt idx="847">
                  <c:v>44312</c:v>
                </c:pt>
                <c:pt idx="848">
                  <c:v>44313</c:v>
                </c:pt>
                <c:pt idx="849">
                  <c:v>44314</c:v>
                </c:pt>
                <c:pt idx="850">
                  <c:v>44315</c:v>
                </c:pt>
                <c:pt idx="851">
                  <c:v>44316</c:v>
                </c:pt>
                <c:pt idx="852">
                  <c:v>44319</c:v>
                </c:pt>
                <c:pt idx="853">
                  <c:v>44320</c:v>
                </c:pt>
                <c:pt idx="854">
                  <c:v>44321</c:v>
                </c:pt>
                <c:pt idx="855">
                  <c:v>44322</c:v>
                </c:pt>
                <c:pt idx="856">
                  <c:v>44323</c:v>
                </c:pt>
                <c:pt idx="857">
                  <c:v>44326</c:v>
                </c:pt>
                <c:pt idx="858">
                  <c:v>44327</c:v>
                </c:pt>
                <c:pt idx="859">
                  <c:v>44328</c:v>
                </c:pt>
                <c:pt idx="860">
                  <c:v>44329</c:v>
                </c:pt>
                <c:pt idx="861">
                  <c:v>44330</c:v>
                </c:pt>
                <c:pt idx="862">
                  <c:v>44333</c:v>
                </c:pt>
                <c:pt idx="863">
                  <c:v>44334</c:v>
                </c:pt>
                <c:pt idx="864">
                  <c:v>44335</c:v>
                </c:pt>
                <c:pt idx="865">
                  <c:v>44336</c:v>
                </c:pt>
                <c:pt idx="866">
                  <c:v>44337</c:v>
                </c:pt>
                <c:pt idx="867">
                  <c:v>44340</c:v>
                </c:pt>
                <c:pt idx="868">
                  <c:v>44341</c:v>
                </c:pt>
                <c:pt idx="869">
                  <c:v>44342</c:v>
                </c:pt>
                <c:pt idx="870">
                  <c:v>44343</c:v>
                </c:pt>
                <c:pt idx="871">
                  <c:v>44344</c:v>
                </c:pt>
                <c:pt idx="872">
                  <c:v>44347</c:v>
                </c:pt>
                <c:pt idx="873">
                  <c:v>44348</c:v>
                </c:pt>
                <c:pt idx="874">
                  <c:v>44349</c:v>
                </c:pt>
                <c:pt idx="875">
                  <c:v>44350</c:v>
                </c:pt>
                <c:pt idx="876">
                  <c:v>44351</c:v>
                </c:pt>
                <c:pt idx="877">
                  <c:v>44354</c:v>
                </c:pt>
                <c:pt idx="878">
                  <c:v>44355</c:v>
                </c:pt>
                <c:pt idx="879">
                  <c:v>44356</c:v>
                </c:pt>
                <c:pt idx="880">
                  <c:v>44357</c:v>
                </c:pt>
                <c:pt idx="881">
                  <c:v>44358</c:v>
                </c:pt>
                <c:pt idx="882">
                  <c:v>44361</c:v>
                </c:pt>
                <c:pt idx="883">
                  <c:v>44362</c:v>
                </c:pt>
                <c:pt idx="884">
                  <c:v>44363</c:v>
                </c:pt>
                <c:pt idx="885">
                  <c:v>44364</c:v>
                </c:pt>
                <c:pt idx="886">
                  <c:v>44365</c:v>
                </c:pt>
                <c:pt idx="887">
                  <c:v>44368</c:v>
                </c:pt>
                <c:pt idx="888">
                  <c:v>44369</c:v>
                </c:pt>
                <c:pt idx="889">
                  <c:v>44370</c:v>
                </c:pt>
                <c:pt idx="890">
                  <c:v>44371</c:v>
                </c:pt>
              </c:numCache>
            </c:numRef>
          </c:cat>
          <c:val>
            <c:numRef>
              <c:f>'Commodities diarios'!$G$3:$G$893</c:f>
              <c:numCache>
                <c:formatCode>General</c:formatCode>
                <c:ptCount val="891"/>
                <c:pt idx="0">
                  <c:v>100</c:v>
                </c:pt>
                <c:pt idx="1">
                  <c:v>100.14200511218402</c:v>
                </c:pt>
                <c:pt idx="2">
                  <c:v>98.636750923033219</c:v>
                </c:pt>
                <c:pt idx="3">
                  <c:v>98.011928429423449</c:v>
                </c:pt>
                <c:pt idx="4">
                  <c:v>98.054529963078664</c:v>
                </c:pt>
                <c:pt idx="5">
                  <c:v>98.906560636182903</c:v>
                </c:pt>
                <c:pt idx="6">
                  <c:v>97.387105935813693</c:v>
                </c:pt>
                <c:pt idx="7">
                  <c:v>96.023856858846926</c:v>
                </c:pt>
                <c:pt idx="8">
                  <c:v>94.94461800624822</c:v>
                </c:pt>
                <c:pt idx="9">
                  <c:v>93.027548991763709</c:v>
                </c:pt>
                <c:pt idx="10">
                  <c:v>92.033513206475433</c:v>
                </c:pt>
                <c:pt idx="11">
                  <c:v>89.165009940357848</c:v>
                </c:pt>
                <c:pt idx="12">
                  <c:v>88.880999715989788</c:v>
                </c:pt>
                <c:pt idx="13">
                  <c:v>89.065606361829026</c:v>
                </c:pt>
                <c:pt idx="14">
                  <c:v>91.394490201647258</c:v>
                </c:pt>
                <c:pt idx="15">
                  <c:v>91.351888667992043</c:v>
                </c:pt>
                <c:pt idx="16">
                  <c:v>92.076114740130649</c:v>
                </c:pt>
                <c:pt idx="17">
                  <c:v>93.254757171258163</c:v>
                </c:pt>
                <c:pt idx="18">
                  <c:v>92.658335700085203</c:v>
                </c:pt>
                <c:pt idx="19">
                  <c:v>92.899744390798062</c:v>
                </c:pt>
                <c:pt idx="20">
                  <c:v>94.277193978983249</c:v>
                </c:pt>
                <c:pt idx="21">
                  <c:v>95.583641011076409</c:v>
                </c:pt>
                <c:pt idx="22">
                  <c:v>95.853450724226079</c:v>
                </c:pt>
                <c:pt idx="23">
                  <c:v>94.61800624822493</c:v>
                </c:pt>
                <c:pt idx="24">
                  <c:v>93.410962794660605</c:v>
                </c:pt>
                <c:pt idx="25">
                  <c:v>90.641863107071856</c:v>
                </c:pt>
                <c:pt idx="26">
                  <c:v>91.408690712865663</c:v>
                </c:pt>
                <c:pt idx="27">
                  <c:v>93.070150525418924</c:v>
                </c:pt>
                <c:pt idx="28">
                  <c:v>93.425163305879025</c:v>
                </c:pt>
                <c:pt idx="29">
                  <c:v>91.366089179210448</c:v>
                </c:pt>
                <c:pt idx="30">
                  <c:v>90.329451860266957</c:v>
                </c:pt>
                <c:pt idx="31">
                  <c:v>92.999147969326884</c:v>
                </c:pt>
                <c:pt idx="32">
                  <c:v>92.232320363533091</c:v>
                </c:pt>
                <c:pt idx="33">
                  <c:v>91.79210451576256</c:v>
                </c:pt>
                <c:pt idx="34">
                  <c:v>92.14711729622266</c:v>
                </c:pt>
                <c:pt idx="35">
                  <c:v>92.47372905424595</c:v>
                </c:pt>
                <c:pt idx="36">
                  <c:v>94.021584777051956</c:v>
                </c:pt>
                <c:pt idx="37">
                  <c:v>93.794376597557502</c:v>
                </c:pt>
                <c:pt idx="38">
                  <c:v>95.739846634478837</c:v>
                </c:pt>
                <c:pt idx="39">
                  <c:v>98.650951434251638</c:v>
                </c:pt>
                <c:pt idx="40">
                  <c:v>97.855722806021006</c:v>
                </c:pt>
                <c:pt idx="41">
                  <c:v>100.0426015336552</c:v>
                </c:pt>
                <c:pt idx="42">
                  <c:v>99.573984663447888</c:v>
                </c:pt>
                <c:pt idx="43">
                  <c:v>99.559784152229483</c:v>
                </c:pt>
                <c:pt idx="44">
                  <c:v>98.736154501562055</c:v>
                </c:pt>
                <c:pt idx="45">
                  <c:v>99.786992331723937</c:v>
                </c:pt>
                <c:pt idx="46">
                  <c:v>99.786992331723937</c:v>
                </c:pt>
                <c:pt idx="47">
                  <c:v>96.052257881283722</c:v>
                </c:pt>
                <c:pt idx="48">
                  <c:v>96.733882419767113</c:v>
                </c:pt>
                <c:pt idx="49">
                  <c:v>96.591877307583061</c:v>
                </c:pt>
                <c:pt idx="50">
                  <c:v>97.032093155353579</c:v>
                </c:pt>
                <c:pt idx="51">
                  <c:v>95.29963078670832</c:v>
                </c:pt>
                <c:pt idx="52">
                  <c:v>97.486509514342529</c:v>
                </c:pt>
                <c:pt idx="53">
                  <c:v>100.88043169554103</c:v>
                </c:pt>
                <c:pt idx="54">
                  <c:v>102.32888383981825</c:v>
                </c:pt>
                <c:pt idx="55">
                  <c:v>102.2720817949446</c:v>
                </c:pt>
                <c:pt idx="56">
                  <c:v>103.06731042317523</c:v>
                </c:pt>
                <c:pt idx="57">
                  <c:v>101.42005112184039</c:v>
                </c:pt>
                <c:pt idx="58">
                  <c:v>101.64725930133484</c:v>
                </c:pt>
                <c:pt idx="59">
                  <c:v>104.34535643283158</c:v>
                </c:pt>
                <c:pt idx="60">
                  <c:v>104.77137176938369</c:v>
                </c:pt>
                <c:pt idx="61">
                  <c:v>105.16898608349901</c:v>
                </c:pt>
                <c:pt idx="62">
                  <c:v>106.09201931269526</c:v>
                </c:pt>
                <c:pt idx="63">
                  <c:v>104.88497585913092</c:v>
                </c:pt>
                <c:pt idx="64">
                  <c:v>105.08378301618858</c:v>
                </c:pt>
                <c:pt idx="65">
                  <c:v>106.13462084635046</c:v>
                </c:pt>
                <c:pt idx="66">
                  <c:v>105.99261573416644</c:v>
                </c:pt>
                <c:pt idx="67">
                  <c:v>106.74524282874182</c:v>
                </c:pt>
                <c:pt idx="68">
                  <c:v>103.84833854018744</c:v>
                </c:pt>
                <c:pt idx="69">
                  <c:v>104.17495029821073</c:v>
                </c:pt>
                <c:pt idx="70">
                  <c:v>104.54416358988925</c:v>
                </c:pt>
                <c:pt idx="71">
                  <c:v>106.31922749218971</c:v>
                </c:pt>
                <c:pt idx="72">
                  <c:v>108.16529395058222</c:v>
                </c:pt>
                <c:pt idx="73">
                  <c:v>106.2908264697529</c:v>
                </c:pt>
                <c:pt idx="74">
                  <c:v>109.6421471172962</c:v>
                </c:pt>
                <c:pt idx="75">
                  <c:v>110.01136040897472</c:v>
                </c:pt>
                <c:pt idx="76">
                  <c:v>109.51434251633059</c:v>
                </c:pt>
                <c:pt idx="77">
                  <c:v>111.09059926157343</c:v>
                </c:pt>
                <c:pt idx="78">
                  <c:v>111.37460948594151</c:v>
                </c:pt>
                <c:pt idx="79">
                  <c:v>112.58165293950582</c:v>
                </c:pt>
                <c:pt idx="80">
                  <c:v>112.61005396194261</c:v>
                </c:pt>
                <c:pt idx="81">
                  <c:v>111.48821357568872</c:v>
                </c:pt>
                <c:pt idx="82">
                  <c:v>112.4964498721954</c:v>
                </c:pt>
                <c:pt idx="83">
                  <c:v>112.99346776483952</c:v>
                </c:pt>
                <c:pt idx="84">
                  <c:v>113.32007952286283</c:v>
                </c:pt>
                <c:pt idx="85">
                  <c:v>111.88582788980403</c:v>
                </c:pt>
                <c:pt idx="86">
                  <c:v>108.54870775347911</c:v>
                </c:pt>
                <c:pt idx="87">
                  <c:v>106.92984947458109</c:v>
                </c:pt>
                <c:pt idx="88">
                  <c:v>107.05765407554672</c:v>
                </c:pt>
                <c:pt idx="89">
                  <c:v>110.05396194262993</c:v>
                </c:pt>
                <c:pt idx="90">
                  <c:v>110.18176654359557</c:v>
                </c:pt>
                <c:pt idx="91">
                  <c:v>109.04572564612327</c:v>
                </c:pt>
                <c:pt idx="92">
                  <c:v>106.9156489633627</c:v>
                </c:pt>
                <c:pt idx="93">
                  <c:v>107.04345356432832</c:v>
                </c:pt>
                <c:pt idx="94">
                  <c:v>107.01505254189149</c:v>
                </c:pt>
                <c:pt idx="95">
                  <c:v>109.79835274069865</c:v>
                </c:pt>
                <c:pt idx="96">
                  <c:v>108.57710877591593</c:v>
                </c:pt>
                <c:pt idx="97">
                  <c:v>108.57710877591593</c:v>
                </c:pt>
                <c:pt idx="98">
                  <c:v>107.7534791252485</c:v>
                </c:pt>
                <c:pt idx="99">
                  <c:v>108.97472309003122</c:v>
                </c:pt>
                <c:pt idx="100">
                  <c:v>107.83868219255892</c:v>
                </c:pt>
                <c:pt idx="101">
                  <c:v>104.28855438795796</c:v>
                </c:pt>
                <c:pt idx="102">
                  <c:v>106.9866515194547</c:v>
                </c:pt>
                <c:pt idx="103">
                  <c:v>106.61743822777619</c:v>
                </c:pt>
                <c:pt idx="104">
                  <c:v>106.13462084635046</c:v>
                </c:pt>
                <c:pt idx="105">
                  <c:v>103.73473445044021</c:v>
                </c:pt>
                <c:pt idx="106">
                  <c:v>107.28486225504116</c:v>
                </c:pt>
                <c:pt idx="107">
                  <c:v>106.12042033513207</c:v>
                </c:pt>
                <c:pt idx="108">
                  <c:v>108.36410110763988</c:v>
                </c:pt>
                <c:pt idx="109">
                  <c:v>110.22436807725077</c:v>
                </c:pt>
                <c:pt idx="110">
                  <c:v>110.55097983527406</c:v>
                </c:pt>
                <c:pt idx="111">
                  <c:v>112.80886111900028</c:v>
                </c:pt>
                <c:pt idx="112">
                  <c:v>109.76995171826185</c:v>
                </c:pt>
                <c:pt idx="113">
                  <c:v>110.42317523430845</c:v>
                </c:pt>
                <c:pt idx="114">
                  <c:v>111.10479977279182</c:v>
                </c:pt>
                <c:pt idx="115">
                  <c:v>109.8977563192275</c:v>
                </c:pt>
                <c:pt idx="116">
                  <c:v>109.50014200511218</c:v>
                </c:pt>
                <c:pt idx="117">
                  <c:v>110.86339108207895</c:v>
                </c:pt>
                <c:pt idx="118">
                  <c:v>111.98523146833286</c:v>
                </c:pt>
                <c:pt idx="119">
                  <c:v>104.23175234308435</c:v>
                </c:pt>
                <c:pt idx="120">
                  <c:v>105.72280602101675</c:v>
                </c:pt>
                <c:pt idx="121">
                  <c:v>106.97245100823629</c:v>
                </c:pt>
                <c:pt idx="122">
                  <c:v>102.01647259301335</c:v>
                </c:pt>
                <c:pt idx="123">
                  <c:v>102.47088895200227</c:v>
                </c:pt>
                <c:pt idx="124">
                  <c:v>103.52172678216417</c:v>
                </c:pt>
                <c:pt idx="125">
                  <c:v>103.06731042317523</c:v>
                </c:pt>
                <c:pt idx="126">
                  <c:v>103.76313547287701</c:v>
                </c:pt>
                <c:pt idx="127">
                  <c:v>103.74893496165862</c:v>
                </c:pt>
                <c:pt idx="128">
                  <c:v>104.28855438795796</c:v>
                </c:pt>
                <c:pt idx="129">
                  <c:v>104.98437943765977</c:v>
                </c:pt>
                <c:pt idx="130">
                  <c:v>105.8506106219824</c:v>
                </c:pt>
                <c:pt idx="131">
                  <c:v>105.4955978415223</c:v>
                </c:pt>
                <c:pt idx="132">
                  <c:v>106.46123260437375</c:v>
                </c:pt>
                <c:pt idx="133">
                  <c:v>105.43879579664868</c:v>
                </c:pt>
                <c:pt idx="134">
                  <c:v>102.79750071002556</c:v>
                </c:pt>
                <c:pt idx="135">
                  <c:v>104.30275489917638</c:v>
                </c:pt>
                <c:pt idx="136">
                  <c:v>103.96194262993465</c:v>
                </c:pt>
                <c:pt idx="137">
                  <c:v>104.72877023572849</c:v>
                </c:pt>
                <c:pt idx="138">
                  <c:v>106.00681624538484</c:v>
                </c:pt>
                <c:pt idx="139">
                  <c:v>102.64129508662312</c:v>
                </c:pt>
                <c:pt idx="140">
                  <c:v>102.34308435103662</c:v>
                </c:pt>
                <c:pt idx="141">
                  <c:v>103.39392218119852</c:v>
                </c:pt>
                <c:pt idx="142">
                  <c:v>103.10991195683043</c:v>
                </c:pt>
                <c:pt idx="143">
                  <c:v>102.89690428855438</c:v>
                </c:pt>
                <c:pt idx="144">
                  <c:v>100.48281738142573</c:v>
                </c:pt>
                <c:pt idx="145">
                  <c:v>101.43425163305879</c:v>
                </c:pt>
                <c:pt idx="146">
                  <c:v>102.00227208179493</c:v>
                </c:pt>
                <c:pt idx="147">
                  <c:v>102.54189150809427</c:v>
                </c:pt>
                <c:pt idx="148">
                  <c:v>103.13831297926725</c:v>
                </c:pt>
                <c:pt idx="149">
                  <c:v>106.19142289122408</c:v>
                </c:pt>
                <c:pt idx="150">
                  <c:v>106.12042033513207</c:v>
                </c:pt>
                <c:pt idx="151">
                  <c:v>107.66827605793807</c:v>
                </c:pt>
                <c:pt idx="152">
                  <c:v>108.22209599545583</c:v>
                </c:pt>
                <c:pt idx="153">
                  <c:v>107.85288270377733</c:v>
                </c:pt>
                <c:pt idx="154">
                  <c:v>109.54274353876738</c:v>
                </c:pt>
                <c:pt idx="155">
                  <c:v>110.43737574552684</c:v>
                </c:pt>
                <c:pt idx="156">
                  <c:v>109.9403578528827</c:v>
                </c:pt>
                <c:pt idx="157">
                  <c:v>110.9769951718262</c:v>
                </c:pt>
                <c:pt idx="158">
                  <c:v>111.005396194263</c:v>
                </c:pt>
                <c:pt idx="159">
                  <c:v>109.72735018460665</c:v>
                </c:pt>
                <c:pt idx="160">
                  <c:v>108.63391082078955</c:v>
                </c:pt>
                <c:pt idx="161">
                  <c:v>109.10252769099687</c:v>
                </c:pt>
                <c:pt idx="162">
                  <c:v>109.8693552967907</c:v>
                </c:pt>
                <c:pt idx="163">
                  <c:v>112.26924169270094</c:v>
                </c:pt>
                <c:pt idx="164">
                  <c:v>113.2348764555524</c:v>
                </c:pt>
                <c:pt idx="165">
                  <c:v>111.0195967054814</c:v>
                </c:pt>
                <c:pt idx="166">
                  <c:v>110.89179210451576</c:v>
                </c:pt>
                <c:pt idx="167">
                  <c:v>110.83499005964215</c:v>
                </c:pt>
                <c:pt idx="168">
                  <c:v>112.22664015904573</c:v>
                </c:pt>
                <c:pt idx="169">
                  <c:v>112.75205907412666</c:v>
                </c:pt>
                <c:pt idx="170">
                  <c:v>111.75802328883839</c:v>
                </c:pt>
                <c:pt idx="171">
                  <c:v>111.90002840102242</c:v>
                </c:pt>
                <c:pt idx="172">
                  <c:v>115.30815109343936</c:v>
                </c:pt>
                <c:pt idx="173">
                  <c:v>116.25958534507244</c:v>
                </c:pt>
                <c:pt idx="174">
                  <c:v>115.50695825049702</c:v>
                </c:pt>
                <c:pt idx="175">
                  <c:v>116.04657767679636</c:v>
                </c:pt>
                <c:pt idx="176">
                  <c:v>117.46662879863675</c:v>
                </c:pt>
                <c:pt idx="177">
                  <c:v>120.67594433399603</c:v>
                </c:pt>
                <c:pt idx="178">
                  <c:v>120.42033513206474</c:v>
                </c:pt>
                <c:pt idx="179">
                  <c:v>122.53621130360695</c:v>
                </c:pt>
                <c:pt idx="180">
                  <c:v>120.10792388525986</c:v>
                </c:pt>
                <c:pt idx="181">
                  <c:v>119.51150241408691</c:v>
                </c:pt>
                <c:pt idx="182">
                  <c:v>119.15648963362679</c:v>
                </c:pt>
                <c:pt idx="183">
                  <c:v>120.70434535643282</c:v>
                </c:pt>
                <c:pt idx="184">
                  <c:v>117.9920477137177</c:v>
                </c:pt>
                <c:pt idx="185">
                  <c:v>113.97330303890941</c:v>
                </c:pt>
                <c:pt idx="186">
                  <c:v>114.21471172962228</c:v>
                </c:pt>
                <c:pt idx="187">
                  <c:v>114.71172962226639</c:v>
                </c:pt>
                <c:pt idx="188">
                  <c:v>115.60636182902584</c:v>
                </c:pt>
                <c:pt idx="189">
                  <c:v>113.67509230332291</c:v>
                </c:pt>
                <c:pt idx="190">
                  <c:v>112.59585345072422</c:v>
                </c:pt>
                <c:pt idx="191">
                  <c:v>113.291678500426</c:v>
                </c:pt>
                <c:pt idx="192">
                  <c:v>113.36268105651803</c:v>
                </c:pt>
                <c:pt idx="193">
                  <c:v>108.54870775347911</c:v>
                </c:pt>
                <c:pt idx="194">
                  <c:v>108.16529395058222</c:v>
                </c:pt>
                <c:pt idx="195">
                  <c:v>109.1877307583073</c:v>
                </c:pt>
                <c:pt idx="196">
                  <c:v>110.22436807725077</c:v>
                </c:pt>
                <c:pt idx="197">
                  <c:v>109.82675376313547</c:v>
                </c:pt>
                <c:pt idx="198">
                  <c:v>107.79608065890372</c:v>
                </c:pt>
                <c:pt idx="199">
                  <c:v>107.17125816529393</c:v>
                </c:pt>
                <c:pt idx="200">
                  <c:v>103.50752627094575</c:v>
                </c:pt>
                <c:pt idx="201">
                  <c:v>103.42232320363533</c:v>
                </c:pt>
                <c:pt idx="202">
                  <c:v>103.90514058506106</c:v>
                </c:pt>
                <c:pt idx="203">
                  <c:v>102.42828741834704</c:v>
                </c:pt>
                <c:pt idx="204">
                  <c:v>102.34308435103662</c:v>
                </c:pt>
                <c:pt idx="205">
                  <c:v>100.32661175802329</c:v>
                </c:pt>
                <c:pt idx="206">
                  <c:v>99.659187730758319</c:v>
                </c:pt>
                <c:pt idx="207">
                  <c:v>99.573984663447888</c:v>
                </c:pt>
                <c:pt idx="208">
                  <c:v>92.970746946890088</c:v>
                </c:pt>
                <c:pt idx="209">
                  <c:v>93.893780176086338</c:v>
                </c:pt>
                <c:pt idx="210">
                  <c:v>94.603805737006539</c:v>
                </c:pt>
                <c:pt idx="211">
                  <c:v>94.802612894064183</c:v>
                </c:pt>
                <c:pt idx="212">
                  <c:v>94.845214427719398</c:v>
                </c:pt>
                <c:pt idx="213">
                  <c:v>88.795796648679342</c:v>
                </c:pt>
                <c:pt idx="214">
                  <c:v>90.144845214427718</c:v>
                </c:pt>
                <c:pt idx="215">
                  <c:v>88.895200227208178</c:v>
                </c:pt>
                <c:pt idx="216">
                  <c:v>83.499005964214703</c:v>
                </c:pt>
                <c:pt idx="217">
                  <c:v>85.884691848906556</c:v>
                </c:pt>
                <c:pt idx="218">
                  <c:v>85.501278046009659</c:v>
                </c:pt>
                <c:pt idx="219">
                  <c:v>83.442203919341097</c:v>
                </c:pt>
                <c:pt idx="220">
                  <c:v>84.507242260721384</c:v>
                </c:pt>
                <c:pt idx="221">
                  <c:v>83.371201363249085</c:v>
                </c:pt>
                <c:pt idx="222">
                  <c:v>87.602953706333423</c:v>
                </c:pt>
                <c:pt idx="223">
                  <c:v>88.156773643851167</c:v>
                </c:pt>
                <c:pt idx="224">
                  <c:v>87.418347060494185</c:v>
                </c:pt>
                <c:pt idx="225">
                  <c:v>85.288270377733596</c:v>
                </c:pt>
                <c:pt idx="226">
                  <c:v>87.574552683896627</c:v>
                </c:pt>
                <c:pt idx="227">
                  <c:v>85.160465776767964</c:v>
                </c:pt>
                <c:pt idx="228">
                  <c:v>85.487077534791254</c:v>
                </c:pt>
                <c:pt idx="229">
                  <c:v>85.416074978699228</c:v>
                </c:pt>
                <c:pt idx="230">
                  <c:v>87.262141437091728</c:v>
                </c:pt>
                <c:pt idx="231">
                  <c:v>85.600681624538481</c:v>
                </c:pt>
                <c:pt idx="232">
                  <c:v>84.649247372905421</c:v>
                </c:pt>
                <c:pt idx="233">
                  <c:v>79.892076114740135</c:v>
                </c:pt>
                <c:pt idx="234">
                  <c:v>81.283726214143712</c:v>
                </c:pt>
                <c:pt idx="235">
                  <c:v>77.179778472024992</c:v>
                </c:pt>
                <c:pt idx="236">
                  <c:v>76.42715137744959</c:v>
                </c:pt>
                <c:pt idx="237">
                  <c:v>71.66998011928429</c:v>
                </c:pt>
                <c:pt idx="238">
                  <c:v>71.66998011928429</c:v>
                </c:pt>
                <c:pt idx="239">
                  <c:v>77.35018460664584</c:v>
                </c:pt>
                <c:pt idx="240">
                  <c:v>74.069866515194533</c:v>
                </c:pt>
                <c:pt idx="241">
                  <c:v>74.126668560068168</c:v>
                </c:pt>
                <c:pt idx="242">
                  <c:v>76.39875035501278</c:v>
                </c:pt>
                <c:pt idx="243">
                  <c:v>76.39875035501278</c:v>
                </c:pt>
                <c:pt idx="244">
                  <c:v>77.975007100255596</c:v>
                </c:pt>
                <c:pt idx="245">
                  <c:v>79.451860266969604</c:v>
                </c:pt>
                <c:pt idx="246">
                  <c:v>81.028117012212448</c:v>
                </c:pt>
                <c:pt idx="247">
                  <c:v>81.41153081510933</c:v>
                </c:pt>
                <c:pt idx="248">
                  <c:v>83.385401874467476</c:v>
                </c:pt>
                <c:pt idx="249">
                  <c:v>87.247940925873323</c:v>
                </c:pt>
                <c:pt idx="250">
                  <c:v>87.588753195115018</c:v>
                </c:pt>
                <c:pt idx="251">
                  <c:v>85.884691848906556</c:v>
                </c:pt>
                <c:pt idx="252">
                  <c:v>83.768815677364387</c:v>
                </c:pt>
                <c:pt idx="253">
                  <c:v>86.111900028401024</c:v>
                </c:pt>
                <c:pt idx="254">
                  <c:v>87.077534791252489</c:v>
                </c:pt>
                <c:pt idx="255">
                  <c:v>86.878727634194831</c:v>
                </c:pt>
                <c:pt idx="256">
                  <c:v>89.037205339392216</c:v>
                </c:pt>
                <c:pt idx="257">
                  <c:v>89.094007384265836</c:v>
                </c:pt>
                <c:pt idx="258">
                  <c:v>87.333143993183754</c:v>
                </c:pt>
                <c:pt idx="259">
                  <c:v>86.821925589321211</c:v>
                </c:pt>
                <c:pt idx="260">
                  <c:v>86.750923033229199</c:v>
                </c:pt>
                <c:pt idx="261">
                  <c:v>87.531951150241412</c:v>
                </c:pt>
                <c:pt idx="262">
                  <c:v>85.103663731894343</c:v>
                </c:pt>
                <c:pt idx="263">
                  <c:v>87.077534791252489</c:v>
                </c:pt>
                <c:pt idx="264">
                  <c:v>87.546151661459803</c:v>
                </c:pt>
                <c:pt idx="265">
                  <c:v>87.886963930701498</c:v>
                </c:pt>
                <c:pt idx="266">
                  <c:v>89.108207895484242</c:v>
                </c:pt>
                <c:pt idx="267">
                  <c:v>88.767395626242546</c:v>
                </c:pt>
                <c:pt idx="268">
                  <c:v>88.01476853166713</c:v>
                </c:pt>
                <c:pt idx="269">
                  <c:v>89.023004828173811</c:v>
                </c:pt>
                <c:pt idx="270">
                  <c:v>87.517750639023006</c:v>
                </c:pt>
                <c:pt idx="271">
                  <c:v>88.185174666287992</c:v>
                </c:pt>
                <c:pt idx="272">
                  <c:v>87.347344504402159</c:v>
                </c:pt>
                <c:pt idx="273">
                  <c:v>88.639591025276914</c:v>
                </c:pt>
                <c:pt idx="274">
                  <c:v>90.329451860266957</c:v>
                </c:pt>
                <c:pt idx="275">
                  <c:v>91.692700937233724</c:v>
                </c:pt>
                <c:pt idx="276">
                  <c:v>94.078386821925591</c:v>
                </c:pt>
                <c:pt idx="277">
                  <c:v>94.433399602385677</c:v>
                </c:pt>
                <c:pt idx="278">
                  <c:v>94.362397046293665</c:v>
                </c:pt>
                <c:pt idx="279">
                  <c:v>95.257029253053105</c:v>
                </c:pt>
                <c:pt idx="280">
                  <c:v>95.2428287418347</c:v>
                </c:pt>
                <c:pt idx="281">
                  <c:v>95.313831297926725</c:v>
                </c:pt>
                <c:pt idx="282">
                  <c:v>91.962510650383422</c:v>
                </c:pt>
                <c:pt idx="283">
                  <c:v>92.601533655211583</c:v>
                </c:pt>
                <c:pt idx="284">
                  <c:v>94.277193978983249</c:v>
                </c:pt>
                <c:pt idx="285">
                  <c:v>93.765975575120706</c:v>
                </c:pt>
                <c:pt idx="286">
                  <c:v>92.402726498153925</c:v>
                </c:pt>
                <c:pt idx="287">
                  <c:v>93.254757171258163</c:v>
                </c:pt>
                <c:pt idx="288">
                  <c:v>93.524566884407832</c:v>
                </c:pt>
                <c:pt idx="289">
                  <c:v>93.709173530247085</c:v>
                </c:pt>
                <c:pt idx="290">
                  <c:v>94.149389378017602</c:v>
                </c:pt>
                <c:pt idx="291">
                  <c:v>93.354160749786985</c:v>
                </c:pt>
                <c:pt idx="292">
                  <c:v>94.547003692132918</c:v>
                </c:pt>
                <c:pt idx="293">
                  <c:v>94.67480829309855</c:v>
                </c:pt>
                <c:pt idx="294">
                  <c:v>95.92445328031809</c:v>
                </c:pt>
                <c:pt idx="295">
                  <c:v>95.470036921329168</c:v>
                </c:pt>
                <c:pt idx="296">
                  <c:v>95.370633342800332</c:v>
                </c:pt>
                <c:pt idx="297">
                  <c:v>95.910252769099685</c:v>
                </c:pt>
                <c:pt idx="298">
                  <c:v>96.009656347628507</c:v>
                </c:pt>
                <c:pt idx="299">
                  <c:v>97.273501846066452</c:v>
                </c:pt>
                <c:pt idx="300">
                  <c:v>96.364669128088607</c:v>
                </c:pt>
                <c:pt idx="301">
                  <c:v>95.186026696961093</c:v>
                </c:pt>
                <c:pt idx="302">
                  <c:v>95.441635898892358</c:v>
                </c:pt>
                <c:pt idx="303">
                  <c:v>96.52087475149105</c:v>
                </c:pt>
                <c:pt idx="304">
                  <c:v>96.322067594433392</c:v>
                </c:pt>
                <c:pt idx="305">
                  <c:v>96.307867083214987</c:v>
                </c:pt>
                <c:pt idx="306">
                  <c:v>97.117296222664024</c:v>
                </c:pt>
                <c:pt idx="307">
                  <c:v>97.997727918205058</c:v>
                </c:pt>
                <c:pt idx="308">
                  <c:v>98.508946322067601</c:v>
                </c:pt>
                <c:pt idx="309">
                  <c:v>98.42374325475717</c:v>
                </c:pt>
                <c:pt idx="310">
                  <c:v>98.551547855722816</c:v>
                </c:pt>
                <c:pt idx="311">
                  <c:v>99.886395910252773</c:v>
                </c:pt>
                <c:pt idx="312">
                  <c:v>100.96563476285145</c:v>
                </c:pt>
                <c:pt idx="313">
                  <c:v>100.26980971314967</c:v>
                </c:pt>
                <c:pt idx="314">
                  <c:v>101.8602669696109</c:v>
                </c:pt>
                <c:pt idx="315">
                  <c:v>100.58222095995455</c:v>
                </c:pt>
                <c:pt idx="316">
                  <c:v>101.60465776767964</c:v>
                </c:pt>
                <c:pt idx="317">
                  <c:v>101.07923885259871</c:v>
                </c:pt>
                <c:pt idx="318">
                  <c:v>101.8460664583925</c:v>
                </c:pt>
                <c:pt idx="319">
                  <c:v>101.70406134620846</c:v>
                </c:pt>
                <c:pt idx="320">
                  <c:v>102.2010792388526</c:v>
                </c:pt>
                <c:pt idx="321">
                  <c:v>102.2010792388526</c:v>
                </c:pt>
                <c:pt idx="322">
                  <c:v>105.14058506106221</c:v>
                </c:pt>
                <c:pt idx="323">
                  <c:v>105.8080090883272</c:v>
                </c:pt>
                <c:pt idx="324">
                  <c:v>105.89321215563758</c:v>
                </c:pt>
                <c:pt idx="325">
                  <c:v>105.5808009088327</c:v>
                </c:pt>
                <c:pt idx="326">
                  <c:v>102.45668844078388</c:v>
                </c:pt>
                <c:pt idx="327">
                  <c:v>102.30048281738142</c:v>
                </c:pt>
                <c:pt idx="328">
                  <c:v>103.37972166998011</c:v>
                </c:pt>
                <c:pt idx="329">
                  <c:v>102.49928997443909</c:v>
                </c:pt>
                <c:pt idx="330">
                  <c:v>100.46861687020731</c:v>
                </c:pt>
                <c:pt idx="331">
                  <c:v>100.61062198239135</c:v>
                </c:pt>
                <c:pt idx="332">
                  <c:v>101.16444191990909</c:v>
                </c:pt>
                <c:pt idx="333">
                  <c:v>99.233172394206179</c:v>
                </c:pt>
                <c:pt idx="334">
                  <c:v>99.928997443907988</c:v>
                </c:pt>
                <c:pt idx="335">
                  <c:v>99.957398466344785</c:v>
                </c:pt>
                <c:pt idx="336">
                  <c:v>100.28401022436807</c:v>
                </c:pt>
                <c:pt idx="337">
                  <c:v>99.73019028685033</c:v>
                </c:pt>
                <c:pt idx="338">
                  <c:v>101.16444191990909</c:v>
                </c:pt>
                <c:pt idx="339">
                  <c:v>101.91706901448453</c:v>
                </c:pt>
                <c:pt idx="340">
                  <c:v>103.12411246804885</c:v>
                </c:pt>
                <c:pt idx="341">
                  <c:v>102.54189150809427</c:v>
                </c:pt>
                <c:pt idx="342">
                  <c:v>102.2010792388526</c:v>
                </c:pt>
                <c:pt idx="343">
                  <c:v>102.49928997443909</c:v>
                </c:pt>
                <c:pt idx="344">
                  <c:v>100.80942913944901</c:v>
                </c:pt>
                <c:pt idx="345">
                  <c:v>96.222664015904584</c:v>
                </c:pt>
                <c:pt idx="346">
                  <c:v>97.543311559216122</c:v>
                </c:pt>
                <c:pt idx="347">
                  <c:v>99.559784152229483</c:v>
                </c:pt>
                <c:pt idx="348">
                  <c:v>99.559784152229483</c:v>
                </c:pt>
                <c:pt idx="349">
                  <c:v>98.622550411814828</c:v>
                </c:pt>
                <c:pt idx="350">
                  <c:v>94.958818517466639</c:v>
                </c:pt>
                <c:pt idx="351">
                  <c:v>91.579096847486497</c:v>
                </c:pt>
                <c:pt idx="352">
                  <c:v>87.020732746378869</c:v>
                </c:pt>
                <c:pt idx="353">
                  <c:v>88.000568020448739</c:v>
                </c:pt>
                <c:pt idx="354">
                  <c:v>86.097699517182619</c:v>
                </c:pt>
                <c:pt idx="355">
                  <c:v>87.574552683896627</c:v>
                </c:pt>
                <c:pt idx="356">
                  <c:v>89.875035501278049</c:v>
                </c:pt>
                <c:pt idx="357">
                  <c:v>88.454984379437647</c:v>
                </c:pt>
                <c:pt idx="358">
                  <c:v>88.454984379437647</c:v>
                </c:pt>
                <c:pt idx="359">
                  <c:v>85.160465776767964</c:v>
                </c:pt>
                <c:pt idx="360">
                  <c:v>87.06333428003407</c:v>
                </c:pt>
                <c:pt idx="361">
                  <c:v>88.057370065322345</c:v>
                </c:pt>
                <c:pt idx="362">
                  <c:v>86.537915364953136</c:v>
                </c:pt>
                <c:pt idx="363">
                  <c:v>88.241976711161598</c:v>
                </c:pt>
                <c:pt idx="364">
                  <c:v>87.787560352172676</c:v>
                </c:pt>
                <c:pt idx="365">
                  <c:v>91.52229480261289</c:v>
                </c:pt>
                <c:pt idx="366">
                  <c:v>92.587333143993192</c:v>
                </c:pt>
                <c:pt idx="367">
                  <c:v>92.104515762567445</c:v>
                </c:pt>
                <c:pt idx="368">
                  <c:v>92.374325475717129</c:v>
                </c:pt>
                <c:pt idx="369">
                  <c:v>94.419199091167272</c:v>
                </c:pt>
                <c:pt idx="370">
                  <c:v>94.504402158477703</c:v>
                </c:pt>
                <c:pt idx="371">
                  <c:v>94.504402158477703</c:v>
                </c:pt>
                <c:pt idx="372">
                  <c:v>92.388525986935534</c:v>
                </c:pt>
                <c:pt idx="373">
                  <c:v>88.611190002840104</c:v>
                </c:pt>
                <c:pt idx="374">
                  <c:v>90.627662595853451</c:v>
                </c:pt>
                <c:pt idx="375">
                  <c:v>89.88923601249644</c:v>
                </c:pt>
                <c:pt idx="376">
                  <c:v>91.20988355580802</c:v>
                </c:pt>
                <c:pt idx="377">
                  <c:v>91.039477421187172</c:v>
                </c:pt>
                <c:pt idx="378">
                  <c:v>91.110479977279184</c:v>
                </c:pt>
                <c:pt idx="379">
                  <c:v>95.157625674524297</c:v>
                </c:pt>
                <c:pt idx="380">
                  <c:v>94.461800624822487</c:v>
                </c:pt>
                <c:pt idx="381">
                  <c:v>94.745810849190576</c:v>
                </c:pt>
                <c:pt idx="382">
                  <c:v>94.404998579948881</c:v>
                </c:pt>
                <c:pt idx="383">
                  <c:v>91.380289690428839</c:v>
                </c:pt>
                <c:pt idx="384">
                  <c:v>90.400454416358983</c:v>
                </c:pt>
                <c:pt idx="385">
                  <c:v>87.943765975575118</c:v>
                </c:pt>
                <c:pt idx="386">
                  <c:v>88.710593581368926</c:v>
                </c:pt>
                <c:pt idx="387">
                  <c:v>89.832433967622833</c:v>
                </c:pt>
                <c:pt idx="388">
                  <c:v>90.641863107071856</c:v>
                </c:pt>
                <c:pt idx="389">
                  <c:v>89.718829877875606</c:v>
                </c:pt>
                <c:pt idx="390">
                  <c:v>90.017040613462086</c:v>
                </c:pt>
                <c:pt idx="391">
                  <c:v>90.116444191990908</c:v>
                </c:pt>
                <c:pt idx="392">
                  <c:v>90.471456972451008</c:v>
                </c:pt>
                <c:pt idx="393">
                  <c:v>91.905708605509801</c:v>
                </c:pt>
                <c:pt idx="394">
                  <c:v>92.544731610337976</c:v>
                </c:pt>
                <c:pt idx="395">
                  <c:v>85.913092871343366</c:v>
                </c:pt>
                <c:pt idx="396">
                  <c:v>87.886963930701498</c:v>
                </c:pt>
                <c:pt idx="397">
                  <c:v>84.93325759727351</c:v>
                </c:pt>
                <c:pt idx="398">
                  <c:v>83.697813121272361</c:v>
                </c:pt>
                <c:pt idx="399">
                  <c:v>79.849474581084905</c:v>
                </c:pt>
                <c:pt idx="400">
                  <c:v>81.482533371201356</c:v>
                </c:pt>
                <c:pt idx="401">
                  <c:v>83.115592161317807</c:v>
                </c:pt>
                <c:pt idx="402">
                  <c:v>83.172394206191427</c:v>
                </c:pt>
                <c:pt idx="403">
                  <c:v>87.049133768815665</c:v>
                </c:pt>
                <c:pt idx="404">
                  <c:v>84.464640727066168</c:v>
                </c:pt>
                <c:pt idx="405">
                  <c:v>82.68957682476568</c:v>
                </c:pt>
                <c:pt idx="406">
                  <c:v>83.271797784720249</c:v>
                </c:pt>
                <c:pt idx="407">
                  <c:v>84.833854018744688</c:v>
                </c:pt>
                <c:pt idx="408">
                  <c:v>85.245668844078381</c:v>
                </c:pt>
                <c:pt idx="409">
                  <c:v>85.629082646975291</c:v>
                </c:pt>
                <c:pt idx="410">
                  <c:v>85.089463220675938</c:v>
                </c:pt>
                <c:pt idx="411">
                  <c:v>84.265833570008525</c:v>
                </c:pt>
                <c:pt idx="412">
                  <c:v>83.357000852030666</c:v>
                </c:pt>
                <c:pt idx="413">
                  <c:v>84.507242260721384</c:v>
                </c:pt>
                <c:pt idx="414">
                  <c:v>85.898892360124961</c:v>
                </c:pt>
                <c:pt idx="415">
                  <c:v>86.736722522010794</c:v>
                </c:pt>
                <c:pt idx="416">
                  <c:v>85.813689292814544</c:v>
                </c:pt>
                <c:pt idx="417">
                  <c:v>83.300198807157059</c:v>
                </c:pt>
                <c:pt idx="418">
                  <c:v>82.732178358420896</c:v>
                </c:pt>
                <c:pt idx="419">
                  <c:v>86.197103095711441</c:v>
                </c:pt>
                <c:pt idx="420">
                  <c:v>86.552115876171541</c:v>
                </c:pt>
                <c:pt idx="421">
                  <c:v>87.38994603805736</c:v>
                </c:pt>
                <c:pt idx="422">
                  <c:v>88.880999715989788</c:v>
                </c:pt>
                <c:pt idx="423">
                  <c:v>88.582788980403294</c:v>
                </c:pt>
                <c:pt idx="424">
                  <c:v>86.353308719113883</c:v>
                </c:pt>
                <c:pt idx="425">
                  <c:v>85.742686736722533</c:v>
                </c:pt>
                <c:pt idx="426">
                  <c:v>85.51547855722805</c:v>
                </c:pt>
                <c:pt idx="427">
                  <c:v>98.011928429423449</c:v>
                </c:pt>
                <c:pt idx="428">
                  <c:v>91.664299914796928</c:v>
                </c:pt>
                <c:pt idx="429">
                  <c:v>90.315251349048566</c:v>
                </c:pt>
                <c:pt idx="430">
                  <c:v>91.451292246520879</c:v>
                </c:pt>
                <c:pt idx="431">
                  <c:v>91.280886111900031</c:v>
                </c:pt>
                <c:pt idx="432">
                  <c:v>91.976711161601813</c:v>
                </c:pt>
                <c:pt idx="433">
                  <c:v>89.605225788128379</c:v>
                </c:pt>
                <c:pt idx="434">
                  <c:v>88.596989491621684</c:v>
                </c:pt>
                <c:pt idx="435">
                  <c:v>89.094007384265836</c:v>
                </c:pt>
                <c:pt idx="436">
                  <c:v>87.915364953138308</c:v>
                </c:pt>
                <c:pt idx="437">
                  <c:v>86.310707185458682</c:v>
                </c:pt>
                <c:pt idx="438">
                  <c:v>83.626810565180349</c:v>
                </c:pt>
                <c:pt idx="439">
                  <c:v>81.922749218971873</c:v>
                </c:pt>
                <c:pt idx="440">
                  <c:v>81.951150241408683</c:v>
                </c:pt>
                <c:pt idx="441">
                  <c:v>82.888383981823338</c:v>
                </c:pt>
                <c:pt idx="442">
                  <c:v>82.859982959386542</c:v>
                </c:pt>
                <c:pt idx="443">
                  <c:v>82.7037773359841</c:v>
                </c:pt>
                <c:pt idx="444">
                  <c:v>82.817381425731327</c:v>
                </c:pt>
                <c:pt idx="445">
                  <c:v>83.925021300766815</c:v>
                </c:pt>
                <c:pt idx="446">
                  <c:v>85.927293382561771</c:v>
                </c:pt>
                <c:pt idx="447">
                  <c:v>84.28003408122693</c:v>
                </c:pt>
                <c:pt idx="448">
                  <c:v>83.413802896904286</c:v>
                </c:pt>
                <c:pt idx="449">
                  <c:v>84.379437659755752</c:v>
                </c:pt>
                <c:pt idx="450">
                  <c:v>85.075262709457533</c:v>
                </c:pt>
                <c:pt idx="451">
                  <c:v>84.379437659755752</c:v>
                </c:pt>
                <c:pt idx="452">
                  <c:v>83.726214143709171</c:v>
                </c:pt>
                <c:pt idx="453">
                  <c:v>84.777051973871068</c:v>
                </c:pt>
                <c:pt idx="454">
                  <c:v>86.864527122976426</c:v>
                </c:pt>
                <c:pt idx="455">
                  <c:v>87.574552683896627</c:v>
                </c:pt>
                <c:pt idx="456">
                  <c:v>88.071570576540765</c:v>
                </c:pt>
                <c:pt idx="457">
                  <c:v>87.432547571712576</c:v>
                </c:pt>
                <c:pt idx="458">
                  <c:v>87.460948594149386</c:v>
                </c:pt>
                <c:pt idx="459">
                  <c:v>86.069298494745809</c:v>
                </c:pt>
                <c:pt idx="460">
                  <c:v>85.529679068446455</c:v>
                </c:pt>
                <c:pt idx="461">
                  <c:v>87.602953706333423</c:v>
                </c:pt>
                <c:pt idx="462">
                  <c:v>88.227776199943193</c:v>
                </c:pt>
                <c:pt idx="463">
                  <c:v>89.406418631070721</c:v>
                </c:pt>
                <c:pt idx="464">
                  <c:v>87.673956262425449</c:v>
                </c:pt>
                <c:pt idx="465">
                  <c:v>88.454984379437647</c:v>
                </c:pt>
                <c:pt idx="466">
                  <c:v>88.767395626242546</c:v>
                </c:pt>
                <c:pt idx="467">
                  <c:v>88.298778756035219</c:v>
                </c:pt>
                <c:pt idx="468">
                  <c:v>88.128372621414371</c:v>
                </c:pt>
                <c:pt idx="469">
                  <c:v>88.568588469184888</c:v>
                </c:pt>
                <c:pt idx="470">
                  <c:v>88.440783868219256</c:v>
                </c:pt>
                <c:pt idx="471">
                  <c:v>89.88923601249644</c:v>
                </c:pt>
                <c:pt idx="472">
                  <c:v>88.66799204771371</c:v>
                </c:pt>
                <c:pt idx="473">
                  <c:v>86.495313831297921</c:v>
                </c:pt>
                <c:pt idx="474">
                  <c:v>88.611190002840104</c:v>
                </c:pt>
                <c:pt idx="475">
                  <c:v>90.840670264129514</c:v>
                </c:pt>
                <c:pt idx="476">
                  <c:v>90.017040613462086</c:v>
                </c:pt>
                <c:pt idx="477">
                  <c:v>90.386253905140578</c:v>
                </c:pt>
                <c:pt idx="478">
                  <c:v>91.266685600681612</c:v>
                </c:pt>
                <c:pt idx="479">
                  <c:v>90.968474865095146</c:v>
                </c:pt>
                <c:pt idx="480">
                  <c:v>90.698665151945463</c:v>
                </c:pt>
                <c:pt idx="481">
                  <c:v>88.653791536495305</c:v>
                </c:pt>
                <c:pt idx="482">
                  <c:v>86.50951434251634</c:v>
                </c:pt>
                <c:pt idx="483">
                  <c:v>86.367509230332303</c:v>
                </c:pt>
                <c:pt idx="484">
                  <c:v>89.463220675944328</c:v>
                </c:pt>
                <c:pt idx="485">
                  <c:v>90.017040613462086</c:v>
                </c:pt>
                <c:pt idx="486">
                  <c:v>91.437091735302474</c:v>
                </c:pt>
                <c:pt idx="487">
                  <c:v>91.238284578244816</c:v>
                </c:pt>
                <c:pt idx="488">
                  <c:v>91.366089179210448</c:v>
                </c:pt>
                <c:pt idx="489">
                  <c:v>90.485657483669414</c:v>
                </c:pt>
                <c:pt idx="490">
                  <c:v>91.16728202215279</c:v>
                </c:pt>
                <c:pt idx="491">
                  <c:v>92.615734166429988</c:v>
                </c:pt>
                <c:pt idx="492">
                  <c:v>92.78614030105085</c:v>
                </c:pt>
                <c:pt idx="493">
                  <c:v>93.865379153649513</c:v>
                </c:pt>
                <c:pt idx="494">
                  <c:v>93.96478273217835</c:v>
                </c:pt>
                <c:pt idx="495">
                  <c:v>94.490201647259312</c:v>
                </c:pt>
                <c:pt idx="496">
                  <c:v>93.922181198523148</c:v>
                </c:pt>
                <c:pt idx="497">
                  <c:v>94.277193978983249</c:v>
                </c:pt>
                <c:pt idx="498">
                  <c:v>95.427435387673953</c:v>
                </c:pt>
                <c:pt idx="499">
                  <c:v>95.427435387673953</c:v>
                </c:pt>
                <c:pt idx="500">
                  <c:v>96.449872195399038</c:v>
                </c:pt>
                <c:pt idx="501">
                  <c:v>96.790684464640719</c:v>
                </c:pt>
                <c:pt idx="502">
                  <c:v>97.188298778756035</c:v>
                </c:pt>
                <c:pt idx="503">
                  <c:v>93.72337404146549</c:v>
                </c:pt>
                <c:pt idx="504">
                  <c:v>93.72337404146549</c:v>
                </c:pt>
                <c:pt idx="505">
                  <c:v>94.078386821925591</c:v>
                </c:pt>
                <c:pt idx="506">
                  <c:v>97.415506958250489</c:v>
                </c:pt>
                <c:pt idx="507">
                  <c:v>97.855722806021006</c:v>
                </c:pt>
                <c:pt idx="508">
                  <c:v>96.946890088043162</c:v>
                </c:pt>
                <c:pt idx="509">
                  <c:v>92.928145413234873</c:v>
                </c:pt>
                <c:pt idx="510">
                  <c:v>92.828741834706051</c:v>
                </c:pt>
                <c:pt idx="511">
                  <c:v>92.274921897188307</c:v>
                </c:pt>
                <c:pt idx="512">
                  <c:v>91.16728202215279</c:v>
                </c:pt>
                <c:pt idx="513">
                  <c:v>91.579096847486497</c:v>
                </c:pt>
                <c:pt idx="514">
                  <c:v>90.883271797784715</c:v>
                </c:pt>
                <c:pt idx="515">
                  <c:v>91.763703493325764</c:v>
                </c:pt>
                <c:pt idx="516">
                  <c:v>92.09031525134904</c:v>
                </c:pt>
                <c:pt idx="517">
                  <c:v>92.587333143993192</c:v>
                </c:pt>
                <c:pt idx="518">
                  <c:v>91.721101959670548</c:v>
                </c:pt>
                <c:pt idx="519">
                  <c:v>89.761431411530808</c:v>
                </c:pt>
                <c:pt idx="520">
                  <c:v>88.099971598977561</c:v>
                </c:pt>
                <c:pt idx="521">
                  <c:v>86.182902584493036</c:v>
                </c:pt>
                <c:pt idx="522">
                  <c:v>84.237432547571714</c:v>
                </c:pt>
                <c:pt idx="523">
                  <c:v>84.507242260721384</c:v>
                </c:pt>
                <c:pt idx="524">
                  <c:v>84.93325759727351</c:v>
                </c:pt>
                <c:pt idx="525">
                  <c:v>82.774779892076111</c:v>
                </c:pt>
                <c:pt idx="526">
                  <c:v>82.590173246236859</c:v>
                </c:pt>
                <c:pt idx="527">
                  <c:v>77.32178358420903</c:v>
                </c:pt>
                <c:pt idx="528">
                  <c:v>76.625958534507248</c:v>
                </c:pt>
                <c:pt idx="529">
                  <c:v>78.500426015336558</c:v>
                </c:pt>
                <c:pt idx="530">
                  <c:v>78.00340812269242</c:v>
                </c:pt>
                <c:pt idx="531">
                  <c:v>77.35018460664584</c:v>
                </c:pt>
                <c:pt idx="532">
                  <c:v>75.646123260437378</c:v>
                </c:pt>
                <c:pt idx="533">
                  <c:v>76.69696109059926</c:v>
                </c:pt>
                <c:pt idx="534">
                  <c:v>79.22465208747515</c:v>
                </c:pt>
                <c:pt idx="535">
                  <c:v>80.005680204487362</c:v>
                </c:pt>
                <c:pt idx="536">
                  <c:v>81.397330303890939</c:v>
                </c:pt>
                <c:pt idx="537">
                  <c:v>81.894348196535077</c:v>
                </c:pt>
                <c:pt idx="538">
                  <c:v>82.007952286282304</c:v>
                </c:pt>
                <c:pt idx="539">
                  <c:v>83.953422323203625</c:v>
                </c:pt>
                <c:pt idx="540">
                  <c:v>84.223232036353309</c:v>
                </c:pt>
                <c:pt idx="541">
                  <c:v>83.072990627662591</c:v>
                </c:pt>
                <c:pt idx="542">
                  <c:v>79.948878159613741</c:v>
                </c:pt>
                <c:pt idx="543">
                  <c:v>78.03180914512923</c:v>
                </c:pt>
                <c:pt idx="544">
                  <c:v>75.873331439931832</c:v>
                </c:pt>
                <c:pt idx="545">
                  <c:v>74.098267537631358</c:v>
                </c:pt>
                <c:pt idx="546">
                  <c:v>71.740982675376316</c:v>
                </c:pt>
                <c:pt idx="547">
                  <c:v>73.700653223516042</c:v>
                </c:pt>
                <c:pt idx="548">
                  <c:v>73.643851178642421</c:v>
                </c:pt>
                <c:pt idx="549">
                  <c:v>72.607213859698945</c:v>
                </c:pt>
                <c:pt idx="550">
                  <c:v>70.988355580800913</c:v>
                </c:pt>
                <c:pt idx="551">
                  <c:v>64.285714285714292</c:v>
                </c:pt>
                <c:pt idx="552">
                  <c:v>48.792956546435668</c:v>
                </c:pt>
                <c:pt idx="553">
                  <c:v>52.854302754899173</c:v>
                </c:pt>
                <c:pt idx="554">
                  <c:v>50.823629650667421</c:v>
                </c:pt>
                <c:pt idx="555">
                  <c:v>47.17409826753763</c:v>
                </c:pt>
                <c:pt idx="556">
                  <c:v>48.068730474297077</c:v>
                </c:pt>
                <c:pt idx="557">
                  <c:v>42.672536211303608</c:v>
                </c:pt>
                <c:pt idx="558">
                  <c:v>40.798068730474299</c:v>
                </c:pt>
                <c:pt idx="559">
                  <c:v>35.330871911388805</c:v>
                </c:pt>
                <c:pt idx="560">
                  <c:v>40.428855438795793</c:v>
                </c:pt>
                <c:pt idx="561">
                  <c:v>38.312979267253624</c:v>
                </c:pt>
                <c:pt idx="562">
                  <c:v>38.383981823345643</c:v>
                </c:pt>
                <c:pt idx="563">
                  <c:v>38.554387957966483</c:v>
                </c:pt>
                <c:pt idx="564">
                  <c:v>38.895200227208178</c:v>
                </c:pt>
                <c:pt idx="565">
                  <c:v>37.404146549275772</c:v>
                </c:pt>
                <c:pt idx="566">
                  <c:v>35.401874467480823</c:v>
                </c:pt>
                <c:pt idx="567">
                  <c:v>32.320363533087196</c:v>
                </c:pt>
                <c:pt idx="568">
                  <c:v>32.291962510650379</c:v>
                </c:pt>
                <c:pt idx="569">
                  <c:v>35.132064754331154</c:v>
                </c:pt>
                <c:pt idx="570">
                  <c:v>42.516330587901166</c:v>
                </c:pt>
                <c:pt idx="571">
                  <c:v>48.437943765975575</c:v>
                </c:pt>
                <c:pt idx="572">
                  <c:v>46.932689576824757</c:v>
                </c:pt>
                <c:pt idx="573">
                  <c:v>45.257029253053112</c:v>
                </c:pt>
                <c:pt idx="574">
                  <c:v>46.634478841238284</c:v>
                </c:pt>
                <c:pt idx="575">
                  <c:v>44.703209315535361</c:v>
                </c:pt>
                <c:pt idx="576">
                  <c:v>44.703209315535361</c:v>
                </c:pt>
                <c:pt idx="577">
                  <c:v>45.072422607213859</c:v>
                </c:pt>
                <c:pt idx="578">
                  <c:v>42.033513206475433</c:v>
                </c:pt>
                <c:pt idx="579">
                  <c:v>39.321215563760298</c:v>
                </c:pt>
                <c:pt idx="580">
                  <c:v>39.505822209599543</c:v>
                </c:pt>
                <c:pt idx="581">
                  <c:v>39.875035501278042</c:v>
                </c:pt>
                <c:pt idx="582">
                  <c:v>36.310707185458675</c:v>
                </c:pt>
                <c:pt idx="583">
                  <c:v>27.449588185174662</c:v>
                </c:pt>
                <c:pt idx="584">
                  <c:v>28.92644135188867</c:v>
                </c:pt>
                <c:pt idx="585">
                  <c:v>30.289690428855437</c:v>
                </c:pt>
                <c:pt idx="586">
                  <c:v>30.445896052257883</c:v>
                </c:pt>
                <c:pt idx="587">
                  <c:v>28.386821925589317</c:v>
                </c:pt>
                <c:pt idx="588">
                  <c:v>29.054245952854302</c:v>
                </c:pt>
                <c:pt idx="589">
                  <c:v>32.007952286282304</c:v>
                </c:pt>
                <c:pt idx="590">
                  <c:v>35.884691848906556</c:v>
                </c:pt>
                <c:pt idx="591">
                  <c:v>37.546151661459817</c:v>
                </c:pt>
                <c:pt idx="592">
                  <c:v>38.625390514058502</c:v>
                </c:pt>
                <c:pt idx="593">
                  <c:v>43.978983243396755</c:v>
                </c:pt>
                <c:pt idx="594">
                  <c:v>42.203919341096274</c:v>
                </c:pt>
                <c:pt idx="595">
                  <c:v>41.834706049417782</c:v>
                </c:pt>
                <c:pt idx="596">
                  <c:v>43.978983243396755</c:v>
                </c:pt>
                <c:pt idx="597">
                  <c:v>42.076114740130642</c:v>
                </c:pt>
                <c:pt idx="598">
                  <c:v>42.573132632774779</c:v>
                </c:pt>
                <c:pt idx="599">
                  <c:v>41.451292246520879</c:v>
                </c:pt>
                <c:pt idx="600">
                  <c:v>44.206191422891223</c:v>
                </c:pt>
                <c:pt idx="601">
                  <c:v>46.151661459812551</c:v>
                </c:pt>
                <c:pt idx="602">
                  <c:v>49.431979551263851</c:v>
                </c:pt>
                <c:pt idx="603">
                  <c:v>49.204771371769382</c:v>
                </c:pt>
                <c:pt idx="604">
                  <c:v>50.766827605793807</c:v>
                </c:pt>
                <c:pt idx="605">
                  <c:v>51.207043453564324</c:v>
                </c:pt>
                <c:pt idx="606">
                  <c:v>49.886395910252773</c:v>
                </c:pt>
                <c:pt idx="607">
                  <c:v>50.454416358988929</c:v>
                </c:pt>
                <c:pt idx="608">
                  <c:v>51.363249076966774</c:v>
                </c:pt>
                <c:pt idx="609">
                  <c:v>49.332575972735022</c:v>
                </c:pt>
                <c:pt idx="610">
                  <c:v>50.113604089747234</c:v>
                </c:pt>
                <c:pt idx="611">
                  <c:v>50.170406134620841</c:v>
                </c:pt>
                <c:pt idx="612">
                  <c:v>54.416358988923598</c:v>
                </c:pt>
                <c:pt idx="613">
                  <c:v>56.191422891224086</c:v>
                </c:pt>
                <c:pt idx="614">
                  <c:v>56.503834138028964</c:v>
                </c:pt>
                <c:pt idx="615">
                  <c:v>56.787844362397045</c:v>
                </c:pt>
                <c:pt idx="616">
                  <c:v>60.068162453848331</c:v>
                </c:pt>
                <c:pt idx="617">
                  <c:v>57.938085771087756</c:v>
                </c:pt>
                <c:pt idx="618">
                  <c:v>58.47770519738711</c:v>
                </c:pt>
                <c:pt idx="619">
                  <c:v>59.258733314399315</c:v>
                </c:pt>
                <c:pt idx="620">
                  <c:v>54.742970746946881</c:v>
                </c:pt>
                <c:pt idx="621">
                  <c:v>54.998579948878159</c:v>
                </c:pt>
                <c:pt idx="622">
                  <c:v>56.404430559500142</c:v>
                </c:pt>
                <c:pt idx="623">
                  <c:v>58.165293950582218</c:v>
                </c:pt>
                <c:pt idx="624">
                  <c:v>57.810281170122124</c:v>
                </c:pt>
                <c:pt idx="625">
                  <c:v>58.946322067594423</c:v>
                </c:pt>
                <c:pt idx="626">
                  <c:v>59.911956830445888</c:v>
                </c:pt>
                <c:pt idx="627">
                  <c:v>61.175802328883833</c:v>
                </c:pt>
                <c:pt idx="628">
                  <c:v>60.536779324055665</c:v>
                </c:pt>
                <c:pt idx="629">
                  <c:v>57.242260721385975</c:v>
                </c:pt>
                <c:pt idx="630">
                  <c:v>58.29309855154785</c:v>
                </c:pt>
                <c:pt idx="631">
                  <c:v>58.250497017892641</c:v>
                </c:pt>
                <c:pt idx="632">
                  <c:v>59.230332291962505</c:v>
                </c:pt>
                <c:pt idx="633">
                  <c:v>58.435103663731894</c:v>
                </c:pt>
                <c:pt idx="634">
                  <c:v>59.684748650951434</c:v>
                </c:pt>
                <c:pt idx="635">
                  <c:v>61.261005396194257</c:v>
                </c:pt>
                <c:pt idx="636">
                  <c:v>60.778188014768531</c:v>
                </c:pt>
                <c:pt idx="637">
                  <c:v>61.20420335132065</c:v>
                </c:pt>
                <c:pt idx="638">
                  <c:v>61.175802328883833</c:v>
                </c:pt>
                <c:pt idx="639">
                  <c:v>61.47401306447032</c:v>
                </c:pt>
                <c:pt idx="640">
                  <c:v>60.139165009940356</c:v>
                </c:pt>
                <c:pt idx="641">
                  <c:v>61.403010508378308</c:v>
                </c:pt>
                <c:pt idx="642">
                  <c:v>60.664583925021297</c:v>
                </c:pt>
                <c:pt idx="643">
                  <c:v>60.920193126952569</c:v>
                </c:pt>
                <c:pt idx="644">
                  <c:v>62.184038625390514</c:v>
                </c:pt>
                <c:pt idx="645">
                  <c:v>61.587617154217547</c:v>
                </c:pt>
                <c:pt idx="646">
                  <c:v>61.261005396194257</c:v>
                </c:pt>
                <c:pt idx="647">
                  <c:v>61.459812553251915</c:v>
                </c:pt>
                <c:pt idx="648">
                  <c:v>62.936665719965923</c:v>
                </c:pt>
                <c:pt idx="649">
                  <c:v>62.894064186310707</c:v>
                </c:pt>
                <c:pt idx="650">
                  <c:v>61.50241408690713</c:v>
                </c:pt>
                <c:pt idx="651">
                  <c:v>61.545015620562346</c:v>
                </c:pt>
                <c:pt idx="652">
                  <c:v>61.644419199091161</c:v>
                </c:pt>
                <c:pt idx="653">
                  <c:v>61.374609485941491</c:v>
                </c:pt>
                <c:pt idx="654">
                  <c:v>62.1272365805169</c:v>
                </c:pt>
                <c:pt idx="655">
                  <c:v>60.976995171826175</c:v>
                </c:pt>
                <c:pt idx="656">
                  <c:v>61.488213575688718</c:v>
                </c:pt>
                <c:pt idx="657">
                  <c:v>62.69525702925305</c:v>
                </c:pt>
                <c:pt idx="658">
                  <c:v>63.092871343368358</c:v>
                </c:pt>
                <c:pt idx="659">
                  <c:v>64.143709173530254</c:v>
                </c:pt>
                <c:pt idx="660">
                  <c:v>64.030105083783013</c:v>
                </c:pt>
                <c:pt idx="661">
                  <c:v>63.050269809713143</c:v>
                </c:pt>
                <c:pt idx="662">
                  <c:v>63.888099971598976</c:v>
                </c:pt>
                <c:pt idx="663">
                  <c:v>63.192274921897187</c:v>
                </c:pt>
                <c:pt idx="664">
                  <c:v>64.512922465208746</c:v>
                </c:pt>
                <c:pt idx="665">
                  <c:v>63.845498437943768</c:v>
                </c:pt>
                <c:pt idx="666">
                  <c:v>63.618290258449292</c:v>
                </c:pt>
                <c:pt idx="667">
                  <c:v>64.427719397898315</c:v>
                </c:pt>
                <c:pt idx="668">
                  <c:v>64.555523998863961</c:v>
                </c:pt>
                <c:pt idx="669">
                  <c:v>64.427719397898315</c:v>
                </c:pt>
                <c:pt idx="670">
                  <c:v>63.760295370633337</c:v>
                </c:pt>
                <c:pt idx="671">
                  <c:v>62.979267253621131</c:v>
                </c:pt>
                <c:pt idx="672">
                  <c:v>64.086907128656634</c:v>
                </c:pt>
                <c:pt idx="673">
                  <c:v>65.123544447600111</c:v>
                </c:pt>
                <c:pt idx="674">
                  <c:v>64.811133200795226</c:v>
                </c:pt>
                <c:pt idx="675">
                  <c:v>64.030105083783013</c:v>
                </c:pt>
                <c:pt idx="676">
                  <c:v>63.973303038909393</c:v>
                </c:pt>
                <c:pt idx="677">
                  <c:v>64.299914796932683</c:v>
                </c:pt>
                <c:pt idx="678">
                  <c:v>64.725930133484795</c:v>
                </c:pt>
                <c:pt idx="679">
                  <c:v>63.092871343368358</c:v>
                </c:pt>
                <c:pt idx="680">
                  <c:v>62.581652939505815</c:v>
                </c:pt>
                <c:pt idx="681">
                  <c:v>60.579380857710873</c:v>
                </c:pt>
                <c:pt idx="682">
                  <c:v>59.656347628514631</c:v>
                </c:pt>
                <c:pt idx="683">
                  <c:v>56.489633626810566</c:v>
                </c:pt>
                <c:pt idx="684">
                  <c:v>57.923885259869358</c:v>
                </c:pt>
                <c:pt idx="685">
                  <c:v>56.887247940925874</c:v>
                </c:pt>
                <c:pt idx="686">
                  <c:v>56.560636182902577</c:v>
                </c:pt>
                <c:pt idx="687">
                  <c:v>56.248224936097699</c:v>
                </c:pt>
                <c:pt idx="688">
                  <c:v>57.554671968190853</c:v>
                </c:pt>
                <c:pt idx="689">
                  <c:v>59.954558364101104</c:v>
                </c:pt>
                <c:pt idx="690">
                  <c:v>61.488213575688718</c:v>
                </c:pt>
                <c:pt idx="691">
                  <c:v>61.275205907412669</c:v>
                </c:pt>
                <c:pt idx="692">
                  <c:v>58.846918489065601</c:v>
                </c:pt>
                <c:pt idx="693">
                  <c:v>59.244532803180917</c:v>
                </c:pt>
                <c:pt idx="694">
                  <c:v>59.315535359272943</c:v>
                </c:pt>
                <c:pt idx="695">
                  <c:v>59.556944049985795</c:v>
                </c:pt>
                <c:pt idx="696">
                  <c:v>59.528543027548999</c:v>
                </c:pt>
                <c:pt idx="697">
                  <c:v>60.252769099687583</c:v>
                </c:pt>
                <c:pt idx="698">
                  <c:v>58.264697529111054</c:v>
                </c:pt>
                <c:pt idx="699">
                  <c:v>58.151093439363819</c:v>
                </c:pt>
                <c:pt idx="700">
                  <c:v>58.122692416927002</c:v>
                </c:pt>
                <c:pt idx="701">
                  <c:v>55.765407554671974</c:v>
                </c:pt>
                <c:pt idx="702">
                  <c:v>58.633910820789545</c:v>
                </c:pt>
                <c:pt idx="703">
                  <c:v>60.565180346492475</c:v>
                </c:pt>
                <c:pt idx="704">
                  <c:v>59.62794660607782</c:v>
                </c:pt>
                <c:pt idx="705">
                  <c:v>61.545015620562346</c:v>
                </c:pt>
                <c:pt idx="706">
                  <c:v>60.849190570860557</c:v>
                </c:pt>
                <c:pt idx="707">
                  <c:v>59.244532803180917</c:v>
                </c:pt>
                <c:pt idx="708">
                  <c:v>60.281170122124394</c:v>
                </c:pt>
                <c:pt idx="709">
                  <c:v>61.516614598125528</c:v>
                </c:pt>
                <c:pt idx="710">
                  <c:v>61.289406418631067</c:v>
                </c:pt>
                <c:pt idx="711">
                  <c:v>60.962794660607777</c:v>
                </c:pt>
                <c:pt idx="712">
                  <c:v>60.52257881283726</c:v>
                </c:pt>
                <c:pt idx="713">
                  <c:v>61.289406418631067</c:v>
                </c:pt>
                <c:pt idx="714">
                  <c:v>59.258733314399315</c:v>
                </c:pt>
                <c:pt idx="715">
                  <c:v>60.295370633342806</c:v>
                </c:pt>
                <c:pt idx="716">
                  <c:v>59.315535359272943</c:v>
                </c:pt>
                <c:pt idx="717">
                  <c:v>57.455268389662031</c:v>
                </c:pt>
                <c:pt idx="718">
                  <c:v>58.50610621982392</c:v>
                </c:pt>
                <c:pt idx="719">
                  <c:v>55.552399886395911</c:v>
                </c:pt>
                <c:pt idx="720">
                  <c:v>53.464924737290545</c:v>
                </c:pt>
                <c:pt idx="721">
                  <c:v>53.195115024140868</c:v>
                </c:pt>
                <c:pt idx="722">
                  <c:v>55.339392218119855</c:v>
                </c:pt>
                <c:pt idx="723">
                  <c:v>56.390230048281744</c:v>
                </c:pt>
                <c:pt idx="724">
                  <c:v>58.548707753479121</c:v>
                </c:pt>
                <c:pt idx="725">
                  <c:v>58.122692416927002</c:v>
                </c:pt>
                <c:pt idx="726">
                  <c:v>56.021016756603238</c:v>
                </c:pt>
                <c:pt idx="727">
                  <c:v>60.210167566032368</c:v>
                </c:pt>
                <c:pt idx="728">
                  <c:v>61.928429423459242</c:v>
                </c:pt>
                <c:pt idx="729">
                  <c:v>62.198239136608912</c:v>
                </c:pt>
                <c:pt idx="730">
                  <c:v>61.814825333712008</c:v>
                </c:pt>
                <c:pt idx="731">
                  <c:v>60.749786992331721</c:v>
                </c:pt>
                <c:pt idx="732">
                  <c:v>62.226640159045722</c:v>
                </c:pt>
                <c:pt idx="733">
                  <c:v>62.1272365805169</c:v>
                </c:pt>
                <c:pt idx="734">
                  <c:v>62.965066742402733</c:v>
                </c:pt>
                <c:pt idx="735">
                  <c:v>62.766259585345075</c:v>
                </c:pt>
                <c:pt idx="736">
                  <c:v>63.845498437943768</c:v>
                </c:pt>
                <c:pt idx="737">
                  <c:v>65.4075546719682</c:v>
                </c:pt>
                <c:pt idx="738">
                  <c:v>67.963646691280886</c:v>
                </c:pt>
                <c:pt idx="739">
                  <c:v>69.028685032661173</c:v>
                </c:pt>
                <c:pt idx="740">
                  <c:v>67.878443623970455</c:v>
                </c:pt>
                <c:pt idx="741">
                  <c:v>68.418063050269808</c:v>
                </c:pt>
                <c:pt idx="742">
                  <c:v>67.580232888383989</c:v>
                </c:pt>
                <c:pt idx="743">
                  <c:v>67.338824197671116</c:v>
                </c:pt>
                <c:pt idx="744">
                  <c:v>68.517466628798644</c:v>
                </c:pt>
                <c:pt idx="745">
                  <c:v>69.17069014484521</c:v>
                </c:pt>
                <c:pt idx="746">
                  <c:v>69.937517750639017</c:v>
                </c:pt>
                <c:pt idx="747">
                  <c:v>69.284294234592451</c:v>
                </c:pt>
                <c:pt idx="748">
                  <c:v>69.355296790684477</c:v>
                </c:pt>
                <c:pt idx="749">
                  <c:v>69.383697813121273</c:v>
                </c:pt>
                <c:pt idx="750">
                  <c:v>71.357568872479405</c:v>
                </c:pt>
                <c:pt idx="751">
                  <c:v>70.959954558364103</c:v>
                </c:pt>
                <c:pt idx="752">
                  <c:v>71.414370917353025</c:v>
                </c:pt>
                <c:pt idx="753">
                  <c:v>72.081794944618011</c:v>
                </c:pt>
                <c:pt idx="754">
                  <c:v>72.536211303606919</c:v>
                </c:pt>
                <c:pt idx="755">
                  <c:v>73.132632774779893</c:v>
                </c:pt>
                <c:pt idx="756">
                  <c:v>74.211871627378585</c:v>
                </c:pt>
                <c:pt idx="757">
                  <c:v>72.29480261289406</c:v>
                </c:pt>
                <c:pt idx="758">
                  <c:v>71.116160181766546</c:v>
                </c:pt>
                <c:pt idx="759">
                  <c:v>72.706617438227781</c:v>
                </c:pt>
                <c:pt idx="760">
                  <c:v>72.834422039193399</c:v>
                </c:pt>
                <c:pt idx="761">
                  <c:v>72.834422039193399</c:v>
                </c:pt>
                <c:pt idx="762">
                  <c:v>72.223800056802048</c:v>
                </c:pt>
                <c:pt idx="763">
                  <c:v>72.550411814825338</c:v>
                </c:pt>
                <c:pt idx="764">
                  <c:v>72.905424595285425</c:v>
                </c:pt>
                <c:pt idx="765">
                  <c:v>73.558648111332005</c:v>
                </c:pt>
                <c:pt idx="766">
                  <c:v>73.558648111332005</c:v>
                </c:pt>
                <c:pt idx="767">
                  <c:v>72.550411814825338</c:v>
                </c:pt>
                <c:pt idx="768">
                  <c:v>76.114740130644691</c:v>
                </c:pt>
                <c:pt idx="769">
                  <c:v>77.108775915932966</c:v>
                </c:pt>
                <c:pt idx="770">
                  <c:v>77.222380005680208</c:v>
                </c:pt>
                <c:pt idx="771">
                  <c:v>79.508662311843224</c:v>
                </c:pt>
                <c:pt idx="772">
                  <c:v>79.040045441635883</c:v>
                </c:pt>
                <c:pt idx="773">
                  <c:v>80.346492473729043</c:v>
                </c:pt>
                <c:pt idx="774">
                  <c:v>79.60806589037206</c:v>
                </c:pt>
                <c:pt idx="775">
                  <c:v>80.119284294234589</c:v>
                </c:pt>
                <c:pt idx="776">
                  <c:v>78.244816813405279</c:v>
                </c:pt>
                <c:pt idx="777">
                  <c:v>77.747798920761142</c:v>
                </c:pt>
                <c:pt idx="778">
                  <c:v>79.380857710877578</c:v>
                </c:pt>
                <c:pt idx="779">
                  <c:v>79.636466912808856</c:v>
                </c:pt>
                <c:pt idx="780">
                  <c:v>79.664867935245667</c:v>
                </c:pt>
                <c:pt idx="781">
                  <c:v>78.685032661175796</c:v>
                </c:pt>
                <c:pt idx="782">
                  <c:v>79.352456688440782</c:v>
                </c:pt>
                <c:pt idx="783">
                  <c:v>79.395058222095997</c:v>
                </c:pt>
                <c:pt idx="784">
                  <c:v>79.253053109911946</c:v>
                </c:pt>
                <c:pt idx="785">
                  <c:v>78.855438795796644</c:v>
                </c:pt>
                <c:pt idx="786">
                  <c:v>79.352456688440782</c:v>
                </c:pt>
                <c:pt idx="787">
                  <c:v>80.019880715705767</c:v>
                </c:pt>
                <c:pt idx="788">
                  <c:v>81.596137460948597</c:v>
                </c:pt>
                <c:pt idx="789">
                  <c:v>83.016188582788971</c:v>
                </c:pt>
                <c:pt idx="790">
                  <c:v>83.555808009088324</c:v>
                </c:pt>
                <c:pt idx="791">
                  <c:v>84.265833570008525</c:v>
                </c:pt>
                <c:pt idx="792">
                  <c:v>85.998295938653797</c:v>
                </c:pt>
                <c:pt idx="793">
                  <c:v>86.750923033229199</c:v>
                </c:pt>
                <c:pt idx="794">
                  <c:v>87.290542459528538</c:v>
                </c:pt>
                <c:pt idx="795">
                  <c:v>86.821925589321211</c:v>
                </c:pt>
                <c:pt idx="796">
                  <c:v>88.653791536495305</c:v>
                </c:pt>
                <c:pt idx="797">
                  <c:v>89.88923601249644</c:v>
                </c:pt>
                <c:pt idx="798">
                  <c:v>89.960238568588466</c:v>
                </c:pt>
                <c:pt idx="799">
                  <c:v>91.366089179210448</c:v>
                </c:pt>
                <c:pt idx="800">
                  <c:v>90.783868219255893</c:v>
                </c:pt>
                <c:pt idx="801">
                  <c:v>89.335416074978696</c:v>
                </c:pt>
                <c:pt idx="802">
                  <c:v>92.644135188866798</c:v>
                </c:pt>
                <c:pt idx="803">
                  <c:v>92.828741834706051</c:v>
                </c:pt>
                <c:pt idx="804">
                  <c:v>95.200227208179498</c:v>
                </c:pt>
                <c:pt idx="805">
                  <c:v>94.97301902868503</c:v>
                </c:pt>
                <c:pt idx="806">
                  <c:v>93.907980687304743</c:v>
                </c:pt>
                <c:pt idx="807">
                  <c:v>90.443055950014198</c:v>
                </c:pt>
                <c:pt idx="808">
                  <c:v>89.037205339392216</c:v>
                </c:pt>
                <c:pt idx="809">
                  <c:v>90.982675376313537</c:v>
                </c:pt>
                <c:pt idx="810">
                  <c:v>94.774211871627372</c:v>
                </c:pt>
                <c:pt idx="811">
                  <c:v>98.494745810849182</c:v>
                </c:pt>
                <c:pt idx="812">
                  <c:v>96.904288554387946</c:v>
                </c:pt>
                <c:pt idx="813">
                  <c:v>95.881851746662875</c:v>
                </c:pt>
                <c:pt idx="814">
                  <c:v>96.421471172962242</c:v>
                </c:pt>
                <c:pt idx="815">
                  <c:v>98.878159613746092</c:v>
                </c:pt>
                <c:pt idx="816">
                  <c:v>98.295938653791538</c:v>
                </c:pt>
                <c:pt idx="817">
                  <c:v>97.813121272365805</c:v>
                </c:pt>
                <c:pt idx="818">
                  <c:v>97.117296222664024</c:v>
                </c:pt>
                <c:pt idx="819">
                  <c:v>96.563476285146265</c:v>
                </c:pt>
                <c:pt idx="820">
                  <c:v>89.860834990059644</c:v>
                </c:pt>
                <c:pt idx="821">
                  <c:v>91.635898892360117</c:v>
                </c:pt>
                <c:pt idx="822">
                  <c:v>91.763703493325764</c:v>
                </c:pt>
                <c:pt idx="823">
                  <c:v>86.324907696677073</c:v>
                </c:pt>
                <c:pt idx="824">
                  <c:v>91.46549275773927</c:v>
                </c:pt>
                <c:pt idx="825">
                  <c:v>87.972166998011943</c:v>
                </c:pt>
                <c:pt idx="826">
                  <c:v>91.692700937233724</c:v>
                </c:pt>
                <c:pt idx="827">
                  <c:v>92.274921897188307</c:v>
                </c:pt>
                <c:pt idx="828">
                  <c:v>91.082078954842373</c:v>
                </c:pt>
                <c:pt idx="829">
                  <c:v>90.230048281738135</c:v>
                </c:pt>
                <c:pt idx="830">
                  <c:v>92.104515762567445</c:v>
                </c:pt>
                <c:pt idx="831">
                  <c:v>92.104515762567445</c:v>
                </c:pt>
                <c:pt idx="832">
                  <c:v>88.256177222380003</c:v>
                </c:pt>
                <c:pt idx="833">
                  <c:v>89.094007384265836</c:v>
                </c:pt>
                <c:pt idx="834">
                  <c:v>89.690428855438782</c:v>
                </c:pt>
                <c:pt idx="835">
                  <c:v>89.747230900312417</c:v>
                </c:pt>
                <c:pt idx="836">
                  <c:v>89.392218119852316</c:v>
                </c:pt>
                <c:pt idx="837">
                  <c:v>89.860834990059644</c:v>
                </c:pt>
                <c:pt idx="838">
                  <c:v>90.414654927577402</c:v>
                </c:pt>
                <c:pt idx="839">
                  <c:v>94.547003692132918</c:v>
                </c:pt>
                <c:pt idx="840">
                  <c:v>95.058222095995447</c:v>
                </c:pt>
                <c:pt idx="841">
                  <c:v>94.816813405282588</c:v>
                </c:pt>
                <c:pt idx="842">
                  <c:v>95.214427719397889</c:v>
                </c:pt>
                <c:pt idx="843">
                  <c:v>94.532803180914499</c:v>
                </c:pt>
                <c:pt idx="844">
                  <c:v>92.757739278614011</c:v>
                </c:pt>
                <c:pt idx="845">
                  <c:v>92.871343368361266</c:v>
                </c:pt>
                <c:pt idx="846">
                  <c:v>93.879579664867933</c:v>
                </c:pt>
                <c:pt idx="847">
                  <c:v>93.226356148821367</c:v>
                </c:pt>
                <c:pt idx="848">
                  <c:v>94.319795512638464</c:v>
                </c:pt>
                <c:pt idx="849">
                  <c:v>95.526838966202774</c:v>
                </c:pt>
                <c:pt idx="850">
                  <c:v>97.358704913376883</c:v>
                </c:pt>
                <c:pt idx="851">
                  <c:v>95.498437943765964</c:v>
                </c:pt>
                <c:pt idx="852">
                  <c:v>95.938653791536495</c:v>
                </c:pt>
                <c:pt idx="853">
                  <c:v>97.813121272365805</c:v>
                </c:pt>
                <c:pt idx="854">
                  <c:v>97.926725362113018</c:v>
                </c:pt>
                <c:pt idx="855">
                  <c:v>96.691280886111912</c:v>
                </c:pt>
                <c:pt idx="856">
                  <c:v>96.961090599261567</c:v>
                </c:pt>
                <c:pt idx="857">
                  <c:v>97.017892644135173</c:v>
                </c:pt>
                <c:pt idx="858">
                  <c:v>97.344504402158478</c:v>
                </c:pt>
                <c:pt idx="859">
                  <c:v>98.437943765975561</c:v>
                </c:pt>
                <c:pt idx="860">
                  <c:v>95.214427719397889</c:v>
                </c:pt>
                <c:pt idx="861">
                  <c:v>97.571712581652932</c:v>
                </c:pt>
                <c:pt idx="862">
                  <c:v>98.636750923033219</c:v>
                </c:pt>
                <c:pt idx="863">
                  <c:v>97.571712581652932</c:v>
                </c:pt>
                <c:pt idx="864">
                  <c:v>94.660607781880131</c:v>
                </c:pt>
                <c:pt idx="865">
                  <c:v>92.459528543027545</c:v>
                </c:pt>
                <c:pt idx="866">
                  <c:v>94.34819653507526</c:v>
                </c:pt>
                <c:pt idx="867">
                  <c:v>97.216699801192831</c:v>
                </c:pt>
                <c:pt idx="868">
                  <c:v>97.486509514342529</c:v>
                </c:pt>
                <c:pt idx="869">
                  <c:v>97.7989207611474</c:v>
                </c:pt>
                <c:pt idx="870">
                  <c:v>98.636750923033219</c:v>
                </c:pt>
                <c:pt idx="871">
                  <c:v>98.878159613746092</c:v>
                </c:pt>
                <c:pt idx="872">
                  <c:v>98.437943765975561</c:v>
                </c:pt>
                <c:pt idx="873">
                  <c:v>99.758591309287141</c:v>
                </c:pt>
                <c:pt idx="874">
                  <c:v>101.32064754331157</c:v>
                </c:pt>
                <c:pt idx="875">
                  <c:v>101.26384549843795</c:v>
                </c:pt>
                <c:pt idx="876">
                  <c:v>102.08747514910537</c:v>
                </c:pt>
                <c:pt idx="877">
                  <c:v>101.51945470036921</c:v>
                </c:pt>
                <c:pt idx="878">
                  <c:v>102.55609201931269</c:v>
                </c:pt>
                <c:pt idx="879">
                  <c:v>102.55609201931269</c:v>
                </c:pt>
                <c:pt idx="880">
                  <c:v>102.9821073558648</c:v>
                </c:pt>
                <c:pt idx="881">
                  <c:v>103.22351604657767</c:v>
                </c:pt>
                <c:pt idx="882">
                  <c:v>103.46492473729054</c:v>
                </c:pt>
                <c:pt idx="883">
                  <c:v>105.06958250497016</c:v>
                </c:pt>
                <c:pt idx="884">
                  <c:v>105.63760295370632</c:v>
                </c:pt>
                <c:pt idx="885">
                  <c:v>103.77733598409542</c:v>
                </c:pt>
                <c:pt idx="886">
                  <c:v>104.38795796648679</c:v>
                </c:pt>
                <c:pt idx="887">
                  <c:v>106.36182902584494</c:v>
                </c:pt>
                <c:pt idx="888">
                  <c:v>106.23402442487931</c:v>
                </c:pt>
                <c:pt idx="889">
                  <c:v>106.77364385117865</c:v>
                </c:pt>
                <c:pt idx="890">
                  <c:v>107.07185458676514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A0-420A-AFE5-5EA7F9AB6F42}"/>
            </c:ext>
          </c:extLst>
        </c:ser>
        <c:ser>
          <c:idx val="1"/>
          <c:order val="1"/>
          <c:tx>
            <c:strRef>
              <c:f>'Commodities diarios'!$H$2</c:f>
              <c:strCache>
                <c:ptCount val="1"/>
                <c:pt idx="0">
                  <c:v>WTI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'Commodities diarios'!$F$3:$F$893</c:f>
              <c:numCache>
                <c:formatCode>m/d/yyyy</c:formatCode>
                <c:ptCount val="891"/>
                <c:pt idx="0">
                  <c:v>43125</c:v>
                </c:pt>
                <c:pt idx="1">
                  <c:v>43126</c:v>
                </c:pt>
                <c:pt idx="2">
                  <c:v>43129</c:v>
                </c:pt>
                <c:pt idx="3">
                  <c:v>43130</c:v>
                </c:pt>
                <c:pt idx="4">
                  <c:v>43131</c:v>
                </c:pt>
                <c:pt idx="5">
                  <c:v>43132</c:v>
                </c:pt>
                <c:pt idx="6">
                  <c:v>43133</c:v>
                </c:pt>
                <c:pt idx="7">
                  <c:v>43136</c:v>
                </c:pt>
                <c:pt idx="8">
                  <c:v>43137</c:v>
                </c:pt>
                <c:pt idx="9">
                  <c:v>43138</c:v>
                </c:pt>
                <c:pt idx="10">
                  <c:v>43139</c:v>
                </c:pt>
                <c:pt idx="11">
                  <c:v>43140</c:v>
                </c:pt>
                <c:pt idx="12">
                  <c:v>43143</c:v>
                </c:pt>
                <c:pt idx="13">
                  <c:v>43144</c:v>
                </c:pt>
                <c:pt idx="14">
                  <c:v>43145</c:v>
                </c:pt>
                <c:pt idx="15">
                  <c:v>43146</c:v>
                </c:pt>
                <c:pt idx="16">
                  <c:v>43147</c:v>
                </c:pt>
                <c:pt idx="17">
                  <c:v>43150</c:v>
                </c:pt>
                <c:pt idx="18">
                  <c:v>43151</c:v>
                </c:pt>
                <c:pt idx="19">
                  <c:v>43152</c:v>
                </c:pt>
                <c:pt idx="20">
                  <c:v>43153</c:v>
                </c:pt>
                <c:pt idx="21">
                  <c:v>43154</c:v>
                </c:pt>
                <c:pt idx="22">
                  <c:v>43157</c:v>
                </c:pt>
                <c:pt idx="23">
                  <c:v>43158</c:v>
                </c:pt>
                <c:pt idx="24">
                  <c:v>43159</c:v>
                </c:pt>
                <c:pt idx="25">
                  <c:v>43160</c:v>
                </c:pt>
                <c:pt idx="26">
                  <c:v>43161</c:v>
                </c:pt>
                <c:pt idx="27">
                  <c:v>43164</c:v>
                </c:pt>
                <c:pt idx="28">
                  <c:v>43165</c:v>
                </c:pt>
                <c:pt idx="29">
                  <c:v>43166</c:v>
                </c:pt>
                <c:pt idx="30">
                  <c:v>43167</c:v>
                </c:pt>
                <c:pt idx="31">
                  <c:v>43168</c:v>
                </c:pt>
                <c:pt idx="32">
                  <c:v>43171</c:v>
                </c:pt>
                <c:pt idx="33">
                  <c:v>43172</c:v>
                </c:pt>
                <c:pt idx="34">
                  <c:v>43173</c:v>
                </c:pt>
                <c:pt idx="35">
                  <c:v>43174</c:v>
                </c:pt>
                <c:pt idx="36">
                  <c:v>43175</c:v>
                </c:pt>
                <c:pt idx="37">
                  <c:v>43178</c:v>
                </c:pt>
                <c:pt idx="38">
                  <c:v>43179</c:v>
                </c:pt>
                <c:pt idx="39">
                  <c:v>43180</c:v>
                </c:pt>
                <c:pt idx="40">
                  <c:v>43181</c:v>
                </c:pt>
                <c:pt idx="41">
                  <c:v>43182</c:v>
                </c:pt>
                <c:pt idx="42">
                  <c:v>43185</c:v>
                </c:pt>
                <c:pt idx="43">
                  <c:v>43186</c:v>
                </c:pt>
                <c:pt idx="44">
                  <c:v>43187</c:v>
                </c:pt>
                <c:pt idx="45">
                  <c:v>43188</c:v>
                </c:pt>
                <c:pt idx="46">
                  <c:v>43189</c:v>
                </c:pt>
                <c:pt idx="47">
                  <c:v>43192</c:v>
                </c:pt>
                <c:pt idx="48">
                  <c:v>43193</c:v>
                </c:pt>
                <c:pt idx="49">
                  <c:v>43194</c:v>
                </c:pt>
                <c:pt idx="50">
                  <c:v>43195</c:v>
                </c:pt>
                <c:pt idx="51">
                  <c:v>43196</c:v>
                </c:pt>
                <c:pt idx="52">
                  <c:v>43199</c:v>
                </c:pt>
                <c:pt idx="53">
                  <c:v>43200</c:v>
                </c:pt>
                <c:pt idx="54">
                  <c:v>43201</c:v>
                </c:pt>
                <c:pt idx="55">
                  <c:v>43202</c:v>
                </c:pt>
                <c:pt idx="56">
                  <c:v>43203</c:v>
                </c:pt>
                <c:pt idx="57">
                  <c:v>43206</c:v>
                </c:pt>
                <c:pt idx="58">
                  <c:v>43207</c:v>
                </c:pt>
                <c:pt idx="59">
                  <c:v>43208</c:v>
                </c:pt>
                <c:pt idx="60">
                  <c:v>43209</c:v>
                </c:pt>
                <c:pt idx="61">
                  <c:v>43210</c:v>
                </c:pt>
                <c:pt idx="62">
                  <c:v>43213</c:v>
                </c:pt>
                <c:pt idx="63">
                  <c:v>43214</c:v>
                </c:pt>
                <c:pt idx="64">
                  <c:v>43215</c:v>
                </c:pt>
                <c:pt idx="65">
                  <c:v>43216</c:v>
                </c:pt>
                <c:pt idx="66">
                  <c:v>43217</c:v>
                </c:pt>
                <c:pt idx="67">
                  <c:v>43220</c:v>
                </c:pt>
                <c:pt idx="68">
                  <c:v>43221</c:v>
                </c:pt>
                <c:pt idx="69">
                  <c:v>43222</c:v>
                </c:pt>
                <c:pt idx="70">
                  <c:v>43223</c:v>
                </c:pt>
                <c:pt idx="71">
                  <c:v>43224</c:v>
                </c:pt>
                <c:pt idx="72">
                  <c:v>43227</c:v>
                </c:pt>
                <c:pt idx="73">
                  <c:v>43228</c:v>
                </c:pt>
                <c:pt idx="74">
                  <c:v>43229</c:v>
                </c:pt>
                <c:pt idx="75">
                  <c:v>43230</c:v>
                </c:pt>
                <c:pt idx="76">
                  <c:v>43231</c:v>
                </c:pt>
                <c:pt idx="77">
                  <c:v>43234</c:v>
                </c:pt>
                <c:pt idx="78">
                  <c:v>43235</c:v>
                </c:pt>
                <c:pt idx="79">
                  <c:v>43236</c:v>
                </c:pt>
                <c:pt idx="80">
                  <c:v>43237</c:v>
                </c:pt>
                <c:pt idx="81">
                  <c:v>43238</c:v>
                </c:pt>
                <c:pt idx="82">
                  <c:v>43241</c:v>
                </c:pt>
                <c:pt idx="83">
                  <c:v>43242</c:v>
                </c:pt>
                <c:pt idx="84">
                  <c:v>43243</c:v>
                </c:pt>
                <c:pt idx="85">
                  <c:v>43244</c:v>
                </c:pt>
                <c:pt idx="86">
                  <c:v>43245</c:v>
                </c:pt>
                <c:pt idx="87">
                  <c:v>43248</c:v>
                </c:pt>
                <c:pt idx="88">
                  <c:v>43249</c:v>
                </c:pt>
                <c:pt idx="89">
                  <c:v>43250</c:v>
                </c:pt>
                <c:pt idx="90">
                  <c:v>43251</c:v>
                </c:pt>
                <c:pt idx="91">
                  <c:v>43252</c:v>
                </c:pt>
                <c:pt idx="92">
                  <c:v>43255</c:v>
                </c:pt>
                <c:pt idx="93">
                  <c:v>43256</c:v>
                </c:pt>
                <c:pt idx="94">
                  <c:v>43257</c:v>
                </c:pt>
                <c:pt idx="95">
                  <c:v>43258</c:v>
                </c:pt>
                <c:pt idx="96">
                  <c:v>43259</c:v>
                </c:pt>
                <c:pt idx="97">
                  <c:v>43262</c:v>
                </c:pt>
                <c:pt idx="98">
                  <c:v>43263</c:v>
                </c:pt>
                <c:pt idx="99">
                  <c:v>43264</c:v>
                </c:pt>
                <c:pt idx="100">
                  <c:v>43265</c:v>
                </c:pt>
                <c:pt idx="101">
                  <c:v>43266</c:v>
                </c:pt>
                <c:pt idx="102">
                  <c:v>43269</c:v>
                </c:pt>
                <c:pt idx="103">
                  <c:v>43270</c:v>
                </c:pt>
                <c:pt idx="104">
                  <c:v>43271</c:v>
                </c:pt>
                <c:pt idx="105">
                  <c:v>43272</c:v>
                </c:pt>
                <c:pt idx="106">
                  <c:v>43273</c:v>
                </c:pt>
                <c:pt idx="107">
                  <c:v>43276</c:v>
                </c:pt>
                <c:pt idx="108">
                  <c:v>43277</c:v>
                </c:pt>
                <c:pt idx="109">
                  <c:v>43278</c:v>
                </c:pt>
                <c:pt idx="110">
                  <c:v>43279</c:v>
                </c:pt>
                <c:pt idx="111">
                  <c:v>43280</c:v>
                </c:pt>
                <c:pt idx="112">
                  <c:v>43283</c:v>
                </c:pt>
                <c:pt idx="113">
                  <c:v>43284</c:v>
                </c:pt>
                <c:pt idx="114">
                  <c:v>43285</c:v>
                </c:pt>
                <c:pt idx="115">
                  <c:v>43286</c:v>
                </c:pt>
                <c:pt idx="116">
                  <c:v>43287</c:v>
                </c:pt>
                <c:pt idx="117">
                  <c:v>43290</c:v>
                </c:pt>
                <c:pt idx="118">
                  <c:v>43291</c:v>
                </c:pt>
                <c:pt idx="119">
                  <c:v>43292</c:v>
                </c:pt>
                <c:pt idx="120">
                  <c:v>43293</c:v>
                </c:pt>
                <c:pt idx="121">
                  <c:v>43294</c:v>
                </c:pt>
                <c:pt idx="122">
                  <c:v>43297</c:v>
                </c:pt>
                <c:pt idx="123">
                  <c:v>43298</c:v>
                </c:pt>
                <c:pt idx="124">
                  <c:v>43299</c:v>
                </c:pt>
                <c:pt idx="125">
                  <c:v>43300</c:v>
                </c:pt>
                <c:pt idx="126">
                  <c:v>43301</c:v>
                </c:pt>
                <c:pt idx="127">
                  <c:v>43304</c:v>
                </c:pt>
                <c:pt idx="128">
                  <c:v>43305</c:v>
                </c:pt>
                <c:pt idx="129">
                  <c:v>43306</c:v>
                </c:pt>
                <c:pt idx="130">
                  <c:v>43307</c:v>
                </c:pt>
                <c:pt idx="131">
                  <c:v>43308</c:v>
                </c:pt>
                <c:pt idx="132">
                  <c:v>43311</c:v>
                </c:pt>
                <c:pt idx="133">
                  <c:v>43312</c:v>
                </c:pt>
                <c:pt idx="134">
                  <c:v>43313</c:v>
                </c:pt>
                <c:pt idx="135">
                  <c:v>43314</c:v>
                </c:pt>
                <c:pt idx="136">
                  <c:v>43315</c:v>
                </c:pt>
                <c:pt idx="137">
                  <c:v>43318</c:v>
                </c:pt>
                <c:pt idx="138">
                  <c:v>43319</c:v>
                </c:pt>
                <c:pt idx="139">
                  <c:v>43320</c:v>
                </c:pt>
                <c:pt idx="140">
                  <c:v>43321</c:v>
                </c:pt>
                <c:pt idx="141">
                  <c:v>43322</c:v>
                </c:pt>
                <c:pt idx="142">
                  <c:v>43325</c:v>
                </c:pt>
                <c:pt idx="143">
                  <c:v>43326</c:v>
                </c:pt>
                <c:pt idx="144">
                  <c:v>43327</c:v>
                </c:pt>
                <c:pt idx="145">
                  <c:v>43328</c:v>
                </c:pt>
                <c:pt idx="146">
                  <c:v>43329</c:v>
                </c:pt>
                <c:pt idx="147">
                  <c:v>43332</c:v>
                </c:pt>
                <c:pt idx="148">
                  <c:v>43333</c:v>
                </c:pt>
                <c:pt idx="149">
                  <c:v>43334</c:v>
                </c:pt>
                <c:pt idx="150">
                  <c:v>43335</c:v>
                </c:pt>
                <c:pt idx="151">
                  <c:v>43336</c:v>
                </c:pt>
                <c:pt idx="152">
                  <c:v>43339</c:v>
                </c:pt>
                <c:pt idx="153">
                  <c:v>43340</c:v>
                </c:pt>
                <c:pt idx="154">
                  <c:v>43341</c:v>
                </c:pt>
                <c:pt idx="155">
                  <c:v>43342</c:v>
                </c:pt>
                <c:pt idx="156">
                  <c:v>43343</c:v>
                </c:pt>
                <c:pt idx="157">
                  <c:v>43346</c:v>
                </c:pt>
                <c:pt idx="158">
                  <c:v>43347</c:v>
                </c:pt>
                <c:pt idx="159">
                  <c:v>43348</c:v>
                </c:pt>
                <c:pt idx="160">
                  <c:v>43349</c:v>
                </c:pt>
                <c:pt idx="161">
                  <c:v>43350</c:v>
                </c:pt>
                <c:pt idx="162">
                  <c:v>43353</c:v>
                </c:pt>
                <c:pt idx="163">
                  <c:v>43354</c:v>
                </c:pt>
                <c:pt idx="164">
                  <c:v>43355</c:v>
                </c:pt>
                <c:pt idx="165">
                  <c:v>43356</c:v>
                </c:pt>
                <c:pt idx="166">
                  <c:v>43357</c:v>
                </c:pt>
                <c:pt idx="167">
                  <c:v>43360</c:v>
                </c:pt>
                <c:pt idx="168">
                  <c:v>43361</c:v>
                </c:pt>
                <c:pt idx="169">
                  <c:v>43362</c:v>
                </c:pt>
                <c:pt idx="170">
                  <c:v>43363</c:v>
                </c:pt>
                <c:pt idx="171">
                  <c:v>43364</c:v>
                </c:pt>
                <c:pt idx="172">
                  <c:v>43367</c:v>
                </c:pt>
                <c:pt idx="173">
                  <c:v>43368</c:v>
                </c:pt>
                <c:pt idx="174">
                  <c:v>43369</c:v>
                </c:pt>
                <c:pt idx="175">
                  <c:v>43370</c:v>
                </c:pt>
                <c:pt idx="176">
                  <c:v>43371</c:v>
                </c:pt>
                <c:pt idx="177">
                  <c:v>43374</c:v>
                </c:pt>
                <c:pt idx="178">
                  <c:v>43375</c:v>
                </c:pt>
                <c:pt idx="179">
                  <c:v>43376</c:v>
                </c:pt>
                <c:pt idx="180">
                  <c:v>43377</c:v>
                </c:pt>
                <c:pt idx="181">
                  <c:v>43378</c:v>
                </c:pt>
                <c:pt idx="182">
                  <c:v>43381</c:v>
                </c:pt>
                <c:pt idx="183">
                  <c:v>43382</c:v>
                </c:pt>
                <c:pt idx="184">
                  <c:v>43383</c:v>
                </c:pt>
                <c:pt idx="185">
                  <c:v>43384</c:v>
                </c:pt>
                <c:pt idx="186">
                  <c:v>43385</c:v>
                </c:pt>
                <c:pt idx="187">
                  <c:v>43388</c:v>
                </c:pt>
                <c:pt idx="188">
                  <c:v>43389</c:v>
                </c:pt>
                <c:pt idx="189">
                  <c:v>43390</c:v>
                </c:pt>
                <c:pt idx="190">
                  <c:v>43391</c:v>
                </c:pt>
                <c:pt idx="191">
                  <c:v>43392</c:v>
                </c:pt>
                <c:pt idx="192">
                  <c:v>43395</c:v>
                </c:pt>
                <c:pt idx="193">
                  <c:v>43396</c:v>
                </c:pt>
                <c:pt idx="194">
                  <c:v>43397</c:v>
                </c:pt>
                <c:pt idx="195">
                  <c:v>43398</c:v>
                </c:pt>
                <c:pt idx="196">
                  <c:v>43399</c:v>
                </c:pt>
                <c:pt idx="197">
                  <c:v>43402</c:v>
                </c:pt>
                <c:pt idx="198">
                  <c:v>43403</c:v>
                </c:pt>
                <c:pt idx="199">
                  <c:v>43404</c:v>
                </c:pt>
                <c:pt idx="200">
                  <c:v>43405</c:v>
                </c:pt>
                <c:pt idx="201">
                  <c:v>43406</c:v>
                </c:pt>
                <c:pt idx="202">
                  <c:v>43409</c:v>
                </c:pt>
                <c:pt idx="203">
                  <c:v>43410</c:v>
                </c:pt>
                <c:pt idx="204">
                  <c:v>43411</c:v>
                </c:pt>
                <c:pt idx="205">
                  <c:v>43412</c:v>
                </c:pt>
                <c:pt idx="206">
                  <c:v>43413</c:v>
                </c:pt>
                <c:pt idx="207">
                  <c:v>43416</c:v>
                </c:pt>
                <c:pt idx="208">
                  <c:v>43417</c:v>
                </c:pt>
                <c:pt idx="209">
                  <c:v>43418</c:v>
                </c:pt>
                <c:pt idx="210">
                  <c:v>43419</c:v>
                </c:pt>
                <c:pt idx="211">
                  <c:v>43420</c:v>
                </c:pt>
                <c:pt idx="212">
                  <c:v>43423</c:v>
                </c:pt>
                <c:pt idx="213">
                  <c:v>43424</c:v>
                </c:pt>
                <c:pt idx="214">
                  <c:v>43425</c:v>
                </c:pt>
                <c:pt idx="215">
                  <c:v>43426</c:v>
                </c:pt>
                <c:pt idx="216">
                  <c:v>43427</c:v>
                </c:pt>
                <c:pt idx="217">
                  <c:v>43430</c:v>
                </c:pt>
                <c:pt idx="218">
                  <c:v>43431</c:v>
                </c:pt>
                <c:pt idx="219">
                  <c:v>43432</c:v>
                </c:pt>
                <c:pt idx="220">
                  <c:v>43433</c:v>
                </c:pt>
                <c:pt idx="221">
                  <c:v>43434</c:v>
                </c:pt>
                <c:pt idx="222">
                  <c:v>43437</c:v>
                </c:pt>
                <c:pt idx="223">
                  <c:v>43438</c:v>
                </c:pt>
                <c:pt idx="224">
                  <c:v>43439</c:v>
                </c:pt>
                <c:pt idx="225">
                  <c:v>43440</c:v>
                </c:pt>
                <c:pt idx="226">
                  <c:v>43441</c:v>
                </c:pt>
                <c:pt idx="227">
                  <c:v>43444</c:v>
                </c:pt>
                <c:pt idx="228">
                  <c:v>43445</c:v>
                </c:pt>
                <c:pt idx="229">
                  <c:v>43446</c:v>
                </c:pt>
                <c:pt idx="230">
                  <c:v>43447</c:v>
                </c:pt>
                <c:pt idx="231">
                  <c:v>43448</c:v>
                </c:pt>
                <c:pt idx="232">
                  <c:v>43451</c:v>
                </c:pt>
                <c:pt idx="233">
                  <c:v>43452</c:v>
                </c:pt>
                <c:pt idx="234">
                  <c:v>43453</c:v>
                </c:pt>
                <c:pt idx="235">
                  <c:v>43454</c:v>
                </c:pt>
                <c:pt idx="236">
                  <c:v>43455</c:v>
                </c:pt>
                <c:pt idx="237">
                  <c:v>43458</c:v>
                </c:pt>
                <c:pt idx="238">
                  <c:v>43459</c:v>
                </c:pt>
                <c:pt idx="239">
                  <c:v>43460</c:v>
                </c:pt>
                <c:pt idx="240">
                  <c:v>43461</c:v>
                </c:pt>
                <c:pt idx="241">
                  <c:v>43462</c:v>
                </c:pt>
                <c:pt idx="242">
                  <c:v>43465</c:v>
                </c:pt>
                <c:pt idx="243">
                  <c:v>43466</c:v>
                </c:pt>
                <c:pt idx="244">
                  <c:v>43467</c:v>
                </c:pt>
                <c:pt idx="245">
                  <c:v>43468</c:v>
                </c:pt>
                <c:pt idx="246">
                  <c:v>43469</c:v>
                </c:pt>
                <c:pt idx="247">
                  <c:v>43472</c:v>
                </c:pt>
                <c:pt idx="248">
                  <c:v>43473</c:v>
                </c:pt>
                <c:pt idx="249">
                  <c:v>43474</c:v>
                </c:pt>
                <c:pt idx="250">
                  <c:v>43475</c:v>
                </c:pt>
                <c:pt idx="251">
                  <c:v>43476</c:v>
                </c:pt>
                <c:pt idx="252">
                  <c:v>43479</c:v>
                </c:pt>
                <c:pt idx="253">
                  <c:v>43480</c:v>
                </c:pt>
                <c:pt idx="254">
                  <c:v>43481</c:v>
                </c:pt>
                <c:pt idx="255">
                  <c:v>43482</c:v>
                </c:pt>
                <c:pt idx="256">
                  <c:v>43483</c:v>
                </c:pt>
                <c:pt idx="257">
                  <c:v>43486</c:v>
                </c:pt>
                <c:pt idx="258">
                  <c:v>43487</c:v>
                </c:pt>
                <c:pt idx="259">
                  <c:v>43488</c:v>
                </c:pt>
                <c:pt idx="260">
                  <c:v>43489</c:v>
                </c:pt>
                <c:pt idx="261">
                  <c:v>43490</c:v>
                </c:pt>
                <c:pt idx="262">
                  <c:v>43493</c:v>
                </c:pt>
                <c:pt idx="263">
                  <c:v>43494</c:v>
                </c:pt>
                <c:pt idx="264">
                  <c:v>43495</c:v>
                </c:pt>
                <c:pt idx="265">
                  <c:v>43496</c:v>
                </c:pt>
                <c:pt idx="266">
                  <c:v>43497</c:v>
                </c:pt>
                <c:pt idx="267">
                  <c:v>43500</c:v>
                </c:pt>
                <c:pt idx="268">
                  <c:v>43501</c:v>
                </c:pt>
                <c:pt idx="269">
                  <c:v>43502</c:v>
                </c:pt>
                <c:pt idx="270">
                  <c:v>43503</c:v>
                </c:pt>
                <c:pt idx="271">
                  <c:v>43504</c:v>
                </c:pt>
                <c:pt idx="272">
                  <c:v>43507</c:v>
                </c:pt>
                <c:pt idx="273">
                  <c:v>43508</c:v>
                </c:pt>
                <c:pt idx="274">
                  <c:v>43509</c:v>
                </c:pt>
                <c:pt idx="275">
                  <c:v>43510</c:v>
                </c:pt>
                <c:pt idx="276">
                  <c:v>43511</c:v>
                </c:pt>
                <c:pt idx="277">
                  <c:v>43514</c:v>
                </c:pt>
                <c:pt idx="278">
                  <c:v>43515</c:v>
                </c:pt>
                <c:pt idx="279">
                  <c:v>43516</c:v>
                </c:pt>
                <c:pt idx="280">
                  <c:v>43517</c:v>
                </c:pt>
                <c:pt idx="281">
                  <c:v>43518</c:v>
                </c:pt>
                <c:pt idx="282">
                  <c:v>43521</c:v>
                </c:pt>
                <c:pt idx="283">
                  <c:v>43522</c:v>
                </c:pt>
                <c:pt idx="284">
                  <c:v>43523</c:v>
                </c:pt>
                <c:pt idx="285">
                  <c:v>43524</c:v>
                </c:pt>
                <c:pt idx="286">
                  <c:v>43525</c:v>
                </c:pt>
                <c:pt idx="287">
                  <c:v>43528</c:v>
                </c:pt>
                <c:pt idx="288">
                  <c:v>43529</c:v>
                </c:pt>
                <c:pt idx="289">
                  <c:v>43530</c:v>
                </c:pt>
                <c:pt idx="290">
                  <c:v>43531</c:v>
                </c:pt>
                <c:pt idx="291">
                  <c:v>43532</c:v>
                </c:pt>
                <c:pt idx="292">
                  <c:v>43535</c:v>
                </c:pt>
                <c:pt idx="293">
                  <c:v>43536</c:v>
                </c:pt>
                <c:pt idx="294">
                  <c:v>43537</c:v>
                </c:pt>
                <c:pt idx="295">
                  <c:v>43538</c:v>
                </c:pt>
                <c:pt idx="296">
                  <c:v>43539</c:v>
                </c:pt>
                <c:pt idx="297">
                  <c:v>43542</c:v>
                </c:pt>
                <c:pt idx="298">
                  <c:v>43543</c:v>
                </c:pt>
                <c:pt idx="299">
                  <c:v>43544</c:v>
                </c:pt>
                <c:pt idx="300">
                  <c:v>43545</c:v>
                </c:pt>
                <c:pt idx="301">
                  <c:v>43546</c:v>
                </c:pt>
                <c:pt idx="302">
                  <c:v>43549</c:v>
                </c:pt>
                <c:pt idx="303">
                  <c:v>43550</c:v>
                </c:pt>
                <c:pt idx="304">
                  <c:v>43551</c:v>
                </c:pt>
                <c:pt idx="305">
                  <c:v>43552</c:v>
                </c:pt>
                <c:pt idx="306">
                  <c:v>43553</c:v>
                </c:pt>
                <c:pt idx="307">
                  <c:v>43556</c:v>
                </c:pt>
                <c:pt idx="308">
                  <c:v>43557</c:v>
                </c:pt>
                <c:pt idx="309">
                  <c:v>43558</c:v>
                </c:pt>
                <c:pt idx="310">
                  <c:v>43559</c:v>
                </c:pt>
                <c:pt idx="311">
                  <c:v>43560</c:v>
                </c:pt>
                <c:pt idx="312">
                  <c:v>43563</c:v>
                </c:pt>
                <c:pt idx="313">
                  <c:v>43564</c:v>
                </c:pt>
                <c:pt idx="314">
                  <c:v>43565</c:v>
                </c:pt>
                <c:pt idx="315">
                  <c:v>43566</c:v>
                </c:pt>
                <c:pt idx="316">
                  <c:v>43567</c:v>
                </c:pt>
                <c:pt idx="317">
                  <c:v>43570</c:v>
                </c:pt>
                <c:pt idx="318">
                  <c:v>43571</c:v>
                </c:pt>
                <c:pt idx="319">
                  <c:v>43572</c:v>
                </c:pt>
                <c:pt idx="320">
                  <c:v>43573</c:v>
                </c:pt>
                <c:pt idx="321">
                  <c:v>43574</c:v>
                </c:pt>
                <c:pt idx="322">
                  <c:v>43577</c:v>
                </c:pt>
                <c:pt idx="323">
                  <c:v>43578</c:v>
                </c:pt>
                <c:pt idx="324">
                  <c:v>43579</c:v>
                </c:pt>
                <c:pt idx="325">
                  <c:v>43580</c:v>
                </c:pt>
                <c:pt idx="326">
                  <c:v>43581</c:v>
                </c:pt>
                <c:pt idx="327">
                  <c:v>43584</c:v>
                </c:pt>
                <c:pt idx="328">
                  <c:v>43585</c:v>
                </c:pt>
                <c:pt idx="329">
                  <c:v>43586</c:v>
                </c:pt>
                <c:pt idx="330">
                  <c:v>43587</c:v>
                </c:pt>
                <c:pt idx="331">
                  <c:v>43588</c:v>
                </c:pt>
                <c:pt idx="332">
                  <c:v>43591</c:v>
                </c:pt>
                <c:pt idx="333">
                  <c:v>43592</c:v>
                </c:pt>
                <c:pt idx="334">
                  <c:v>43593</c:v>
                </c:pt>
                <c:pt idx="335">
                  <c:v>43594</c:v>
                </c:pt>
                <c:pt idx="336">
                  <c:v>43595</c:v>
                </c:pt>
                <c:pt idx="337">
                  <c:v>43598</c:v>
                </c:pt>
                <c:pt idx="338">
                  <c:v>43599</c:v>
                </c:pt>
                <c:pt idx="339">
                  <c:v>43600</c:v>
                </c:pt>
                <c:pt idx="340">
                  <c:v>43601</c:v>
                </c:pt>
                <c:pt idx="341">
                  <c:v>43602</c:v>
                </c:pt>
                <c:pt idx="342">
                  <c:v>43605</c:v>
                </c:pt>
                <c:pt idx="343">
                  <c:v>43606</c:v>
                </c:pt>
                <c:pt idx="344">
                  <c:v>43607</c:v>
                </c:pt>
                <c:pt idx="345">
                  <c:v>43608</c:v>
                </c:pt>
                <c:pt idx="346">
                  <c:v>43609</c:v>
                </c:pt>
                <c:pt idx="347">
                  <c:v>43612</c:v>
                </c:pt>
                <c:pt idx="348">
                  <c:v>43613</c:v>
                </c:pt>
                <c:pt idx="349">
                  <c:v>43614</c:v>
                </c:pt>
                <c:pt idx="350">
                  <c:v>43615</c:v>
                </c:pt>
                <c:pt idx="351">
                  <c:v>43616</c:v>
                </c:pt>
                <c:pt idx="352">
                  <c:v>43619</c:v>
                </c:pt>
                <c:pt idx="353">
                  <c:v>43620</c:v>
                </c:pt>
                <c:pt idx="354">
                  <c:v>43621</c:v>
                </c:pt>
                <c:pt idx="355">
                  <c:v>43622</c:v>
                </c:pt>
                <c:pt idx="356">
                  <c:v>43623</c:v>
                </c:pt>
                <c:pt idx="357">
                  <c:v>43626</c:v>
                </c:pt>
                <c:pt idx="358">
                  <c:v>43627</c:v>
                </c:pt>
                <c:pt idx="359">
                  <c:v>43628</c:v>
                </c:pt>
                <c:pt idx="360">
                  <c:v>43629</c:v>
                </c:pt>
                <c:pt idx="361">
                  <c:v>43630</c:v>
                </c:pt>
                <c:pt idx="362">
                  <c:v>43633</c:v>
                </c:pt>
                <c:pt idx="363">
                  <c:v>43634</c:v>
                </c:pt>
                <c:pt idx="364">
                  <c:v>43635</c:v>
                </c:pt>
                <c:pt idx="365">
                  <c:v>43636</c:v>
                </c:pt>
                <c:pt idx="366">
                  <c:v>43637</c:v>
                </c:pt>
                <c:pt idx="367">
                  <c:v>43640</c:v>
                </c:pt>
                <c:pt idx="368">
                  <c:v>43641</c:v>
                </c:pt>
                <c:pt idx="369">
                  <c:v>43642</c:v>
                </c:pt>
                <c:pt idx="370">
                  <c:v>43643</c:v>
                </c:pt>
                <c:pt idx="371">
                  <c:v>43644</c:v>
                </c:pt>
                <c:pt idx="372">
                  <c:v>43647</c:v>
                </c:pt>
                <c:pt idx="373">
                  <c:v>43648</c:v>
                </c:pt>
                <c:pt idx="374">
                  <c:v>43649</c:v>
                </c:pt>
                <c:pt idx="375">
                  <c:v>43650</c:v>
                </c:pt>
                <c:pt idx="376">
                  <c:v>43651</c:v>
                </c:pt>
                <c:pt idx="377">
                  <c:v>43654</c:v>
                </c:pt>
                <c:pt idx="378">
                  <c:v>43655</c:v>
                </c:pt>
                <c:pt idx="379">
                  <c:v>43656</c:v>
                </c:pt>
                <c:pt idx="380">
                  <c:v>43657</c:v>
                </c:pt>
                <c:pt idx="381">
                  <c:v>43658</c:v>
                </c:pt>
                <c:pt idx="382">
                  <c:v>43661</c:v>
                </c:pt>
                <c:pt idx="383">
                  <c:v>43662</c:v>
                </c:pt>
                <c:pt idx="384">
                  <c:v>43663</c:v>
                </c:pt>
                <c:pt idx="385">
                  <c:v>43664</c:v>
                </c:pt>
                <c:pt idx="386">
                  <c:v>43665</c:v>
                </c:pt>
                <c:pt idx="387">
                  <c:v>43668</c:v>
                </c:pt>
                <c:pt idx="388">
                  <c:v>43669</c:v>
                </c:pt>
                <c:pt idx="389">
                  <c:v>43670</c:v>
                </c:pt>
                <c:pt idx="390">
                  <c:v>43671</c:v>
                </c:pt>
                <c:pt idx="391">
                  <c:v>43672</c:v>
                </c:pt>
                <c:pt idx="392">
                  <c:v>43675</c:v>
                </c:pt>
                <c:pt idx="393">
                  <c:v>43676</c:v>
                </c:pt>
                <c:pt idx="394">
                  <c:v>43677</c:v>
                </c:pt>
                <c:pt idx="395">
                  <c:v>43678</c:v>
                </c:pt>
                <c:pt idx="396">
                  <c:v>43679</c:v>
                </c:pt>
                <c:pt idx="397">
                  <c:v>43682</c:v>
                </c:pt>
                <c:pt idx="398">
                  <c:v>43683</c:v>
                </c:pt>
                <c:pt idx="399">
                  <c:v>43684</c:v>
                </c:pt>
                <c:pt idx="400">
                  <c:v>43685</c:v>
                </c:pt>
                <c:pt idx="401">
                  <c:v>43686</c:v>
                </c:pt>
                <c:pt idx="402">
                  <c:v>43689</c:v>
                </c:pt>
                <c:pt idx="403">
                  <c:v>43690</c:v>
                </c:pt>
                <c:pt idx="404">
                  <c:v>43691</c:v>
                </c:pt>
                <c:pt idx="405">
                  <c:v>43692</c:v>
                </c:pt>
                <c:pt idx="406">
                  <c:v>43693</c:v>
                </c:pt>
                <c:pt idx="407">
                  <c:v>43696</c:v>
                </c:pt>
                <c:pt idx="408">
                  <c:v>43697</c:v>
                </c:pt>
                <c:pt idx="409">
                  <c:v>43698</c:v>
                </c:pt>
                <c:pt idx="410">
                  <c:v>43699</c:v>
                </c:pt>
                <c:pt idx="411">
                  <c:v>43700</c:v>
                </c:pt>
                <c:pt idx="412">
                  <c:v>43703</c:v>
                </c:pt>
                <c:pt idx="413">
                  <c:v>43704</c:v>
                </c:pt>
                <c:pt idx="414">
                  <c:v>43705</c:v>
                </c:pt>
                <c:pt idx="415">
                  <c:v>43706</c:v>
                </c:pt>
                <c:pt idx="416">
                  <c:v>43707</c:v>
                </c:pt>
                <c:pt idx="417">
                  <c:v>43710</c:v>
                </c:pt>
                <c:pt idx="418">
                  <c:v>43711</c:v>
                </c:pt>
                <c:pt idx="419">
                  <c:v>43712</c:v>
                </c:pt>
                <c:pt idx="420">
                  <c:v>43713</c:v>
                </c:pt>
                <c:pt idx="421">
                  <c:v>43714</c:v>
                </c:pt>
                <c:pt idx="422">
                  <c:v>43717</c:v>
                </c:pt>
                <c:pt idx="423">
                  <c:v>43718</c:v>
                </c:pt>
                <c:pt idx="424">
                  <c:v>43719</c:v>
                </c:pt>
                <c:pt idx="425">
                  <c:v>43720</c:v>
                </c:pt>
                <c:pt idx="426">
                  <c:v>43721</c:v>
                </c:pt>
                <c:pt idx="427">
                  <c:v>43724</c:v>
                </c:pt>
                <c:pt idx="428">
                  <c:v>43725</c:v>
                </c:pt>
                <c:pt idx="429">
                  <c:v>43726</c:v>
                </c:pt>
                <c:pt idx="430">
                  <c:v>43727</c:v>
                </c:pt>
                <c:pt idx="431">
                  <c:v>43728</c:v>
                </c:pt>
                <c:pt idx="432">
                  <c:v>43731</c:v>
                </c:pt>
                <c:pt idx="433">
                  <c:v>43732</c:v>
                </c:pt>
                <c:pt idx="434">
                  <c:v>43733</c:v>
                </c:pt>
                <c:pt idx="435">
                  <c:v>43734</c:v>
                </c:pt>
                <c:pt idx="436">
                  <c:v>43735</c:v>
                </c:pt>
                <c:pt idx="437">
                  <c:v>43738</c:v>
                </c:pt>
                <c:pt idx="438">
                  <c:v>43739</c:v>
                </c:pt>
                <c:pt idx="439">
                  <c:v>43740</c:v>
                </c:pt>
                <c:pt idx="440">
                  <c:v>43741</c:v>
                </c:pt>
                <c:pt idx="441">
                  <c:v>43742</c:v>
                </c:pt>
                <c:pt idx="442">
                  <c:v>43745</c:v>
                </c:pt>
                <c:pt idx="443">
                  <c:v>43746</c:v>
                </c:pt>
                <c:pt idx="444">
                  <c:v>43747</c:v>
                </c:pt>
                <c:pt idx="445">
                  <c:v>43748</c:v>
                </c:pt>
                <c:pt idx="446">
                  <c:v>43749</c:v>
                </c:pt>
                <c:pt idx="447">
                  <c:v>43752</c:v>
                </c:pt>
                <c:pt idx="448">
                  <c:v>43753</c:v>
                </c:pt>
                <c:pt idx="449">
                  <c:v>43754</c:v>
                </c:pt>
                <c:pt idx="450">
                  <c:v>43755</c:v>
                </c:pt>
                <c:pt idx="451">
                  <c:v>43756</c:v>
                </c:pt>
                <c:pt idx="452">
                  <c:v>43759</c:v>
                </c:pt>
                <c:pt idx="453">
                  <c:v>43760</c:v>
                </c:pt>
                <c:pt idx="454">
                  <c:v>43761</c:v>
                </c:pt>
                <c:pt idx="455">
                  <c:v>43762</c:v>
                </c:pt>
                <c:pt idx="456">
                  <c:v>43763</c:v>
                </c:pt>
                <c:pt idx="457">
                  <c:v>43766</c:v>
                </c:pt>
                <c:pt idx="458">
                  <c:v>43767</c:v>
                </c:pt>
                <c:pt idx="459">
                  <c:v>43768</c:v>
                </c:pt>
                <c:pt idx="460">
                  <c:v>43769</c:v>
                </c:pt>
                <c:pt idx="461">
                  <c:v>43770</c:v>
                </c:pt>
                <c:pt idx="462">
                  <c:v>43773</c:v>
                </c:pt>
                <c:pt idx="463">
                  <c:v>43774</c:v>
                </c:pt>
                <c:pt idx="464">
                  <c:v>43775</c:v>
                </c:pt>
                <c:pt idx="465">
                  <c:v>43776</c:v>
                </c:pt>
                <c:pt idx="466">
                  <c:v>43777</c:v>
                </c:pt>
                <c:pt idx="467">
                  <c:v>43780</c:v>
                </c:pt>
                <c:pt idx="468">
                  <c:v>43781</c:v>
                </c:pt>
                <c:pt idx="469">
                  <c:v>43782</c:v>
                </c:pt>
                <c:pt idx="470">
                  <c:v>43783</c:v>
                </c:pt>
                <c:pt idx="471">
                  <c:v>43784</c:v>
                </c:pt>
                <c:pt idx="472">
                  <c:v>43787</c:v>
                </c:pt>
                <c:pt idx="473">
                  <c:v>43788</c:v>
                </c:pt>
                <c:pt idx="474">
                  <c:v>43789</c:v>
                </c:pt>
                <c:pt idx="475">
                  <c:v>43790</c:v>
                </c:pt>
                <c:pt idx="476">
                  <c:v>43791</c:v>
                </c:pt>
                <c:pt idx="477">
                  <c:v>43794</c:v>
                </c:pt>
                <c:pt idx="478">
                  <c:v>43795</c:v>
                </c:pt>
                <c:pt idx="479">
                  <c:v>43796</c:v>
                </c:pt>
                <c:pt idx="480">
                  <c:v>43797</c:v>
                </c:pt>
                <c:pt idx="481">
                  <c:v>43798</c:v>
                </c:pt>
                <c:pt idx="482">
                  <c:v>43801</c:v>
                </c:pt>
                <c:pt idx="483">
                  <c:v>43802</c:v>
                </c:pt>
                <c:pt idx="484">
                  <c:v>43803</c:v>
                </c:pt>
                <c:pt idx="485">
                  <c:v>43804</c:v>
                </c:pt>
                <c:pt idx="486">
                  <c:v>43805</c:v>
                </c:pt>
                <c:pt idx="487">
                  <c:v>43808</c:v>
                </c:pt>
                <c:pt idx="488">
                  <c:v>43809</c:v>
                </c:pt>
                <c:pt idx="489">
                  <c:v>43810</c:v>
                </c:pt>
                <c:pt idx="490">
                  <c:v>43811</c:v>
                </c:pt>
                <c:pt idx="491">
                  <c:v>43812</c:v>
                </c:pt>
                <c:pt idx="492">
                  <c:v>43815</c:v>
                </c:pt>
                <c:pt idx="493">
                  <c:v>43816</c:v>
                </c:pt>
                <c:pt idx="494">
                  <c:v>43817</c:v>
                </c:pt>
                <c:pt idx="495">
                  <c:v>43818</c:v>
                </c:pt>
                <c:pt idx="496">
                  <c:v>43819</c:v>
                </c:pt>
                <c:pt idx="497">
                  <c:v>43822</c:v>
                </c:pt>
                <c:pt idx="498">
                  <c:v>43823</c:v>
                </c:pt>
                <c:pt idx="499">
                  <c:v>43824</c:v>
                </c:pt>
                <c:pt idx="500">
                  <c:v>43825</c:v>
                </c:pt>
                <c:pt idx="501">
                  <c:v>43826</c:v>
                </c:pt>
                <c:pt idx="502">
                  <c:v>43829</c:v>
                </c:pt>
                <c:pt idx="503">
                  <c:v>43830</c:v>
                </c:pt>
                <c:pt idx="504">
                  <c:v>43831</c:v>
                </c:pt>
                <c:pt idx="505">
                  <c:v>43832</c:v>
                </c:pt>
                <c:pt idx="506">
                  <c:v>43833</c:v>
                </c:pt>
                <c:pt idx="507">
                  <c:v>43836</c:v>
                </c:pt>
                <c:pt idx="508">
                  <c:v>43837</c:v>
                </c:pt>
                <c:pt idx="509">
                  <c:v>43838</c:v>
                </c:pt>
                <c:pt idx="510">
                  <c:v>43839</c:v>
                </c:pt>
                <c:pt idx="511">
                  <c:v>43840</c:v>
                </c:pt>
                <c:pt idx="512">
                  <c:v>43843</c:v>
                </c:pt>
                <c:pt idx="513">
                  <c:v>43844</c:v>
                </c:pt>
                <c:pt idx="514">
                  <c:v>43845</c:v>
                </c:pt>
                <c:pt idx="515">
                  <c:v>43846</c:v>
                </c:pt>
                <c:pt idx="516">
                  <c:v>43847</c:v>
                </c:pt>
                <c:pt idx="517">
                  <c:v>43850</c:v>
                </c:pt>
                <c:pt idx="518">
                  <c:v>43851</c:v>
                </c:pt>
                <c:pt idx="519">
                  <c:v>43852</c:v>
                </c:pt>
                <c:pt idx="520">
                  <c:v>43853</c:v>
                </c:pt>
                <c:pt idx="521">
                  <c:v>43854</c:v>
                </c:pt>
                <c:pt idx="522">
                  <c:v>43857</c:v>
                </c:pt>
                <c:pt idx="523">
                  <c:v>43858</c:v>
                </c:pt>
                <c:pt idx="524">
                  <c:v>43859</c:v>
                </c:pt>
                <c:pt idx="525">
                  <c:v>43860</c:v>
                </c:pt>
                <c:pt idx="526">
                  <c:v>43861</c:v>
                </c:pt>
                <c:pt idx="527">
                  <c:v>43864</c:v>
                </c:pt>
                <c:pt idx="528">
                  <c:v>43865</c:v>
                </c:pt>
                <c:pt idx="529">
                  <c:v>43866</c:v>
                </c:pt>
                <c:pt idx="530">
                  <c:v>43867</c:v>
                </c:pt>
                <c:pt idx="531">
                  <c:v>43868</c:v>
                </c:pt>
                <c:pt idx="532">
                  <c:v>43871</c:v>
                </c:pt>
                <c:pt idx="533">
                  <c:v>43872</c:v>
                </c:pt>
                <c:pt idx="534">
                  <c:v>43873</c:v>
                </c:pt>
                <c:pt idx="535">
                  <c:v>43874</c:v>
                </c:pt>
                <c:pt idx="536">
                  <c:v>43875</c:v>
                </c:pt>
                <c:pt idx="537">
                  <c:v>43878</c:v>
                </c:pt>
                <c:pt idx="538">
                  <c:v>43879</c:v>
                </c:pt>
                <c:pt idx="539">
                  <c:v>43880</c:v>
                </c:pt>
                <c:pt idx="540">
                  <c:v>43881</c:v>
                </c:pt>
                <c:pt idx="541">
                  <c:v>43882</c:v>
                </c:pt>
                <c:pt idx="542">
                  <c:v>43885</c:v>
                </c:pt>
                <c:pt idx="543">
                  <c:v>43886</c:v>
                </c:pt>
                <c:pt idx="544">
                  <c:v>43887</c:v>
                </c:pt>
                <c:pt idx="545">
                  <c:v>43888</c:v>
                </c:pt>
                <c:pt idx="546">
                  <c:v>43889</c:v>
                </c:pt>
                <c:pt idx="547">
                  <c:v>43892</c:v>
                </c:pt>
                <c:pt idx="548">
                  <c:v>43893</c:v>
                </c:pt>
                <c:pt idx="549">
                  <c:v>43894</c:v>
                </c:pt>
                <c:pt idx="550">
                  <c:v>43895</c:v>
                </c:pt>
                <c:pt idx="551">
                  <c:v>43896</c:v>
                </c:pt>
                <c:pt idx="552">
                  <c:v>43899</c:v>
                </c:pt>
                <c:pt idx="553">
                  <c:v>43900</c:v>
                </c:pt>
                <c:pt idx="554">
                  <c:v>43901</c:v>
                </c:pt>
                <c:pt idx="555">
                  <c:v>43902</c:v>
                </c:pt>
                <c:pt idx="556">
                  <c:v>43903</c:v>
                </c:pt>
                <c:pt idx="557">
                  <c:v>43906</c:v>
                </c:pt>
                <c:pt idx="558">
                  <c:v>43907</c:v>
                </c:pt>
                <c:pt idx="559">
                  <c:v>43908</c:v>
                </c:pt>
                <c:pt idx="560">
                  <c:v>43909</c:v>
                </c:pt>
                <c:pt idx="561">
                  <c:v>43910</c:v>
                </c:pt>
                <c:pt idx="562">
                  <c:v>43913</c:v>
                </c:pt>
                <c:pt idx="563">
                  <c:v>43914</c:v>
                </c:pt>
                <c:pt idx="564">
                  <c:v>43915</c:v>
                </c:pt>
                <c:pt idx="565">
                  <c:v>43916</c:v>
                </c:pt>
                <c:pt idx="566">
                  <c:v>43917</c:v>
                </c:pt>
                <c:pt idx="567">
                  <c:v>43920</c:v>
                </c:pt>
                <c:pt idx="568">
                  <c:v>43921</c:v>
                </c:pt>
                <c:pt idx="569">
                  <c:v>43922</c:v>
                </c:pt>
                <c:pt idx="570">
                  <c:v>43923</c:v>
                </c:pt>
                <c:pt idx="571">
                  <c:v>43924</c:v>
                </c:pt>
                <c:pt idx="572">
                  <c:v>43927</c:v>
                </c:pt>
                <c:pt idx="573">
                  <c:v>43928</c:v>
                </c:pt>
                <c:pt idx="574">
                  <c:v>43929</c:v>
                </c:pt>
                <c:pt idx="575">
                  <c:v>43930</c:v>
                </c:pt>
                <c:pt idx="576">
                  <c:v>43931</c:v>
                </c:pt>
                <c:pt idx="577">
                  <c:v>43934</c:v>
                </c:pt>
                <c:pt idx="578">
                  <c:v>43935</c:v>
                </c:pt>
                <c:pt idx="579">
                  <c:v>43936</c:v>
                </c:pt>
                <c:pt idx="580">
                  <c:v>43937</c:v>
                </c:pt>
                <c:pt idx="581">
                  <c:v>43938</c:v>
                </c:pt>
                <c:pt idx="582">
                  <c:v>43941</c:v>
                </c:pt>
                <c:pt idx="583">
                  <c:v>43942</c:v>
                </c:pt>
                <c:pt idx="584">
                  <c:v>43943</c:v>
                </c:pt>
                <c:pt idx="585">
                  <c:v>43944</c:v>
                </c:pt>
                <c:pt idx="586">
                  <c:v>43945</c:v>
                </c:pt>
                <c:pt idx="587">
                  <c:v>43948</c:v>
                </c:pt>
                <c:pt idx="588">
                  <c:v>43949</c:v>
                </c:pt>
                <c:pt idx="589">
                  <c:v>43950</c:v>
                </c:pt>
                <c:pt idx="590">
                  <c:v>43951</c:v>
                </c:pt>
                <c:pt idx="591">
                  <c:v>43952</c:v>
                </c:pt>
                <c:pt idx="592">
                  <c:v>43955</c:v>
                </c:pt>
                <c:pt idx="593">
                  <c:v>43956</c:v>
                </c:pt>
                <c:pt idx="594">
                  <c:v>43957</c:v>
                </c:pt>
                <c:pt idx="595">
                  <c:v>43958</c:v>
                </c:pt>
                <c:pt idx="596">
                  <c:v>43959</c:v>
                </c:pt>
                <c:pt idx="597">
                  <c:v>43962</c:v>
                </c:pt>
                <c:pt idx="598">
                  <c:v>43963</c:v>
                </c:pt>
                <c:pt idx="599">
                  <c:v>43964</c:v>
                </c:pt>
                <c:pt idx="600">
                  <c:v>43965</c:v>
                </c:pt>
                <c:pt idx="601">
                  <c:v>43966</c:v>
                </c:pt>
                <c:pt idx="602">
                  <c:v>43969</c:v>
                </c:pt>
                <c:pt idx="603">
                  <c:v>43970</c:v>
                </c:pt>
                <c:pt idx="604">
                  <c:v>43971</c:v>
                </c:pt>
                <c:pt idx="605">
                  <c:v>43972</c:v>
                </c:pt>
                <c:pt idx="606">
                  <c:v>43973</c:v>
                </c:pt>
                <c:pt idx="607">
                  <c:v>43976</c:v>
                </c:pt>
                <c:pt idx="608">
                  <c:v>43977</c:v>
                </c:pt>
                <c:pt idx="609">
                  <c:v>43978</c:v>
                </c:pt>
                <c:pt idx="610">
                  <c:v>43979</c:v>
                </c:pt>
                <c:pt idx="611">
                  <c:v>43980</c:v>
                </c:pt>
                <c:pt idx="612">
                  <c:v>43983</c:v>
                </c:pt>
                <c:pt idx="613">
                  <c:v>43984</c:v>
                </c:pt>
                <c:pt idx="614">
                  <c:v>43985</c:v>
                </c:pt>
                <c:pt idx="615">
                  <c:v>43986</c:v>
                </c:pt>
                <c:pt idx="616">
                  <c:v>43987</c:v>
                </c:pt>
                <c:pt idx="617">
                  <c:v>43990</c:v>
                </c:pt>
                <c:pt idx="618">
                  <c:v>43991</c:v>
                </c:pt>
                <c:pt idx="619">
                  <c:v>43992</c:v>
                </c:pt>
                <c:pt idx="620">
                  <c:v>43993</c:v>
                </c:pt>
                <c:pt idx="621">
                  <c:v>43994</c:v>
                </c:pt>
                <c:pt idx="622">
                  <c:v>43997</c:v>
                </c:pt>
                <c:pt idx="623">
                  <c:v>43998</c:v>
                </c:pt>
                <c:pt idx="624">
                  <c:v>43999</c:v>
                </c:pt>
                <c:pt idx="625">
                  <c:v>44000</c:v>
                </c:pt>
                <c:pt idx="626">
                  <c:v>44001</c:v>
                </c:pt>
                <c:pt idx="627">
                  <c:v>44004</c:v>
                </c:pt>
                <c:pt idx="628">
                  <c:v>44005</c:v>
                </c:pt>
                <c:pt idx="629">
                  <c:v>44006</c:v>
                </c:pt>
                <c:pt idx="630">
                  <c:v>44007</c:v>
                </c:pt>
                <c:pt idx="631">
                  <c:v>44008</c:v>
                </c:pt>
                <c:pt idx="632">
                  <c:v>44011</c:v>
                </c:pt>
                <c:pt idx="633">
                  <c:v>44012</c:v>
                </c:pt>
                <c:pt idx="634">
                  <c:v>44013</c:v>
                </c:pt>
                <c:pt idx="635">
                  <c:v>44014</c:v>
                </c:pt>
                <c:pt idx="636">
                  <c:v>44015</c:v>
                </c:pt>
                <c:pt idx="637">
                  <c:v>44018</c:v>
                </c:pt>
                <c:pt idx="638">
                  <c:v>44019</c:v>
                </c:pt>
                <c:pt idx="639">
                  <c:v>44020</c:v>
                </c:pt>
                <c:pt idx="640">
                  <c:v>44021</c:v>
                </c:pt>
                <c:pt idx="641">
                  <c:v>44022</c:v>
                </c:pt>
                <c:pt idx="642">
                  <c:v>44025</c:v>
                </c:pt>
                <c:pt idx="643">
                  <c:v>44026</c:v>
                </c:pt>
                <c:pt idx="644">
                  <c:v>44027</c:v>
                </c:pt>
                <c:pt idx="645">
                  <c:v>44028</c:v>
                </c:pt>
                <c:pt idx="646">
                  <c:v>44029</c:v>
                </c:pt>
                <c:pt idx="647">
                  <c:v>44032</c:v>
                </c:pt>
                <c:pt idx="648">
                  <c:v>44033</c:v>
                </c:pt>
                <c:pt idx="649">
                  <c:v>44034</c:v>
                </c:pt>
                <c:pt idx="650">
                  <c:v>44035</c:v>
                </c:pt>
                <c:pt idx="651">
                  <c:v>44036</c:v>
                </c:pt>
                <c:pt idx="652">
                  <c:v>44039</c:v>
                </c:pt>
                <c:pt idx="653">
                  <c:v>44040</c:v>
                </c:pt>
                <c:pt idx="654">
                  <c:v>44041</c:v>
                </c:pt>
                <c:pt idx="655">
                  <c:v>44042</c:v>
                </c:pt>
                <c:pt idx="656">
                  <c:v>44043</c:v>
                </c:pt>
                <c:pt idx="657">
                  <c:v>44046</c:v>
                </c:pt>
                <c:pt idx="658">
                  <c:v>44047</c:v>
                </c:pt>
                <c:pt idx="659">
                  <c:v>44048</c:v>
                </c:pt>
                <c:pt idx="660">
                  <c:v>44049</c:v>
                </c:pt>
                <c:pt idx="661">
                  <c:v>44050</c:v>
                </c:pt>
                <c:pt idx="662">
                  <c:v>44053</c:v>
                </c:pt>
                <c:pt idx="663">
                  <c:v>44054</c:v>
                </c:pt>
                <c:pt idx="664">
                  <c:v>44055</c:v>
                </c:pt>
                <c:pt idx="665">
                  <c:v>44056</c:v>
                </c:pt>
                <c:pt idx="666">
                  <c:v>44057</c:v>
                </c:pt>
                <c:pt idx="667">
                  <c:v>44060</c:v>
                </c:pt>
                <c:pt idx="668">
                  <c:v>44061</c:v>
                </c:pt>
                <c:pt idx="669">
                  <c:v>44062</c:v>
                </c:pt>
                <c:pt idx="670">
                  <c:v>44063</c:v>
                </c:pt>
                <c:pt idx="671">
                  <c:v>44064</c:v>
                </c:pt>
                <c:pt idx="672">
                  <c:v>44067</c:v>
                </c:pt>
                <c:pt idx="673">
                  <c:v>44068</c:v>
                </c:pt>
                <c:pt idx="674">
                  <c:v>44069</c:v>
                </c:pt>
                <c:pt idx="675">
                  <c:v>44070</c:v>
                </c:pt>
                <c:pt idx="676">
                  <c:v>44071</c:v>
                </c:pt>
                <c:pt idx="677">
                  <c:v>44074</c:v>
                </c:pt>
                <c:pt idx="678">
                  <c:v>44075</c:v>
                </c:pt>
                <c:pt idx="679">
                  <c:v>44076</c:v>
                </c:pt>
                <c:pt idx="680">
                  <c:v>44077</c:v>
                </c:pt>
                <c:pt idx="681">
                  <c:v>44078</c:v>
                </c:pt>
                <c:pt idx="682">
                  <c:v>44081</c:v>
                </c:pt>
                <c:pt idx="683">
                  <c:v>44082</c:v>
                </c:pt>
                <c:pt idx="684">
                  <c:v>44083</c:v>
                </c:pt>
                <c:pt idx="685">
                  <c:v>44084</c:v>
                </c:pt>
                <c:pt idx="686">
                  <c:v>44085</c:v>
                </c:pt>
                <c:pt idx="687">
                  <c:v>44088</c:v>
                </c:pt>
                <c:pt idx="688">
                  <c:v>44089</c:v>
                </c:pt>
                <c:pt idx="689">
                  <c:v>44090</c:v>
                </c:pt>
                <c:pt idx="690">
                  <c:v>44091</c:v>
                </c:pt>
                <c:pt idx="691">
                  <c:v>44092</c:v>
                </c:pt>
                <c:pt idx="692">
                  <c:v>44095</c:v>
                </c:pt>
                <c:pt idx="693">
                  <c:v>44096</c:v>
                </c:pt>
                <c:pt idx="694">
                  <c:v>44097</c:v>
                </c:pt>
                <c:pt idx="695">
                  <c:v>44098</c:v>
                </c:pt>
                <c:pt idx="696">
                  <c:v>44099</c:v>
                </c:pt>
                <c:pt idx="697">
                  <c:v>44102</c:v>
                </c:pt>
                <c:pt idx="698">
                  <c:v>44103</c:v>
                </c:pt>
                <c:pt idx="699">
                  <c:v>44104</c:v>
                </c:pt>
                <c:pt idx="700">
                  <c:v>44105</c:v>
                </c:pt>
                <c:pt idx="701">
                  <c:v>44106</c:v>
                </c:pt>
                <c:pt idx="702">
                  <c:v>44109</c:v>
                </c:pt>
                <c:pt idx="703">
                  <c:v>44110</c:v>
                </c:pt>
                <c:pt idx="704">
                  <c:v>44111</c:v>
                </c:pt>
                <c:pt idx="705">
                  <c:v>44112</c:v>
                </c:pt>
                <c:pt idx="706">
                  <c:v>44113</c:v>
                </c:pt>
                <c:pt idx="707">
                  <c:v>44116</c:v>
                </c:pt>
                <c:pt idx="708">
                  <c:v>44117</c:v>
                </c:pt>
                <c:pt idx="709">
                  <c:v>44118</c:v>
                </c:pt>
                <c:pt idx="710">
                  <c:v>44119</c:v>
                </c:pt>
                <c:pt idx="711">
                  <c:v>44120</c:v>
                </c:pt>
                <c:pt idx="712">
                  <c:v>44123</c:v>
                </c:pt>
                <c:pt idx="713">
                  <c:v>44124</c:v>
                </c:pt>
                <c:pt idx="714">
                  <c:v>44125</c:v>
                </c:pt>
                <c:pt idx="715">
                  <c:v>44126</c:v>
                </c:pt>
                <c:pt idx="716">
                  <c:v>44127</c:v>
                </c:pt>
                <c:pt idx="717">
                  <c:v>44130</c:v>
                </c:pt>
                <c:pt idx="718">
                  <c:v>44131</c:v>
                </c:pt>
                <c:pt idx="719">
                  <c:v>44132</c:v>
                </c:pt>
                <c:pt idx="720">
                  <c:v>44133</c:v>
                </c:pt>
                <c:pt idx="721">
                  <c:v>44134</c:v>
                </c:pt>
                <c:pt idx="722">
                  <c:v>44137</c:v>
                </c:pt>
                <c:pt idx="723">
                  <c:v>44138</c:v>
                </c:pt>
                <c:pt idx="724">
                  <c:v>44139</c:v>
                </c:pt>
                <c:pt idx="725">
                  <c:v>44140</c:v>
                </c:pt>
                <c:pt idx="726">
                  <c:v>44141</c:v>
                </c:pt>
                <c:pt idx="727">
                  <c:v>44144</c:v>
                </c:pt>
                <c:pt idx="728">
                  <c:v>44145</c:v>
                </c:pt>
                <c:pt idx="729">
                  <c:v>44146</c:v>
                </c:pt>
                <c:pt idx="730">
                  <c:v>44147</c:v>
                </c:pt>
                <c:pt idx="731">
                  <c:v>44148</c:v>
                </c:pt>
                <c:pt idx="732">
                  <c:v>44151</c:v>
                </c:pt>
                <c:pt idx="733">
                  <c:v>44152</c:v>
                </c:pt>
                <c:pt idx="734">
                  <c:v>44153</c:v>
                </c:pt>
                <c:pt idx="735">
                  <c:v>44154</c:v>
                </c:pt>
                <c:pt idx="736">
                  <c:v>44155</c:v>
                </c:pt>
                <c:pt idx="737">
                  <c:v>44158</c:v>
                </c:pt>
                <c:pt idx="738">
                  <c:v>44159</c:v>
                </c:pt>
                <c:pt idx="739">
                  <c:v>44160</c:v>
                </c:pt>
                <c:pt idx="740">
                  <c:v>44161</c:v>
                </c:pt>
                <c:pt idx="741">
                  <c:v>44162</c:v>
                </c:pt>
                <c:pt idx="742">
                  <c:v>44165</c:v>
                </c:pt>
                <c:pt idx="743">
                  <c:v>44166</c:v>
                </c:pt>
                <c:pt idx="744">
                  <c:v>44167</c:v>
                </c:pt>
                <c:pt idx="745">
                  <c:v>44168</c:v>
                </c:pt>
                <c:pt idx="746">
                  <c:v>44169</c:v>
                </c:pt>
                <c:pt idx="747">
                  <c:v>44172</c:v>
                </c:pt>
                <c:pt idx="748">
                  <c:v>44173</c:v>
                </c:pt>
                <c:pt idx="749">
                  <c:v>44174</c:v>
                </c:pt>
                <c:pt idx="750">
                  <c:v>44175</c:v>
                </c:pt>
                <c:pt idx="751">
                  <c:v>44176</c:v>
                </c:pt>
                <c:pt idx="752">
                  <c:v>44179</c:v>
                </c:pt>
                <c:pt idx="753">
                  <c:v>44180</c:v>
                </c:pt>
                <c:pt idx="754">
                  <c:v>44181</c:v>
                </c:pt>
                <c:pt idx="755">
                  <c:v>44182</c:v>
                </c:pt>
                <c:pt idx="756">
                  <c:v>44183</c:v>
                </c:pt>
                <c:pt idx="757">
                  <c:v>44186</c:v>
                </c:pt>
                <c:pt idx="758">
                  <c:v>44187</c:v>
                </c:pt>
                <c:pt idx="759">
                  <c:v>44188</c:v>
                </c:pt>
                <c:pt idx="760">
                  <c:v>44189</c:v>
                </c:pt>
                <c:pt idx="761">
                  <c:v>44190</c:v>
                </c:pt>
                <c:pt idx="762">
                  <c:v>44193</c:v>
                </c:pt>
                <c:pt idx="763">
                  <c:v>44194</c:v>
                </c:pt>
                <c:pt idx="764">
                  <c:v>44195</c:v>
                </c:pt>
                <c:pt idx="765">
                  <c:v>44196</c:v>
                </c:pt>
                <c:pt idx="766">
                  <c:v>44197</c:v>
                </c:pt>
                <c:pt idx="767">
                  <c:v>44200</c:v>
                </c:pt>
                <c:pt idx="768">
                  <c:v>44201</c:v>
                </c:pt>
                <c:pt idx="769">
                  <c:v>44202</c:v>
                </c:pt>
                <c:pt idx="770">
                  <c:v>44203</c:v>
                </c:pt>
                <c:pt idx="771">
                  <c:v>44204</c:v>
                </c:pt>
                <c:pt idx="772">
                  <c:v>44207</c:v>
                </c:pt>
                <c:pt idx="773">
                  <c:v>44208</c:v>
                </c:pt>
                <c:pt idx="774">
                  <c:v>44209</c:v>
                </c:pt>
                <c:pt idx="775">
                  <c:v>44210</c:v>
                </c:pt>
                <c:pt idx="776">
                  <c:v>44211</c:v>
                </c:pt>
                <c:pt idx="777">
                  <c:v>44214</c:v>
                </c:pt>
                <c:pt idx="778">
                  <c:v>44215</c:v>
                </c:pt>
                <c:pt idx="779">
                  <c:v>44216</c:v>
                </c:pt>
                <c:pt idx="780">
                  <c:v>44217</c:v>
                </c:pt>
                <c:pt idx="781">
                  <c:v>44218</c:v>
                </c:pt>
                <c:pt idx="782">
                  <c:v>44221</c:v>
                </c:pt>
                <c:pt idx="783">
                  <c:v>44222</c:v>
                </c:pt>
                <c:pt idx="784">
                  <c:v>44223</c:v>
                </c:pt>
                <c:pt idx="785">
                  <c:v>44224</c:v>
                </c:pt>
                <c:pt idx="786">
                  <c:v>44225</c:v>
                </c:pt>
                <c:pt idx="787">
                  <c:v>44228</c:v>
                </c:pt>
                <c:pt idx="788">
                  <c:v>44229</c:v>
                </c:pt>
                <c:pt idx="789">
                  <c:v>44230</c:v>
                </c:pt>
                <c:pt idx="790">
                  <c:v>44231</c:v>
                </c:pt>
                <c:pt idx="791">
                  <c:v>44232</c:v>
                </c:pt>
                <c:pt idx="792">
                  <c:v>44235</c:v>
                </c:pt>
                <c:pt idx="793">
                  <c:v>44236</c:v>
                </c:pt>
                <c:pt idx="794">
                  <c:v>44237</c:v>
                </c:pt>
                <c:pt idx="795">
                  <c:v>44238</c:v>
                </c:pt>
                <c:pt idx="796">
                  <c:v>44239</c:v>
                </c:pt>
                <c:pt idx="797">
                  <c:v>44242</c:v>
                </c:pt>
                <c:pt idx="798">
                  <c:v>44243</c:v>
                </c:pt>
                <c:pt idx="799">
                  <c:v>44244</c:v>
                </c:pt>
                <c:pt idx="800">
                  <c:v>44245</c:v>
                </c:pt>
                <c:pt idx="801">
                  <c:v>44246</c:v>
                </c:pt>
                <c:pt idx="802">
                  <c:v>44249</c:v>
                </c:pt>
                <c:pt idx="803">
                  <c:v>44250</c:v>
                </c:pt>
                <c:pt idx="804">
                  <c:v>44251</c:v>
                </c:pt>
                <c:pt idx="805">
                  <c:v>44252</c:v>
                </c:pt>
                <c:pt idx="806">
                  <c:v>44253</c:v>
                </c:pt>
                <c:pt idx="807">
                  <c:v>44256</c:v>
                </c:pt>
                <c:pt idx="808">
                  <c:v>44257</c:v>
                </c:pt>
                <c:pt idx="809">
                  <c:v>44258</c:v>
                </c:pt>
                <c:pt idx="810">
                  <c:v>44259</c:v>
                </c:pt>
                <c:pt idx="811">
                  <c:v>44260</c:v>
                </c:pt>
                <c:pt idx="812">
                  <c:v>44263</c:v>
                </c:pt>
                <c:pt idx="813">
                  <c:v>44264</c:v>
                </c:pt>
                <c:pt idx="814">
                  <c:v>44265</c:v>
                </c:pt>
                <c:pt idx="815">
                  <c:v>44266</c:v>
                </c:pt>
                <c:pt idx="816">
                  <c:v>44267</c:v>
                </c:pt>
                <c:pt idx="817">
                  <c:v>44270</c:v>
                </c:pt>
                <c:pt idx="818">
                  <c:v>44271</c:v>
                </c:pt>
                <c:pt idx="819">
                  <c:v>44272</c:v>
                </c:pt>
                <c:pt idx="820">
                  <c:v>44273</c:v>
                </c:pt>
                <c:pt idx="821">
                  <c:v>44274</c:v>
                </c:pt>
                <c:pt idx="822">
                  <c:v>44277</c:v>
                </c:pt>
                <c:pt idx="823">
                  <c:v>44278</c:v>
                </c:pt>
                <c:pt idx="824">
                  <c:v>44279</c:v>
                </c:pt>
                <c:pt idx="825">
                  <c:v>44280</c:v>
                </c:pt>
                <c:pt idx="826">
                  <c:v>44281</c:v>
                </c:pt>
                <c:pt idx="827">
                  <c:v>44284</c:v>
                </c:pt>
                <c:pt idx="828">
                  <c:v>44285</c:v>
                </c:pt>
                <c:pt idx="829">
                  <c:v>44286</c:v>
                </c:pt>
                <c:pt idx="830">
                  <c:v>44287</c:v>
                </c:pt>
                <c:pt idx="831">
                  <c:v>44288</c:v>
                </c:pt>
                <c:pt idx="832">
                  <c:v>44291</c:v>
                </c:pt>
                <c:pt idx="833">
                  <c:v>44292</c:v>
                </c:pt>
                <c:pt idx="834">
                  <c:v>44293</c:v>
                </c:pt>
                <c:pt idx="835">
                  <c:v>44294</c:v>
                </c:pt>
                <c:pt idx="836">
                  <c:v>44295</c:v>
                </c:pt>
                <c:pt idx="837">
                  <c:v>44298</c:v>
                </c:pt>
                <c:pt idx="838">
                  <c:v>44299</c:v>
                </c:pt>
                <c:pt idx="839">
                  <c:v>44300</c:v>
                </c:pt>
                <c:pt idx="840">
                  <c:v>44301</c:v>
                </c:pt>
                <c:pt idx="841">
                  <c:v>44302</c:v>
                </c:pt>
                <c:pt idx="842">
                  <c:v>44305</c:v>
                </c:pt>
                <c:pt idx="843">
                  <c:v>44306</c:v>
                </c:pt>
                <c:pt idx="844">
                  <c:v>44307</c:v>
                </c:pt>
                <c:pt idx="845">
                  <c:v>44308</c:v>
                </c:pt>
                <c:pt idx="846">
                  <c:v>44309</c:v>
                </c:pt>
                <c:pt idx="847">
                  <c:v>44312</c:v>
                </c:pt>
                <c:pt idx="848">
                  <c:v>44313</c:v>
                </c:pt>
                <c:pt idx="849">
                  <c:v>44314</c:v>
                </c:pt>
                <c:pt idx="850">
                  <c:v>44315</c:v>
                </c:pt>
                <c:pt idx="851">
                  <c:v>44316</c:v>
                </c:pt>
                <c:pt idx="852">
                  <c:v>44319</c:v>
                </c:pt>
                <c:pt idx="853">
                  <c:v>44320</c:v>
                </c:pt>
                <c:pt idx="854">
                  <c:v>44321</c:v>
                </c:pt>
                <c:pt idx="855">
                  <c:v>44322</c:v>
                </c:pt>
                <c:pt idx="856">
                  <c:v>44323</c:v>
                </c:pt>
                <c:pt idx="857">
                  <c:v>44326</c:v>
                </c:pt>
                <c:pt idx="858">
                  <c:v>44327</c:v>
                </c:pt>
                <c:pt idx="859">
                  <c:v>44328</c:v>
                </c:pt>
                <c:pt idx="860">
                  <c:v>44329</c:v>
                </c:pt>
                <c:pt idx="861">
                  <c:v>44330</c:v>
                </c:pt>
                <c:pt idx="862">
                  <c:v>44333</c:v>
                </c:pt>
                <c:pt idx="863">
                  <c:v>44334</c:v>
                </c:pt>
                <c:pt idx="864">
                  <c:v>44335</c:v>
                </c:pt>
                <c:pt idx="865">
                  <c:v>44336</c:v>
                </c:pt>
                <c:pt idx="866">
                  <c:v>44337</c:v>
                </c:pt>
                <c:pt idx="867">
                  <c:v>44340</c:v>
                </c:pt>
                <c:pt idx="868">
                  <c:v>44341</c:v>
                </c:pt>
                <c:pt idx="869">
                  <c:v>44342</c:v>
                </c:pt>
                <c:pt idx="870">
                  <c:v>44343</c:v>
                </c:pt>
                <c:pt idx="871">
                  <c:v>44344</c:v>
                </c:pt>
                <c:pt idx="872">
                  <c:v>44347</c:v>
                </c:pt>
                <c:pt idx="873">
                  <c:v>44348</c:v>
                </c:pt>
                <c:pt idx="874">
                  <c:v>44349</c:v>
                </c:pt>
                <c:pt idx="875">
                  <c:v>44350</c:v>
                </c:pt>
                <c:pt idx="876">
                  <c:v>44351</c:v>
                </c:pt>
                <c:pt idx="877">
                  <c:v>44354</c:v>
                </c:pt>
                <c:pt idx="878">
                  <c:v>44355</c:v>
                </c:pt>
                <c:pt idx="879">
                  <c:v>44356</c:v>
                </c:pt>
                <c:pt idx="880">
                  <c:v>44357</c:v>
                </c:pt>
                <c:pt idx="881">
                  <c:v>44358</c:v>
                </c:pt>
                <c:pt idx="882">
                  <c:v>44361</c:v>
                </c:pt>
                <c:pt idx="883">
                  <c:v>44362</c:v>
                </c:pt>
                <c:pt idx="884">
                  <c:v>44363</c:v>
                </c:pt>
                <c:pt idx="885">
                  <c:v>44364</c:v>
                </c:pt>
                <c:pt idx="886">
                  <c:v>44365</c:v>
                </c:pt>
                <c:pt idx="887">
                  <c:v>44368</c:v>
                </c:pt>
                <c:pt idx="888">
                  <c:v>44369</c:v>
                </c:pt>
                <c:pt idx="889">
                  <c:v>44370</c:v>
                </c:pt>
                <c:pt idx="890">
                  <c:v>44371</c:v>
                </c:pt>
              </c:numCache>
            </c:numRef>
          </c:cat>
          <c:val>
            <c:numRef>
              <c:f>'Commodities diarios'!$H$3:$H$893</c:f>
              <c:numCache>
                <c:formatCode>General</c:formatCode>
                <c:ptCount val="891"/>
                <c:pt idx="0">
                  <c:v>100</c:v>
                </c:pt>
                <c:pt idx="1">
                  <c:v>100.96168523889482</c:v>
                </c:pt>
                <c:pt idx="2">
                  <c:v>100.07632422530909</c:v>
                </c:pt>
                <c:pt idx="3">
                  <c:v>98.458250648755907</c:v>
                </c:pt>
                <c:pt idx="4">
                  <c:v>98.809342085177832</c:v>
                </c:pt>
                <c:pt idx="5">
                  <c:v>100.44268050679284</c:v>
                </c:pt>
                <c:pt idx="6">
                  <c:v>99.908410929629071</c:v>
                </c:pt>
                <c:pt idx="7">
                  <c:v>97.923981071592124</c:v>
                </c:pt>
                <c:pt idx="8">
                  <c:v>96.763852846893599</c:v>
                </c:pt>
                <c:pt idx="9">
                  <c:v>94.321477637001976</c:v>
                </c:pt>
                <c:pt idx="10">
                  <c:v>93.344527553045324</c:v>
                </c:pt>
                <c:pt idx="11">
                  <c:v>90.367882765989933</c:v>
                </c:pt>
                <c:pt idx="12">
                  <c:v>90.505266371546327</c:v>
                </c:pt>
                <c:pt idx="13">
                  <c:v>90.352617920928097</c:v>
                </c:pt>
                <c:pt idx="14">
                  <c:v>92.504961074645081</c:v>
                </c:pt>
                <c:pt idx="15">
                  <c:v>93.634559609219963</c:v>
                </c:pt>
                <c:pt idx="16">
                  <c:v>94.153564341321925</c:v>
                </c:pt>
                <c:pt idx="17">
                  <c:v>94.153564341321925</c:v>
                </c:pt>
                <c:pt idx="18">
                  <c:v>94.489390932682028</c:v>
                </c:pt>
                <c:pt idx="19">
                  <c:v>94.153564341321925</c:v>
                </c:pt>
                <c:pt idx="20">
                  <c:v>95.817432453060604</c:v>
                </c:pt>
                <c:pt idx="21">
                  <c:v>97.008090367882744</c:v>
                </c:pt>
                <c:pt idx="22">
                  <c:v>97.557624790108363</c:v>
                </c:pt>
                <c:pt idx="23">
                  <c:v>96.183788734544322</c:v>
                </c:pt>
                <c:pt idx="24">
                  <c:v>94.092504961074638</c:v>
                </c:pt>
                <c:pt idx="25">
                  <c:v>93.100290032056165</c:v>
                </c:pt>
                <c:pt idx="26">
                  <c:v>93.497176003663554</c:v>
                </c:pt>
                <c:pt idx="27">
                  <c:v>95.512135551824144</c:v>
                </c:pt>
                <c:pt idx="28">
                  <c:v>95.557930087009609</c:v>
                </c:pt>
                <c:pt idx="29">
                  <c:v>93.344527553045324</c:v>
                </c:pt>
                <c:pt idx="30">
                  <c:v>91.772248511677589</c:v>
                </c:pt>
                <c:pt idx="31">
                  <c:v>94.703098763547544</c:v>
                </c:pt>
                <c:pt idx="32">
                  <c:v>93.665089299343606</c:v>
                </c:pt>
                <c:pt idx="33">
                  <c:v>92.672874370325133</c:v>
                </c:pt>
                <c:pt idx="34">
                  <c:v>93.0544954968707</c:v>
                </c:pt>
                <c:pt idx="35">
                  <c:v>93.405586933292611</c:v>
                </c:pt>
                <c:pt idx="36">
                  <c:v>95.161044115402234</c:v>
                </c:pt>
                <c:pt idx="37">
                  <c:v>94.733628453671187</c:v>
                </c:pt>
                <c:pt idx="38">
                  <c:v>96.77911769195542</c:v>
                </c:pt>
                <c:pt idx="39">
                  <c:v>99.480995267898024</c:v>
                </c:pt>
                <c:pt idx="40">
                  <c:v>98.152953747519462</c:v>
                </c:pt>
                <c:pt idx="41">
                  <c:v>100.56479926728743</c:v>
                </c:pt>
                <c:pt idx="42">
                  <c:v>100.06105938024727</c:v>
                </c:pt>
                <c:pt idx="43">
                  <c:v>99.603114028392596</c:v>
                </c:pt>
                <c:pt idx="44">
                  <c:v>98.275072508014034</c:v>
                </c:pt>
                <c:pt idx="45">
                  <c:v>99.129903831476099</c:v>
                </c:pt>
                <c:pt idx="46">
                  <c:v>99.129903831476099</c:v>
                </c:pt>
                <c:pt idx="47">
                  <c:v>96.183788734544322</c:v>
                </c:pt>
                <c:pt idx="48">
                  <c:v>96.947030987635458</c:v>
                </c:pt>
                <c:pt idx="49">
                  <c:v>96.733323156769941</c:v>
                </c:pt>
                <c:pt idx="50">
                  <c:v>96.992825522820937</c:v>
                </c:pt>
                <c:pt idx="51">
                  <c:v>94.733628453671187</c:v>
                </c:pt>
                <c:pt idx="52">
                  <c:v>96.809647382079064</c:v>
                </c:pt>
                <c:pt idx="53">
                  <c:v>100</c:v>
                </c:pt>
                <c:pt idx="54">
                  <c:v>101.99969470309875</c:v>
                </c:pt>
                <c:pt idx="55">
                  <c:v>102.38131582964431</c:v>
                </c:pt>
                <c:pt idx="56">
                  <c:v>102.86979087162264</c:v>
                </c:pt>
                <c:pt idx="57">
                  <c:v>101.08380399938939</c:v>
                </c:pt>
                <c:pt idx="58">
                  <c:v>101.54174935124406</c:v>
                </c:pt>
                <c:pt idx="59">
                  <c:v>104.51839413829948</c:v>
                </c:pt>
                <c:pt idx="60">
                  <c:v>104.2436269271867</c:v>
                </c:pt>
                <c:pt idx="61">
                  <c:v>104.38101053274306</c:v>
                </c:pt>
                <c:pt idx="62">
                  <c:v>104.77789650435048</c:v>
                </c:pt>
                <c:pt idx="63">
                  <c:v>103.34300106853915</c:v>
                </c:pt>
                <c:pt idx="64">
                  <c:v>103.87727064570294</c:v>
                </c:pt>
                <c:pt idx="65">
                  <c:v>104.09097847656845</c:v>
                </c:pt>
                <c:pt idx="66">
                  <c:v>103.95359487101203</c:v>
                </c:pt>
                <c:pt idx="67">
                  <c:v>104.6710425889177</c:v>
                </c:pt>
                <c:pt idx="68">
                  <c:v>102.65608304075712</c:v>
                </c:pt>
                <c:pt idx="69">
                  <c:v>103.69409250496106</c:v>
                </c:pt>
                <c:pt idx="70">
                  <c:v>104.45733475805221</c:v>
                </c:pt>
                <c:pt idx="71">
                  <c:v>106.42649977102732</c:v>
                </c:pt>
                <c:pt idx="72">
                  <c:v>107.9682491222714</c:v>
                </c:pt>
                <c:pt idx="73">
                  <c:v>105.41901999694703</c:v>
                </c:pt>
                <c:pt idx="74">
                  <c:v>108.59410776980613</c:v>
                </c:pt>
                <c:pt idx="75">
                  <c:v>108.92993436116623</c:v>
                </c:pt>
                <c:pt idx="76">
                  <c:v>107.92245458708594</c:v>
                </c:pt>
                <c:pt idx="77">
                  <c:v>108.31934055869333</c:v>
                </c:pt>
                <c:pt idx="78">
                  <c:v>108.85361013585712</c:v>
                </c:pt>
                <c:pt idx="79">
                  <c:v>109.12837734696991</c:v>
                </c:pt>
                <c:pt idx="80">
                  <c:v>109.12837734696991</c:v>
                </c:pt>
                <c:pt idx="81">
                  <c:v>108.80781560067166</c:v>
                </c:pt>
                <c:pt idx="82">
                  <c:v>110.2732407266066</c:v>
                </c:pt>
                <c:pt idx="83">
                  <c:v>110.10532743092656</c:v>
                </c:pt>
                <c:pt idx="84">
                  <c:v>109.66264692413372</c:v>
                </c:pt>
                <c:pt idx="85">
                  <c:v>107.93771943214774</c:v>
                </c:pt>
                <c:pt idx="86">
                  <c:v>103.61776827965194</c:v>
                </c:pt>
                <c:pt idx="87">
                  <c:v>103.61776827965194</c:v>
                </c:pt>
                <c:pt idx="88">
                  <c:v>101.86231109754236</c:v>
                </c:pt>
                <c:pt idx="89">
                  <c:v>104.1215081666921</c:v>
                </c:pt>
                <c:pt idx="90">
                  <c:v>102.33552129445886</c:v>
                </c:pt>
                <c:pt idx="91">
                  <c:v>100.45794535185468</c:v>
                </c:pt>
                <c:pt idx="92">
                  <c:v>98.839871775301475</c:v>
                </c:pt>
                <c:pt idx="93">
                  <c:v>100.01526484506181</c:v>
                </c:pt>
                <c:pt idx="94">
                  <c:v>98.809342085177832</c:v>
                </c:pt>
                <c:pt idx="95">
                  <c:v>100.67165318272021</c:v>
                </c:pt>
                <c:pt idx="96">
                  <c:v>100.35109143642191</c:v>
                </c:pt>
                <c:pt idx="97">
                  <c:v>100.90062585864752</c:v>
                </c:pt>
                <c:pt idx="98">
                  <c:v>101.2975118302549</c:v>
                </c:pt>
                <c:pt idx="99">
                  <c:v>101.72492749198594</c:v>
                </c:pt>
                <c:pt idx="100">
                  <c:v>102.10654861853152</c:v>
                </c:pt>
                <c:pt idx="101">
                  <c:v>99.313081972217972</c:v>
                </c:pt>
                <c:pt idx="102">
                  <c:v>100.51900473210196</c:v>
                </c:pt>
                <c:pt idx="103">
                  <c:v>99.328346817279794</c:v>
                </c:pt>
                <c:pt idx="104">
                  <c:v>101.08380399938939</c:v>
                </c:pt>
                <c:pt idx="105">
                  <c:v>100.04579453518548</c:v>
                </c:pt>
                <c:pt idx="106">
                  <c:v>104.68630743397954</c:v>
                </c:pt>
                <c:pt idx="107">
                  <c:v>103.92306518088841</c:v>
                </c:pt>
                <c:pt idx="108">
                  <c:v>107.66295222103494</c:v>
                </c:pt>
                <c:pt idx="109">
                  <c:v>111.06701266982139</c:v>
                </c:pt>
                <c:pt idx="110">
                  <c:v>112.12028697908715</c:v>
                </c:pt>
                <c:pt idx="111">
                  <c:v>113.18882613341475</c:v>
                </c:pt>
                <c:pt idx="112">
                  <c:v>112.86826438711645</c:v>
                </c:pt>
                <c:pt idx="113">
                  <c:v>113.17356128835291</c:v>
                </c:pt>
                <c:pt idx="114">
                  <c:v>113.17356128835291</c:v>
                </c:pt>
                <c:pt idx="115">
                  <c:v>111.34177988093418</c:v>
                </c:pt>
                <c:pt idx="116">
                  <c:v>112.65455655625094</c:v>
                </c:pt>
                <c:pt idx="117">
                  <c:v>112.73088078156005</c:v>
                </c:pt>
                <c:pt idx="118">
                  <c:v>113.12776675316745</c:v>
                </c:pt>
                <c:pt idx="119">
                  <c:v>107.4339795451076</c:v>
                </c:pt>
                <c:pt idx="120">
                  <c:v>107.35765531979848</c:v>
                </c:pt>
                <c:pt idx="121">
                  <c:v>108.39566478400245</c:v>
                </c:pt>
                <c:pt idx="122">
                  <c:v>103.89253549076476</c:v>
                </c:pt>
                <c:pt idx="123">
                  <c:v>103.92306518088841</c:v>
                </c:pt>
                <c:pt idx="124">
                  <c:v>104.96107464509234</c:v>
                </c:pt>
                <c:pt idx="125">
                  <c:v>106.02961379941991</c:v>
                </c:pt>
                <c:pt idx="126">
                  <c:v>107.55609830560218</c:v>
                </c:pt>
                <c:pt idx="127">
                  <c:v>103.63303312471376</c:v>
                </c:pt>
                <c:pt idx="128">
                  <c:v>104.59471836360859</c:v>
                </c:pt>
                <c:pt idx="129">
                  <c:v>105.78537627843076</c:v>
                </c:pt>
                <c:pt idx="130">
                  <c:v>106.25858647534727</c:v>
                </c:pt>
                <c:pt idx="131">
                  <c:v>104.85422072965957</c:v>
                </c:pt>
                <c:pt idx="132">
                  <c:v>107.05235841856205</c:v>
                </c:pt>
                <c:pt idx="133">
                  <c:v>104.96107464509234</c:v>
                </c:pt>
                <c:pt idx="134">
                  <c:v>103.28194168829185</c:v>
                </c:pt>
                <c:pt idx="135">
                  <c:v>105.26637154632878</c:v>
                </c:pt>
                <c:pt idx="136">
                  <c:v>104.54892382842314</c:v>
                </c:pt>
                <c:pt idx="137">
                  <c:v>105.34269577163791</c:v>
                </c:pt>
                <c:pt idx="138">
                  <c:v>105.58693329262707</c:v>
                </c:pt>
                <c:pt idx="139">
                  <c:v>102.18287284384063</c:v>
                </c:pt>
                <c:pt idx="140">
                  <c:v>101.98442985803693</c:v>
                </c:pt>
                <c:pt idx="141">
                  <c:v>103.23614715310639</c:v>
                </c:pt>
                <c:pt idx="142">
                  <c:v>102.57975881544803</c:v>
                </c:pt>
                <c:pt idx="143">
                  <c:v>102.33552129445886</c:v>
                </c:pt>
                <c:pt idx="144">
                  <c:v>99.236757746908864</c:v>
                </c:pt>
                <c:pt idx="145">
                  <c:v>99.923675774690864</c:v>
                </c:pt>
                <c:pt idx="146">
                  <c:v>100.61059380247288</c:v>
                </c:pt>
                <c:pt idx="147">
                  <c:v>101.40436574568767</c:v>
                </c:pt>
                <c:pt idx="148">
                  <c:v>102.80873149137535</c:v>
                </c:pt>
                <c:pt idx="149">
                  <c:v>103.5872385895283</c:v>
                </c:pt>
                <c:pt idx="150">
                  <c:v>103.54144405434285</c:v>
                </c:pt>
                <c:pt idx="151">
                  <c:v>104.90001526484505</c:v>
                </c:pt>
                <c:pt idx="152">
                  <c:v>105.12898794077239</c:v>
                </c:pt>
                <c:pt idx="153">
                  <c:v>104.60998320867043</c:v>
                </c:pt>
                <c:pt idx="154">
                  <c:v>106.10593802472906</c:v>
                </c:pt>
                <c:pt idx="155">
                  <c:v>107.23553655930391</c:v>
                </c:pt>
                <c:pt idx="156">
                  <c:v>106.54861853152188</c:v>
                </c:pt>
                <c:pt idx="157">
                  <c:v>106.54861853152188</c:v>
                </c:pt>
                <c:pt idx="158">
                  <c:v>106.65547244695466</c:v>
                </c:pt>
                <c:pt idx="159">
                  <c:v>104.90001526484505</c:v>
                </c:pt>
                <c:pt idx="160">
                  <c:v>103.4498549839719</c:v>
                </c:pt>
                <c:pt idx="161">
                  <c:v>103.41932529384825</c:v>
                </c:pt>
                <c:pt idx="162">
                  <c:v>103.09876354754999</c:v>
                </c:pt>
                <c:pt idx="163">
                  <c:v>105.70905205312164</c:v>
                </c:pt>
                <c:pt idx="164">
                  <c:v>107.4187147000458</c:v>
                </c:pt>
                <c:pt idx="165">
                  <c:v>104.70157227904136</c:v>
                </c:pt>
                <c:pt idx="166">
                  <c:v>105.31216608151426</c:v>
                </c:pt>
                <c:pt idx="167">
                  <c:v>105.19004732101969</c:v>
                </c:pt>
                <c:pt idx="168">
                  <c:v>106.624942756831</c:v>
                </c:pt>
                <c:pt idx="169">
                  <c:v>108.56357807968249</c:v>
                </c:pt>
                <c:pt idx="170">
                  <c:v>108.07510303770415</c:v>
                </c:pt>
                <c:pt idx="171">
                  <c:v>108.04457334758051</c:v>
                </c:pt>
                <c:pt idx="172">
                  <c:v>110.02900320561746</c:v>
                </c:pt>
                <c:pt idx="173">
                  <c:v>110.3343001068539</c:v>
                </c:pt>
                <c:pt idx="174">
                  <c:v>109.25049610746449</c:v>
                </c:pt>
                <c:pt idx="175">
                  <c:v>110.09006258586476</c:v>
                </c:pt>
                <c:pt idx="176">
                  <c:v>111.81499007785069</c:v>
                </c:pt>
                <c:pt idx="177">
                  <c:v>114.94428331552433</c:v>
                </c:pt>
                <c:pt idx="178">
                  <c:v>114.83742940009158</c:v>
                </c:pt>
                <c:pt idx="179">
                  <c:v>116.63868111738664</c:v>
                </c:pt>
                <c:pt idx="180">
                  <c:v>113.46359334452754</c:v>
                </c:pt>
                <c:pt idx="181">
                  <c:v>113.47885818958939</c:v>
                </c:pt>
                <c:pt idx="182">
                  <c:v>113.40253396428027</c:v>
                </c:pt>
                <c:pt idx="183">
                  <c:v>114.42527858342235</c:v>
                </c:pt>
                <c:pt idx="184">
                  <c:v>111.69287131735612</c:v>
                </c:pt>
                <c:pt idx="185">
                  <c:v>108.33460540375515</c:v>
                </c:pt>
                <c:pt idx="186">
                  <c:v>108.89940467104257</c:v>
                </c:pt>
                <c:pt idx="187">
                  <c:v>109.57105785376278</c:v>
                </c:pt>
                <c:pt idx="188">
                  <c:v>109.7847656846283</c:v>
                </c:pt>
                <c:pt idx="189">
                  <c:v>106.47229430621279</c:v>
                </c:pt>
                <c:pt idx="190">
                  <c:v>104.7931613494123</c:v>
                </c:pt>
                <c:pt idx="191">
                  <c:v>105.51060906731797</c:v>
                </c:pt>
                <c:pt idx="192">
                  <c:v>105.58693329262707</c:v>
                </c:pt>
                <c:pt idx="193">
                  <c:v>101.40436574568767</c:v>
                </c:pt>
                <c:pt idx="194">
                  <c:v>101.99969470309875</c:v>
                </c:pt>
                <c:pt idx="195">
                  <c:v>102.7782018012517</c:v>
                </c:pt>
                <c:pt idx="196">
                  <c:v>103.17508777285911</c:v>
                </c:pt>
                <c:pt idx="197">
                  <c:v>102.33552129445886</c:v>
                </c:pt>
                <c:pt idx="198">
                  <c:v>101.02274461914212</c:v>
                </c:pt>
                <c:pt idx="199">
                  <c:v>99.694703098763554</c:v>
                </c:pt>
                <c:pt idx="200">
                  <c:v>97.221798198748274</c:v>
                </c:pt>
                <c:pt idx="201">
                  <c:v>96.382231720348031</c:v>
                </c:pt>
                <c:pt idx="202">
                  <c:v>96.321172340100745</c:v>
                </c:pt>
                <c:pt idx="203">
                  <c:v>94.962601129598539</c:v>
                </c:pt>
                <c:pt idx="204">
                  <c:v>94.138299496260103</c:v>
                </c:pt>
                <c:pt idx="205">
                  <c:v>92.611814990077846</c:v>
                </c:pt>
                <c:pt idx="206">
                  <c:v>91.879102427110354</c:v>
                </c:pt>
                <c:pt idx="207">
                  <c:v>91.482216455502979</c:v>
                </c:pt>
                <c:pt idx="208">
                  <c:v>85.009922149290176</c:v>
                </c:pt>
                <c:pt idx="209">
                  <c:v>85.864753472752241</c:v>
                </c:pt>
                <c:pt idx="210">
                  <c:v>86.185315219050523</c:v>
                </c:pt>
                <c:pt idx="211">
                  <c:v>86.185315219050523</c:v>
                </c:pt>
                <c:pt idx="212">
                  <c:v>86.643260570905198</c:v>
                </c:pt>
                <c:pt idx="213">
                  <c:v>81.560067165318259</c:v>
                </c:pt>
                <c:pt idx="214">
                  <c:v>83.391848572736976</c:v>
                </c:pt>
                <c:pt idx="215">
                  <c:v>83.391848572736976</c:v>
                </c:pt>
                <c:pt idx="216">
                  <c:v>76.965348801709652</c:v>
                </c:pt>
                <c:pt idx="217">
                  <c:v>78.812395054190205</c:v>
                </c:pt>
                <c:pt idx="218">
                  <c:v>78.70554113875744</c:v>
                </c:pt>
                <c:pt idx="219">
                  <c:v>76.766905815905957</c:v>
                </c:pt>
                <c:pt idx="220">
                  <c:v>78.537627843077402</c:v>
                </c:pt>
                <c:pt idx="221">
                  <c:v>77.743855899862609</c:v>
                </c:pt>
                <c:pt idx="222">
                  <c:v>80.827354602350781</c:v>
                </c:pt>
                <c:pt idx="223">
                  <c:v>81.285299954205456</c:v>
                </c:pt>
                <c:pt idx="224">
                  <c:v>80.735765531979837</c:v>
                </c:pt>
                <c:pt idx="225">
                  <c:v>78.598687223324674</c:v>
                </c:pt>
                <c:pt idx="226">
                  <c:v>80.308349870248804</c:v>
                </c:pt>
                <c:pt idx="227">
                  <c:v>77.850709815295374</c:v>
                </c:pt>
                <c:pt idx="228">
                  <c:v>78.842924744313834</c:v>
                </c:pt>
                <c:pt idx="229">
                  <c:v>78.079682491222698</c:v>
                </c:pt>
                <c:pt idx="230">
                  <c:v>80.26255533506334</c:v>
                </c:pt>
                <c:pt idx="231">
                  <c:v>78.15600671653182</c:v>
                </c:pt>
                <c:pt idx="232">
                  <c:v>76.14104716837123</c:v>
                </c:pt>
                <c:pt idx="233">
                  <c:v>70.584643565867793</c:v>
                </c:pt>
                <c:pt idx="234">
                  <c:v>72.050068691802778</c:v>
                </c:pt>
                <c:pt idx="235">
                  <c:v>70.035109143642188</c:v>
                </c:pt>
                <c:pt idx="236">
                  <c:v>69.592428636849334</c:v>
                </c:pt>
                <c:pt idx="237">
                  <c:v>64.921386047931605</c:v>
                </c:pt>
                <c:pt idx="238">
                  <c:v>64.921386047931605</c:v>
                </c:pt>
                <c:pt idx="239">
                  <c:v>70.55411387574415</c:v>
                </c:pt>
                <c:pt idx="240">
                  <c:v>68.09647382079072</c:v>
                </c:pt>
                <c:pt idx="241">
                  <c:v>69.195542665241945</c:v>
                </c:pt>
                <c:pt idx="242">
                  <c:v>69.317661425736517</c:v>
                </c:pt>
                <c:pt idx="243">
                  <c:v>69.317661425736517</c:v>
                </c:pt>
                <c:pt idx="244">
                  <c:v>71.042588917722483</c:v>
                </c:pt>
                <c:pt idx="245">
                  <c:v>71.882155396122727</c:v>
                </c:pt>
                <c:pt idx="246">
                  <c:v>73.210196916501289</c:v>
                </c:pt>
                <c:pt idx="247">
                  <c:v>74.065028239963354</c:v>
                </c:pt>
                <c:pt idx="248">
                  <c:v>75.988398717753014</c:v>
                </c:pt>
                <c:pt idx="249">
                  <c:v>79.926728743703251</c:v>
                </c:pt>
                <c:pt idx="250">
                  <c:v>80.277820180125175</c:v>
                </c:pt>
                <c:pt idx="251">
                  <c:v>78.751335673942918</c:v>
                </c:pt>
                <c:pt idx="252">
                  <c:v>77.10273240726606</c:v>
                </c:pt>
                <c:pt idx="253">
                  <c:v>79.545107617157683</c:v>
                </c:pt>
                <c:pt idx="254">
                  <c:v>79.850404518394129</c:v>
                </c:pt>
                <c:pt idx="255">
                  <c:v>79.484048236910382</c:v>
                </c:pt>
                <c:pt idx="256">
                  <c:v>82.1248664326057</c:v>
                </c:pt>
                <c:pt idx="257">
                  <c:v>82.1248664326057</c:v>
                </c:pt>
                <c:pt idx="258">
                  <c:v>80.247290490001518</c:v>
                </c:pt>
                <c:pt idx="259">
                  <c:v>80.323614715310626</c:v>
                </c:pt>
                <c:pt idx="260">
                  <c:v>81.102121813463583</c:v>
                </c:pt>
                <c:pt idx="261">
                  <c:v>81.956953136925648</c:v>
                </c:pt>
                <c:pt idx="262">
                  <c:v>79.36192947641581</c:v>
                </c:pt>
                <c:pt idx="263">
                  <c:v>81.3768890245764</c:v>
                </c:pt>
                <c:pt idx="264">
                  <c:v>82.78125477026407</c:v>
                </c:pt>
                <c:pt idx="265">
                  <c:v>82.109601587543878</c:v>
                </c:pt>
                <c:pt idx="266">
                  <c:v>84.353533811631792</c:v>
                </c:pt>
                <c:pt idx="267">
                  <c:v>83.284994657304225</c:v>
                </c:pt>
                <c:pt idx="268">
                  <c:v>81.911158601740183</c:v>
                </c:pt>
                <c:pt idx="269">
                  <c:v>82.445428178903981</c:v>
                </c:pt>
                <c:pt idx="270">
                  <c:v>80.354144405434283</c:v>
                </c:pt>
                <c:pt idx="271">
                  <c:v>80.476263165928856</c:v>
                </c:pt>
                <c:pt idx="272">
                  <c:v>80.003052969012359</c:v>
                </c:pt>
                <c:pt idx="273">
                  <c:v>81.056327278278118</c:v>
                </c:pt>
                <c:pt idx="274">
                  <c:v>82.27751488322393</c:v>
                </c:pt>
                <c:pt idx="275">
                  <c:v>83.056021981376887</c:v>
                </c:pt>
                <c:pt idx="276">
                  <c:v>84.857273698671946</c:v>
                </c:pt>
                <c:pt idx="277">
                  <c:v>84.857273698671946</c:v>
                </c:pt>
                <c:pt idx="278">
                  <c:v>85.620515951763082</c:v>
                </c:pt>
                <c:pt idx="279">
                  <c:v>86.887498091894372</c:v>
                </c:pt>
                <c:pt idx="280">
                  <c:v>86.948557472141658</c:v>
                </c:pt>
                <c:pt idx="281">
                  <c:v>87.40650282399632</c:v>
                </c:pt>
                <c:pt idx="282">
                  <c:v>84.689360402991895</c:v>
                </c:pt>
                <c:pt idx="283">
                  <c:v>84.719890093115552</c:v>
                </c:pt>
                <c:pt idx="284">
                  <c:v>86.918027782018001</c:v>
                </c:pt>
                <c:pt idx="285">
                  <c:v>87.345443443749033</c:v>
                </c:pt>
                <c:pt idx="286">
                  <c:v>85.177835444970214</c:v>
                </c:pt>
                <c:pt idx="287">
                  <c:v>86.383758204854217</c:v>
                </c:pt>
                <c:pt idx="288">
                  <c:v>86.337963669668753</c:v>
                </c:pt>
                <c:pt idx="289">
                  <c:v>85.818958937566777</c:v>
                </c:pt>
                <c:pt idx="290">
                  <c:v>86.490612120286968</c:v>
                </c:pt>
                <c:pt idx="291">
                  <c:v>85.589986261639439</c:v>
                </c:pt>
                <c:pt idx="292">
                  <c:v>86.689055106090663</c:v>
                </c:pt>
                <c:pt idx="293">
                  <c:v>86.81117386658525</c:v>
                </c:pt>
                <c:pt idx="294">
                  <c:v>88.932987330178591</c:v>
                </c:pt>
                <c:pt idx="295">
                  <c:v>89.467256907342389</c:v>
                </c:pt>
                <c:pt idx="296">
                  <c:v>89.329873301785994</c:v>
                </c:pt>
                <c:pt idx="297">
                  <c:v>90.199969470309867</c:v>
                </c:pt>
                <c:pt idx="298">
                  <c:v>90.108380399938937</c:v>
                </c:pt>
                <c:pt idx="299">
                  <c:v>91.329568004884749</c:v>
                </c:pt>
                <c:pt idx="300">
                  <c:v>91.558540680812072</c:v>
                </c:pt>
                <c:pt idx="301">
                  <c:v>90.123645245000745</c:v>
                </c:pt>
                <c:pt idx="302">
                  <c:v>89.787818653640656</c:v>
                </c:pt>
                <c:pt idx="303">
                  <c:v>91.497481300564786</c:v>
                </c:pt>
                <c:pt idx="304">
                  <c:v>90.688444512288186</c:v>
                </c:pt>
                <c:pt idx="305">
                  <c:v>90.520531216608134</c:v>
                </c:pt>
                <c:pt idx="306">
                  <c:v>91.802778201801246</c:v>
                </c:pt>
                <c:pt idx="307">
                  <c:v>94.016180735765531</c:v>
                </c:pt>
                <c:pt idx="308">
                  <c:v>95.527400396885966</c:v>
                </c:pt>
                <c:pt idx="309">
                  <c:v>95.344222256144093</c:v>
                </c:pt>
                <c:pt idx="310">
                  <c:v>94.794687833918474</c:v>
                </c:pt>
                <c:pt idx="311">
                  <c:v>96.290642649977087</c:v>
                </c:pt>
                <c:pt idx="312">
                  <c:v>98.305602198137692</c:v>
                </c:pt>
                <c:pt idx="313">
                  <c:v>97.664478705541129</c:v>
                </c:pt>
                <c:pt idx="314">
                  <c:v>98.626163944435945</c:v>
                </c:pt>
                <c:pt idx="315">
                  <c:v>97.053884903068223</c:v>
                </c:pt>
                <c:pt idx="316">
                  <c:v>97.527095099984734</c:v>
                </c:pt>
                <c:pt idx="317">
                  <c:v>96.77911769195542</c:v>
                </c:pt>
                <c:pt idx="318">
                  <c:v>97.77133262097388</c:v>
                </c:pt>
                <c:pt idx="319">
                  <c:v>97.32865211418104</c:v>
                </c:pt>
                <c:pt idx="320">
                  <c:v>97.695008395664772</c:v>
                </c:pt>
                <c:pt idx="321">
                  <c:v>97.695008395664772</c:v>
                </c:pt>
                <c:pt idx="322">
                  <c:v>100.29003205617461</c:v>
                </c:pt>
                <c:pt idx="323">
                  <c:v>101.20592275988398</c:v>
                </c:pt>
                <c:pt idx="324">
                  <c:v>100.58006411234925</c:v>
                </c:pt>
                <c:pt idx="325">
                  <c:v>99.54205464814531</c:v>
                </c:pt>
                <c:pt idx="326">
                  <c:v>96.62646924133719</c:v>
                </c:pt>
                <c:pt idx="327">
                  <c:v>96.93176614257365</c:v>
                </c:pt>
                <c:pt idx="328">
                  <c:v>97.557624790108363</c:v>
                </c:pt>
                <c:pt idx="329">
                  <c:v>97.084414593191866</c:v>
                </c:pt>
                <c:pt idx="330">
                  <c:v>94.352007327125634</c:v>
                </c:pt>
                <c:pt idx="331">
                  <c:v>94.550450312929314</c:v>
                </c:pt>
                <c:pt idx="332">
                  <c:v>95.023660509845826</c:v>
                </c:pt>
                <c:pt idx="333">
                  <c:v>93.726148679590892</c:v>
                </c:pt>
                <c:pt idx="334">
                  <c:v>94.825217524042117</c:v>
                </c:pt>
                <c:pt idx="335">
                  <c:v>94.184094031445582</c:v>
                </c:pt>
                <c:pt idx="336">
                  <c:v>94.123034651198282</c:v>
                </c:pt>
                <c:pt idx="337">
                  <c:v>93.176614257365273</c:v>
                </c:pt>
                <c:pt idx="338">
                  <c:v>94.306212791940155</c:v>
                </c:pt>
                <c:pt idx="339">
                  <c:v>94.672569073423901</c:v>
                </c:pt>
                <c:pt idx="340">
                  <c:v>95.970080903678806</c:v>
                </c:pt>
                <c:pt idx="341">
                  <c:v>95.802167607998769</c:v>
                </c:pt>
                <c:pt idx="342">
                  <c:v>96.321172340100745</c:v>
                </c:pt>
                <c:pt idx="343">
                  <c:v>96.153259044420693</c:v>
                </c:pt>
                <c:pt idx="344">
                  <c:v>93.756678369714535</c:v>
                </c:pt>
                <c:pt idx="345">
                  <c:v>88.398717753014793</c:v>
                </c:pt>
                <c:pt idx="346">
                  <c:v>89.497786597466032</c:v>
                </c:pt>
                <c:pt idx="347">
                  <c:v>89.497786597466032</c:v>
                </c:pt>
                <c:pt idx="348">
                  <c:v>90.276293695618975</c:v>
                </c:pt>
                <c:pt idx="349">
                  <c:v>89.772553808578834</c:v>
                </c:pt>
                <c:pt idx="350">
                  <c:v>86.383758204854217</c:v>
                </c:pt>
                <c:pt idx="351">
                  <c:v>81.666921080751024</c:v>
                </c:pt>
                <c:pt idx="352">
                  <c:v>81.285299954205456</c:v>
                </c:pt>
                <c:pt idx="353">
                  <c:v>81.636391390627367</c:v>
                </c:pt>
                <c:pt idx="354">
                  <c:v>78.888719279499313</c:v>
                </c:pt>
                <c:pt idx="355">
                  <c:v>80.277820180125175</c:v>
                </c:pt>
                <c:pt idx="356">
                  <c:v>82.414898488780324</c:v>
                </c:pt>
                <c:pt idx="357">
                  <c:v>81.300564799267278</c:v>
                </c:pt>
                <c:pt idx="358">
                  <c:v>81.315829644329114</c:v>
                </c:pt>
                <c:pt idx="359">
                  <c:v>78.064417646160891</c:v>
                </c:pt>
                <c:pt idx="360">
                  <c:v>79.804609983208664</c:v>
                </c:pt>
                <c:pt idx="361">
                  <c:v>80.155701419630574</c:v>
                </c:pt>
                <c:pt idx="362">
                  <c:v>79.270340406044866</c:v>
                </c:pt>
                <c:pt idx="363">
                  <c:v>82.27751488322393</c:v>
                </c:pt>
                <c:pt idx="364">
                  <c:v>82.063807052358413</c:v>
                </c:pt>
                <c:pt idx="365">
                  <c:v>86.475347275225147</c:v>
                </c:pt>
                <c:pt idx="366">
                  <c:v>87.666005190047315</c:v>
                </c:pt>
                <c:pt idx="367">
                  <c:v>88.383452907952972</c:v>
                </c:pt>
                <c:pt idx="368">
                  <c:v>88.276598992520221</c:v>
                </c:pt>
                <c:pt idx="369">
                  <c:v>90.642649977102735</c:v>
                </c:pt>
                <c:pt idx="370">
                  <c:v>90.718974202411843</c:v>
                </c:pt>
                <c:pt idx="371">
                  <c:v>89.253549076476872</c:v>
                </c:pt>
                <c:pt idx="372">
                  <c:v>90.199969470309867</c:v>
                </c:pt>
                <c:pt idx="373">
                  <c:v>85.864753472752241</c:v>
                </c:pt>
                <c:pt idx="374">
                  <c:v>87.528621584490921</c:v>
                </c:pt>
                <c:pt idx="375">
                  <c:v>87.528621584490921</c:v>
                </c:pt>
                <c:pt idx="376">
                  <c:v>87.788123950541902</c:v>
                </c:pt>
                <c:pt idx="377">
                  <c:v>88.017096626469225</c:v>
                </c:pt>
                <c:pt idx="378">
                  <c:v>88.276598992520221</c:v>
                </c:pt>
                <c:pt idx="379">
                  <c:v>92.2454587085941</c:v>
                </c:pt>
                <c:pt idx="380">
                  <c:v>91.89436727217219</c:v>
                </c:pt>
                <c:pt idx="381">
                  <c:v>91.909632117234011</c:v>
                </c:pt>
                <c:pt idx="382">
                  <c:v>90.947946878339167</c:v>
                </c:pt>
                <c:pt idx="383">
                  <c:v>87.956037246221939</c:v>
                </c:pt>
                <c:pt idx="384">
                  <c:v>86.673790261028856</c:v>
                </c:pt>
                <c:pt idx="385">
                  <c:v>84.414593191879092</c:v>
                </c:pt>
                <c:pt idx="386">
                  <c:v>84.918333078919247</c:v>
                </c:pt>
                <c:pt idx="387">
                  <c:v>85.818958937566777</c:v>
                </c:pt>
                <c:pt idx="388">
                  <c:v>86.65852541596702</c:v>
                </c:pt>
                <c:pt idx="389">
                  <c:v>85.299954205464815</c:v>
                </c:pt>
                <c:pt idx="390">
                  <c:v>85.513662036330331</c:v>
                </c:pt>
                <c:pt idx="391">
                  <c:v>85.788429247443133</c:v>
                </c:pt>
                <c:pt idx="392">
                  <c:v>86.81117386658525</c:v>
                </c:pt>
                <c:pt idx="393">
                  <c:v>88.612425583880309</c:v>
                </c:pt>
                <c:pt idx="394">
                  <c:v>89.42146237215691</c:v>
                </c:pt>
                <c:pt idx="395">
                  <c:v>82.353839108533037</c:v>
                </c:pt>
                <c:pt idx="396">
                  <c:v>84.964127614104697</c:v>
                </c:pt>
                <c:pt idx="397">
                  <c:v>83.483437643107919</c:v>
                </c:pt>
                <c:pt idx="398">
                  <c:v>81.865364066554719</c:v>
                </c:pt>
                <c:pt idx="399">
                  <c:v>77.988093420851783</c:v>
                </c:pt>
                <c:pt idx="400">
                  <c:v>80.201495954816053</c:v>
                </c:pt>
                <c:pt idx="401">
                  <c:v>83.193405586933295</c:v>
                </c:pt>
                <c:pt idx="402">
                  <c:v>83.849793924591651</c:v>
                </c:pt>
                <c:pt idx="403">
                  <c:v>87.162265303007175</c:v>
                </c:pt>
                <c:pt idx="404">
                  <c:v>84.307739276446341</c:v>
                </c:pt>
                <c:pt idx="405">
                  <c:v>83.147611051747816</c:v>
                </c:pt>
                <c:pt idx="406">
                  <c:v>83.758204854220722</c:v>
                </c:pt>
                <c:pt idx="407">
                  <c:v>85.803694092504955</c:v>
                </c:pt>
                <c:pt idx="408">
                  <c:v>86.00213707830865</c:v>
                </c:pt>
                <c:pt idx="409">
                  <c:v>84.994657304228355</c:v>
                </c:pt>
                <c:pt idx="410">
                  <c:v>84.490917417188214</c:v>
                </c:pt>
                <c:pt idx="411">
                  <c:v>82.689665699893141</c:v>
                </c:pt>
                <c:pt idx="412">
                  <c:v>81.88062891161654</c:v>
                </c:pt>
                <c:pt idx="413">
                  <c:v>83.849793924591651</c:v>
                </c:pt>
                <c:pt idx="414">
                  <c:v>85.147305754846585</c:v>
                </c:pt>
                <c:pt idx="415">
                  <c:v>86.566936345596091</c:v>
                </c:pt>
                <c:pt idx="416">
                  <c:v>84.109296290642646</c:v>
                </c:pt>
                <c:pt idx="417">
                  <c:v>84.109296290642646</c:v>
                </c:pt>
                <c:pt idx="418">
                  <c:v>82.338574263471216</c:v>
                </c:pt>
                <c:pt idx="419">
                  <c:v>85.880018317814063</c:v>
                </c:pt>
                <c:pt idx="420">
                  <c:v>85.941077698061349</c:v>
                </c:pt>
                <c:pt idx="421">
                  <c:v>86.276904289421466</c:v>
                </c:pt>
                <c:pt idx="422">
                  <c:v>88.307128682643864</c:v>
                </c:pt>
                <c:pt idx="423">
                  <c:v>87.620210654861836</c:v>
                </c:pt>
                <c:pt idx="424">
                  <c:v>85.10151121966112</c:v>
                </c:pt>
                <c:pt idx="425">
                  <c:v>84.094031445580825</c:v>
                </c:pt>
                <c:pt idx="426">
                  <c:v>83.727675164097079</c:v>
                </c:pt>
                <c:pt idx="427">
                  <c:v>96.015875438864285</c:v>
                </c:pt>
                <c:pt idx="428">
                  <c:v>90.581590596855449</c:v>
                </c:pt>
                <c:pt idx="429">
                  <c:v>88.704014654251253</c:v>
                </c:pt>
                <c:pt idx="430">
                  <c:v>88.734544344374896</c:v>
                </c:pt>
                <c:pt idx="431">
                  <c:v>88.67348496412761</c:v>
                </c:pt>
                <c:pt idx="432">
                  <c:v>89.513051442527853</c:v>
                </c:pt>
                <c:pt idx="433">
                  <c:v>87.452297359181799</c:v>
                </c:pt>
                <c:pt idx="434">
                  <c:v>86.231109754235987</c:v>
                </c:pt>
                <c:pt idx="435">
                  <c:v>86.108990993741401</c:v>
                </c:pt>
                <c:pt idx="436">
                  <c:v>85.345748740650279</c:v>
                </c:pt>
                <c:pt idx="437">
                  <c:v>82.537017249274911</c:v>
                </c:pt>
                <c:pt idx="438">
                  <c:v>81.850099221492883</c:v>
                </c:pt>
                <c:pt idx="439">
                  <c:v>80.354144405434283</c:v>
                </c:pt>
                <c:pt idx="440">
                  <c:v>80.064112349259659</c:v>
                </c:pt>
                <c:pt idx="441">
                  <c:v>80.613646771485264</c:v>
                </c:pt>
                <c:pt idx="442">
                  <c:v>80.522057701114321</c:v>
                </c:pt>
                <c:pt idx="443">
                  <c:v>80.338879560372462</c:v>
                </c:pt>
                <c:pt idx="444">
                  <c:v>80.277820180125175</c:v>
                </c:pt>
                <c:pt idx="445">
                  <c:v>81.743245306060132</c:v>
                </c:pt>
                <c:pt idx="446">
                  <c:v>83.498702488169741</c:v>
                </c:pt>
                <c:pt idx="447">
                  <c:v>81.804304686307432</c:v>
                </c:pt>
                <c:pt idx="448">
                  <c:v>80.613646771485264</c:v>
                </c:pt>
                <c:pt idx="449">
                  <c:v>81.453213249885508</c:v>
                </c:pt>
                <c:pt idx="450">
                  <c:v>82.323309418409394</c:v>
                </c:pt>
                <c:pt idx="451">
                  <c:v>82.094336742482056</c:v>
                </c:pt>
                <c:pt idx="452">
                  <c:v>81.3768890245764</c:v>
                </c:pt>
                <c:pt idx="453">
                  <c:v>82.674400854831305</c:v>
                </c:pt>
                <c:pt idx="454">
                  <c:v>85.437337811021209</c:v>
                </c:pt>
                <c:pt idx="455">
                  <c:v>85.834223782628598</c:v>
                </c:pt>
                <c:pt idx="456">
                  <c:v>86.490612120286968</c:v>
                </c:pt>
                <c:pt idx="457">
                  <c:v>85.193100290032049</c:v>
                </c:pt>
                <c:pt idx="458">
                  <c:v>84.780949473362838</c:v>
                </c:pt>
                <c:pt idx="459">
                  <c:v>84.04823691039536</c:v>
                </c:pt>
                <c:pt idx="460">
                  <c:v>82.704930544954962</c:v>
                </c:pt>
                <c:pt idx="461">
                  <c:v>85.788429247443133</c:v>
                </c:pt>
                <c:pt idx="462">
                  <c:v>86.307433979545095</c:v>
                </c:pt>
                <c:pt idx="463">
                  <c:v>87.360708288810855</c:v>
                </c:pt>
                <c:pt idx="464">
                  <c:v>86.017401923370471</c:v>
                </c:pt>
                <c:pt idx="465">
                  <c:v>87.238589528316282</c:v>
                </c:pt>
                <c:pt idx="466">
                  <c:v>87.375973133872691</c:v>
                </c:pt>
                <c:pt idx="467">
                  <c:v>86.795909021523414</c:v>
                </c:pt>
                <c:pt idx="468">
                  <c:v>86.704319951152485</c:v>
                </c:pt>
                <c:pt idx="469">
                  <c:v>87.192794993130804</c:v>
                </c:pt>
                <c:pt idx="470">
                  <c:v>86.65852541596702</c:v>
                </c:pt>
                <c:pt idx="471">
                  <c:v>88.108685696840169</c:v>
                </c:pt>
                <c:pt idx="472">
                  <c:v>87.085941077698052</c:v>
                </c:pt>
                <c:pt idx="473">
                  <c:v>84.277209586322698</c:v>
                </c:pt>
                <c:pt idx="474">
                  <c:v>87.177530148068996</c:v>
                </c:pt>
                <c:pt idx="475">
                  <c:v>89.42146237215691</c:v>
                </c:pt>
                <c:pt idx="476">
                  <c:v>88.185009922149291</c:v>
                </c:pt>
                <c:pt idx="477">
                  <c:v>88.551366203633023</c:v>
                </c:pt>
                <c:pt idx="478">
                  <c:v>89.161960006105929</c:v>
                </c:pt>
                <c:pt idx="479">
                  <c:v>88.704014654251253</c:v>
                </c:pt>
                <c:pt idx="480">
                  <c:v>88.704014654251253</c:v>
                </c:pt>
                <c:pt idx="481">
                  <c:v>84.216150206075397</c:v>
                </c:pt>
                <c:pt idx="482">
                  <c:v>85.422072965959401</c:v>
                </c:pt>
                <c:pt idx="483">
                  <c:v>85.635780796824918</c:v>
                </c:pt>
                <c:pt idx="484">
                  <c:v>89.192489696229572</c:v>
                </c:pt>
                <c:pt idx="485">
                  <c:v>89.192489696229572</c:v>
                </c:pt>
                <c:pt idx="486">
                  <c:v>90.367882765989933</c:v>
                </c:pt>
                <c:pt idx="487">
                  <c:v>90.093115554877116</c:v>
                </c:pt>
                <c:pt idx="488">
                  <c:v>90.428942146237219</c:v>
                </c:pt>
                <c:pt idx="489">
                  <c:v>89.696229583269712</c:v>
                </c:pt>
                <c:pt idx="490">
                  <c:v>90.337353075866275</c:v>
                </c:pt>
                <c:pt idx="491">
                  <c:v>91.695924286368495</c:v>
                </c:pt>
                <c:pt idx="492">
                  <c:v>91.909632117234011</c:v>
                </c:pt>
                <c:pt idx="493">
                  <c:v>93.023965806747057</c:v>
                </c:pt>
                <c:pt idx="494">
                  <c:v>93.008700961685236</c:v>
                </c:pt>
                <c:pt idx="495">
                  <c:v>93.45138146847809</c:v>
                </c:pt>
                <c:pt idx="496">
                  <c:v>92.260723553655922</c:v>
                </c:pt>
                <c:pt idx="497">
                  <c:v>92.382842314150508</c:v>
                </c:pt>
                <c:pt idx="498">
                  <c:v>93.283468172798038</c:v>
                </c:pt>
                <c:pt idx="499">
                  <c:v>93.283468172798038</c:v>
                </c:pt>
                <c:pt idx="500">
                  <c:v>94.153564341321925</c:v>
                </c:pt>
                <c:pt idx="501">
                  <c:v>94.214623721569211</c:v>
                </c:pt>
                <c:pt idx="502">
                  <c:v>94.153564341321925</c:v>
                </c:pt>
                <c:pt idx="503">
                  <c:v>93.20714394748893</c:v>
                </c:pt>
                <c:pt idx="504">
                  <c:v>93.20714394748893</c:v>
                </c:pt>
                <c:pt idx="505">
                  <c:v>93.390322088230789</c:v>
                </c:pt>
                <c:pt idx="506">
                  <c:v>96.244848114791623</c:v>
                </c:pt>
                <c:pt idx="507">
                  <c:v>96.580674706151726</c:v>
                </c:pt>
                <c:pt idx="508">
                  <c:v>95.710578537627839</c:v>
                </c:pt>
                <c:pt idx="509">
                  <c:v>90.993741413524646</c:v>
                </c:pt>
                <c:pt idx="510">
                  <c:v>90.917417188215538</c:v>
                </c:pt>
                <c:pt idx="511">
                  <c:v>90.123645245000745</c:v>
                </c:pt>
                <c:pt idx="512">
                  <c:v>88.658220119065774</c:v>
                </c:pt>
                <c:pt idx="513">
                  <c:v>88.887192794993126</c:v>
                </c:pt>
                <c:pt idx="514">
                  <c:v>88.246069302396577</c:v>
                </c:pt>
                <c:pt idx="515">
                  <c:v>89.329873301785994</c:v>
                </c:pt>
                <c:pt idx="516">
                  <c:v>89.360402991909623</c:v>
                </c:pt>
                <c:pt idx="517">
                  <c:v>89.360402991909623</c:v>
                </c:pt>
                <c:pt idx="518">
                  <c:v>89.055106090673178</c:v>
                </c:pt>
                <c:pt idx="519">
                  <c:v>86.612730880781555</c:v>
                </c:pt>
                <c:pt idx="520">
                  <c:v>84.857273698671946</c:v>
                </c:pt>
                <c:pt idx="521">
                  <c:v>82.720195390016784</c:v>
                </c:pt>
                <c:pt idx="522">
                  <c:v>81.117386658525419</c:v>
                </c:pt>
                <c:pt idx="523">
                  <c:v>81.636391390627367</c:v>
                </c:pt>
                <c:pt idx="524">
                  <c:v>81.407418714700043</c:v>
                </c:pt>
                <c:pt idx="525">
                  <c:v>79.590902152343148</c:v>
                </c:pt>
                <c:pt idx="526">
                  <c:v>78.70554113875744</c:v>
                </c:pt>
                <c:pt idx="527">
                  <c:v>76.492138604793155</c:v>
                </c:pt>
                <c:pt idx="528">
                  <c:v>75.728896351702019</c:v>
                </c:pt>
                <c:pt idx="529">
                  <c:v>77.469088688749792</c:v>
                </c:pt>
                <c:pt idx="530">
                  <c:v>77.774385589986267</c:v>
                </c:pt>
                <c:pt idx="531">
                  <c:v>76.812700351091436</c:v>
                </c:pt>
                <c:pt idx="532">
                  <c:v>75.667836971454733</c:v>
                </c:pt>
                <c:pt idx="533">
                  <c:v>76.232636238742174</c:v>
                </c:pt>
                <c:pt idx="534">
                  <c:v>78.110212181346355</c:v>
                </c:pt>
                <c:pt idx="535">
                  <c:v>78.491833307891923</c:v>
                </c:pt>
                <c:pt idx="536">
                  <c:v>79.453518546786739</c:v>
                </c:pt>
                <c:pt idx="537">
                  <c:v>79.453518546786739</c:v>
                </c:pt>
                <c:pt idx="538">
                  <c:v>79.453518546786739</c:v>
                </c:pt>
                <c:pt idx="539">
                  <c:v>81.346359334452742</c:v>
                </c:pt>
                <c:pt idx="540">
                  <c:v>82.094336742482056</c:v>
                </c:pt>
                <c:pt idx="541">
                  <c:v>81.483742940009151</c:v>
                </c:pt>
                <c:pt idx="542">
                  <c:v>78.507098152953731</c:v>
                </c:pt>
                <c:pt idx="543">
                  <c:v>76.171576858494888</c:v>
                </c:pt>
                <c:pt idx="544">
                  <c:v>74.385589986261621</c:v>
                </c:pt>
                <c:pt idx="545">
                  <c:v>71.882155396122727</c:v>
                </c:pt>
                <c:pt idx="546">
                  <c:v>68.325446496718044</c:v>
                </c:pt>
                <c:pt idx="547">
                  <c:v>71.363150664020765</c:v>
                </c:pt>
                <c:pt idx="548">
                  <c:v>72.019539001679121</c:v>
                </c:pt>
                <c:pt idx="549">
                  <c:v>71.408945199206215</c:v>
                </c:pt>
                <c:pt idx="550">
                  <c:v>70.065638833765831</c:v>
                </c:pt>
                <c:pt idx="551">
                  <c:v>63.013280415203788</c:v>
                </c:pt>
                <c:pt idx="552">
                  <c:v>47.519462677453816</c:v>
                </c:pt>
                <c:pt idx="553">
                  <c:v>52.450007632422526</c:v>
                </c:pt>
                <c:pt idx="554">
                  <c:v>50.343459013891</c:v>
                </c:pt>
                <c:pt idx="555">
                  <c:v>48.084261944741257</c:v>
                </c:pt>
                <c:pt idx="556">
                  <c:v>48.435353381163175</c:v>
                </c:pt>
                <c:pt idx="557">
                  <c:v>43.810105327430918</c:v>
                </c:pt>
                <c:pt idx="558">
                  <c:v>41.138757441611965</c:v>
                </c:pt>
                <c:pt idx="559">
                  <c:v>31.094489390932683</c:v>
                </c:pt>
                <c:pt idx="560">
                  <c:v>38.497939245916655</c:v>
                </c:pt>
                <c:pt idx="561">
                  <c:v>34.239047473668137</c:v>
                </c:pt>
                <c:pt idx="562">
                  <c:v>35.658678064417643</c:v>
                </c:pt>
                <c:pt idx="563">
                  <c:v>36.650892993436116</c:v>
                </c:pt>
                <c:pt idx="564">
                  <c:v>37.383605556403602</c:v>
                </c:pt>
                <c:pt idx="565">
                  <c:v>34.498549839719125</c:v>
                </c:pt>
                <c:pt idx="566">
                  <c:v>32.83468172798046</c:v>
                </c:pt>
                <c:pt idx="567">
                  <c:v>30.667073729201643</c:v>
                </c:pt>
                <c:pt idx="568">
                  <c:v>31.262402686612727</c:v>
                </c:pt>
                <c:pt idx="569">
                  <c:v>31.002900320561743</c:v>
                </c:pt>
                <c:pt idx="570">
                  <c:v>38.650587696534878</c:v>
                </c:pt>
                <c:pt idx="571">
                  <c:v>43.260570905205306</c:v>
                </c:pt>
                <c:pt idx="572">
                  <c:v>39.810715921233388</c:v>
                </c:pt>
                <c:pt idx="573">
                  <c:v>36.070828881086854</c:v>
                </c:pt>
                <c:pt idx="574">
                  <c:v>38.29949626011296</c:v>
                </c:pt>
                <c:pt idx="575">
                  <c:v>34.742787360708292</c:v>
                </c:pt>
                <c:pt idx="576">
                  <c:v>34.742787360708292</c:v>
                </c:pt>
                <c:pt idx="577">
                  <c:v>34.208517783544494</c:v>
                </c:pt>
                <c:pt idx="578">
                  <c:v>30.697603419325294</c:v>
                </c:pt>
                <c:pt idx="579">
                  <c:v>30.331247137841551</c:v>
                </c:pt>
                <c:pt idx="580">
                  <c:v>30.331247137841551</c:v>
                </c:pt>
                <c:pt idx="581">
                  <c:v>27.888871927949925</c:v>
                </c:pt>
                <c:pt idx="582">
                  <c:v>-57.441611967638529</c:v>
                </c:pt>
                <c:pt idx="583">
                  <c:v>15.280109906884443</c:v>
                </c:pt>
                <c:pt idx="584">
                  <c:v>21.034956495191569</c:v>
                </c:pt>
                <c:pt idx="585">
                  <c:v>25.186994352007325</c:v>
                </c:pt>
                <c:pt idx="586">
                  <c:v>25.858647534727524</c:v>
                </c:pt>
                <c:pt idx="587">
                  <c:v>19.508471989009308</c:v>
                </c:pt>
                <c:pt idx="588">
                  <c:v>18.836818806289116</c:v>
                </c:pt>
                <c:pt idx="589">
                  <c:v>22.988856663104869</c:v>
                </c:pt>
                <c:pt idx="590">
                  <c:v>28.758968096473819</c:v>
                </c:pt>
                <c:pt idx="591">
                  <c:v>30.19386353228515</c:v>
                </c:pt>
                <c:pt idx="592">
                  <c:v>31.125019081056326</c:v>
                </c:pt>
                <c:pt idx="593">
                  <c:v>37.49045947183636</c:v>
                </c:pt>
                <c:pt idx="594">
                  <c:v>36.620363303312466</c:v>
                </c:pt>
                <c:pt idx="595">
                  <c:v>35.948710120592274</c:v>
                </c:pt>
                <c:pt idx="596">
                  <c:v>37.765226682949162</c:v>
                </c:pt>
                <c:pt idx="597">
                  <c:v>36.849335979239811</c:v>
                </c:pt>
                <c:pt idx="598">
                  <c:v>39.35277056937872</c:v>
                </c:pt>
                <c:pt idx="599">
                  <c:v>38.604793161349413</c:v>
                </c:pt>
                <c:pt idx="600">
                  <c:v>42.069912990383138</c:v>
                </c:pt>
                <c:pt idx="601">
                  <c:v>44.924439016943971</c:v>
                </c:pt>
                <c:pt idx="602">
                  <c:v>48.572736986719583</c:v>
                </c:pt>
                <c:pt idx="603">
                  <c:v>49.610746450923521</c:v>
                </c:pt>
                <c:pt idx="604">
                  <c:v>51.121966112043957</c:v>
                </c:pt>
                <c:pt idx="605">
                  <c:v>51.778354449702334</c:v>
                </c:pt>
                <c:pt idx="606">
                  <c:v>50.755609830560211</c:v>
                </c:pt>
                <c:pt idx="607">
                  <c:v>50.755609830560211</c:v>
                </c:pt>
                <c:pt idx="608">
                  <c:v>52.434742787360712</c:v>
                </c:pt>
                <c:pt idx="609">
                  <c:v>50.083956647840026</c:v>
                </c:pt>
                <c:pt idx="610">
                  <c:v>51.45779270340406</c:v>
                </c:pt>
                <c:pt idx="611">
                  <c:v>54.174935124408485</c:v>
                </c:pt>
                <c:pt idx="612">
                  <c:v>54.098610899099363</c:v>
                </c:pt>
                <c:pt idx="613">
                  <c:v>56.189894672569075</c:v>
                </c:pt>
                <c:pt idx="614">
                  <c:v>56.922607235536546</c:v>
                </c:pt>
                <c:pt idx="615">
                  <c:v>57.105785376278419</c:v>
                </c:pt>
                <c:pt idx="616">
                  <c:v>60.372462219508463</c:v>
                </c:pt>
                <c:pt idx="617">
                  <c:v>58.296443291100587</c:v>
                </c:pt>
                <c:pt idx="618">
                  <c:v>59.441306670737283</c:v>
                </c:pt>
                <c:pt idx="619">
                  <c:v>60.448786444817578</c:v>
                </c:pt>
                <c:pt idx="620">
                  <c:v>55.472446954663411</c:v>
                </c:pt>
                <c:pt idx="621">
                  <c:v>55.350328194168817</c:v>
                </c:pt>
                <c:pt idx="622">
                  <c:v>56.663104869485572</c:v>
                </c:pt>
                <c:pt idx="623">
                  <c:v>58.586475347275226</c:v>
                </c:pt>
                <c:pt idx="624">
                  <c:v>57.94535185467867</c:v>
                </c:pt>
                <c:pt idx="625">
                  <c:v>59.288658220119061</c:v>
                </c:pt>
                <c:pt idx="626">
                  <c:v>60.677759120744923</c:v>
                </c:pt>
                <c:pt idx="627">
                  <c:v>61.761563120134319</c:v>
                </c:pt>
                <c:pt idx="628">
                  <c:v>61.624179514577918</c:v>
                </c:pt>
                <c:pt idx="629">
                  <c:v>58.021676079987785</c:v>
                </c:pt>
                <c:pt idx="630">
                  <c:v>59.105480079377195</c:v>
                </c:pt>
                <c:pt idx="631">
                  <c:v>58.75438864295527</c:v>
                </c:pt>
                <c:pt idx="632">
                  <c:v>60.601434895435816</c:v>
                </c:pt>
                <c:pt idx="633">
                  <c:v>59.945046557777438</c:v>
                </c:pt>
                <c:pt idx="634">
                  <c:v>60.784613036177682</c:v>
                </c:pt>
                <c:pt idx="635">
                  <c:v>62.05159517630895</c:v>
                </c:pt>
                <c:pt idx="636">
                  <c:v>62.05159517630895</c:v>
                </c:pt>
                <c:pt idx="637">
                  <c:v>62.021065486185314</c:v>
                </c:pt>
                <c:pt idx="638">
                  <c:v>62.005800641123486</c:v>
                </c:pt>
                <c:pt idx="639">
                  <c:v>62.433216302854518</c:v>
                </c:pt>
                <c:pt idx="640">
                  <c:v>60.479316134941222</c:v>
                </c:pt>
                <c:pt idx="641">
                  <c:v>61.898946725690728</c:v>
                </c:pt>
                <c:pt idx="642">
                  <c:v>61.212028697908714</c:v>
                </c:pt>
                <c:pt idx="643">
                  <c:v>61.502060754083345</c:v>
                </c:pt>
                <c:pt idx="644">
                  <c:v>62.891161654709208</c:v>
                </c:pt>
                <c:pt idx="645">
                  <c:v>62.20424362692718</c:v>
                </c:pt>
                <c:pt idx="646">
                  <c:v>61.960006105938028</c:v>
                </c:pt>
                <c:pt idx="647">
                  <c:v>62.295832697298124</c:v>
                </c:pt>
                <c:pt idx="648">
                  <c:v>64.051289879407719</c:v>
                </c:pt>
                <c:pt idx="649">
                  <c:v>63.959700809036782</c:v>
                </c:pt>
                <c:pt idx="650">
                  <c:v>62.692718668905513</c:v>
                </c:pt>
                <c:pt idx="651">
                  <c:v>63.028545260265602</c:v>
                </c:pt>
                <c:pt idx="652">
                  <c:v>63.501755457182107</c:v>
                </c:pt>
                <c:pt idx="653">
                  <c:v>62.646924133720042</c:v>
                </c:pt>
                <c:pt idx="654">
                  <c:v>62.998015570141966</c:v>
                </c:pt>
                <c:pt idx="655">
                  <c:v>60.937261486795904</c:v>
                </c:pt>
                <c:pt idx="656">
                  <c:v>61.471531063959702</c:v>
                </c:pt>
                <c:pt idx="657">
                  <c:v>62.60112959853457</c:v>
                </c:pt>
                <c:pt idx="658">
                  <c:v>63.654403907800337</c:v>
                </c:pt>
                <c:pt idx="659">
                  <c:v>64.402381315829643</c:v>
                </c:pt>
                <c:pt idx="660">
                  <c:v>64.036025034345897</c:v>
                </c:pt>
                <c:pt idx="661">
                  <c:v>62.921691344832844</c:v>
                </c:pt>
                <c:pt idx="662">
                  <c:v>64.020760189284061</c:v>
                </c:pt>
                <c:pt idx="663">
                  <c:v>63.517020302243935</c:v>
                </c:pt>
                <c:pt idx="664">
                  <c:v>65.135093878797122</c:v>
                </c:pt>
                <c:pt idx="665">
                  <c:v>64.478705541138766</c:v>
                </c:pt>
                <c:pt idx="666">
                  <c:v>64.127614104716827</c:v>
                </c:pt>
                <c:pt idx="667">
                  <c:v>65.470920470157225</c:v>
                </c:pt>
                <c:pt idx="668">
                  <c:v>65.470920470157225</c:v>
                </c:pt>
                <c:pt idx="669">
                  <c:v>65.531979850404511</c:v>
                </c:pt>
                <c:pt idx="670">
                  <c:v>64.997710273240713</c:v>
                </c:pt>
                <c:pt idx="671">
                  <c:v>64.631353991756981</c:v>
                </c:pt>
                <c:pt idx="672">
                  <c:v>65.058769653488014</c:v>
                </c:pt>
                <c:pt idx="673">
                  <c:v>66.17310334300106</c:v>
                </c:pt>
                <c:pt idx="674">
                  <c:v>66.23416272324836</c:v>
                </c:pt>
                <c:pt idx="675">
                  <c:v>65.699893146084563</c:v>
                </c:pt>
                <c:pt idx="676">
                  <c:v>65.593039230651812</c:v>
                </c:pt>
                <c:pt idx="677">
                  <c:v>65.043504808426192</c:v>
                </c:pt>
                <c:pt idx="678">
                  <c:v>65.27247748435353</c:v>
                </c:pt>
                <c:pt idx="679">
                  <c:v>63.364371851625698</c:v>
                </c:pt>
                <c:pt idx="680">
                  <c:v>63.150664020760182</c:v>
                </c:pt>
                <c:pt idx="681">
                  <c:v>60.708288810868574</c:v>
                </c:pt>
                <c:pt idx="682">
                  <c:v>60.708288810868574</c:v>
                </c:pt>
                <c:pt idx="683">
                  <c:v>56.113570447259953</c:v>
                </c:pt>
                <c:pt idx="684">
                  <c:v>58.082735460235071</c:v>
                </c:pt>
                <c:pt idx="685">
                  <c:v>56.937872080598375</c:v>
                </c:pt>
                <c:pt idx="686">
                  <c:v>56.983666615783847</c:v>
                </c:pt>
                <c:pt idx="687">
                  <c:v>56.876812700351088</c:v>
                </c:pt>
                <c:pt idx="688">
                  <c:v>58.433826896656996</c:v>
                </c:pt>
                <c:pt idx="689">
                  <c:v>61.303617768279636</c:v>
                </c:pt>
                <c:pt idx="690">
                  <c:v>62.540070218287283</c:v>
                </c:pt>
                <c:pt idx="691">
                  <c:v>62.7537780491528</c:v>
                </c:pt>
                <c:pt idx="692">
                  <c:v>60.006105938024724</c:v>
                </c:pt>
                <c:pt idx="693">
                  <c:v>60.448786444817578</c:v>
                </c:pt>
                <c:pt idx="694">
                  <c:v>60.952526331857726</c:v>
                </c:pt>
                <c:pt idx="695">
                  <c:v>61.532590444206988</c:v>
                </c:pt>
                <c:pt idx="696">
                  <c:v>61.441001373836045</c:v>
                </c:pt>
                <c:pt idx="697">
                  <c:v>61.97527095099985</c:v>
                </c:pt>
                <c:pt idx="698">
                  <c:v>59.975576247901074</c:v>
                </c:pt>
                <c:pt idx="699">
                  <c:v>61.395206838650587</c:v>
                </c:pt>
                <c:pt idx="700">
                  <c:v>59.105480079377195</c:v>
                </c:pt>
                <c:pt idx="701">
                  <c:v>56.556250954052814</c:v>
                </c:pt>
                <c:pt idx="702">
                  <c:v>59.868722332468316</c:v>
                </c:pt>
                <c:pt idx="703">
                  <c:v>62.082124866432608</c:v>
                </c:pt>
                <c:pt idx="704">
                  <c:v>60.983056021981376</c:v>
                </c:pt>
                <c:pt idx="705">
                  <c:v>62.875896809647372</c:v>
                </c:pt>
                <c:pt idx="706">
                  <c:v>61.97527095099985</c:v>
                </c:pt>
                <c:pt idx="707">
                  <c:v>60.18928407876659</c:v>
                </c:pt>
                <c:pt idx="708">
                  <c:v>61.364677148526944</c:v>
                </c:pt>
                <c:pt idx="709">
                  <c:v>62.646924133720042</c:v>
                </c:pt>
                <c:pt idx="710">
                  <c:v>62.524805373225455</c:v>
                </c:pt>
                <c:pt idx="711">
                  <c:v>62.402686612730882</c:v>
                </c:pt>
                <c:pt idx="712">
                  <c:v>62.32636238742176</c:v>
                </c:pt>
                <c:pt idx="713">
                  <c:v>63.28804762631659</c:v>
                </c:pt>
                <c:pt idx="714">
                  <c:v>61.105174782475956</c:v>
                </c:pt>
                <c:pt idx="715">
                  <c:v>62.036330331247136</c:v>
                </c:pt>
                <c:pt idx="716">
                  <c:v>60.830407571363146</c:v>
                </c:pt>
                <c:pt idx="717">
                  <c:v>58.861242558388028</c:v>
                </c:pt>
                <c:pt idx="718">
                  <c:v>60.402991909632107</c:v>
                </c:pt>
                <c:pt idx="719">
                  <c:v>57.075255686154783</c:v>
                </c:pt>
                <c:pt idx="720">
                  <c:v>55.212944588612423</c:v>
                </c:pt>
                <c:pt idx="721">
                  <c:v>54.632880476263153</c:v>
                </c:pt>
                <c:pt idx="722">
                  <c:v>56.189894672569075</c:v>
                </c:pt>
                <c:pt idx="723">
                  <c:v>57.487406502823987</c:v>
                </c:pt>
                <c:pt idx="724">
                  <c:v>59.761868417035558</c:v>
                </c:pt>
                <c:pt idx="725">
                  <c:v>59.212333994809953</c:v>
                </c:pt>
                <c:pt idx="726">
                  <c:v>56.693634559609215</c:v>
                </c:pt>
                <c:pt idx="727">
                  <c:v>61.502060754083345</c:v>
                </c:pt>
                <c:pt idx="728">
                  <c:v>63.13539917569836</c:v>
                </c:pt>
                <c:pt idx="729">
                  <c:v>63.272782781254769</c:v>
                </c:pt>
                <c:pt idx="730">
                  <c:v>62.769042894214607</c:v>
                </c:pt>
                <c:pt idx="731">
                  <c:v>61.257823233094186</c:v>
                </c:pt>
                <c:pt idx="732">
                  <c:v>63.104869485574724</c:v>
                </c:pt>
                <c:pt idx="733">
                  <c:v>63.242253091131118</c:v>
                </c:pt>
                <c:pt idx="734">
                  <c:v>63.83758204854221</c:v>
                </c:pt>
                <c:pt idx="735">
                  <c:v>63.715463288047623</c:v>
                </c:pt>
                <c:pt idx="736">
                  <c:v>64.341321935582357</c:v>
                </c:pt>
                <c:pt idx="737">
                  <c:v>65.73042283620822</c:v>
                </c:pt>
                <c:pt idx="738">
                  <c:v>68.554419172645382</c:v>
                </c:pt>
                <c:pt idx="739">
                  <c:v>69.775606777591207</c:v>
                </c:pt>
                <c:pt idx="740">
                  <c:v>69.775606777591207</c:v>
                </c:pt>
                <c:pt idx="741">
                  <c:v>69.500839566478405</c:v>
                </c:pt>
                <c:pt idx="742">
                  <c:v>69.210807510303766</c:v>
                </c:pt>
                <c:pt idx="743">
                  <c:v>68.004884750419762</c:v>
                </c:pt>
                <c:pt idx="744">
                  <c:v>69.119218439932823</c:v>
                </c:pt>
                <c:pt idx="745">
                  <c:v>69.668752862158442</c:v>
                </c:pt>
                <c:pt idx="746">
                  <c:v>70.615173255991451</c:v>
                </c:pt>
                <c:pt idx="747">
                  <c:v>69.851931002900315</c:v>
                </c:pt>
                <c:pt idx="748">
                  <c:v>69.607693481911156</c:v>
                </c:pt>
                <c:pt idx="749">
                  <c:v>69.485574721416583</c:v>
                </c:pt>
                <c:pt idx="750">
                  <c:v>71.408945199206215</c:v>
                </c:pt>
                <c:pt idx="751">
                  <c:v>71.088383452907948</c:v>
                </c:pt>
                <c:pt idx="752">
                  <c:v>71.729506945504497</c:v>
                </c:pt>
                <c:pt idx="753">
                  <c:v>72.691192184399327</c:v>
                </c:pt>
                <c:pt idx="754">
                  <c:v>72.996489085635773</c:v>
                </c:pt>
                <c:pt idx="755">
                  <c:v>73.820790718974195</c:v>
                </c:pt>
                <c:pt idx="756">
                  <c:v>74.950389253549076</c:v>
                </c:pt>
                <c:pt idx="757">
                  <c:v>72.8743703251412</c:v>
                </c:pt>
                <c:pt idx="758">
                  <c:v>71.775301480689961</c:v>
                </c:pt>
                <c:pt idx="759">
                  <c:v>73.454434437490448</c:v>
                </c:pt>
                <c:pt idx="760">
                  <c:v>73.6223477331705</c:v>
                </c:pt>
                <c:pt idx="761">
                  <c:v>73.6223477331705</c:v>
                </c:pt>
                <c:pt idx="762">
                  <c:v>72.691192184399327</c:v>
                </c:pt>
                <c:pt idx="763">
                  <c:v>73.271256296748575</c:v>
                </c:pt>
                <c:pt idx="764">
                  <c:v>73.881850099221481</c:v>
                </c:pt>
                <c:pt idx="765">
                  <c:v>74.065028239963354</c:v>
                </c:pt>
                <c:pt idx="766">
                  <c:v>74.065028239963354</c:v>
                </c:pt>
                <c:pt idx="767">
                  <c:v>72.691192184399327</c:v>
                </c:pt>
                <c:pt idx="768">
                  <c:v>76.217371393680338</c:v>
                </c:pt>
                <c:pt idx="769">
                  <c:v>77.285910548007948</c:v>
                </c:pt>
                <c:pt idx="770">
                  <c:v>77.591207449244379</c:v>
                </c:pt>
                <c:pt idx="771">
                  <c:v>79.743550602961378</c:v>
                </c:pt>
                <c:pt idx="772">
                  <c:v>79.758815448023199</c:v>
                </c:pt>
                <c:pt idx="773">
                  <c:v>81.22424057395817</c:v>
                </c:pt>
                <c:pt idx="774">
                  <c:v>80.76629522210348</c:v>
                </c:pt>
                <c:pt idx="775">
                  <c:v>81.773774996183775</c:v>
                </c:pt>
                <c:pt idx="776">
                  <c:v>79.926728743703251</c:v>
                </c:pt>
                <c:pt idx="777">
                  <c:v>79.926728743703251</c:v>
                </c:pt>
                <c:pt idx="778">
                  <c:v>80.873149137536231</c:v>
                </c:pt>
                <c:pt idx="779">
                  <c:v>81.270035109143635</c:v>
                </c:pt>
                <c:pt idx="780">
                  <c:v>81.102121813463583</c:v>
                </c:pt>
                <c:pt idx="781">
                  <c:v>79.789345138146857</c:v>
                </c:pt>
                <c:pt idx="782">
                  <c:v>80.552587391237978</c:v>
                </c:pt>
                <c:pt idx="783">
                  <c:v>80.308349870248804</c:v>
                </c:pt>
                <c:pt idx="784">
                  <c:v>80.674706151732551</c:v>
                </c:pt>
                <c:pt idx="785">
                  <c:v>79.896199053579608</c:v>
                </c:pt>
                <c:pt idx="786">
                  <c:v>79.682491222714091</c:v>
                </c:pt>
                <c:pt idx="787">
                  <c:v>81.743245306060132</c:v>
                </c:pt>
                <c:pt idx="788">
                  <c:v>83.59029155854067</c:v>
                </c:pt>
                <c:pt idx="789">
                  <c:v>85.009922149290176</c:v>
                </c:pt>
                <c:pt idx="790">
                  <c:v>85.834223782628598</c:v>
                </c:pt>
                <c:pt idx="791">
                  <c:v>86.780644176461607</c:v>
                </c:pt>
                <c:pt idx="792">
                  <c:v>88.490306823385737</c:v>
                </c:pt>
                <c:pt idx="793">
                  <c:v>89.085635780796807</c:v>
                </c:pt>
                <c:pt idx="794">
                  <c:v>89.57411082277514</c:v>
                </c:pt>
                <c:pt idx="795">
                  <c:v>88.902457640054962</c:v>
                </c:pt>
                <c:pt idx="796">
                  <c:v>90.780033582659129</c:v>
                </c:pt>
                <c:pt idx="797">
                  <c:v>90.780033582659129</c:v>
                </c:pt>
                <c:pt idx="798">
                  <c:v>91.665394596244838</c:v>
                </c:pt>
                <c:pt idx="799">
                  <c:v>93.329262707983503</c:v>
                </c:pt>
                <c:pt idx="800">
                  <c:v>92.382842314150508</c:v>
                </c:pt>
                <c:pt idx="801">
                  <c:v>90.428942146237219</c:v>
                </c:pt>
                <c:pt idx="802">
                  <c:v>93.863532285147301</c:v>
                </c:pt>
                <c:pt idx="803">
                  <c:v>94.138299496260103</c:v>
                </c:pt>
                <c:pt idx="804">
                  <c:v>96.504350480842618</c:v>
                </c:pt>
                <c:pt idx="805">
                  <c:v>96.977560677759115</c:v>
                </c:pt>
                <c:pt idx="806">
                  <c:v>93.878797130209122</c:v>
                </c:pt>
                <c:pt idx="807">
                  <c:v>92.566020454892367</c:v>
                </c:pt>
                <c:pt idx="808">
                  <c:v>91.207449244390162</c:v>
                </c:pt>
                <c:pt idx="809">
                  <c:v>93.542970538849019</c:v>
                </c:pt>
                <c:pt idx="810">
                  <c:v>97.435506029613791</c:v>
                </c:pt>
                <c:pt idx="811">
                  <c:v>100.88536101358572</c:v>
                </c:pt>
                <c:pt idx="812">
                  <c:v>99.297817127156151</c:v>
                </c:pt>
                <c:pt idx="813">
                  <c:v>97.710273240726607</c:v>
                </c:pt>
                <c:pt idx="814">
                  <c:v>98.366661578384978</c:v>
                </c:pt>
                <c:pt idx="815">
                  <c:v>100.77850709815294</c:v>
                </c:pt>
                <c:pt idx="816">
                  <c:v>100.15264845061822</c:v>
                </c:pt>
                <c:pt idx="817">
                  <c:v>99.816821859258127</c:v>
                </c:pt>
                <c:pt idx="818">
                  <c:v>98.916196000610583</c:v>
                </c:pt>
                <c:pt idx="819">
                  <c:v>98.610899099374123</c:v>
                </c:pt>
                <c:pt idx="820">
                  <c:v>91.58907037093573</c:v>
                </c:pt>
                <c:pt idx="821">
                  <c:v>93.756678369714535</c:v>
                </c:pt>
                <c:pt idx="822">
                  <c:v>93.95512135551823</c:v>
                </c:pt>
                <c:pt idx="823">
                  <c:v>88.169745077087455</c:v>
                </c:pt>
                <c:pt idx="824">
                  <c:v>93.390322088230789</c:v>
                </c:pt>
                <c:pt idx="825">
                  <c:v>89.390932682033281</c:v>
                </c:pt>
                <c:pt idx="826">
                  <c:v>93.069760341932522</c:v>
                </c:pt>
                <c:pt idx="827">
                  <c:v>93.970386200580052</c:v>
                </c:pt>
                <c:pt idx="828">
                  <c:v>92.428636849335959</c:v>
                </c:pt>
                <c:pt idx="829">
                  <c:v>90.306823385742618</c:v>
                </c:pt>
                <c:pt idx="830">
                  <c:v>93.802472904900014</c:v>
                </c:pt>
                <c:pt idx="831">
                  <c:v>93.802472904900014</c:v>
                </c:pt>
                <c:pt idx="832">
                  <c:v>89.528316287589675</c:v>
                </c:pt>
                <c:pt idx="833">
                  <c:v>90.566325751793613</c:v>
                </c:pt>
                <c:pt idx="834">
                  <c:v>91.237978934513805</c:v>
                </c:pt>
                <c:pt idx="835">
                  <c:v>90.978476568462824</c:v>
                </c:pt>
                <c:pt idx="836">
                  <c:v>90.551060906731792</c:v>
                </c:pt>
                <c:pt idx="837">
                  <c:v>91.131125019081054</c:v>
                </c:pt>
                <c:pt idx="838">
                  <c:v>91.863837582048532</c:v>
                </c:pt>
                <c:pt idx="839">
                  <c:v>96.397496565409853</c:v>
                </c:pt>
                <c:pt idx="840">
                  <c:v>96.87070676232635</c:v>
                </c:pt>
                <c:pt idx="841">
                  <c:v>96.366966875286209</c:v>
                </c:pt>
                <c:pt idx="842">
                  <c:v>96.748588001831777</c:v>
                </c:pt>
                <c:pt idx="843">
                  <c:v>95.31369256602045</c:v>
                </c:pt>
                <c:pt idx="844">
                  <c:v>93.649824454281784</c:v>
                </c:pt>
                <c:pt idx="845">
                  <c:v>93.771943214776371</c:v>
                </c:pt>
                <c:pt idx="846">
                  <c:v>94.85574721416576</c:v>
                </c:pt>
                <c:pt idx="847">
                  <c:v>94.504655777743835</c:v>
                </c:pt>
                <c:pt idx="848">
                  <c:v>96.076934819111571</c:v>
                </c:pt>
                <c:pt idx="849">
                  <c:v>97.481300564799255</c:v>
                </c:pt>
                <c:pt idx="850">
                  <c:v>99.236757746908864</c:v>
                </c:pt>
                <c:pt idx="851">
                  <c:v>97.053884903068223</c:v>
                </c:pt>
                <c:pt idx="852">
                  <c:v>98.442985803694071</c:v>
                </c:pt>
                <c:pt idx="853">
                  <c:v>100.27476721111279</c:v>
                </c:pt>
                <c:pt idx="854">
                  <c:v>100.18317814074184</c:v>
                </c:pt>
                <c:pt idx="855">
                  <c:v>98.778812395054175</c:v>
                </c:pt>
                <c:pt idx="856">
                  <c:v>99.068844451228827</c:v>
                </c:pt>
                <c:pt idx="857">
                  <c:v>99.099374141352456</c:v>
                </c:pt>
                <c:pt idx="858">
                  <c:v>99.648908563578075</c:v>
                </c:pt>
                <c:pt idx="859">
                  <c:v>100.87009616852387</c:v>
                </c:pt>
                <c:pt idx="860">
                  <c:v>97.420241184551969</c:v>
                </c:pt>
                <c:pt idx="861">
                  <c:v>99.786292169134484</c:v>
                </c:pt>
                <c:pt idx="862">
                  <c:v>101.16012822469851</c:v>
                </c:pt>
                <c:pt idx="863">
                  <c:v>99.969470309876343</c:v>
                </c:pt>
                <c:pt idx="864">
                  <c:v>96.718058311708134</c:v>
                </c:pt>
                <c:pt idx="865">
                  <c:v>94.718363608609351</c:v>
                </c:pt>
                <c:pt idx="866">
                  <c:v>97.053884903068223</c:v>
                </c:pt>
                <c:pt idx="867">
                  <c:v>100.82430163333842</c:v>
                </c:pt>
                <c:pt idx="868">
                  <c:v>100.85483132346205</c:v>
                </c:pt>
                <c:pt idx="869">
                  <c:v>101.06853915432757</c:v>
                </c:pt>
                <c:pt idx="870">
                  <c:v>102.0454892382842</c:v>
                </c:pt>
                <c:pt idx="871">
                  <c:v>101.2364524500076</c:v>
                </c:pt>
                <c:pt idx="872">
                  <c:v>101.2364524500076</c:v>
                </c:pt>
                <c:pt idx="873">
                  <c:v>103.37353075866278</c:v>
                </c:pt>
                <c:pt idx="874">
                  <c:v>105.06792856052509</c:v>
                </c:pt>
                <c:pt idx="875">
                  <c:v>105.03739887040146</c:v>
                </c:pt>
                <c:pt idx="876">
                  <c:v>106.27385132040909</c:v>
                </c:pt>
                <c:pt idx="877">
                  <c:v>105.67852236299802</c:v>
                </c:pt>
                <c:pt idx="878">
                  <c:v>106.93023965806745</c:v>
                </c:pt>
                <c:pt idx="879">
                  <c:v>106.79285605251106</c:v>
                </c:pt>
                <c:pt idx="880">
                  <c:v>107.29659593955121</c:v>
                </c:pt>
                <c:pt idx="881">
                  <c:v>108.2430163333842</c:v>
                </c:pt>
                <c:pt idx="882">
                  <c:v>108.19722179819873</c:v>
                </c:pt>
                <c:pt idx="883">
                  <c:v>110.09006258586476</c:v>
                </c:pt>
                <c:pt idx="884">
                  <c:v>110.13585712105024</c:v>
                </c:pt>
                <c:pt idx="885">
                  <c:v>108.44145931918791</c:v>
                </c:pt>
                <c:pt idx="886">
                  <c:v>109.35735002289726</c:v>
                </c:pt>
                <c:pt idx="887">
                  <c:v>112.44084872538542</c:v>
                </c:pt>
                <c:pt idx="888">
                  <c:v>111.52495802167608</c:v>
                </c:pt>
                <c:pt idx="889">
                  <c:v>111.5554877117997</c:v>
                </c:pt>
                <c:pt idx="890">
                  <c:v>111.876049458098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A0-420A-AFE5-5EA7F9AB6F42}"/>
            </c:ext>
          </c:extLst>
        </c:ser>
        <c:ser>
          <c:idx val="2"/>
          <c:order val="2"/>
          <c:tx>
            <c:strRef>
              <c:f>'Commodities diarios'!$I$2</c:f>
              <c:strCache>
                <c:ptCount val="1"/>
                <c:pt idx="0">
                  <c:v>Cobre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'Commodities diarios'!$F$3:$F$893</c:f>
              <c:numCache>
                <c:formatCode>m/d/yyyy</c:formatCode>
                <c:ptCount val="891"/>
                <c:pt idx="0">
                  <c:v>43125</c:v>
                </c:pt>
                <c:pt idx="1">
                  <c:v>43126</c:v>
                </c:pt>
                <c:pt idx="2">
                  <c:v>43129</c:v>
                </c:pt>
                <c:pt idx="3">
                  <c:v>43130</c:v>
                </c:pt>
                <c:pt idx="4">
                  <c:v>43131</c:v>
                </c:pt>
                <c:pt idx="5">
                  <c:v>43132</c:v>
                </c:pt>
                <c:pt idx="6">
                  <c:v>43133</c:v>
                </c:pt>
                <c:pt idx="7">
                  <c:v>43136</c:v>
                </c:pt>
                <c:pt idx="8">
                  <c:v>43137</c:v>
                </c:pt>
                <c:pt idx="9">
                  <c:v>43138</c:v>
                </c:pt>
                <c:pt idx="10">
                  <c:v>43139</c:v>
                </c:pt>
                <c:pt idx="11">
                  <c:v>43140</c:v>
                </c:pt>
                <c:pt idx="12">
                  <c:v>43143</c:v>
                </c:pt>
                <c:pt idx="13">
                  <c:v>43144</c:v>
                </c:pt>
                <c:pt idx="14">
                  <c:v>43145</c:v>
                </c:pt>
                <c:pt idx="15">
                  <c:v>43146</c:v>
                </c:pt>
                <c:pt idx="16">
                  <c:v>43147</c:v>
                </c:pt>
                <c:pt idx="17">
                  <c:v>43150</c:v>
                </c:pt>
                <c:pt idx="18">
                  <c:v>43151</c:v>
                </c:pt>
                <c:pt idx="19">
                  <c:v>43152</c:v>
                </c:pt>
                <c:pt idx="20">
                  <c:v>43153</c:v>
                </c:pt>
                <c:pt idx="21">
                  <c:v>43154</c:v>
                </c:pt>
                <c:pt idx="22">
                  <c:v>43157</c:v>
                </c:pt>
                <c:pt idx="23">
                  <c:v>43158</c:v>
                </c:pt>
                <c:pt idx="24">
                  <c:v>43159</c:v>
                </c:pt>
                <c:pt idx="25">
                  <c:v>43160</c:v>
                </c:pt>
                <c:pt idx="26">
                  <c:v>43161</c:v>
                </c:pt>
                <c:pt idx="27">
                  <c:v>43164</c:v>
                </c:pt>
                <c:pt idx="28">
                  <c:v>43165</c:v>
                </c:pt>
                <c:pt idx="29">
                  <c:v>43166</c:v>
                </c:pt>
                <c:pt idx="30">
                  <c:v>43167</c:v>
                </c:pt>
                <c:pt idx="31">
                  <c:v>43168</c:v>
                </c:pt>
                <c:pt idx="32">
                  <c:v>43171</c:v>
                </c:pt>
                <c:pt idx="33">
                  <c:v>43172</c:v>
                </c:pt>
                <c:pt idx="34">
                  <c:v>43173</c:v>
                </c:pt>
                <c:pt idx="35">
                  <c:v>43174</c:v>
                </c:pt>
                <c:pt idx="36">
                  <c:v>43175</c:v>
                </c:pt>
                <c:pt idx="37">
                  <c:v>43178</c:v>
                </c:pt>
                <c:pt idx="38">
                  <c:v>43179</c:v>
                </c:pt>
                <c:pt idx="39">
                  <c:v>43180</c:v>
                </c:pt>
                <c:pt idx="40">
                  <c:v>43181</c:v>
                </c:pt>
                <c:pt idx="41">
                  <c:v>43182</c:v>
                </c:pt>
                <c:pt idx="42">
                  <c:v>43185</c:v>
                </c:pt>
                <c:pt idx="43">
                  <c:v>43186</c:v>
                </c:pt>
                <c:pt idx="44">
                  <c:v>43187</c:v>
                </c:pt>
                <c:pt idx="45">
                  <c:v>43188</c:v>
                </c:pt>
                <c:pt idx="46">
                  <c:v>43189</c:v>
                </c:pt>
                <c:pt idx="47">
                  <c:v>43192</c:v>
                </c:pt>
                <c:pt idx="48">
                  <c:v>43193</c:v>
                </c:pt>
                <c:pt idx="49">
                  <c:v>43194</c:v>
                </c:pt>
                <c:pt idx="50">
                  <c:v>43195</c:v>
                </c:pt>
                <c:pt idx="51">
                  <c:v>43196</c:v>
                </c:pt>
                <c:pt idx="52">
                  <c:v>43199</c:v>
                </c:pt>
                <c:pt idx="53">
                  <c:v>43200</c:v>
                </c:pt>
                <c:pt idx="54">
                  <c:v>43201</c:v>
                </c:pt>
                <c:pt idx="55">
                  <c:v>43202</c:v>
                </c:pt>
                <c:pt idx="56">
                  <c:v>43203</c:v>
                </c:pt>
                <c:pt idx="57">
                  <c:v>43206</c:v>
                </c:pt>
                <c:pt idx="58">
                  <c:v>43207</c:v>
                </c:pt>
                <c:pt idx="59">
                  <c:v>43208</c:v>
                </c:pt>
                <c:pt idx="60">
                  <c:v>43209</c:v>
                </c:pt>
                <c:pt idx="61">
                  <c:v>43210</c:v>
                </c:pt>
                <c:pt idx="62">
                  <c:v>43213</c:v>
                </c:pt>
                <c:pt idx="63">
                  <c:v>43214</c:v>
                </c:pt>
                <c:pt idx="64">
                  <c:v>43215</c:v>
                </c:pt>
                <c:pt idx="65">
                  <c:v>43216</c:v>
                </c:pt>
                <c:pt idx="66">
                  <c:v>43217</c:v>
                </c:pt>
                <c:pt idx="67">
                  <c:v>43220</c:v>
                </c:pt>
                <c:pt idx="68">
                  <c:v>43221</c:v>
                </c:pt>
                <c:pt idx="69">
                  <c:v>43222</c:v>
                </c:pt>
                <c:pt idx="70">
                  <c:v>43223</c:v>
                </c:pt>
                <c:pt idx="71">
                  <c:v>43224</c:v>
                </c:pt>
                <c:pt idx="72">
                  <c:v>43227</c:v>
                </c:pt>
                <c:pt idx="73">
                  <c:v>43228</c:v>
                </c:pt>
                <c:pt idx="74">
                  <c:v>43229</c:v>
                </c:pt>
                <c:pt idx="75">
                  <c:v>43230</c:v>
                </c:pt>
                <c:pt idx="76">
                  <c:v>43231</c:v>
                </c:pt>
                <c:pt idx="77">
                  <c:v>43234</c:v>
                </c:pt>
                <c:pt idx="78">
                  <c:v>43235</c:v>
                </c:pt>
                <c:pt idx="79">
                  <c:v>43236</c:v>
                </c:pt>
                <c:pt idx="80">
                  <c:v>43237</c:v>
                </c:pt>
                <c:pt idx="81">
                  <c:v>43238</c:v>
                </c:pt>
                <c:pt idx="82">
                  <c:v>43241</c:v>
                </c:pt>
                <c:pt idx="83">
                  <c:v>43242</c:v>
                </c:pt>
                <c:pt idx="84">
                  <c:v>43243</c:v>
                </c:pt>
                <c:pt idx="85">
                  <c:v>43244</c:v>
                </c:pt>
                <c:pt idx="86">
                  <c:v>43245</c:v>
                </c:pt>
                <c:pt idx="87">
                  <c:v>43248</c:v>
                </c:pt>
                <c:pt idx="88">
                  <c:v>43249</c:v>
                </c:pt>
                <c:pt idx="89">
                  <c:v>43250</c:v>
                </c:pt>
                <c:pt idx="90">
                  <c:v>43251</c:v>
                </c:pt>
                <c:pt idx="91">
                  <c:v>43252</c:v>
                </c:pt>
                <c:pt idx="92">
                  <c:v>43255</c:v>
                </c:pt>
                <c:pt idx="93">
                  <c:v>43256</c:v>
                </c:pt>
                <c:pt idx="94">
                  <c:v>43257</c:v>
                </c:pt>
                <c:pt idx="95">
                  <c:v>43258</c:v>
                </c:pt>
                <c:pt idx="96">
                  <c:v>43259</c:v>
                </c:pt>
                <c:pt idx="97">
                  <c:v>43262</c:v>
                </c:pt>
                <c:pt idx="98">
                  <c:v>43263</c:v>
                </c:pt>
                <c:pt idx="99">
                  <c:v>43264</c:v>
                </c:pt>
                <c:pt idx="100">
                  <c:v>43265</c:v>
                </c:pt>
                <c:pt idx="101">
                  <c:v>43266</c:v>
                </c:pt>
                <c:pt idx="102">
                  <c:v>43269</c:v>
                </c:pt>
                <c:pt idx="103">
                  <c:v>43270</c:v>
                </c:pt>
                <c:pt idx="104">
                  <c:v>43271</c:v>
                </c:pt>
                <c:pt idx="105">
                  <c:v>43272</c:v>
                </c:pt>
                <c:pt idx="106">
                  <c:v>43273</c:v>
                </c:pt>
                <c:pt idx="107">
                  <c:v>43276</c:v>
                </c:pt>
                <c:pt idx="108">
                  <c:v>43277</c:v>
                </c:pt>
                <c:pt idx="109">
                  <c:v>43278</c:v>
                </c:pt>
                <c:pt idx="110">
                  <c:v>43279</c:v>
                </c:pt>
                <c:pt idx="111">
                  <c:v>43280</c:v>
                </c:pt>
                <c:pt idx="112">
                  <c:v>43283</c:v>
                </c:pt>
                <c:pt idx="113">
                  <c:v>43284</c:v>
                </c:pt>
                <c:pt idx="114">
                  <c:v>43285</c:v>
                </c:pt>
                <c:pt idx="115">
                  <c:v>43286</c:v>
                </c:pt>
                <c:pt idx="116">
                  <c:v>43287</c:v>
                </c:pt>
                <c:pt idx="117">
                  <c:v>43290</c:v>
                </c:pt>
                <c:pt idx="118">
                  <c:v>43291</c:v>
                </c:pt>
                <c:pt idx="119">
                  <c:v>43292</c:v>
                </c:pt>
                <c:pt idx="120">
                  <c:v>43293</c:v>
                </c:pt>
                <c:pt idx="121">
                  <c:v>43294</c:v>
                </c:pt>
                <c:pt idx="122">
                  <c:v>43297</c:v>
                </c:pt>
                <c:pt idx="123">
                  <c:v>43298</c:v>
                </c:pt>
                <c:pt idx="124">
                  <c:v>43299</c:v>
                </c:pt>
                <c:pt idx="125">
                  <c:v>43300</c:v>
                </c:pt>
                <c:pt idx="126">
                  <c:v>43301</c:v>
                </c:pt>
                <c:pt idx="127">
                  <c:v>43304</c:v>
                </c:pt>
                <c:pt idx="128">
                  <c:v>43305</c:v>
                </c:pt>
                <c:pt idx="129">
                  <c:v>43306</c:v>
                </c:pt>
                <c:pt idx="130">
                  <c:v>43307</c:v>
                </c:pt>
                <c:pt idx="131">
                  <c:v>43308</c:v>
                </c:pt>
                <c:pt idx="132">
                  <c:v>43311</c:v>
                </c:pt>
                <c:pt idx="133">
                  <c:v>43312</c:v>
                </c:pt>
                <c:pt idx="134">
                  <c:v>43313</c:v>
                </c:pt>
                <c:pt idx="135">
                  <c:v>43314</c:v>
                </c:pt>
                <c:pt idx="136">
                  <c:v>43315</c:v>
                </c:pt>
                <c:pt idx="137">
                  <c:v>43318</c:v>
                </c:pt>
                <c:pt idx="138">
                  <c:v>43319</c:v>
                </c:pt>
                <c:pt idx="139">
                  <c:v>43320</c:v>
                </c:pt>
                <c:pt idx="140">
                  <c:v>43321</c:v>
                </c:pt>
                <c:pt idx="141">
                  <c:v>43322</c:v>
                </c:pt>
                <c:pt idx="142">
                  <c:v>43325</c:v>
                </c:pt>
                <c:pt idx="143">
                  <c:v>43326</c:v>
                </c:pt>
                <c:pt idx="144">
                  <c:v>43327</c:v>
                </c:pt>
                <c:pt idx="145">
                  <c:v>43328</c:v>
                </c:pt>
                <c:pt idx="146">
                  <c:v>43329</c:v>
                </c:pt>
                <c:pt idx="147">
                  <c:v>43332</c:v>
                </c:pt>
                <c:pt idx="148">
                  <c:v>43333</c:v>
                </c:pt>
                <c:pt idx="149">
                  <c:v>43334</c:v>
                </c:pt>
                <c:pt idx="150">
                  <c:v>43335</c:v>
                </c:pt>
                <c:pt idx="151">
                  <c:v>43336</c:v>
                </c:pt>
                <c:pt idx="152">
                  <c:v>43339</c:v>
                </c:pt>
                <c:pt idx="153">
                  <c:v>43340</c:v>
                </c:pt>
                <c:pt idx="154">
                  <c:v>43341</c:v>
                </c:pt>
                <c:pt idx="155">
                  <c:v>43342</c:v>
                </c:pt>
                <c:pt idx="156">
                  <c:v>43343</c:v>
                </c:pt>
                <c:pt idx="157">
                  <c:v>43346</c:v>
                </c:pt>
                <c:pt idx="158">
                  <c:v>43347</c:v>
                </c:pt>
                <c:pt idx="159">
                  <c:v>43348</c:v>
                </c:pt>
                <c:pt idx="160">
                  <c:v>43349</c:v>
                </c:pt>
                <c:pt idx="161">
                  <c:v>43350</c:v>
                </c:pt>
                <c:pt idx="162">
                  <c:v>43353</c:v>
                </c:pt>
                <c:pt idx="163">
                  <c:v>43354</c:v>
                </c:pt>
                <c:pt idx="164">
                  <c:v>43355</c:v>
                </c:pt>
                <c:pt idx="165">
                  <c:v>43356</c:v>
                </c:pt>
                <c:pt idx="166">
                  <c:v>43357</c:v>
                </c:pt>
                <c:pt idx="167">
                  <c:v>43360</c:v>
                </c:pt>
                <c:pt idx="168">
                  <c:v>43361</c:v>
                </c:pt>
                <c:pt idx="169">
                  <c:v>43362</c:v>
                </c:pt>
                <c:pt idx="170">
                  <c:v>43363</c:v>
                </c:pt>
                <c:pt idx="171">
                  <c:v>43364</c:v>
                </c:pt>
                <c:pt idx="172">
                  <c:v>43367</c:v>
                </c:pt>
                <c:pt idx="173">
                  <c:v>43368</c:v>
                </c:pt>
                <c:pt idx="174">
                  <c:v>43369</c:v>
                </c:pt>
                <c:pt idx="175">
                  <c:v>43370</c:v>
                </c:pt>
                <c:pt idx="176">
                  <c:v>43371</c:v>
                </c:pt>
                <c:pt idx="177">
                  <c:v>43374</c:v>
                </c:pt>
                <c:pt idx="178">
                  <c:v>43375</c:v>
                </c:pt>
                <c:pt idx="179">
                  <c:v>43376</c:v>
                </c:pt>
                <c:pt idx="180">
                  <c:v>43377</c:v>
                </c:pt>
                <c:pt idx="181">
                  <c:v>43378</c:v>
                </c:pt>
                <c:pt idx="182">
                  <c:v>43381</c:v>
                </c:pt>
                <c:pt idx="183">
                  <c:v>43382</c:v>
                </c:pt>
                <c:pt idx="184">
                  <c:v>43383</c:v>
                </c:pt>
                <c:pt idx="185">
                  <c:v>43384</c:v>
                </c:pt>
                <c:pt idx="186">
                  <c:v>43385</c:v>
                </c:pt>
                <c:pt idx="187">
                  <c:v>43388</c:v>
                </c:pt>
                <c:pt idx="188">
                  <c:v>43389</c:v>
                </c:pt>
                <c:pt idx="189">
                  <c:v>43390</c:v>
                </c:pt>
                <c:pt idx="190">
                  <c:v>43391</c:v>
                </c:pt>
                <c:pt idx="191">
                  <c:v>43392</c:v>
                </c:pt>
                <c:pt idx="192">
                  <c:v>43395</c:v>
                </c:pt>
                <c:pt idx="193">
                  <c:v>43396</c:v>
                </c:pt>
                <c:pt idx="194">
                  <c:v>43397</c:v>
                </c:pt>
                <c:pt idx="195">
                  <c:v>43398</c:v>
                </c:pt>
                <c:pt idx="196">
                  <c:v>43399</c:v>
                </c:pt>
                <c:pt idx="197">
                  <c:v>43402</c:v>
                </c:pt>
                <c:pt idx="198">
                  <c:v>43403</c:v>
                </c:pt>
                <c:pt idx="199">
                  <c:v>43404</c:v>
                </c:pt>
                <c:pt idx="200">
                  <c:v>43405</c:v>
                </c:pt>
                <c:pt idx="201">
                  <c:v>43406</c:v>
                </c:pt>
                <c:pt idx="202">
                  <c:v>43409</c:v>
                </c:pt>
                <c:pt idx="203">
                  <c:v>43410</c:v>
                </c:pt>
                <c:pt idx="204">
                  <c:v>43411</c:v>
                </c:pt>
                <c:pt idx="205">
                  <c:v>43412</c:v>
                </c:pt>
                <c:pt idx="206">
                  <c:v>43413</c:v>
                </c:pt>
                <c:pt idx="207">
                  <c:v>43416</c:v>
                </c:pt>
                <c:pt idx="208">
                  <c:v>43417</c:v>
                </c:pt>
                <c:pt idx="209">
                  <c:v>43418</c:v>
                </c:pt>
                <c:pt idx="210">
                  <c:v>43419</c:v>
                </c:pt>
                <c:pt idx="211">
                  <c:v>43420</c:v>
                </c:pt>
                <c:pt idx="212">
                  <c:v>43423</c:v>
                </c:pt>
                <c:pt idx="213">
                  <c:v>43424</c:v>
                </c:pt>
                <c:pt idx="214">
                  <c:v>43425</c:v>
                </c:pt>
                <c:pt idx="215">
                  <c:v>43426</c:v>
                </c:pt>
                <c:pt idx="216">
                  <c:v>43427</c:v>
                </c:pt>
                <c:pt idx="217">
                  <c:v>43430</c:v>
                </c:pt>
                <c:pt idx="218">
                  <c:v>43431</c:v>
                </c:pt>
                <c:pt idx="219">
                  <c:v>43432</c:v>
                </c:pt>
                <c:pt idx="220">
                  <c:v>43433</c:v>
                </c:pt>
                <c:pt idx="221">
                  <c:v>43434</c:v>
                </c:pt>
                <c:pt idx="222">
                  <c:v>43437</c:v>
                </c:pt>
                <c:pt idx="223">
                  <c:v>43438</c:v>
                </c:pt>
                <c:pt idx="224">
                  <c:v>43439</c:v>
                </c:pt>
                <c:pt idx="225">
                  <c:v>43440</c:v>
                </c:pt>
                <c:pt idx="226">
                  <c:v>43441</c:v>
                </c:pt>
                <c:pt idx="227">
                  <c:v>43444</c:v>
                </c:pt>
                <c:pt idx="228">
                  <c:v>43445</c:v>
                </c:pt>
                <c:pt idx="229">
                  <c:v>43446</c:v>
                </c:pt>
                <c:pt idx="230">
                  <c:v>43447</c:v>
                </c:pt>
                <c:pt idx="231">
                  <c:v>43448</c:v>
                </c:pt>
                <c:pt idx="232">
                  <c:v>43451</c:v>
                </c:pt>
                <c:pt idx="233">
                  <c:v>43452</c:v>
                </c:pt>
                <c:pt idx="234">
                  <c:v>43453</c:v>
                </c:pt>
                <c:pt idx="235">
                  <c:v>43454</c:v>
                </c:pt>
                <c:pt idx="236">
                  <c:v>43455</c:v>
                </c:pt>
                <c:pt idx="237">
                  <c:v>43458</c:v>
                </c:pt>
                <c:pt idx="238">
                  <c:v>43459</c:v>
                </c:pt>
                <c:pt idx="239">
                  <c:v>43460</c:v>
                </c:pt>
                <c:pt idx="240">
                  <c:v>43461</c:v>
                </c:pt>
                <c:pt idx="241">
                  <c:v>43462</c:v>
                </c:pt>
                <c:pt idx="242">
                  <c:v>43465</c:v>
                </c:pt>
                <c:pt idx="243">
                  <c:v>43466</c:v>
                </c:pt>
                <c:pt idx="244">
                  <c:v>43467</c:v>
                </c:pt>
                <c:pt idx="245">
                  <c:v>43468</c:v>
                </c:pt>
                <c:pt idx="246">
                  <c:v>43469</c:v>
                </c:pt>
                <c:pt idx="247">
                  <c:v>43472</c:v>
                </c:pt>
                <c:pt idx="248">
                  <c:v>43473</c:v>
                </c:pt>
                <c:pt idx="249">
                  <c:v>43474</c:v>
                </c:pt>
                <c:pt idx="250">
                  <c:v>43475</c:v>
                </c:pt>
                <c:pt idx="251">
                  <c:v>43476</c:v>
                </c:pt>
                <c:pt idx="252">
                  <c:v>43479</c:v>
                </c:pt>
                <c:pt idx="253">
                  <c:v>43480</c:v>
                </c:pt>
                <c:pt idx="254">
                  <c:v>43481</c:v>
                </c:pt>
                <c:pt idx="255">
                  <c:v>43482</c:v>
                </c:pt>
                <c:pt idx="256">
                  <c:v>43483</c:v>
                </c:pt>
                <c:pt idx="257">
                  <c:v>43486</c:v>
                </c:pt>
                <c:pt idx="258">
                  <c:v>43487</c:v>
                </c:pt>
                <c:pt idx="259">
                  <c:v>43488</c:v>
                </c:pt>
                <c:pt idx="260">
                  <c:v>43489</c:v>
                </c:pt>
                <c:pt idx="261">
                  <c:v>43490</c:v>
                </c:pt>
                <c:pt idx="262">
                  <c:v>43493</c:v>
                </c:pt>
                <c:pt idx="263">
                  <c:v>43494</c:v>
                </c:pt>
                <c:pt idx="264">
                  <c:v>43495</c:v>
                </c:pt>
                <c:pt idx="265">
                  <c:v>43496</c:v>
                </c:pt>
                <c:pt idx="266">
                  <c:v>43497</c:v>
                </c:pt>
                <c:pt idx="267">
                  <c:v>43500</c:v>
                </c:pt>
                <c:pt idx="268">
                  <c:v>43501</c:v>
                </c:pt>
                <c:pt idx="269">
                  <c:v>43502</c:v>
                </c:pt>
                <c:pt idx="270">
                  <c:v>43503</c:v>
                </c:pt>
                <c:pt idx="271">
                  <c:v>43504</c:v>
                </c:pt>
                <c:pt idx="272">
                  <c:v>43507</c:v>
                </c:pt>
                <c:pt idx="273">
                  <c:v>43508</c:v>
                </c:pt>
                <c:pt idx="274">
                  <c:v>43509</c:v>
                </c:pt>
                <c:pt idx="275">
                  <c:v>43510</c:v>
                </c:pt>
                <c:pt idx="276">
                  <c:v>43511</c:v>
                </c:pt>
                <c:pt idx="277">
                  <c:v>43514</c:v>
                </c:pt>
                <c:pt idx="278">
                  <c:v>43515</c:v>
                </c:pt>
                <c:pt idx="279">
                  <c:v>43516</c:v>
                </c:pt>
                <c:pt idx="280">
                  <c:v>43517</c:v>
                </c:pt>
                <c:pt idx="281">
                  <c:v>43518</c:v>
                </c:pt>
                <c:pt idx="282">
                  <c:v>43521</c:v>
                </c:pt>
                <c:pt idx="283">
                  <c:v>43522</c:v>
                </c:pt>
                <c:pt idx="284">
                  <c:v>43523</c:v>
                </c:pt>
                <c:pt idx="285">
                  <c:v>43524</c:v>
                </c:pt>
                <c:pt idx="286">
                  <c:v>43525</c:v>
                </c:pt>
                <c:pt idx="287">
                  <c:v>43528</c:v>
                </c:pt>
                <c:pt idx="288">
                  <c:v>43529</c:v>
                </c:pt>
                <c:pt idx="289">
                  <c:v>43530</c:v>
                </c:pt>
                <c:pt idx="290">
                  <c:v>43531</c:v>
                </c:pt>
                <c:pt idx="291">
                  <c:v>43532</c:v>
                </c:pt>
                <c:pt idx="292">
                  <c:v>43535</c:v>
                </c:pt>
                <c:pt idx="293">
                  <c:v>43536</c:v>
                </c:pt>
                <c:pt idx="294">
                  <c:v>43537</c:v>
                </c:pt>
                <c:pt idx="295">
                  <c:v>43538</c:v>
                </c:pt>
                <c:pt idx="296">
                  <c:v>43539</c:v>
                </c:pt>
                <c:pt idx="297">
                  <c:v>43542</c:v>
                </c:pt>
                <c:pt idx="298">
                  <c:v>43543</c:v>
                </c:pt>
                <c:pt idx="299">
                  <c:v>43544</c:v>
                </c:pt>
                <c:pt idx="300">
                  <c:v>43545</c:v>
                </c:pt>
                <c:pt idx="301">
                  <c:v>43546</c:v>
                </c:pt>
                <c:pt idx="302">
                  <c:v>43549</c:v>
                </c:pt>
                <c:pt idx="303">
                  <c:v>43550</c:v>
                </c:pt>
                <c:pt idx="304">
                  <c:v>43551</c:v>
                </c:pt>
                <c:pt idx="305">
                  <c:v>43552</c:v>
                </c:pt>
                <c:pt idx="306">
                  <c:v>43553</c:v>
                </c:pt>
                <c:pt idx="307">
                  <c:v>43556</c:v>
                </c:pt>
                <c:pt idx="308">
                  <c:v>43557</c:v>
                </c:pt>
                <c:pt idx="309">
                  <c:v>43558</c:v>
                </c:pt>
                <c:pt idx="310">
                  <c:v>43559</c:v>
                </c:pt>
                <c:pt idx="311">
                  <c:v>43560</c:v>
                </c:pt>
                <c:pt idx="312">
                  <c:v>43563</c:v>
                </c:pt>
                <c:pt idx="313">
                  <c:v>43564</c:v>
                </c:pt>
                <c:pt idx="314">
                  <c:v>43565</c:v>
                </c:pt>
                <c:pt idx="315">
                  <c:v>43566</c:v>
                </c:pt>
                <c:pt idx="316">
                  <c:v>43567</c:v>
                </c:pt>
                <c:pt idx="317">
                  <c:v>43570</c:v>
                </c:pt>
                <c:pt idx="318">
                  <c:v>43571</c:v>
                </c:pt>
                <c:pt idx="319">
                  <c:v>43572</c:v>
                </c:pt>
                <c:pt idx="320">
                  <c:v>43573</c:v>
                </c:pt>
                <c:pt idx="321">
                  <c:v>43574</c:v>
                </c:pt>
                <c:pt idx="322">
                  <c:v>43577</c:v>
                </c:pt>
                <c:pt idx="323">
                  <c:v>43578</c:v>
                </c:pt>
                <c:pt idx="324">
                  <c:v>43579</c:v>
                </c:pt>
                <c:pt idx="325">
                  <c:v>43580</c:v>
                </c:pt>
                <c:pt idx="326">
                  <c:v>43581</c:v>
                </c:pt>
                <c:pt idx="327">
                  <c:v>43584</c:v>
                </c:pt>
                <c:pt idx="328">
                  <c:v>43585</c:v>
                </c:pt>
                <c:pt idx="329">
                  <c:v>43586</c:v>
                </c:pt>
                <c:pt idx="330">
                  <c:v>43587</c:v>
                </c:pt>
                <c:pt idx="331">
                  <c:v>43588</c:v>
                </c:pt>
                <c:pt idx="332">
                  <c:v>43591</c:v>
                </c:pt>
                <c:pt idx="333">
                  <c:v>43592</c:v>
                </c:pt>
                <c:pt idx="334">
                  <c:v>43593</c:v>
                </c:pt>
                <c:pt idx="335">
                  <c:v>43594</c:v>
                </c:pt>
                <c:pt idx="336">
                  <c:v>43595</c:v>
                </c:pt>
                <c:pt idx="337">
                  <c:v>43598</c:v>
                </c:pt>
                <c:pt idx="338">
                  <c:v>43599</c:v>
                </c:pt>
                <c:pt idx="339">
                  <c:v>43600</c:v>
                </c:pt>
                <c:pt idx="340">
                  <c:v>43601</c:v>
                </c:pt>
                <c:pt idx="341">
                  <c:v>43602</c:v>
                </c:pt>
                <c:pt idx="342">
                  <c:v>43605</c:v>
                </c:pt>
                <c:pt idx="343">
                  <c:v>43606</c:v>
                </c:pt>
                <c:pt idx="344">
                  <c:v>43607</c:v>
                </c:pt>
                <c:pt idx="345">
                  <c:v>43608</c:v>
                </c:pt>
                <c:pt idx="346">
                  <c:v>43609</c:v>
                </c:pt>
                <c:pt idx="347">
                  <c:v>43612</c:v>
                </c:pt>
                <c:pt idx="348">
                  <c:v>43613</c:v>
                </c:pt>
                <c:pt idx="349">
                  <c:v>43614</c:v>
                </c:pt>
                <c:pt idx="350">
                  <c:v>43615</c:v>
                </c:pt>
                <c:pt idx="351">
                  <c:v>43616</c:v>
                </c:pt>
                <c:pt idx="352">
                  <c:v>43619</c:v>
                </c:pt>
                <c:pt idx="353">
                  <c:v>43620</c:v>
                </c:pt>
                <c:pt idx="354">
                  <c:v>43621</c:v>
                </c:pt>
                <c:pt idx="355">
                  <c:v>43622</c:v>
                </c:pt>
                <c:pt idx="356">
                  <c:v>43623</c:v>
                </c:pt>
                <c:pt idx="357">
                  <c:v>43626</c:v>
                </c:pt>
                <c:pt idx="358">
                  <c:v>43627</c:v>
                </c:pt>
                <c:pt idx="359">
                  <c:v>43628</c:v>
                </c:pt>
                <c:pt idx="360">
                  <c:v>43629</c:v>
                </c:pt>
                <c:pt idx="361">
                  <c:v>43630</c:v>
                </c:pt>
                <c:pt idx="362">
                  <c:v>43633</c:v>
                </c:pt>
                <c:pt idx="363">
                  <c:v>43634</c:v>
                </c:pt>
                <c:pt idx="364">
                  <c:v>43635</c:v>
                </c:pt>
                <c:pt idx="365">
                  <c:v>43636</c:v>
                </c:pt>
                <c:pt idx="366">
                  <c:v>43637</c:v>
                </c:pt>
                <c:pt idx="367">
                  <c:v>43640</c:v>
                </c:pt>
                <c:pt idx="368">
                  <c:v>43641</c:v>
                </c:pt>
                <c:pt idx="369">
                  <c:v>43642</c:v>
                </c:pt>
                <c:pt idx="370">
                  <c:v>43643</c:v>
                </c:pt>
                <c:pt idx="371">
                  <c:v>43644</c:v>
                </c:pt>
                <c:pt idx="372">
                  <c:v>43647</c:v>
                </c:pt>
                <c:pt idx="373">
                  <c:v>43648</c:v>
                </c:pt>
                <c:pt idx="374">
                  <c:v>43649</c:v>
                </c:pt>
                <c:pt idx="375">
                  <c:v>43650</c:v>
                </c:pt>
                <c:pt idx="376">
                  <c:v>43651</c:v>
                </c:pt>
                <c:pt idx="377">
                  <c:v>43654</c:v>
                </c:pt>
                <c:pt idx="378">
                  <c:v>43655</c:v>
                </c:pt>
                <c:pt idx="379">
                  <c:v>43656</c:v>
                </c:pt>
                <c:pt idx="380">
                  <c:v>43657</c:v>
                </c:pt>
                <c:pt idx="381">
                  <c:v>43658</c:v>
                </c:pt>
                <c:pt idx="382">
                  <c:v>43661</c:v>
                </c:pt>
                <c:pt idx="383">
                  <c:v>43662</c:v>
                </c:pt>
                <c:pt idx="384">
                  <c:v>43663</c:v>
                </c:pt>
                <c:pt idx="385">
                  <c:v>43664</c:v>
                </c:pt>
                <c:pt idx="386">
                  <c:v>43665</c:v>
                </c:pt>
                <c:pt idx="387">
                  <c:v>43668</c:v>
                </c:pt>
                <c:pt idx="388">
                  <c:v>43669</c:v>
                </c:pt>
                <c:pt idx="389">
                  <c:v>43670</c:v>
                </c:pt>
                <c:pt idx="390">
                  <c:v>43671</c:v>
                </c:pt>
                <c:pt idx="391">
                  <c:v>43672</c:v>
                </c:pt>
                <c:pt idx="392">
                  <c:v>43675</c:v>
                </c:pt>
                <c:pt idx="393">
                  <c:v>43676</c:v>
                </c:pt>
                <c:pt idx="394">
                  <c:v>43677</c:v>
                </c:pt>
                <c:pt idx="395">
                  <c:v>43678</c:v>
                </c:pt>
                <c:pt idx="396">
                  <c:v>43679</c:v>
                </c:pt>
                <c:pt idx="397">
                  <c:v>43682</c:v>
                </c:pt>
                <c:pt idx="398">
                  <c:v>43683</c:v>
                </c:pt>
                <c:pt idx="399">
                  <c:v>43684</c:v>
                </c:pt>
                <c:pt idx="400">
                  <c:v>43685</c:v>
                </c:pt>
                <c:pt idx="401">
                  <c:v>43686</c:v>
                </c:pt>
                <c:pt idx="402">
                  <c:v>43689</c:v>
                </c:pt>
                <c:pt idx="403">
                  <c:v>43690</c:v>
                </c:pt>
                <c:pt idx="404">
                  <c:v>43691</c:v>
                </c:pt>
                <c:pt idx="405">
                  <c:v>43692</c:v>
                </c:pt>
                <c:pt idx="406">
                  <c:v>43693</c:v>
                </c:pt>
                <c:pt idx="407">
                  <c:v>43696</c:v>
                </c:pt>
                <c:pt idx="408">
                  <c:v>43697</c:v>
                </c:pt>
                <c:pt idx="409">
                  <c:v>43698</c:v>
                </c:pt>
                <c:pt idx="410">
                  <c:v>43699</c:v>
                </c:pt>
                <c:pt idx="411">
                  <c:v>43700</c:v>
                </c:pt>
                <c:pt idx="412">
                  <c:v>43703</c:v>
                </c:pt>
                <c:pt idx="413">
                  <c:v>43704</c:v>
                </c:pt>
                <c:pt idx="414">
                  <c:v>43705</c:v>
                </c:pt>
                <c:pt idx="415">
                  <c:v>43706</c:v>
                </c:pt>
                <c:pt idx="416">
                  <c:v>43707</c:v>
                </c:pt>
                <c:pt idx="417">
                  <c:v>43710</c:v>
                </c:pt>
                <c:pt idx="418">
                  <c:v>43711</c:v>
                </c:pt>
                <c:pt idx="419">
                  <c:v>43712</c:v>
                </c:pt>
                <c:pt idx="420">
                  <c:v>43713</c:v>
                </c:pt>
                <c:pt idx="421">
                  <c:v>43714</c:v>
                </c:pt>
                <c:pt idx="422">
                  <c:v>43717</c:v>
                </c:pt>
                <c:pt idx="423">
                  <c:v>43718</c:v>
                </c:pt>
                <c:pt idx="424">
                  <c:v>43719</c:v>
                </c:pt>
                <c:pt idx="425">
                  <c:v>43720</c:v>
                </c:pt>
                <c:pt idx="426">
                  <c:v>43721</c:v>
                </c:pt>
                <c:pt idx="427">
                  <c:v>43724</c:v>
                </c:pt>
                <c:pt idx="428">
                  <c:v>43725</c:v>
                </c:pt>
                <c:pt idx="429">
                  <c:v>43726</c:v>
                </c:pt>
                <c:pt idx="430">
                  <c:v>43727</c:v>
                </c:pt>
                <c:pt idx="431">
                  <c:v>43728</c:v>
                </c:pt>
                <c:pt idx="432">
                  <c:v>43731</c:v>
                </c:pt>
                <c:pt idx="433">
                  <c:v>43732</c:v>
                </c:pt>
                <c:pt idx="434">
                  <c:v>43733</c:v>
                </c:pt>
                <c:pt idx="435">
                  <c:v>43734</c:v>
                </c:pt>
                <c:pt idx="436">
                  <c:v>43735</c:v>
                </c:pt>
                <c:pt idx="437">
                  <c:v>43738</c:v>
                </c:pt>
                <c:pt idx="438">
                  <c:v>43739</c:v>
                </c:pt>
                <c:pt idx="439">
                  <c:v>43740</c:v>
                </c:pt>
                <c:pt idx="440">
                  <c:v>43741</c:v>
                </c:pt>
                <c:pt idx="441">
                  <c:v>43742</c:v>
                </c:pt>
                <c:pt idx="442">
                  <c:v>43745</c:v>
                </c:pt>
                <c:pt idx="443">
                  <c:v>43746</c:v>
                </c:pt>
                <c:pt idx="444">
                  <c:v>43747</c:v>
                </c:pt>
                <c:pt idx="445">
                  <c:v>43748</c:v>
                </c:pt>
                <c:pt idx="446">
                  <c:v>43749</c:v>
                </c:pt>
                <c:pt idx="447">
                  <c:v>43752</c:v>
                </c:pt>
                <c:pt idx="448">
                  <c:v>43753</c:v>
                </c:pt>
                <c:pt idx="449">
                  <c:v>43754</c:v>
                </c:pt>
                <c:pt idx="450">
                  <c:v>43755</c:v>
                </c:pt>
                <c:pt idx="451">
                  <c:v>43756</c:v>
                </c:pt>
                <c:pt idx="452">
                  <c:v>43759</c:v>
                </c:pt>
                <c:pt idx="453">
                  <c:v>43760</c:v>
                </c:pt>
                <c:pt idx="454">
                  <c:v>43761</c:v>
                </c:pt>
                <c:pt idx="455">
                  <c:v>43762</c:v>
                </c:pt>
                <c:pt idx="456">
                  <c:v>43763</c:v>
                </c:pt>
                <c:pt idx="457">
                  <c:v>43766</c:v>
                </c:pt>
                <c:pt idx="458">
                  <c:v>43767</c:v>
                </c:pt>
                <c:pt idx="459">
                  <c:v>43768</c:v>
                </c:pt>
                <c:pt idx="460">
                  <c:v>43769</c:v>
                </c:pt>
                <c:pt idx="461">
                  <c:v>43770</c:v>
                </c:pt>
                <c:pt idx="462">
                  <c:v>43773</c:v>
                </c:pt>
                <c:pt idx="463">
                  <c:v>43774</c:v>
                </c:pt>
                <c:pt idx="464">
                  <c:v>43775</c:v>
                </c:pt>
                <c:pt idx="465">
                  <c:v>43776</c:v>
                </c:pt>
                <c:pt idx="466">
                  <c:v>43777</c:v>
                </c:pt>
                <c:pt idx="467">
                  <c:v>43780</c:v>
                </c:pt>
                <c:pt idx="468">
                  <c:v>43781</c:v>
                </c:pt>
                <c:pt idx="469">
                  <c:v>43782</c:v>
                </c:pt>
                <c:pt idx="470">
                  <c:v>43783</c:v>
                </c:pt>
                <c:pt idx="471">
                  <c:v>43784</c:v>
                </c:pt>
                <c:pt idx="472">
                  <c:v>43787</c:v>
                </c:pt>
                <c:pt idx="473">
                  <c:v>43788</c:v>
                </c:pt>
                <c:pt idx="474">
                  <c:v>43789</c:v>
                </c:pt>
                <c:pt idx="475">
                  <c:v>43790</c:v>
                </c:pt>
                <c:pt idx="476">
                  <c:v>43791</c:v>
                </c:pt>
                <c:pt idx="477">
                  <c:v>43794</c:v>
                </c:pt>
                <c:pt idx="478">
                  <c:v>43795</c:v>
                </c:pt>
                <c:pt idx="479">
                  <c:v>43796</c:v>
                </c:pt>
                <c:pt idx="480">
                  <c:v>43797</c:v>
                </c:pt>
                <c:pt idx="481">
                  <c:v>43798</c:v>
                </c:pt>
                <c:pt idx="482">
                  <c:v>43801</c:v>
                </c:pt>
                <c:pt idx="483">
                  <c:v>43802</c:v>
                </c:pt>
                <c:pt idx="484">
                  <c:v>43803</c:v>
                </c:pt>
                <c:pt idx="485">
                  <c:v>43804</c:v>
                </c:pt>
                <c:pt idx="486">
                  <c:v>43805</c:v>
                </c:pt>
                <c:pt idx="487">
                  <c:v>43808</c:v>
                </c:pt>
                <c:pt idx="488">
                  <c:v>43809</c:v>
                </c:pt>
                <c:pt idx="489">
                  <c:v>43810</c:v>
                </c:pt>
                <c:pt idx="490">
                  <c:v>43811</c:v>
                </c:pt>
                <c:pt idx="491">
                  <c:v>43812</c:v>
                </c:pt>
                <c:pt idx="492">
                  <c:v>43815</c:v>
                </c:pt>
                <c:pt idx="493">
                  <c:v>43816</c:v>
                </c:pt>
                <c:pt idx="494">
                  <c:v>43817</c:v>
                </c:pt>
                <c:pt idx="495">
                  <c:v>43818</c:v>
                </c:pt>
                <c:pt idx="496">
                  <c:v>43819</c:v>
                </c:pt>
                <c:pt idx="497">
                  <c:v>43822</c:v>
                </c:pt>
                <c:pt idx="498">
                  <c:v>43823</c:v>
                </c:pt>
                <c:pt idx="499">
                  <c:v>43824</c:v>
                </c:pt>
                <c:pt idx="500">
                  <c:v>43825</c:v>
                </c:pt>
                <c:pt idx="501">
                  <c:v>43826</c:v>
                </c:pt>
                <c:pt idx="502">
                  <c:v>43829</c:v>
                </c:pt>
                <c:pt idx="503">
                  <c:v>43830</c:v>
                </c:pt>
                <c:pt idx="504">
                  <c:v>43831</c:v>
                </c:pt>
                <c:pt idx="505">
                  <c:v>43832</c:v>
                </c:pt>
                <c:pt idx="506">
                  <c:v>43833</c:v>
                </c:pt>
                <c:pt idx="507">
                  <c:v>43836</c:v>
                </c:pt>
                <c:pt idx="508">
                  <c:v>43837</c:v>
                </c:pt>
                <c:pt idx="509">
                  <c:v>43838</c:v>
                </c:pt>
                <c:pt idx="510">
                  <c:v>43839</c:v>
                </c:pt>
                <c:pt idx="511">
                  <c:v>43840</c:v>
                </c:pt>
                <c:pt idx="512">
                  <c:v>43843</c:v>
                </c:pt>
                <c:pt idx="513">
                  <c:v>43844</c:v>
                </c:pt>
                <c:pt idx="514">
                  <c:v>43845</c:v>
                </c:pt>
                <c:pt idx="515">
                  <c:v>43846</c:v>
                </c:pt>
                <c:pt idx="516">
                  <c:v>43847</c:v>
                </c:pt>
                <c:pt idx="517">
                  <c:v>43850</c:v>
                </c:pt>
                <c:pt idx="518">
                  <c:v>43851</c:v>
                </c:pt>
                <c:pt idx="519">
                  <c:v>43852</c:v>
                </c:pt>
                <c:pt idx="520">
                  <c:v>43853</c:v>
                </c:pt>
                <c:pt idx="521">
                  <c:v>43854</c:v>
                </c:pt>
                <c:pt idx="522">
                  <c:v>43857</c:v>
                </c:pt>
                <c:pt idx="523">
                  <c:v>43858</c:v>
                </c:pt>
                <c:pt idx="524">
                  <c:v>43859</c:v>
                </c:pt>
                <c:pt idx="525">
                  <c:v>43860</c:v>
                </c:pt>
                <c:pt idx="526">
                  <c:v>43861</c:v>
                </c:pt>
                <c:pt idx="527">
                  <c:v>43864</c:v>
                </c:pt>
                <c:pt idx="528">
                  <c:v>43865</c:v>
                </c:pt>
                <c:pt idx="529">
                  <c:v>43866</c:v>
                </c:pt>
                <c:pt idx="530">
                  <c:v>43867</c:v>
                </c:pt>
                <c:pt idx="531">
                  <c:v>43868</c:v>
                </c:pt>
                <c:pt idx="532">
                  <c:v>43871</c:v>
                </c:pt>
                <c:pt idx="533">
                  <c:v>43872</c:v>
                </c:pt>
                <c:pt idx="534">
                  <c:v>43873</c:v>
                </c:pt>
                <c:pt idx="535">
                  <c:v>43874</c:v>
                </c:pt>
                <c:pt idx="536">
                  <c:v>43875</c:v>
                </c:pt>
                <c:pt idx="537">
                  <c:v>43878</c:v>
                </c:pt>
                <c:pt idx="538">
                  <c:v>43879</c:v>
                </c:pt>
                <c:pt idx="539">
                  <c:v>43880</c:v>
                </c:pt>
                <c:pt idx="540">
                  <c:v>43881</c:v>
                </c:pt>
                <c:pt idx="541">
                  <c:v>43882</c:v>
                </c:pt>
                <c:pt idx="542">
                  <c:v>43885</c:v>
                </c:pt>
                <c:pt idx="543">
                  <c:v>43886</c:v>
                </c:pt>
                <c:pt idx="544">
                  <c:v>43887</c:v>
                </c:pt>
                <c:pt idx="545">
                  <c:v>43888</c:v>
                </c:pt>
                <c:pt idx="546">
                  <c:v>43889</c:v>
                </c:pt>
                <c:pt idx="547">
                  <c:v>43892</c:v>
                </c:pt>
                <c:pt idx="548">
                  <c:v>43893</c:v>
                </c:pt>
                <c:pt idx="549">
                  <c:v>43894</c:v>
                </c:pt>
                <c:pt idx="550">
                  <c:v>43895</c:v>
                </c:pt>
                <c:pt idx="551">
                  <c:v>43896</c:v>
                </c:pt>
                <c:pt idx="552">
                  <c:v>43899</c:v>
                </c:pt>
                <c:pt idx="553">
                  <c:v>43900</c:v>
                </c:pt>
                <c:pt idx="554">
                  <c:v>43901</c:v>
                </c:pt>
                <c:pt idx="555">
                  <c:v>43902</c:v>
                </c:pt>
                <c:pt idx="556">
                  <c:v>43903</c:v>
                </c:pt>
                <c:pt idx="557">
                  <c:v>43906</c:v>
                </c:pt>
                <c:pt idx="558">
                  <c:v>43907</c:v>
                </c:pt>
                <c:pt idx="559">
                  <c:v>43908</c:v>
                </c:pt>
                <c:pt idx="560">
                  <c:v>43909</c:v>
                </c:pt>
                <c:pt idx="561">
                  <c:v>43910</c:v>
                </c:pt>
                <c:pt idx="562">
                  <c:v>43913</c:v>
                </c:pt>
                <c:pt idx="563">
                  <c:v>43914</c:v>
                </c:pt>
                <c:pt idx="564">
                  <c:v>43915</c:v>
                </c:pt>
                <c:pt idx="565">
                  <c:v>43916</c:v>
                </c:pt>
                <c:pt idx="566">
                  <c:v>43917</c:v>
                </c:pt>
                <c:pt idx="567">
                  <c:v>43920</c:v>
                </c:pt>
                <c:pt idx="568">
                  <c:v>43921</c:v>
                </c:pt>
                <c:pt idx="569">
                  <c:v>43922</c:v>
                </c:pt>
                <c:pt idx="570">
                  <c:v>43923</c:v>
                </c:pt>
                <c:pt idx="571">
                  <c:v>43924</c:v>
                </c:pt>
                <c:pt idx="572">
                  <c:v>43927</c:v>
                </c:pt>
                <c:pt idx="573">
                  <c:v>43928</c:v>
                </c:pt>
                <c:pt idx="574">
                  <c:v>43929</c:v>
                </c:pt>
                <c:pt idx="575">
                  <c:v>43930</c:v>
                </c:pt>
                <c:pt idx="576">
                  <c:v>43931</c:v>
                </c:pt>
                <c:pt idx="577">
                  <c:v>43934</c:v>
                </c:pt>
                <c:pt idx="578">
                  <c:v>43935</c:v>
                </c:pt>
                <c:pt idx="579">
                  <c:v>43936</c:v>
                </c:pt>
                <c:pt idx="580">
                  <c:v>43937</c:v>
                </c:pt>
                <c:pt idx="581">
                  <c:v>43938</c:v>
                </c:pt>
                <c:pt idx="582">
                  <c:v>43941</c:v>
                </c:pt>
                <c:pt idx="583">
                  <c:v>43942</c:v>
                </c:pt>
                <c:pt idx="584">
                  <c:v>43943</c:v>
                </c:pt>
                <c:pt idx="585">
                  <c:v>43944</c:v>
                </c:pt>
                <c:pt idx="586">
                  <c:v>43945</c:v>
                </c:pt>
                <c:pt idx="587">
                  <c:v>43948</c:v>
                </c:pt>
                <c:pt idx="588">
                  <c:v>43949</c:v>
                </c:pt>
                <c:pt idx="589">
                  <c:v>43950</c:v>
                </c:pt>
                <c:pt idx="590">
                  <c:v>43951</c:v>
                </c:pt>
                <c:pt idx="591">
                  <c:v>43952</c:v>
                </c:pt>
                <c:pt idx="592">
                  <c:v>43955</c:v>
                </c:pt>
                <c:pt idx="593">
                  <c:v>43956</c:v>
                </c:pt>
                <c:pt idx="594">
                  <c:v>43957</c:v>
                </c:pt>
                <c:pt idx="595">
                  <c:v>43958</c:v>
                </c:pt>
                <c:pt idx="596">
                  <c:v>43959</c:v>
                </c:pt>
                <c:pt idx="597">
                  <c:v>43962</c:v>
                </c:pt>
                <c:pt idx="598">
                  <c:v>43963</c:v>
                </c:pt>
                <c:pt idx="599">
                  <c:v>43964</c:v>
                </c:pt>
                <c:pt idx="600">
                  <c:v>43965</c:v>
                </c:pt>
                <c:pt idx="601">
                  <c:v>43966</c:v>
                </c:pt>
                <c:pt idx="602">
                  <c:v>43969</c:v>
                </c:pt>
                <c:pt idx="603">
                  <c:v>43970</c:v>
                </c:pt>
                <c:pt idx="604">
                  <c:v>43971</c:v>
                </c:pt>
                <c:pt idx="605">
                  <c:v>43972</c:v>
                </c:pt>
                <c:pt idx="606">
                  <c:v>43973</c:v>
                </c:pt>
                <c:pt idx="607">
                  <c:v>43976</c:v>
                </c:pt>
                <c:pt idx="608">
                  <c:v>43977</c:v>
                </c:pt>
                <c:pt idx="609">
                  <c:v>43978</c:v>
                </c:pt>
                <c:pt idx="610">
                  <c:v>43979</c:v>
                </c:pt>
                <c:pt idx="611">
                  <c:v>43980</c:v>
                </c:pt>
                <c:pt idx="612">
                  <c:v>43983</c:v>
                </c:pt>
                <c:pt idx="613">
                  <c:v>43984</c:v>
                </c:pt>
                <c:pt idx="614">
                  <c:v>43985</c:v>
                </c:pt>
                <c:pt idx="615">
                  <c:v>43986</c:v>
                </c:pt>
                <c:pt idx="616">
                  <c:v>43987</c:v>
                </c:pt>
                <c:pt idx="617">
                  <c:v>43990</c:v>
                </c:pt>
                <c:pt idx="618">
                  <c:v>43991</c:v>
                </c:pt>
                <c:pt idx="619">
                  <c:v>43992</c:v>
                </c:pt>
                <c:pt idx="620">
                  <c:v>43993</c:v>
                </c:pt>
                <c:pt idx="621">
                  <c:v>43994</c:v>
                </c:pt>
                <c:pt idx="622">
                  <c:v>43997</c:v>
                </c:pt>
                <c:pt idx="623">
                  <c:v>43998</c:v>
                </c:pt>
                <c:pt idx="624">
                  <c:v>43999</c:v>
                </c:pt>
                <c:pt idx="625">
                  <c:v>44000</c:v>
                </c:pt>
                <c:pt idx="626">
                  <c:v>44001</c:v>
                </c:pt>
                <c:pt idx="627">
                  <c:v>44004</c:v>
                </c:pt>
                <c:pt idx="628">
                  <c:v>44005</c:v>
                </c:pt>
                <c:pt idx="629">
                  <c:v>44006</c:v>
                </c:pt>
                <c:pt idx="630">
                  <c:v>44007</c:v>
                </c:pt>
                <c:pt idx="631">
                  <c:v>44008</c:v>
                </c:pt>
                <c:pt idx="632">
                  <c:v>44011</c:v>
                </c:pt>
                <c:pt idx="633">
                  <c:v>44012</c:v>
                </c:pt>
                <c:pt idx="634">
                  <c:v>44013</c:v>
                </c:pt>
                <c:pt idx="635">
                  <c:v>44014</c:v>
                </c:pt>
                <c:pt idx="636">
                  <c:v>44015</c:v>
                </c:pt>
                <c:pt idx="637">
                  <c:v>44018</c:v>
                </c:pt>
                <c:pt idx="638">
                  <c:v>44019</c:v>
                </c:pt>
                <c:pt idx="639">
                  <c:v>44020</c:v>
                </c:pt>
                <c:pt idx="640">
                  <c:v>44021</c:v>
                </c:pt>
                <c:pt idx="641">
                  <c:v>44022</c:v>
                </c:pt>
                <c:pt idx="642">
                  <c:v>44025</c:v>
                </c:pt>
                <c:pt idx="643">
                  <c:v>44026</c:v>
                </c:pt>
                <c:pt idx="644">
                  <c:v>44027</c:v>
                </c:pt>
                <c:pt idx="645">
                  <c:v>44028</c:v>
                </c:pt>
                <c:pt idx="646">
                  <c:v>44029</c:v>
                </c:pt>
                <c:pt idx="647">
                  <c:v>44032</c:v>
                </c:pt>
                <c:pt idx="648">
                  <c:v>44033</c:v>
                </c:pt>
                <c:pt idx="649">
                  <c:v>44034</c:v>
                </c:pt>
                <c:pt idx="650">
                  <c:v>44035</c:v>
                </c:pt>
                <c:pt idx="651">
                  <c:v>44036</c:v>
                </c:pt>
                <c:pt idx="652">
                  <c:v>44039</c:v>
                </c:pt>
                <c:pt idx="653">
                  <c:v>44040</c:v>
                </c:pt>
                <c:pt idx="654">
                  <c:v>44041</c:v>
                </c:pt>
                <c:pt idx="655">
                  <c:v>44042</c:v>
                </c:pt>
                <c:pt idx="656">
                  <c:v>44043</c:v>
                </c:pt>
                <c:pt idx="657">
                  <c:v>44046</c:v>
                </c:pt>
                <c:pt idx="658">
                  <c:v>44047</c:v>
                </c:pt>
                <c:pt idx="659">
                  <c:v>44048</c:v>
                </c:pt>
                <c:pt idx="660">
                  <c:v>44049</c:v>
                </c:pt>
                <c:pt idx="661">
                  <c:v>44050</c:v>
                </c:pt>
                <c:pt idx="662">
                  <c:v>44053</c:v>
                </c:pt>
                <c:pt idx="663">
                  <c:v>44054</c:v>
                </c:pt>
                <c:pt idx="664">
                  <c:v>44055</c:v>
                </c:pt>
                <c:pt idx="665">
                  <c:v>44056</c:v>
                </c:pt>
                <c:pt idx="666">
                  <c:v>44057</c:v>
                </c:pt>
                <c:pt idx="667">
                  <c:v>44060</c:v>
                </c:pt>
                <c:pt idx="668">
                  <c:v>44061</c:v>
                </c:pt>
                <c:pt idx="669">
                  <c:v>44062</c:v>
                </c:pt>
                <c:pt idx="670">
                  <c:v>44063</c:v>
                </c:pt>
                <c:pt idx="671">
                  <c:v>44064</c:v>
                </c:pt>
                <c:pt idx="672">
                  <c:v>44067</c:v>
                </c:pt>
                <c:pt idx="673">
                  <c:v>44068</c:v>
                </c:pt>
                <c:pt idx="674">
                  <c:v>44069</c:v>
                </c:pt>
                <c:pt idx="675">
                  <c:v>44070</c:v>
                </c:pt>
                <c:pt idx="676">
                  <c:v>44071</c:v>
                </c:pt>
                <c:pt idx="677">
                  <c:v>44074</c:v>
                </c:pt>
                <c:pt idx="678">
                  <c:v>44075</c:v>
                </c:pt>
                <c:pt idx="679">
                  <c:v>44076</c:v>
                </c:pt>
                <c:pt idx="680">
                  <c:v>44077</c:v>
                </c:pt>
                <c:pt idx="681">
                  <c:v>44078</c:v>
                </c:pt>
                <c:pt idx="682">
                  <c:v>44081</c:v>
                </c:pt>
                <c:pt idx="683">
                  <c:v>44082</c:v>
                </c:pt>
                <c:pt idx="684">
                  <c:v>44083</c:v>
                </c:pt>
                <c:pt idx="685">
                  <c:v>44084</c:v>
                </c:pt>
                <c:pt idx="686">
                  <c:v>44085</c:v>
                </c:pt>
                <c:pt idx="687">
                  <c:v>44088</c:v>
                </c:pt>
                <c:pt idx="688">
                  <c:v>44089</c:v>
                </c:pt>
                <c:pt idx="689">
                  <c:v>44090</c:v>
                </c:pt>
                <c:pt idx="690">
                  <c:v>44091</c:v>
                </c:pt>
                <c:pt idx="691">
                  <c:v>44092</c:v>
                </c:pt>
                <c:pt idx="692">
                  <c:v>44095</c:v>
                </c:pt>
                <c:pt idx="693">
                  <c:v>44096</c:v>
                </c:pt>
                <c:pt idx="694">
                  <c:v>44097</c:v>
                </c:pt>
                <c:pt idx="695">
                  <c:v>44098</c:v>
                </c:pt>
                <c:pt idx="696">
                  <c:v>44099</c:v>
                </c:pt>
                <c:pt idx="697">
                  <c:v>44102</c:v>
                </c:pt>
                <c:pt idx="698">
                  <c:v>44103</c:v>
                </c:pt>
                <c:pt idx="699">
                  <c:v>44104</c:v>
                </c:pt>
                <c:pt idx="700">
                  <c:v>44105</c:v>
                </c:pt>
                <c:pt idx="701">
                  <c:v>44106</c:v>
                </c:pt>
                <c:pt idx="702">
                  <c:v>44109</c:v>
                </c:pt>
                <c:pt idx="703">
                  <c:v>44110</c:v>
                </c:pt>
                <c:pt idx="704">
                  <c:v>44111</c:v>
                </c:pt>
                <c:pt idx="705">
                  <c:v>44112</c:v>
                </c:pt>
                <c:pt idx="706">
                  <c:v>44113</c:v>
                </c:pt>
                <c:pt idx="707">
                  <c:v>44116</c:v>
                </c:pt>
                <c:pt idx="708">
                  <c:v>44117</c:v>
                </c:pt>
                <c:pt idx="709">
                  <c:v>44118</c:v>
                </c:pt>
                <c:pt idx="710">
                  <c:v>44119</c:v>
                </c:pt>
                <c:pt idx="711">
                  <c:v>44120</c:v>
                </c:pt>
                <c:pt idx="712">
                  <c:v>44123</c:v>
                </c:pt>
                <c:pt idx="713">
                  <c:v>44124</c:v>
                </c:pt>
                <c:pt idx="714">
                  <c:v>44125</c:v>
                </c:pt>
                <c:pt idx="715">
                  <c:v>44126</c:v>
                </c:pt>
                <c:pt idx="716">
                  <c:v>44127</c:v>
                </c:pt>
                <c:pt idx="717">
                  <c:v>44130</c:v>
                </c:pt>
                <c:pt idx="718">
                  <c:v>44131</c:v>
                </c:pt>
                <c:pt idx="719">
                  <c:v>44132</c:v>
                </c:pt>
                <c:pt idx="720">
                  <c:v>44133</c:v>
                </c:pt>
                <c:pt idx="721">
                  <c:v>44134</c:v>
                </c:pt>
                <c:pt idx="722">
                  <c:v>44137</c:v>
                </c:pt>
                <c:pt idx="723">
                  <c:v>44138</c:v>
                </c:pt>
                <c:pt idx="724">
                  <c:v>44139</c:v>
                </c:pt>
                <c:pt idx="725">
                  <c:v>44140</c:v>
                </c:pt>
                <c:pt idx="726">
                  <c:v>44141</c:v>
                </c:pt>
                <c:pt idx="727">
                  <c:v>44144</c:v>
                </c:pt>
                <c:pt idx="728">
                  <c:v>44145</c:v>
                </c:pt>
                <c:pt idx="729">
                  <c:v>44146</c:v>
                </c:pt>
                <c:pt idx="730">
                  <c:v>44147</c:v>
                </c:pt>
                <c:pt idx="731">
                  <c:v>44148</c:v>
                </c:pt>
                <c:pt idx="732">
                  <c:v>44151</c:v>
                </c:pt>
                <c:pt idx="733">
                  <c:v>44152</c:v>
                </c:pt>
                <c:pt idx="734">
                  <c:v>44153</c:v>
                </c:pt>
                <c:pt idx="735">
                  <c:v>44154</c:v>
                </c:pt>
                <c:pt idx="736">
                  <c:v>44155</c:v>
                </c:pt>
                <c:pt idx="737">
                  <c:v>44158</c:v>
                </c:pt>
                <c:pt idx="738">
                  <c:v>44159</c:v>
                </c:pt>
                <c:pt idx="739">
                  <c:v>44160</c:v>
                </c:pt>
                <c:pt idx="740">
                  <c:v>44161</c:v>
                </c:pt>
                <c:pt idx="741">
                  <c:v>44162</c:v>
                </c:pt>
                <c:pt idx="742">
                  <c:v>44165</c:v>
                </c:pt>
                <c:pt idx="743">
                  <c:v>44166</c:v>
                </c:pt>
                <c:pt idx="744">
                  <c:v>44167</c:v>
                </c:pt>
                <c:pt idx="745">
                  <c:v>44168</c:v>
                </c:pt>
                <c:pt idx="746">
                  <c:v>44169</c:v>
                </c:pt>
                <c:pt idx="747">
                  <c:v>44172</c:v>
                </c:pt>
                <c:pt idx="748">
                  <c:v>44173</c:v>
                </c:pt>
                <c:pt idx="749">
                  <c:v>44174</c:v>
                </c:pt>
                <c:pt idx="750">
                  <c:v>44175</c:v>
                </c:pt>
                <c:pt idx="751">
                  <c:v>44176</c:v>
                </c:pt>
                <c:pt idx="752">
                  <c:v>44179</c:v>
                </c:pt>
                <c:pt idx="753">
                  <c:v>44180</c:v>
                </c:pt>
                <c:pt idx="754">
                  <c:v>44181</c:v>
                </c:pt>
                <c:pt idx="755">
                  <c:v>44182</c:v>
                </c:pt>
                <c:pt idx="756">
                  <c:v>44183</c:v>
                </c:pt>
                <c:pt idx="757">
                  <c:v>44186</c:v>
                </c:pt>
                <c:pt idx="758">
                  <c:v>44187</c:v>
                </c:pt>
                <c:pt idx="759">
                  <c:v>44188</c:v>
                </c:pt>
                <c:pt idx="760">
                  <c:v>44189</c:v>
                </c:pt>
                <c:pt idx="761">
                  <c:v>44190</c:v>
                </c:pt>
                <c:pt idx="762">
                  <c:v>44193</c:v>
                </c:pt>
                <c:pt idx="763">
                  <c:v>44194</c:v>
                </c:pt>
                <c:pt idx="764">
                  <c:v>44195</c:v>
                </c:pt>
                <c:pt idx="765">
                  <c:v>44196</c:v>
                </c:pt>
                <c:pt idx="766">
                  <c:v>44197</c:v>
                </c:pt>
                <c:pt idx="767">
                  <c:v>44200</c:v>
                </c:pt>
                <c:pt idx="768">
                  <c:v>44201</c:v>
                </c:pt>
                <c:pt idx="769">
                  <c:v>44202</c:v>
                </c:pt>
                <c:pt idx="770">
                  <c:v>44203</c:v>
                </c:pt>
                <c:pt idx="771">
                  <c:v>44204</c:v>
                </c:pt>
                <c:pt idx="772">
                  <c:v>44207</c:v>
                </c:pt>
                <c:pt idx="773">
                  <c:v>44208</c:v>
                </c:pt>
                <c:pt idx="774">
                  <c:v>44209</c:v>
                </c:pt>
                <c:pt idx="775">
                  <c:v>44210</c:v>
                </c:pt>
                <c:pt idx="776">
                  <c:v>44211</c:v>
                </c:pt>
                <c:pt idx="777">
                  <c:v>44214</c:v>
                </c:pt>
                <c:pt idx="778">
                  <c:v>44215</c:v>
                </c:pt>
                <c:pt idx="779">
                  <c:v>44216</c:v>
                </c:pt>
                <c:pt idx="780">
                  <c:v>44217</c:v>
                </c:pt>
                <c:pt idx="781">
                  <c:v>44218</c:v>
                </c:pt>
                <c:pt idx="782">
                  <c:v>44221</c:v>
                </c:pt>
                <c:pt idx="783">
                  <c:v>44222</c:v>
                </c:pt>
                <c:pt idx="784">
                  <c:v>44223</c:v>
                </c:pt>
                <c:pt idx="785">
                  <c:v>44224</c:v>
                </c:pt>
                <c:pt idx="786">
                  <c:v>44225</c:v>
                </c:pt>
                <c:pt idx="787">
                  <c:v>44228</c:v>
                </c:pt>
                <c:pt idx="788">
                  <c:v>44229</c:v>
                </c:pt>
                <c:pt idx="789">
                  <c:v>44230</c:v>
                </c:pt>
                <c:pt idx="790">
                  <c:v>44231</c:v>
                </c:pt>
                <c:pt idx="791">
                  <c:v>44232</c:v>
                </c:pt>
                <c:pt idx="792">
                  <c:v>44235</c:v>
                </c:pt>
                <c:pt idx="793">
                  <c:v>44236</c:v>
                </c:pt>
                <c:pt idx="794">
                  <c:v>44237</c:v>
                </c:pt>
                <c:pt idx="795">
                  <c:v>44238</c:v>
                </c:pt>
                <c:pt idx="796">
                  <c:v>44239</c:v>
                </c:pt>
                <c:pt idx="797">
                  <c:v>44242</c:v>
                </c:pt>
                <c:pt idx="798">
                  <c:v>44243</c:v>
                </c:pt>
                <c:pt idx="799">
                  <c:v>44244</c:v>
                </c:pt>
                <c:pt idx="800">
                  <c:v>44245</c:v>
                </c:pt>
                <c:pt idx="801">
                  <c:v>44246</c:v>
                </c:pt>
                <c:pt idx="802">
                  <c:v>44249</c:v>
                </c:pt>
                <c:pt idx="803">
                  <c:v>44250</c:v>
                </c:pt>
                <c:pt idx="804">
                  <c:v>44251</c:v>
                </c:pt>
                <c:pt idx="805">
                  <c:v>44252</c:v>
                </c:pt>
                <c:pt idx="806">
                  <c:v>44253</c:v>
                </c:pt>
                <c:pt idx="807">
                  <c:v>44256</c:v>
                </c:pt>
                <c:pt idx="808">
                  <c:v>44257</c:v>
                </c:pt>
                <c:pt idx="809">
                  <c:v>44258</c:v>
                </c:pt>
                <c:pt idx="810">
                  <c:v>44259</c:v>
                </c:pt>
                <c:pt idx="811">
                  <c:v>44260</c:v>
                </c:pt>
                <c:pt idx="812">
                  <c:v>44263</c:v>
                </c:pt>
                <c:pt idx="813">
                  <c:v>44264</c:v>
                </c:pt>
                <c:pt idx="814">
                  <c:v>44265</c:v>
                </c:pt>
                <c:pt idx="815">
                  <c:v>44266</c:v>
                </c:pt>
                <c:pt idx="816">
                  <c:v>44267</c:v>
                </c:pt>
                <c:pt idx="817">
                  <c:v>44270</c:v>
                </c:pt>
                <c:pt idx="818">
                  <c:v>44271</c:v>
                </c:pt>
                <c:pt idx="819">
                  <c:v>44272</c:v>
                </c:pt>
                <c:pt idx="820">
                  <c:v>44273</c:v>
                </c:pt>
                <c:pt idx="821">
                  <c:v>44274</c:v>
                </c:pt>
                <c:pt idx="822">
                  <c:v>44277</c:v>
                </c:pt>
                <c:pt idx="823">
                  <c:v>44278</c:v>
                </c:pt>
                <c:pt idx="824">
                  <c:v>44279</c:v>
                </c:pt>
                <c:pt idx="825">
                  <c:v>44280</c:v>
                </c:pt>
                <c:pt idx="826">
                  <c:v>44281</c:v>
                </c:pt>
                <c:pt idx="827">
                  <c:v>44284</c:v>
                </c:pt>
                <c:pt idx="828">
                  <c:v>44285</c:v>
                </c:pt>
                <c:pt idx="829">
                  <c:v>44286</c:v>
                </c:pt>
                <c:pt idx="830">
                  <c:v>44287</c:v>
                </c:pt>
                <c:pt idx="831">
                  <c:v>44288</c:v>
                </c:pt>
                <c:pt idx="832">
                  <c:v>44291</c:v>
                </c:pt>
                <c:pt idx="833">
                  <c:v>44292</c:v>
                </c:pt>
                <c:pt idx="834">
                  <c:v>44293</c:v>
                </c:pt>
                <c:pt idx="835">
                  <c:v>44294</c:v>
                </c:pt>
                <c:pt idx="836">
                  <c:v>44295</c:v>
                </c:pt>
                <c:pt idx="837">
                  <c:v>44298</c:v>
                </c:pt>
                <c:pt idx="838">
                  <c:v>44299</c:v>
                </c:pt>
                <c:pt idx="839">
                  <c:v>44300</c:v>
                </c:pt>
                <c:pt idx="840">
                  <c:v>44301</c:v>
                </c:pt>
                <c:pt idx="841">
                  <c:v>44302</c:v>
                </c:pt>
                <c:pt idx="842">
                  <c:v>44305</c:v>
                </c:pt>
                <c:pt idx="843">
                  <c:v>44306</c:v>
                </c:pt>
                <c:pt idx="844">
                  <c:v>44307</c:v>
                </c:pt>
                <c:pt idx="845">
                  <c:v>44308</c:v>
                </c:pt>
                <c:pt idx="846">
                  <c:v>44309</c:v>
                </c:pt>
                <c:pt idx="847">
                  <c:v>44312</c:v>
                </c:pt>
                <c:pt idx="848">
                  <c:v>44313</c:v>
                </c:pt>
                <c:pt idx="849">
                  <c:v>44314</c:v>
                </c:pt>
                <c:pt idx="850">
                  <c:v>44315</c:v>
                </c:pt>
                <c:pt idx="851">
                  <c:v>44316</c:v>
                </c:pt>
                <c:pt idx="852">
                  <c:v>44319</c:v>
                </c:pt>
                <c:pt idx="853">
                  <c:v>44320</c:v>
                </c:pt>
                <c:pt idx="854">
                  <c:v>44321</c:v>
                </c:pt>
                <c:pt idx="855">
                  <c:v>44322</c:v>
                </c:pt>
                <c:pt idx="856">
                  <c:v>44323</c:v>
                </c:pt>
                <c:pt idx="857">
                  <c:v>44326</c:v>
                </c:pt>
                <c:pt idx="858">
                  <c:v>44327</c:v>
                </c:pt>
                <c:pt idx="859">
                  <c:v>44328</c:v>
                </c:pt>
                <c:pt idx="860">
                  <c:v>44329</c:v>
                </c:pt>
                <c:pt idx="861">
                  <c:v>44330</c:v>
                </c:pt>
                <c:pt idx="862">
                  <c:v>44333</c:v>
                </c:pt>
                <c:pt idx="863">
                  <c:v>44334</c:v>
                </c:pt>
                <c:pt idx="864">
                  <c:v>44335</c:v>
                </c:pt>
                <c:pt idx="865">
                  <c:v>44336</c:v>
                </c:pt>
                <c:pt idx="866">
                  <c:v>44337</c:v>
                </c:pt>
                <c:pt idx="867">
                  <c:v>44340</c:v>
                </c:pt>
                <c:pt idx="868">
                  <c:v>44341</c:v>
                </c:pt>
                <c:pt idx="869">
                  <c:v>44342</c:v>
                </c:pt>
                <c:pt idx="870">
                  <c:v>44343</c:v>
                </c:pt>
                <c:pt idx="871">
                  <c:v>44344</c:v>
                </c:pt>
                <c:pt idx="872">
                  <c:v>44347</c:v>
                </c:pt>
                <c:pt idx="873">
                  <c:v>44348</c:v>
                </c:pt>
                <c:pt idx="874">
                  <c:v>44349</c:v>
                </c:pt>
                <c:pt idx="875">
                  <c:v>44350</c:v>
                </c:pt>
                <c:pt idx="876">
                  <c:v>44351</c:v>
                </c:pt>
                <c:pt idx="877">
                  <c:v>44354</c:v>
                </c:pt>
                <c:pt idx="878">
                  <c:v>44355</c:v>
                </c:pt>
                <c:pt idx="879">
                  <c:v>44356</c:v>
                </c:pt>
                <c:pt idx="880">
                  <c:v>44357</c:v>
                </c:pt>
                <c:pt idx="881">
                  <c:v>44358</c:v>
                </c:pt>
                <c:pt idx="882">
                  <c:v>44361</c:v>
                </c:pt>
                <c:pt idx="883">
                  <c:v>44362</c:v>
                </c:pt>
                <c:pt idx="884">
                  <c:v>44363</c:v>
                </c:pt>
                <c:pt idx="885">
                  <c:v>44364</c:v>
                </c:pt>
                <c:pt idx="886">
                  <c:v>44365</c:v>
                </c:pt>
                <c:pt idx="887">
                  <c:v>44368</c:v>
                </c:pt>
                <c:pt idx="888">
                  <c:v>44369</c:v>
                </c:pt>
                <c:pt idx="889">
                  <c:v>44370</c:v>
                </c:pt>
                <c:pt idx="890">
                  <c:v>44371</c:v>
                </c:pt>
              </c:numCache>
            </c:numRef>
          </c:cat>
          <c:val>
            <c:numRef>
              <c:f>'Commodities diarios'!$I$3:$I$893</c:f>
              <c:numCache>
                <c:formatCode>General</c:formatCode>
                <c:ptCount val="891"/>
                <c:pt idx="0">
                  <c:v>100</c:v>
                </c:pt>
                <c:pt idx="1">
                  <c:v>99.455930359085968</c:v>
                </c:pt>
                <c:pt idx="2">
                  <c:v>99.30048189025338</c:v>
                </c:pt>
                <c:pt idx="3">
                  <c:v>99.145033421420806</c:v>
                </c:pt>
                <c:pt idx="4">
                  <c:v>99.347116430903171</c:v>
                </c:pt>
                <c:pt idx="5">
                  <c:v>99.766827296751131</c:v>
                </c:pt>
                <c:pt idx="6">
                  <c:v>99.098398880771029</c:v>
                </c:pt>
                <c:pt idx="7">
                  <c:v>100.13990362194933</c:v>
                </c:pt>
                <c:pt idx="8">
                  <c:v>99.145033421420806</c:v>
                </c:pt>
                <c:pt idx="9">
                  <c:v>95.9894295041194</c:v>
                </c:pt>
                <c:pt idx="10">
                  <c:v>95.818436188403538</c:v>
                </c:pt>
                <c:pt idx="11">
                  <c:v>94.310586040727515</c:v>
                </c:pt>
                <c:pt idx="12">
                  <c:v>95.958339810352868</c:v>
                </c:pt>
                <c:pt idx="13">
                  <c:v>98.321156536608129</c:v>
                </c:pt>
                <c:pt idx="14">
                  <c:v>100.60624902844708</c:v>
                </c:pt>
                <c:pt idx="15">
                  <c:v>100.90160111922899</c:v>
                </c:pt>
                <c:pt idx="16">
                  <c:v>100.99487020052852</c:v>
                </c:pt>
                <c:pt idx="17">
                  <c:v>100.99487020052852</c:v>
                </c:pt>
                <c:pt idx="18">
                  <c:v>99.191667962070582</c:v>
                </c:pt>
                <c:pt idx="19">
                  <c:v>99.984455153116755</c:v>
                </c:pt>
                <c:pt idx="20">
                  <c:v>100.77724234416291</c:v>
                </c:pt>
                <c:pt idx="21">
                  <c:v>99.875641224933943</c:v>
                </c:pt>
                <c:pt idx="22">
                  <c:v>99.409295818436192</c:v>
                </c:pt>
                <c:pt idx="23">
                  <c:v>98.16570806777554</c:v>
                </c:pt>
                <c:pt idx="24">
                  <c:v>96.611223379449712</c:v>
                </c:pt>
                <c:pt idx="25">
                  <c:v>96.362505829317584</c:v>
                </c:pt>
                <c:pt idx="26">
                  <c:v>96.409140369967375</c:v>
                </c:pt>
                <c:pt idx="27">
                  <c:v>96.54904399191669</c:v>
                </c:pt>
                <c:pt idx="28">
                  <c:v>97.528369345561956</c:v>
                </c:pt>
                <c:pt idx="29">
                  <c:v>96.813306388932062</c:v>
                </c:pt>
                <c:pt idx="30">
                  <c:v>95.087828384890429</c:v>
                </c:pt>
                <c:pt idx="31">
                  <c:v>96.875485776465126</c:v>
                </c:pt>
                <c:pt idx="32">
                  <c:v>96.5024094512669</c:v>
                </c:pt>
                <c:pt idx="33">
                  <c:v>96.968754857764651</c:v>
                </c:pt>
                <c:pt idx="34">
                  <c:v>97.621638426861495</c:v>
                </c:pt>
                <c:pt idx="35">
                  <c:v>96.720037307632538</c:v>
                </c:pt>
                <c:pt idx="36">
                  <c:v>96.160422819835233</c:v>
                </c:pt>
                <c:pt idx="37">
                  <c:v>95.429815016322095</c:v>
                </c:pt>
                <c:pt idx="38">
                  <c:v>94.061868490595373</c:v>
                </c:pt>
                <c:pt idx="39">
                  <c:v>94.776931447225252</c:v>
                </c:pt>
                <c:pt idx="40">
                  <c:v>93.642157624747398</c:v>
                </c:pt>
                <c:pt idx="41">
                  <c:v>92.787191046168189</c:v>
                </c:pt>
                <c:pt idx="42">
                  <c:v>92.041038395771807</c:v>
                </c:pt>
                <c:pt idx="43">
                  <c:v>93.004818902533813</c:v>
                </c:pt>
                <c:pt idx="44">
                  <c:v>93.331260687082235</c:v>
                </c:pt>
                <c:pt idx="45">
                  <c:v>94.061868490595373</c:v>
                </c:pt>
                <c:pt idx="46">
                  <c:v>94.061868490595373</c:v>
                </c:pt>
                <c:pt idx="47">
                  <c:v>94.823565987875028</c:v>
                </c:pt>
                <c:pt idx="48">
                  <c:v>95.243276853723003</c:v>
                </c:pt>
                <c:pt idx="49">
                  <c:v>93.595523084097636</c:v>
                </c:pt>
                <c:pt idx="50">
                  <c:v>95.58526348515467</c:v>
                </c:pt>
                <c:pt idx="51">
                  <c:v>95.087828384890429</c:v>
                </c:pt>
                <c:pt idx="52">
                  <c:v>95.662987719570964</c:v>
                </c:pt>
                <c:pt idx="53">
                  <c:v>97.528369345561956</c:v>
                </c:pt>
                <c:pt idx="54">
                  <c:v>96.90657547023163</c:v>
                </c:pt>
                <c:pt idx="55">
                  <c:v>95.243276853723003</c:v>
                </c:pt>
                <c:pt idx="56">
                  <c:v>95.476449556971872</c:v>
                </c:pt>
                <c:pt idx="57">
                  <c:v>96.238147054251527</c:v>
                </c:pt>
                <c:pt idx="58">
                  <c:v>95.740711953987258</c:v>
                </c:pt>
                <c:pt idx="59">
                  <c:v>98.196797761542058</c:v>
                </c:pt>
                <c:pt idx="60">
                  <c:v>97.372920876729367</c:v>
                </c:pt>
                <c:pt idx="61">
                  <c:v>97.46618995802892</c:v>
                </c:pt>
                <c:pt idx="62">
                  <c:v>96.704492460749265</c:v>
                </c:pt>
                <c:pt idx="63">
                  <c:v>97.68381781439453</c:v>
                </c:pt>
                <c:pt idx="64">
                  <c:v>97.450645111145661</c:v>
                </c:pt>
                <c:pt idx="65">
                  <c:v>96.813306388932062</c:v>
                </c:pt>
                <c:pt idx="66">
                  <c:v>94.699207212808972</c:v>
                </c:pt>
                <c:pt idx="67">
                  <c:v>94.901290222291308</c:v>
                </c:pt>
                <c:pt idx="68">
                  <c:v>93.735426706046951</c:v>
                </c:pt>
                <c:pt idx="69">
                  <c:v>94.745841753458734</c:v>
                </c:pt>
                <c:pt idx="70">
                  <c:v>95.103373231773674</c:v>
                </c:pt>
                <c:pt idx="71">
                  <c:v>95.305456241256039</c:v>
                </c:pt>
                <c:pt idx="72">
                  <c:v>95.118918078656932</c:v>
                </c:pt>
                <c:pt idx="73">
                  <c:v>94.528213897093124</c:v>
                </c:pt>
                <c:pt idx="74">
                  <c:v>94.497124203326592</c:v>
                </c:pt>
                <c:pt idx="75">
                  <c:v>96.144877972951974</c:v>
                </c:pt>
                <c:pt idx="76">
                  <c:v>96.222602207368269</c:v>
                </c:pt>
                <c:pt idx="77">
                  <c:v>95.709622260220755</c:v>
                </c:pt>
                <c:pt idx="78">
                  <c:v>94.590393284626145</c:v>
                </c:pt>
                <c:pt idx="79">
                  <c:v>95.087828384890429</c:v>
                </c:pt>
                <c:pt idx="80">
                  <c:v>95.662987719570964</c:v>
                </c:pt>
                <c:pt idx="81">
                  <c:v>94.85465568164156</c:v>
                </c:pt>
                <c:pt idx="82">
                  <c:v>95.927250116586364</c:v>
                </c:pt>
                <c:pt idx="83">
                  <c:v>96.968754857764651</c:v>
                </c:pt>
                <c:pt idx="84">
                  <c:v>95.15000777242345</c:v>
                </c:pt>
                <c:pt idx="85">
                  <c:v>95.927250116586364</c:v>
                </c:pt>
                <c:pt idx="86">
                  <c:v>95.352090781905801</c:v>
                </c:pt>
                <c:pt idx="87">
                  <c:v>95.352090781905801</c:v>
                </c:pt>
                <c:pt idx="88">
                  <c:v>94.885745375408064</c:v>
                </c:pt>
                <c:pt idx="89">
                  <c:v>95.414270169438836</c:v>
                </c:pt>
                <c:pt idx="90">
                  <c:v>95.28991139437278</c:v>
                </c:pt>
                <c:pt idx="91">
                  <c:v>96.331416135551081</c:v>
                </c:pt>
                <c:pt idx="92">
                  <c:v>97.450645111145661</c:v>
                </c:pt>
                <c:pt idx="93">
                  <c:v>99.440385512202724</c:v>
                </c:pt>
                <c:pt idx="94">
                  <c:v>101.41458106637651</c:v>
                </c:pt>
                <c:pt idx="95">
                  <c:v>101.81874708534122</c:v>
                </c:pt>
                <c:pt idx="96">
                  <c:v>102.59598942950412</c:v>
                </c:pt>
                <c:pt idx="97">
                  <c:v>101.25913259754391</c:v>
                </c:pt>
                <c:pt idx="98">
                  <c:v>101.02595989429504</c:v>
                </c:pt>
                <c:pt idx="99">
                  <c:v>101.16586351624437</c:v>
                </c:pt>
                <c:pt idx="100">
                  <c:v>100.17099331571583</c:v>
                </c:pt>
                <c:pt idx="101">
                  <c:v>97.761542048810824</c:v>
                </c:pt>
                <c:pt idx="102">
                  <c:v>96.580133685683194</c:v>
                </c:pt>
                <c:pt idx="103">
                  <c:v>94.730296906575475</c:v>
                </c:pt>
                <c:pt idx="104">
                  <c:v>94.528213897093124</c:v>
                </c:pt>
                <c:pt idx="105">
                  <c:v>93.937509715529302</c:v>
                </c:pt>
                <c:pt idx="106">
                  <c:v>94.108503031245149</c:v>
                </c:pt>
                <c:pt idx="107">
                  <c:v>92.864915280584498</c:v>
                </c:pt>
                <c:pt idx="108">
                  <c:v>93.020363749417072</c:v>
                </c:pt>
                <c:pt idx="109">
                  <c:v>92.787191046168189</c:v>
                </c:pt>
                <c:pt idx="110">
                  <c:v>91.823410539406197</c:v>
                </c:pt>
                <c:pt idx="111">
                  <c:v>91.745686304989903</c:v>
                </c:pt>
                <c:pt idx="112">
                  <c:v>91.139437276542822</c:v>
                </c:pt>
                <c:pt idx="113">
                  <c:v>90.346650085496677</c:v>
                </c:pt>
                <c:pt idx="114">
                  <c:v>90.346650085496677</c:v>
                </c:pt>
                <c:pt idx="115">
                  <c:v>87.486398258977147</c:v>
                </c:pt>
                <c:pt idx="116">
                  <c:v>87.455308565210643</c:v>
                </c:pt>
                <c:pt idx="117">
                  <c:v>88.263640603140061</c:v>
                </c:pt>
                <c:pt idx="118">
                  <c:v>87.937198818591654</c:v>
                </c:pt>
                <c:pt idx="119">
                  <c:v>84.983677910772599</c:v>
                </c:pt>
                <c:pt idx="120">
                  <c:v>86.056272345717403</c:v>
                </c:pt>
                <c:pt idx="121">
                  <c:v>86.118451733250438</c:v>
                </c:pt>
                <c:pt idx="122">
                  <c:v>85.714285714285722</c:v>
                </c:pt>
                <c:pt idx="123">
                  <c:v>85.170216073371691</c:v>
                </c:pt>
                <c:pt idx="124">
                  <c:v>85.558837245453134</c:v>
                </c:pt>
                <c:pt idx="125">
                  <c:v>83.506917456863064</c:v>
                </c:pt>
                <c:pt idx="126">
                  <c:v>85.372299082854042</c:v>
                </c:pt>
                <c:pt idx="127">
                  <c:v>85.092491838955382</c:v>
                </c:pt>
                <c:pt idx="128">
                  <c:v>87.051142546245927</c:v>
                </c:pt>
                <c:pt idx="129">
                  <c:v>87.237680708845033</c:v>
                </c:pt>
                <c:pt idx="130">
                  <c:v>87.175501321311984</c:v>
                </c:pt>
                <c:pt idx="131">
                  <c:v>86.66252137416447</c:v>
                </c:pt>
                <c:pt idx="132">
                  <c:v>86.802424996113785</c:v>
                </c:pt>
                <c:pt idx="133">
                  <c:v>88.030467899891178</c:v>
                </c:pt>
                <c:pt idx="134">
                  <c:v>85.418933623503818</c:v>
                </c:pt>
                <c:pt idx="135">
                  <c:v>85.108036685838655</c:v>
                </c:pt>
                <c:pt idx="136">
                  <c:v>85.916368723768088</c:v>
                </c:pt>
                <c:pt idx="137">
                  <c:v>84.921498523239549</c:v>
                </c:pt>
                <c:pt idx="138">
                  <c:v>85.558837245453134</c:v>
                </c:pt>
                <c:pt idx="139">
                  <c:v>85.52774755168663</c:v>
                </c:pt>
                <c:pt idx="140">
                  <c:v>85.978548111301109</c:v>
                </c:pt>
                <c:pt idx="141">
                  <c:v>85.26348515467123</c:v>
                </c:pt>
                <c:pt idx="142">
                  <c:v>84.905953676356305</c:v>
                </c:pt>
                <c:pt idx="143">
                  <c:v>83.382558681796993</c:v>
                </c:pt>
                <c:pt idx="144">
                  <c:v>79.589616042281989</c:v>
                </c:pt>
                <c:pt idx="145">
                  <c:v>81.346183740090154</c:v>
                </c:pt>
                <c:pt idx="146">
                  <c:v>81.734804912171612</c:v>
                </c:pt>
                <c:pt idx="147">
                  <c:v>82.962847815949033</c:v>
                </c:pt>
                <c:pt idx="148">
                  <c:v>83.802269547644968</c:v>
                </c:pt>
                <c:pt idx="149">
                  <c:v>83.118296284781607</c:v>
                </c:pt>
                <c:pt idx="150">
                  <c:v>82.527592103217785</c:v>
                </c:pt>
                <c:pt idx="151">
                  <c:v>83.957718016477543</c:v>
                </c:pt>
                <c:pt idx="152">
                  <c:v>84.206435566609684</c:v>
                </c:pt>
                <c:pt idx="153">
                  <c:v>85.061402145188879</c:v>
                </c:pt>
                <c:pt idx="154">
                  <c:v>84.253070107259447</c:v>
                </c:pt>
                <c:pt idx="155">
                  <c:v>83.64682107881238</c:v>
                </c:pt>
                <c:pt idx="156">
                  <c:v>82.356598787501952</c:v>
                </c:pt>
                <c:pt idx="157">
                  <c:v>82.356598787501952</c:v>
                </c:pt>
                <c:pt idx="158">
                  <c:v>80.320223845795141</c:v>
                </c:pt>
                <c:pt idx="159">
                  <c:v>80.600031089693772</c:v>
                </c:pt>
                <c:pt idx="160">
                  <c:v>81.408363127623204</c:v>
                </c:pt>
                <c:pt idx="161">
                  <c:v>80.942017721125453</c:v>
                </c:pt>
                <c:pt idx="162">
                  <c:v>81.159645577491062</c:v>
                </c:pt>
                <c:pt idx="163">
                  <c:v>80.957562568008697</c:v>
                </c:pt>
                <c:pt idx="164">
                  <c:v>82.65195087828387</c:v>
                </c:pt>
                <c:pt idx="165">
                  <c:v>82.838489040882948</c:v>
                </c:pt>
                <c:pt idx="166">
                  <c:v>81.688170371521849</c:v>
                </c:pt>
                <c:pt idx="167">
                  <c:v>81.874708534120956</c:v>
                </c:pt>
                <c:pt idx="168">
                  <c:v>84.315249494792482</c:v>
                </c:pt>
                <c:pt idx="169">
                  <c:v>84.253070107259447</c:v>
                </c:pt>
                <c:pt idx="170">
                  <c:v>84.595056738691127</c:v>
                </c:pt>
                <c:pt idx="171">
                  <c:v>88.185916368723767</c:v>
                </c:pt>
                <c:pt idx="172">
                  <c:v>87.548577646510196</c:v>
                </c:pt>
                <c:pt idx="173">
                  <c:v>87.159956474428739</c:v>
                </c:pt>
                <c:pt idx="174">
                  <c:v>87.268770402611537</c:v>
                </c:pt>
                <c:pt idx="175">
                  <c:v>86.522617752215154</c:v>
                </c:pt>
                <c:pt idx="176">
                  <c:v>87.206591015078502</c:v>
                </c:pt>
                <c:pt idx="177">
                  <c:v>86.66252137416447</c:v>
                </c:pt>
                <c:pt idx="178">
                  <c:v>87.253225555728278</c:v>
                </c:pt>
                <c:pt idx="179">
                  <c:v>88.108192134307473</c:v>
                </c:pt>
                <c:pt idx="180">
                  <c:v>86.351624436499307</c:v>
                </c:pt>
                <c:pt idx="181">
                  <c:v>85.900823876884829</c:v>
                </c:pt>
                <c:pt idx="182">
                  <c:v>86.025182651950885</c:v>
                </c:pt>
                <c:pt idx="183">
                  <c:v>87.253225555728278</c:v>
                </c:pt>
                <c:pt idx="184">
                  <c:v>86.44489351779886</c:v>
                </c:pt>
                <c:pt idx="185">
                  <c:v>87.14441162754548</c:v>
                </c:pt>
                <c:pt idx="186">
                  <c:v>87.066687393129186</c:v>
                </c:pt>
                <c:pt idx="187">
                  <c:v>86.693611067931002</c:v>
                </c:pt>
                <c:pt idx="188">
                  <c:v>86.413803824032328</c:v>
                </c:pt>
                <c:pt idx="189">
                  <c:v>86.367169283382566</c:v>
                </c:pt>
                <c:pt idx="190">
                  <c:v>85.387843929737301</c:v>
                </c:pt>
                <c:pt idx="191">
                  <c:v>86.367169283382566</c:v>
                </c:pt>
                <c:pt idx="192">
                  <c:v>86.600341986631449</c:v>
                </c:pt>
                <c:pt idx="193">
                  <c:v>85.74537540805224</c:v>
                </c:pt>
                <c:pt idx="194">
                  <c:v>85.729830561168967</c:v>
                </c:pt>
                <c:pt idx="195">
                  <c:v>85.636561479869428</c:v>
                </c:pt>
                <c:pt idx="196">
                  <c:v>85.216850614021467</c:v>
                </c:pt>
                <c:pt idx="197">
                  <c:v>85.201305767138209</c:v>
                </c:pt>
                <c:pt idx="198">
                  <c:v>82.822944193999689</c:v>
                </c:pt>
                <c:pt idx="199">
                  <c:v>82.6674957251671</c:v>
                </c:pt>
                <c:pt idx="200">
                  <c:v>84.610601585574386</c:v>
                </c:pt>
                <c:pt idx="201">
                  <c:v>87.268770402611537</c:v>
                </c:pt>
                <c:pt idx="202">
                  <c:v>85.683196020519219</c:v>
                </c:pt>
                <c:pt idx="203">
                  <c:v>84.952588217006067</c:v>
                </c:pt>
                <c:pt idx="204">
                  <c:v>85.636561479869428</c:v>
                </c:pt>
                <c:pt idx="205">
                  <c:v>85.061402145188879</c:v>
                </c:pt>
                <c:pt idx="206">
                  <c:v>83.460282916213274</c:v>
                </c:pt>
                <c:pt idx="207">
                  <c:v>83.211565366081146</c:v>
                </c:pt>
                <c:pt idx="208">
                  <c:v>83.538007150629568</c:v>
                </c:pt>
                <c:pt idx="209">
                  <c:v>84.253070107259447</c:v>
                </c:pt>
                <c:pt idx="210">
                  <c:v>85.387843929737301</c:v>
                </c:pt>
                <c:pt idx="211">
                  <c:v>87.004508005596165</c:v>
                </c:pt>
                <c:pt idx="212">
                  <c:v>87.020052852479395</c:v>
                </c:pt>
                <c:pt idx="213">
                  <c:v>86.009637805067612</c:v>
                </c:pt>
                <c:pt idx="214">
                  <c:v>86.88014923053008</c:v>
                </c:pt>
                <c:pt idx="215">
                  <c:v>86.88014923053008</c:v>
                </c:pt>
                <c:pt idx="216">
                  <c:v>86.009637805067612</c:v>
                </c:pt>
                <c:pt idx="217">
                  <c:v>85.667651173635946</c:v>
                </c:pt>
                <c:pt idx="218">
                  <c:v>84.175345872843153</c:v>
                </c:pt>
                <c:pt idx="219">
                  <c:v>86.911238924296612</c:v>
                </c:pt>
                <c:pt idx="220">
                  <c:v>86.367169283382566</c:v>
                </c:pt>
                <c:pt idx="221">
                  <c:v>86.351624436499307</c:v>
                </c:pt>
                <c:pt idx="222">
                  <c:v>87.035597699362668</c:v>
                </c:pt>
                <c:pt idx="223">
                  <c:v>85.450023317270336</c:v>
                </c:pt>
                <c:pt idx="224">
                  <c:v>86.056272345717403</c:v>
                </c:pt>
                <c:pt idx="225">
                  <c:v>85.201305767138209</c:v>
                </c:pt>
                <c:pt idx="226">
                  <c:v>85.729830561168967</c:v>
                </c:pt>
                <c:pt idx="227">
                  <c:v>84.517332504274847</c:v>
                </c:pt>
                <c:pt idx="228">
                  <c:v>85.994092958184382</c:v>
                </c:pt>
                <c:pt idx="229">
                  <c:v>86.071817192600662</c:v>
                </c:pt>
                <c:pt idx="230">
                  <c:v>85.885279030001556</c:v>
                </c:pt>
                <c:pt idx="231">
                  <c:v>85.823099642468534</c:v>
                </c:pt>
                <c:pt idx="232">
                  <c:v>85.589926939219666</c:v>
                </c:pt>
                <c:pt idx="233">
                  <c:v>83.040572050365313</c:v>
                </c:pt>
                <c:pt idx="234">
                  <c:v>84.610601585574386</c:v>
                </c:pt>
                <c:pt idx="235">
                  <c:v>84.004352557127319</c:v>
                </c:pt>
                <c:pt idx="236">
                  <c:v>83.273744753614181</c:v>
                </c:pt>
                <c:pt idx="237">
                  <c:v>82.962847815949033</c:v>
                </c:pt>
                <c:pt idx="238">
                  <c:v>82.962847815949033</c:v>
                </c:pt>
                <c:pt idx="239">
                  <c:v>84.206435566609684</c:v>
                </c:pt>
                <c:pt idx="240">
                  <c:v>82.931758122182501</c:v>
                </c:pt>
                <c:pt idx="241">
                  <c:v>83.367013834913735</c:v>
                </c:pt>
                <c:pt idx="242">
                  <c:v>81.796984299704661</c:v>
                </c:pt>
                <c:pt idx="243">
                  <c:v>81.796984299704661</c:v>
                </c:pt>
                <c:pt idx="244">
                  <c:v>81.548266749572534</c:v>
                </c:pt>
                <c:pt idx="245">
                  <c:v>79.838333592414131</c:v>
                </c:pt>
                <c:pt idx="246">
                  <c:v>82.309964246852175</c:v>
                </c:pt>
                <c:pt idx="247">
                  <c:v>81.983522462303753</c:v>
                </c:pt>
                <c:pt idx="248">
                  <c:v>82.574226643867561</c:v>
                </c:pt>
                <c:pt idx="249">
                  <c:v>82.605316337634065</c:v>
                </c:pt>
                <c:pt idx="250">
                  <c:v>81.999067309187012</c:v>
                </c:pt>
                <c:pt idx="251">
                  <c:v>82.760764806466653</c:v>
                </c:pt>
                <c:pt idx="252">
                  <c:v>81.921343074770718</c:v>
                </c:pt>
                <c:pt idx="253">
                  <c:v>81.905798227887459</c:v>
                </c:pt>
                <c:pt idx="254">
                  <c:v>83.118296284781607</c:v>
                </c:pt>
                <c:pt idx="255">
                  <c:v>83.320379294263958</c:v>
                </c:pt>
                <c:pt idx="256">
                  <c:v>84.532877351158092</c:v>
                </c:pt>
                <c:pt idx="257">
                  <c:v>84.532877351158092</c:v>
                </c:pt>
                <c:pt idx="258">
                  <c:v>82.683040572050373</c:v>
                </c:pt>
                <c:pt idx="259">
                  <c:v>82.527592103217785</c:v>
                </c:pt>
                <c:pt idx="260">
                  <c:v>82.216695165552622</c:v>
                </c:pt>
                <c:pt idx="261">
                  <c:v>84.843774288823255</c:v>
                </c:pt>
                <c:pt idx="262">
                  <c:v>83.320379294263958</c:v>
                </c:pt>
                <c:pt idx="263">
                  <c:v>84.719415513757184</c:v>
                </c:pt>
                <c:pt idx="264">
                  <c:v>86.040727498834144</c:v>
                </c:pt>
                <c:pt idx="265">
                  <c:v>86.569252292864917</c:v>
                </c:pt>
                <c:pt idx="266">
                  <c:v>86.211720814549992</c:v>
                </c:pt>
                <c:pt idx="267">
                  <c:v>86.88014923053008</c:v>
                </c:pt>
                <c:pt idx="268">
                  <c:v>87.5796673402767</c:v>
                </c:pt>
                <c:pt idx="269">
                  <c:v>88.185916368723767</c:v>
                </c:pt>
                <c:pt idx="270">
                  <c:v>87.937198818591654</c:v>
                </c:pt>
                <c:pt idx="271">
                  <c:v>87.377584330794349</c:v>
                </c:pt>
                <c:pt idx="272">
                  <c:v>86.74024560858075</c:v>
                </c:pt>
                <c:pt idx="273">
                  <c:v>86.18063112078346</c:v>
                </c:pt>
                <c:pt idx="274">
                  <c:v>86.211720814549992</c:v>
                </c:pt>
                <c:pt idx="275">
                  <c:v>86.242810508316495</c:v>
                </c:pt>
                <c:pt idx="276">
                  <c:v>87.004508005596165</c:v>
                </c:pt>
                <c:pt idx="277">
                  <c:v>87.004508005596165</c:v>
                </c:pt>
                <c:pt idx="278">
                  <c:v>89.367324731851397</c:v>
                </c:pt>
                <c:pt idx="279">
                  <c:v>90.781905798227896</c:v>
                </c:pt>
                <c:pt idx="280">
                  <c:v>90.066842841598017</c:v>
                </c:pt>
                <c:pt idx="281">
                  <c:v>91.761231151873162</c:v>
                </c:pt>
                <c:pt idx="282">
                  <c:v>91.559148142390796</c:v>
                </c:pt>
                <c:pt idx="283">
                  <c:v>91.559148142390796</c:v>
                </c:pt>
                <c:pt idx="284">
                  <c:v>91.99440385512203</c:v>
                </c:pt>
                <c:pt idx="285">
                  <c:v>91.714596611223385</c:v>
                </c:pt>
                <c:pt idx="286">
                  <c:v>91.201616664075871</c:v>
                </c:pt>
                <c:pt idx="287">
                  <c:v>90.502098554329251</c:v>
                </c:pt>
                <c:pt idx="288">
                  <c:v>91.279340898492165</c:v>
                </c:pt>
                <c:pt idx="289">
                  <c:v>90.735271257578134</c:v>
                </c:pt>
                <c:pt idx="290">
                  <c:v>90.517643401212496</c:v>
                </c:pt>
                <c:pt idx="291">
                  <c:v>89.973573760298464</c:v>
                </c:pt>
                <c:pt idx="292">
                  <c:v>90.16011192289757</c:v>
                </c:pt>
                <c:pt idx="293">
                  <c:v>91.015078501476765</c:v>
                </c:pt>
                <c:pt idx="294">
                  <c:v>91.201616664075871</c:v>
                </c:pt>
                <c:pt idx="295">
                  <c:v>89.802580444582631</c:v>
                </c:pt>
                <c:pt idx="296">
                  <c:v>90.268925851080382</c:v>
                </c:pt>
                <c:pt idx="297">
                  <c:v>90.268925851080382</c:v>
                </c:pt>
                <c:pt idx="298">
                  <c:v>90.766360951344623</c:v>
                </c:pt>
                <c:pt idx="299">
                  <c:v>90.642002176278567</c:v>
                </c:pt>
                <c:pt idx="300">
                  <c:v>90.16011192289757</c:v>
                </c:pt>
                <c:pt idx="301">
                  <c:v>88.170371521840522</c:v>
                </c:pt>
                <c:pt idx="302">
                  <c:v>88.590082387688483</c:v>
                </c:pt>
                <c:pt idx="303">
                  <c:v>88.621172081455015</c:v>
                </c:pt>
                <c:pt idx="304">
                  <c:v>88.854344784703869</c:v>
                </c:pt>
                <c:pt idx="305">
                  <c:v>89.305145344318362</c:v>
                </c:pt>
                <c:pt idx="306">
                  <c:v>91.279340898492165</c:v>
                </c:pt>
                <c:pt idx="307">
                  <c:v>90.921809420177212</c:v>
                </c:pt>
                <c:pt idx="308">
                  <c:v>90.331105238613404</c:v>
                </c:pt>
                <c:pt idx="309">
                  <c:v>91.667962070573623</c:v>
                </c:pt>
                <c:pt idx="310">
                  <c:v>90.471008860562733</c:v>
                </c:pt>
                <c:pt idx="311">
                  <c:v>89.989118607181723</c:v>
                </c:pt>
                <c:pt idx="312">
                  <c:v>91.15498212342608</c:v>
                </c:pt>
                <c:pt idx="313">
                  <c:v>91.217161510959116</c:v>
                </c:pt>
                <c:pt idx="314">
                  <c:v>90.952899113943744</c:v>
                </c:pt>
                <c:pt idx="315">
                  <c:v>89.755945903932854</c:v>
                </c:pt>
                <c:pt idx="316">
                  <c:v>91.590237836157328</c:v>
                </c:pt>
                <c:pt idx="317">
                  <c:v>91.248251204725634</c:v>
                </c:pt>
                <c:pt idx="318">
                  <c:v>91.108347582776318</c:v>
                </c:pt>
                <c:pt idx="319">
                  <c:v>92.258666252137417</c:v>
                </c:pt>
                <c:pt idx="320">
                  <c:v>90.781905798227896</c:v>
                </c:pt>
                <c:pt idx="321">
                  <c:v>90.781905798227896</c:v>
                </c:pt>
                <c:pt idx="322">
                  <c:v>90.206746463547333</c:v>
                </c:pt>
                <c:pt idx="323">
                  <c:v>89.958028913415205</c:v>
                </c:pt>
                <c:pt idx="324">
                  <c:v>90.471008860562733</c:v>
                </c:pt>
                <c:pt idx="325">
                  <c:v>88.963158712886681</c:v>
                </c:pt>
                <c:pt idx="326">
                  <c:v>89.740401057049596</c:v>
                </c:pt>
                <c:pt idx="327">
                  <c:v>90.004663454064982</c:v>
                </c:pt>
                <c:pt idx="328">
                  <c:v>90.206746463547333</c:v>
                </c:pt>
                <c:pt idx="329">
                  <c:v>87.14441162754548</c:v>
                </c:pt>
                <c:pt idx="330">
                  <c:v>86.553707445981658</c:v>
                </c:pt>
                <c:pt idx="331">
                  <c:v>87.828384890408842</c:v>
                </c:pt>
                <c:pt idx="332">
                  <c:v>88.201461215607026</c:v>
                </c:pt>
                <c:pt idx="333">
                  <c:v>86.864604383646821</c:v>
                </c:pt>
                <c:pt idx="334">
                  <c:v>86.600341986631449</c:v>
                </c:pt>
                <c:pt idx="335">
                  <c:v>86.538162599098413</c:v>
                </c:pt>
                <c:pt idx="336">
                  <c:v>86.584797139748176</c:v>
                </c:pt>
                <c:pt idx="337">
                  <c:v>84.859319135706514</c:v>
                </c:pt>
                <c:pt idx="338">
                  <c:v>85.014767604539102</c:v>
                </c:pt>
                <c:pt idx="339">
                  <c:v>85.60547178610291</c:v>
                </c:pt>
                <c:pt idx="340">
                  <c:v>85.760920254935499</c:v>
                </c:pt>
                <c:pt idx="341">
                  <c:v>85.434478470387077</c:v>
                </c:pt>
                <c:pt idx="342">
                  <c:v>85.061402145188879</c:v>
                </c:pt>
                <c:pt idx="343">
                  <c:v>84.672780973107436</c:v>
                </c:pt>
                <c:pt idx="344">
                  <c:v>83.506917456863064</c:v>
                </c:pt>
                <c:pt idx="345">
                  <c:v>83.522462303746309</c:v>
                </c:pt>
                <c:pt idx="346">
                  <c:v>84.144256179076635</c:v>
                </c:pt>
                <c:pt idx="347">
                  <c:v>84.144256179076635</c:v>
                </c:pt>
                <c:pt idx="348">
                  <c:v>84.050987097777096</c:v>
                </c:pt>
                <c:pt idx="349">
                  <c:v>83.087206591015089</c:v>
                </c:pt>
                <c:pt idx="350">
                  <c:v>82.512047256334526</c:v>
                </c:pt>
                <c:pt idx="351">
                  <c:v>82.076791543603306</c:v>
                </c:pt>
                <c:pt idx="352">
                  <c:v>82.387688481268455</c:v>
                </c:pt>
                <c:pt idx="353">
                  <c:v>82.978392662832263</c:v>
                </c:pt>
                <c:pt idx="354">
                  <c:v>81.548266749572534</c:v>
                </c:pt>
                <c:pt idx="355">
                  <c:v>82.403233328151728</c:v>
                </c:pt>
                <c:pt idx="356">
                  <c:v>81.688170371521849</c:v>
                </c:pt>
                <c:pt idx="357">
                  <c:v>82.745219959583395</c:v>
                </c:pt>
                <c:pt idx="358">
                  <c:v>83.056116897248572</c:v>
                </c:pt>
                <c:pt idx="359">
                  <c:v>82.512047256334526</c:v>
                </c:pt>
                <c:pt idx="360">
                  <c:v>82.58977149075082</c:v>
                </c:pt>
                <c:pt idx="361">
                  <c:v>81.75034975905487</c:v>
                </c:pt>
                <c:pt idx="362">
                  <c:v>82.278874553085643</c:v>
                </c:pt>
                <c:pt idx="363">
                  <c:v>84.035442250893837</c:v>
                </c:pt>
                <c:pt idx="364">
                  <c:v>83.335924141147217</c:v>
                </c:pt>
                <c:pt idx="365">
                  <c:v>84.315249494792482</c:v>
                </c:pt>
                <c:pt idx="366">
                  <c:v>84.082076791543599</c:v>
                </c:pt>
                <c:pt idx="367">
                  <c:v>84.113166485310131</c:v>
                </c:pt>
                <c:pt idx="368">
                  <c:v>85.04585729830562</c:v>
                </c:pt>
                <c:pt idx="369">
                  <c:v>84.361884035442273</c:v>
                </c:pt>
                <c:pt idx="370">
                  <c:v>84.330794341675741</c:v>
                </c:pt>
                <c:pt idx="371">
                  <c:v>84.113166485310131</c:v>
                </c:pt>
                <c:pt idx="372">
                  <c:v>83.304834447380699</c:v>
                </c:pt>
                <c:pt idx="373">
                  <c:v>82.620861184517338</c:v>
                </c:pt>
                <c:pt idx="374">
                  <c:v>83.304834447380699</c:v>
                </c:pt>
                <c:pt idx="375">
                  <c:v>83.304834447380699</c:v>
                </c:pt>
                <c:pt idx="376">
                  <c:v>82.65195087828387</c:v>
                </c:pt>
                <c:pt idx="377">
                  <c:v>82.574226643867561</c:v>
                </c:pt>
                <c:pt idx="378">
                  <c:v>81.594901290222282</c:v>
                </c:pt>
                <c:pt idx="379">
                  <c:v>83.724545313228674</c:v>
                </c:pt>
                <c:pt idx="380">
                  <c:v>83.398103528680252</c:v>
                </c:pt>
                <c:pt idx="381">
                  <c:v>83.677910772578883</c:v>
                </c:pt>
                <c:pt idx="382">
                  <c:v>84.175345872843153</c:v>
                </c:pt>
                <c:pt idx="383">
                  <c:v>83.740090160111933</c:v>
                </c:pt>
                <c:pt idx="384">
                  <c:v>84.253070107259447</c:v>
                </c:pt>
                <c:pt idx="385">
                  <c:v>84.066531944660341</c:v>
                </c:pt>
                <c:pt idx="386">
                  <c:v>85.325664542204265</c:v>
                </c:pt>
                <c:pt idx="387">
                  <c:v>84.392973729208762</c:v>
                </c:pt>
                <c:pt idx="388">
                  <c:v>83.755635006995178</c:v>
                </c:pt>
                <c:pt idx="389">
                  <c:v>84.066531944660341</c:v>
                </c:pt>
                <c:pt idx="390">
                  <c:v>83.802269547644968</c:v>
                </c:pt>
                <c:pt idx="391">
                  <c:v>83.211565366081146</c:v>
                </c:pt>
                <c:pt idx="392">
                  <c:v>84.237525260376188</c:v>
                </c:pt>
                <c:pt idx="393">
                  <c:v>83.273744753614181</c:v>
                </c:pt>
                <c:pt idx="394">
                  <c:v>82.885123581532739</c:v>
                </c:pt>
                <c:pt idx="395">
                  <c:v>82.86957873464948</c:v>
                </c:pt>
                <c:pt idx="396">
                  <c:v>79.947147520596914</c:v>
                </c:pt>
                <c:pt idx="397">
                  <c:v>79.092180942017734</c:v>
                </c:pt>
                <c:pt idx="398">
                  <c:v>79.511891807865695</c:v>
                </c:pt>
                <c:pt idx="399">
                  <c:v>79.93160267371367</c:v>
                </c:pt>
                <c:pt idx="400">
                  <c:v>81.066376496191523</c:v>
                </c:pt>
                <c:pt idx="401">
                  <c:v>80.491217161510946</c:v>
                </c:pt>
                <c:pt idx="402">
                  <c:v>80.366858386444889</c:v>
                </c:pt>
                <c:pt idx="403">
                  <c:v>81.765894605938144</c:v>
                </c:pt>
                <c:pt idx="404">
                  <c:v>80.584486242810513</c:v>
                </c:pt>
                <c:pt idx="405">
                  <c:v>80.677755324110066</c:v>
                </c:pt>
                <c:pt idx="406">
                  <c:v>80.677755324110066</c:v>
                </c:pt>
                <c:pt idx="407">
                  <c:v>80.879838333592417</c:v>
                </c:pt>
                <c:pt idx="408">
                  <c:v>80.149230530079279</c:v>
                </c:pt>
                <c:pt idx="409">
                  <c:v>80.382403233328162</c:v>
                </c:pt>
                <c:pt idx="410">
                  <c:v>79.511891807865695</c:v>
                </c:pt>
                <c:pt idx="411">
                  <c:v>78.6569252292865</c:v>
                </c:pt>
                <c:pt idx="412">
                  <c:v>79.076636095134461</c:v>
                </c:pt>
                <c:pt idx="413">
                  <c:v>79.200994870200532</c:v>
                </c:pt>
                <c:pt idx="414">
                  <c:v>79.403077879682897</c:v>
                </c:pt>
                <c:pt idx="415">
                  <c:v>79.57407119539873</c:v>
                </c:pt>
                <c:pt idx="416">
                  <c:v>78.750194310586053</c:v>
                </c:pt>
                <c:pt idx="417">
                  <c:v>78.750194310586053</c:v>
                </c:pt>
                <c:pt idx="418">
                  <c:v>78.112855588372469</c:v>
                </c:pt>
                <c:pt idx="419">
                  <c:v>80.180320223845797</c:v>
                </c:pt>
                <c:pt idx="420">
                  <c:v>81.594901290222282</c:v>
                </c:pt>
                <c:pt idx="421">
                  <c:v>81.315094046323651</c:v>
                </c:pt>
                <c:pt idx="422">
                  <c:v>81.159645577491062</c:v>
                </c:pt>
                <c:pt idx="423">
                  <c:v>81.159645577491062</c:v>
                </c:pt>
                <c:pt idx="424">
                  <c:v>80.755479558526361</c:v>
                </c:pt>
                <c:pt idx="425">
                  <c:v>81.563811596455793</c:v>
                </c:pt>
                <c:pt idx="426">
                  <c:v>83.35146898803049</c:v>
                </c:pt>
                <c:pt idx="427">
                  <c:v>81.486087362039498</c:v>
                </c:pt>
                <c:pt idx="428">
                  <c:v>81.128555883724545</c:v>
                </c:pt>
                <c:pt idx="429">
                  <c:v>80.693300170993325</c:v>
                </c:pt>
                <c:pt idx="430">
                  <c:v>80.55339654904401</c:v>
                </c:pt>
                <c:pt idx="431">
                  <c:v>80.522306855277478</c:v>
                </c:pt>
                <c:pt idx="432">
                  <c:v>80.662210477226807</c:v>
                </c:pt>
                <c:pt idx="433">
                  <c:v>80.506762008394219</c:v>
                </c:pt>
                <c:pt idx="434">
                  <c:v>80.677755324110066</c:v>
                </c:pt>
                <c:pt idx="435">
                  <c:v>79.589616042281989</c:v>
                </c:pt>
                <c:pt idx="436">
                  <c:v>80.755479558526361</c:v>
                </c:pt>
                <c:pt idx="437">
                  <c:v>80.164775376962552</c:v>
                </c:pt>
                <c:pt idx="438">
                  <c:v>79.605160889165248</c:v>
                </c:pt>
                <c:pt idx="439">
                  <c:v>79.916057826830411</c:v>
                </c:pt>
                <c:pt idx="440">
                  <c:v>79.387533032799624</c:v>
                </c:pt>
                <c:pt idx="441">
                  <c:v>79.667340276698283</c:v>
                </c:pt>
                <c:pt idx="442">
                  <c:v>80.118140836312762</c:v>
                </c:pt>
                <c:pt idx="443">
                  <c:v>79.853878439297389</c:v>
                </c:pt>
                <c:pt idx="444">
                  <c:v>79.838333592414131</c:v>
                </c:pt>
                <c:pt idx="445">
                  <c:v>81.252914658790615</c:v>
                </c:pt>
                <c:pt idx="446">
                  <c:v>81.703715218405108</c:v>
                </c:pt>
                <c:pt idx="447">
                  <c:v>81.8902533810042</c:v>
                </c:pt>
                <c:pt idx="448">
                  <c:v>81.26845950567386</c:v>
                </c:pt>
                <c:pt idx="449">
                  <c:v>80.506762008394219</c:v>
                </c:pt>
                <c:pt idx="450">
                  <c:v>80.755479558526361</c:v>
                </c:pt>
                <c:pt idx="451">
                  <c:v>81.952432768537236</c:v>
                </c:pt>
                <c:pt idx="452">
                  <c:v>82.278874553085643</c:v>
                </c:pt>
                <c:pt idx="453">
                  <c:v>81.859163687237697</c:v>
                </c:pt>
                <c:pt idx="454">
                  <c:v>83.056116897248572</c:v>
                </c:pt>
                <c:pt idx="455">
                  <c:v>82.94730296906576</c:v>
                </c:pt>
                <c:pt idx="456">
                  <c:v>83.180475672314628</c:v>
                </c:pt>
                <c:pt idx="457">
                  <c:v>83.413648375563511</c:v>
                </c:pt>
                <c:pt idx="458">
                  <c:v>83.677910772578883</c:v>
                </c:pt>
                <c:pt idx="459">
                  <c:v>83.506917456863064</c:v>
                </c:pt>
                <c:pt idx="460">
                  <c:v>82.014612156070271</c:v>
                </c:pt>
                <c:pt idx="461">
                  <c:v>82.480957562568008</c:v>
                </c:pt>
                <c:pt idx="462">
                  <c:v>83.040572050365313</c:v>
                </c:pt>
                <c:pt idx="463">
                  <c:v>83.957718016477543</c:v>
                </c:pt>
                <c:pt idx="464">
                  <c:v>82.854033887766207</c:v>
                </c:pt>
                <c:pt idx="465">
                  <c:v>84.797139748173493</c:v>
                </c:pt>
                <c:pt idx="466">
                  <c:v>83.382558681796993</c:v>
                </c:pt>
                <c:pt idx="467">
                  <c:v>82.822944193999689</c:v>
                </c:pt>
                <c:pt idx="468">
                  <c:v>82.24778485931914</c:v>
                </c:pt>
                <c:pt idx="469">
                  <c:v>82.061246696720033</c:v>
                </c:pt>
                <c:pt idx="470">
                  <c:v>81.501632208922743</c:v>
                </c:pt>
                <c:pt idx="471">
                  <c:v>82.014612156070271</c:v>
                </c:pt>
                <c:pt idx="472">
                  <c:v>81.454997668272981</c:v>
                </c:pt>
                <c:pt idx="473">
                  <c:v>82.58977149075082</c:v>
                </c:pt>
                <c:pt idx="474">
                  <c:v>82.37214363438521</c:v>
                </c:pt>
                <c:pt idx="475">
                  <c:v>81.563811596455793</c:v>
                </c:pt>
                <c:pt idx="476">
                  <c:v>82.325509093735434</c:v>
                </c:pt>
                <c:pt idx="477">
                  <c:v>82.309964246852175</c:v>
                </c:pt>
                <c:pt idx="478">
                  <c:v>83.242655059847664</c:v>
                </c:pt>
                <c:pt idx="479">
                  <c:v>83.149385978548125</c:v>
                </c:pt>
                <c:pt idx="480">
                  <c:v>83.149385978548125</c:v>
                </c:pt>
                <c:pt idx="481">
                  <c:v>82.138970931136328</c:v>
                </c:pt>
                <c:pt idx="482">
                  <c:v>81.843618840354424</c:v>
                </c:pt>
                <c:pt idx="483">
                  <c:v>81.081921343074782</c:v>
                </c:pt>
                <c:pt idx="484">
                  <c:v>82.201150318669363</c:v>
                </c:pt>
                <c:pt idx="485">
                  <c:v>82.341053940618707</c:v>
                </c:pt>
                <c:pt idx="486">
                  <c:v>84.284159801025964</c:v>
                </c:pt>
                <c:pt idx="487">
                  <c:v>85.387843929737301</c:v>
                </c:pt>
                <c:pt idx="488">
                  <c:v>85.667651173635946</c:v>
                </c:pt>
                <c:pt idx="489">
                  <c:v>86.507072905331881</c:v>
                </c:pt>
                <c:pt idx="490">
                  <c:v>86.724700761697505</c:v>
                </c:pt>
                <c:pt idx="491">
                  <c:v>86.44489351779886</c:v>
                </c:pt>
                <c:pt idx="492">
                  <c:v>87.688481268459512</c:v>
                </c:pt>
                <c:pt idx="493">
                  <c:v>87.657391574692994</c:v>
                </c:pt>
                <c:pt idx="494">
                  <c:v>87.5796673402767</c:v>
                </c:pt>
                <c:pt idx="495">
                  <c:v>88.030467899891178</c:v>
                </c:pt>
                <c:pt idx="496">
                  <c:v>87.393129177677608</c:v>
                </c:pt>
                <c:pt idx="497">
                  <c:v>87.5796673402767</c:v>
                </c:pt>
                <c:pt idx="498">
                  <c:v>88.248095756256816</c:v>
                </c:pt>
                <c:pt idx="499">
                  <c:v>88.248095756256816</c:v>
                </c:pt>
                <c:pt idx="500">
                  <c:v>89.056427794186234</c:v>
                </c:pt>
                <c:pt idx="501">
                  <c:v>88.185916368723767</c:v>
                </c:pt>
                <c:pt idx="502">
                  <c:v>88.092647287424228</c:v>
                </c:pt>
                <c:pt idx="503">
                  <c:v>86.957873464946374</c:v>
                </c:pt>
                <c:pt idx="504">
                  <c:v>86.957873464946374</c:v>
                </c:pt>
                <c:pt idx="505">
                  <c:v>87.828384890408842</c:v>
                </c:pt>
                <c:pt idx="506">
                  <c:v>86.646976527281211</c:v>
                </c:pt>
                <c:pt idx="507">
                  <c:v>86.74024560858075</c:v>
                </c:pt>
                <c:pt idx="508">
                  <c:v>86.849059536763576</c:v>
                </c:pt>
                <c:pt idx="509">
                  <c:v>87.424218871444111</c:v>
                </c:pt>
                <c:pt idx="510">
                  <c:v>87.113321933778948</c:v>
                </c:pt>
                <c:pt idx="511">
                  <c:v>87.470853412093902</c:v>
                </c:pt>
                <c:pt idx="512">
                  <c:v>88.947613866003422</c:v>
                </c:pt>
                <c:pt idx="513">
                  <c:v>89.336235038084894</c:v>
                </c:pt>
                <c:pt idx="514">
                  <c:v>89.103062334836011</c:v>
                </c:pt>
                <c:pt idx="515">
                  <c:v>88.512358153272203</c:v>
                </c:pt>
                <c:pt idx="516">
                  <c:v>88.465723612622426</c:v>
                </c:pt>
                <c:pt idx="517">
                  <c:v>88.465723612622426</c:v>
                </c:pt>
                <c:pt idx="518">
                  <c:v>86.849059536763576</c:v>
                </c:pt>
                <c:pt idx="519">
                  <c:v>85.96300326441785</c:v>
                </c:pt>
                <c:pt idx="520">
                  <c:v>84.750505207523716</c:v>
                </c:pt>
                <c:pt idx="521">
                  <c:v>83.444738069330015</c:v>
                </c:pt>
                <c:pt idx="522">
                  <c:v>80.724389864759829</c:v>
                </c:pt>
                <c:pt idx="523">
                  <c:v>80.195865070729056</c:v>
                </c:pt>
                <c:pt idx="524">
                  <c:v>79.403077879682897</c:v>
                </c:pt>
                <c:pt idx="525">
                  <c:v>78.470387066687394</c:v>
                </c:pt>
                <c:pt idx="526">
                  <c:v>78.25275921032177</c:v>
                </c:pt>
                <c:pt idx="527">
                  <c:v>77.941862272656621</c:v>
                </c:pt>
                <c:pt idx="528">
                  <c:v>79.030001554484684</c:v>
                </c:pt>
                <c:pt idx="529">
                  <c:v>80.040416601896467</c:v>
                </c:pt>
                <c:pt idx="530">
                  <c:v>80.615575936577031</c:v>
                </c:pt>
                <c:pt idx="531">
                  <c:v>79.371988185916379</c:v>
                </c:pt>
                <c:pt idx="532">
                  <c:v>79.294263951500085</c:v>
                </c:pt>
                <c:pt idx="533">
                  <c:v>80.304678998911868</c:v>
                </c:pt>
                <c:pt idx="534">
                  <c:v>80.833203792942641</c:v>
                </c:pt>
                <c:pt idx="535">
                  <c:v>81.237369811907371</c:v>
                </c:pt>
                <c:pt idx="536">
                  <c:v>80.817658946059382</c:v>
                </c:pt>
                <c:pt idx="537">
                  <c:v>80.817658946059382</c:v>
                </c:pt>
                <c:pt idx="538">
                  <c:v>80.957562568008697</c:v>
                </c:pt>
                <c:pt idx="539">
                  <c:v>81.019741955541747</c:v>
                </c:pt>
                <c:pt idx="540">
                  <c:v>80.460127467744442</c:v>
                </c:pt>
                <c:pt idx="541">
                  <c:v>81.081921343074782</c:v>
                </c:pt>
                <c:pt idx="542">
                  <c:v>80.118140836312762</c:v>
                </c:pt>
                <c:pt idx="543">
                  <c:v>80.149230530079279</c:v>
                </c:pt>
                <c:pt idx="544">
                  <c:v>79.978237214363446</c:v>
                </c:pt>
                <c:pt idx="545">
                  <c:v>79.947147520596914</c:v>
                </c:pt>
                <c:pt idx="546">
                  <c:v>79.154360329550755</c:v>
                </c:pt>
                <c:pt idx="547">
                  <c:v>80.864293486709172</c:v>
                </c:pt>
                <c:pt idx="548">
                  <c:v>80.195865070729056</c:v>
                </c:pt>
                <c:pt idx="549">
                  <c:v>80.615575936577031</c:v>
                </c:pt>
                <c:pt idx="550">
                  <c:v>80.289134152028609</c:v>
                </c:pt>
                <c:pt idx="551">
                  <c:v>79.993782061246705</c:v>
                </c:pt>
                <c:pt idx="552">
                  <c:v>78.470387066687394</c:v>
                </c:pt>
                <c:pt idx="553">
                  <c:v>78.781284004352571</c:v>
                </c:pt>
                <c:pt idx="554">
                  <c:v>78.097310741489196</c:v>
                </c:pt>
                <c:pt idx="555">
                  <c:v>77.133530234727189</c:v>
                </c:pt>
                <c:pt idx="556">
                  <c:v>76.915902378361579</c:v>
                </c:pt>
                <c:pt idx="557">
                  <c:v>74.568630498989592</c:v>
                </c:pt>
                <c:pt idx="558">
                  <c:v>71.988185916368735</c:v>
                </c:pt>
                <c:pt idx="559">
                  <c:v>67.169283382558689</c:v>
                </c:pt>
                <c:pt idx="560">
                  <c:v>68.397326286336082</c:v>
                </c:pt>
                <c:pt idx="561">
                  <c:v>68.101974195554178</c:v>
                </c:pt>
                <c:pt idx="562">
                  <c:v>65.894605938131505</c:v>
                </c:pt>
                <c:pt idx="563">
                  <c:v>68.319602051919787</c:v>
                </c:pt>
                <c:pt idx="564">
                  <c:v>69.454375874397641</c:v>
                </c:pt>
                <c:pt idx="565">
                  <c:v>68.646043836468223</c:v>
                </c:pt>
                <c:pt idx="566">
                  <c:v>68.304057205036528</c:v>
                </c:pt>
                <c:pt idx="567">
                  <c:v>67.013834913726114</c:v>
                </c:pt>
                <c:pt idx="568">
                  <c:v>69.267837711798549</c:v>
                </c:pt>
                <c:pt idx="569">
                  <c:v>67.604539095289923</c:v>
                </c:pt>
                <c:pt idx="570">
                  <c:v>68.972485621016631</c:v>
                </c:pt>
                <c:pt idx="571">
                  <c:v>68.164153583087213</c:v>
                </c:pt>
                <c:pt idx="572">
                  <c:v>68.941395927250127</c:v>
                </c:pt>
                <c:pt idx="573">
                  <c:v>70.651329084408516</c:v>
                </c:pt>
                <c:pt idx="574">
                  <c:v>70.262707912327073</c:v>
                </c:pt>
                <c:pt idx="575">
                  <c:v>70.2471630654438</c:v>
                </c:pt>
                <c:pt idx="576">
                  <c:v>70.2471630654438</c:v>
                </c:pt>
                <c:pt idx="577">
                  <c:v>71.584019897404019</c:v>
                </c:pt>
                <c:pt idx="578">
                  <c:v>72.423441629099955</c:v>
                </c:pt>
                <c:pt idx="579">
                  <c:v>71.381936887921654</c:v>
                </c:pt>
                <c:pt idx="580">
                  <c:v>71.22648841908908</c:v>
                </c:pt>
                <c:pt idx="581">
                  <c:v>72.889787035597692</c:v>
                </c:pt>
                <c:pt idx="582">
                  <c:v>72.128089538318051</c:v>
                </c:pt>
                <c:pt idx="583">
                  <c:v>69.314472252448311</c:v>
                </c:pt>
                <c:pt idx="584">
                  <c:v>71.195398725322562</c:v>
                </c:pt>
                <c:pt idx="585">
                  <c:v>71.879371988185909</c:v>
                </c:pt>
                <c:pt idx="586">
                  <c:v>72.656614332348823</c:v>
                </c:pt>
                <c:pt idx="587">
                  <c:v>73.060780351313554</c:v>
                </c:pt>
                <c:pt idx="588">
                  <c:v>72.920876729364224</c:v>
                </c:pt>
                <c:pt idx="589">
                  <c:v>73.822477848593195</c:v>
                </c:pt>
                <c:pt idx="590">
                  <c:v>73.18513912637961</c:v>
                </c:pt>
                <c:pt idx="591">
                  <c:v>72.081454997668288</c:v>
                </c:pt>
                <c:pt idx="592">
                  <c:v>72.252448313384122</c:v>
                </c:pt>
                <c:pt idx="593">
                  <c:v>72.780973107414894</c:v>
                </c:pt>
                <c:pt idx="594">
                  <c:v>73.138504585729834</c:v>
                </c:pt>
                <c:pt idx="595">
                  <c:v>74.16446448002489</c:v>
                </c:pt>
                <c:pt idx="596">
                  <c:v>74.87952743665474</c:v>
                </c:pt>
                <c:pt idx="597">
                  <c:v>74.055650551842064</c:v>
                </c:pt>
                <c:pt idx="598">
                  <c:v>73.387222135861975</c:v>
                </c:pt>
                <c:pt idx="599">
                  <c:v>73.029690657547036</c:v>
                </c:pt>
                <c:pt idx="600">
                  <c:v>73.091870045080057</c:v>
                </c:pt>
                <c:pt idx="601">
                  <c:v>72.547800404166026</c:v>
                </c:pt>
                <c:pt idx="602">
                  <c:v>74.770713508471943</c:v>
                </c:pt>
                <c:pt idx="603">
                  <c:v>75.330327996269247</c:v>
                </c:pt>
                <c:pt idx="604">
                  <c:v>76.713819368879228</c:v>
                </c:pt>
                <c:pt idx="605">
                  <c:v>76.231929115498204</c:v>
                </c:pt>
                <c:pt idx="606">
                  <c:v>74.895072283538013</c:v>
                </c:pt>
                <c:pt idx="607">
                  <c:v>74.895072283538013</c:v>
                </c:pt>
                <c:pt idx="608">
                  <c:v>75.812218249650243</c:v>
                </c:pt>
                <c:pt idx="609">
                  <c:v>74.692989274055648</c:v>
                </c:pt>
                <c:pt idx="610">
                  <c:v>75.034975905487329</c:v>
                </c:pt>
                <c:pt idx="611">
                  <c:v>75.408052230685541</c:v>
                </c:pt>
                <c:pt idx="612">
                  <c:v>76.807088450178767</c:v>
                </c:pt>
                <c:pt idx="613">
                  <c:v>77.444427172392366</c:v>
                </c:pt>
                <c:pt idx="614">
                  <c:v>77.33561324420954</c:v>
                </c:pt>
                <c:pt idx="615">
                  <c:v>77.397792631742576</c:v>
                </c:pt>
                <c:pt idx="616">
                  <c:v>79.449712420332673</c:v>
                </c:pt>
                <c:pt idx="617">
                  <c:v>79.760609357997836</c:v>
                </c:pt>
                <c:pt idx="618">
                  <c:v>80.802114099176123</c:v>
                </c:pt>
                <c:pt idx="619">
                  <c:v>82.58977149075082</c:v>
                </c:pt>
                <c:pt idx="620">
                  <c:v>80.413492927094666</c:v>
                </c:pt>
                <c:pt idx="621">
                  <c:v>80.833203792942641</c:v>
                </c:pt>
                <c:pt idx="622">
                  <c:v>79.807243898647599</c:v>
                </c:pt>
                <c:pt idx="623">
                  <c:v>79.729519664231304</c:v>
                </c:pt>
                <c:pt idx="624">
                  <c:v>80.506762008394219</c:v>
                </c:pt>
                <c:pt idx="625">
                  <c:v>80.460127467744442</c:v>
                </c:pt>
                <c:pt idx="626">
                  <c:v>81.175190424374335</c:v>
                </c:pt>
                <c:pt idx="627">
                  <c:v>82.465412715684764</c:v>
                </c:pt>
                <c:pt idx="628">
                  <c:v>82.65195087828387</c:v>
                </c:pt>
                <c:pt idx="629">
                  <c:v>82.403233328151728</c:v>
                </c:pt>
                <c:pt idx="630">
                  <c:v>82.791854500233185</c:v>
                </c:pt>
                <c:pt idx="631">
                  <c:v>82.6674957251671</c:v>
                </c:pt>
                <c:pt idx="632">
                  <c:v>83.304834447380699</c:v>
                </c:pt>
                <c:pt idx="633">
                  <c:v>84.361884035442273</c:v>
                </c:pt>
                <c:pt idx="634">
                  <c:v>84.470697963625057</c:v>
                </c:pt>
                <c:pt idx="635">
                  <c:v>84.983677910772599</c:v>
                </c:pt>
                <c:pt idx="636">
                  <c:v>84.983677910772599</c:v>
                </c:pt>
                <c:pt idx="637">
                  <c:v>85.994092958184382</c:v>
                </c:pt>
                <c:pt idx="638">
                  <c:v>86.66252137416447</c:v>
                </c:pt>
                <c:pt idx="639">
                  <c:v>87.50194310586042</c:v>
                </c:pt>
                <c:pt idx="640">
                  <c:v>87.921653971708395</c:v>
                </c:pt>
                <c:pt idx="641">
                  <c:v>89.755945903932854</c:v>
                </c:pt>
                <c:pt idx="642">
                  <c:v>91.465879061091243</c:v>
                </c:pt>
                <c:pt idx="643">
                  <c:v>90.65754702316184</c:v>
                </c:pt>
                <c:pt idx="644">
                  <c:v>89.242965956785341</c:v>
                </c:pt>
                <c:pt idx="645">
                  <c:v>89.724856210166351</c:v>
                </c:pt>
                <c:pt idx="646">
                  <c:v>89.771490750816113</c:v>
                </c:pt>
                <c:pt idx="647">
                  <c:v>90.113477382247794</c:v>
                </c:pt>
                <c:pt idx="648">
                  <c:v>91.43478936732474</c:v>
                </c:pt>
                <c:pt idx="649">
                  <c:v>90.424374319912957</c:v>
                </c:pt>
                <c:pt idx="650">
                  <c:v>90.921809420177212</c:v>
                </c:pt>
                <c:pt idx="651">
                  <c:v>89.600497435100266</c:v>
                </c:pt>
                <c:pt idx="652">
                  <c:v>89.787035597699372</c:v>
                </c:pt>
                <c:pt idx="653">
                  <c:v>90.315560391730145</c:v>
                </c:pt>
                <c:pt idx="654">
                  <c:v>90.331105238613404</c:v>
                </c:pt>
                <c:pt idx="655">
                  <c:v>90.59536763562879</c:v>
                </c:pt>
                <c:pt idx="656">
                  <c:v>89.165241722369046</c:v>
                </c:pt>
                <c:pt idx="657">
                  <c:v>90.533188248095769</c:v>
                </c:pt>
                <c:pt idx="658">
                  <c:v>89.989118607181723</c:v>
                </c:pt>
                <c:pt idx="659">
                  <c:v>90.688636716928343</c:v>
                </c:pt>
                <c:pt idx="660">
                  <c:v>90.486553707445992</c:v>
                </c:pt>
                <c:pt idx="661">
                  <c:v>86.817969842997059</c:v>
                </c:pt>
                <c:pt idx="662">
                  <c:v>88.963158712886681</c:v>
                </c:pt>
                <c:pt idx="663">
                  <c:v>89.398414425617929</c:v>
                </c:pt>
                <c:pt idx="664">
                  <c:v>89.880304678998925</c:v>
                </c:pt>
                <c:pt idx="665">
                  <c:v>87.268770402611537</c:v>
                </c:pt>
                <c:pt idx="666">
                  <c:v>88.885434478470387</c:v>
                </c:pt>
                <c:pt idx="667">
                  <c:v>90.206746463547333</c:v>
                </c:pt>
                <c:pt idx="668">
                  <c:v>92.491838955386299</c:v>
                </c:pt>
                <c:pt idx="669">
                  <c:v>93.984144256179093</c:v>
                </c:pt>
                <c:pt idx="670">
                  <c:v>92.476294108503026</c:v>
                </c:pt>
                <c:pt idx="671">
                  <c:v>90.704181563811602</c:v>
                </c:pt>
                <c:pt idx="672">
                  <c:v>90.983988807710247</c:v>
                </c:pt>
                <c:pt idx="673">
                  <c:v>91.217161510959116</c:v>
                </c:pt>
                <c:pt idx="674">
                  <c:v>92.072128089538325</c:v>
                </c:pt>
                <c:pt idx="675">
                  <c:v>92.258666252137417</c:v>
                </c:pt>
                <c:pt idx="676">
                  <c:v>93.113632830716625</c:v>
                </c:pt>
                <c:pt idx="677">
                  <c:v>94.543758743976383</c:v>
                </c:pt>
                <c:pt idx="678">
                  <c:v>93.564433390331104</c:v>
                </c:pt>
                <c:pt idx="679">
                  <c:v>93.362350380848753</c:v>
                </c:pt>
                <c:pt idx="680">
                  <c:v>91.963314161355527</c:v>
                </c:pt>
                <c:pt idx="681">
                  <c:v>94.714752059692202</c:v>
                </c:pt>
                <c:pt idx="682">
                  <c:v>94.714752059692202</c:v>
                </c:pt>
                <c:pt idx="683">
                  <c:v>93.657702471630671</c:v>
                </c:pt>
                <c:pt idx="684">
                  <c:v>94.512669050209865</c:v>
                </c:pt>
                <c:pt idx="685">
                  <c:v>92.864915280584498</c:v>
                </c:pt>
                <c:pt idx="686">
                  <c:v>94.326130887610759</c:v>
                </c:pt>
                <c:pt idx="687">
                  <c:v>95.336545935022542</c:v>
                </c:pt>
                <c:pt idx="688">
                  <c:v>95.227732006839744</c:v>
                </c:pt>
                <c:pt idx="689">
                  <c:v>95.072283538007156</c:v>
                </c:pt>
                <c:pt idx="690">
                  <c:v>95.336545935022542</c:v>
                </c:pt>
                <c:pt idx="691">
                  <c:v>96.797761542048818</c:v>
                </c:pt>
                <c:pt idx="692">
                  <c:v>94.186227265661444</c:v>
                </c:pt>
                <c:pt idx="693">
                  <c:v>95.103373231773674</c:v>
                </c:pt>
                <c:pt idx="694">
                  <c:v>93.066998290066863</c:v>
                </c:pt>
                <c:pt idx="695">
                  <c:v>92.305300792787193</c:v>
                </c:pt>
                <c:pt idx="696">
                  <c:v>92.429659567853264</c:v>
                </c:pt>
                <c:pt idx="697">
                  <c:v>92.942639515000778</c:v>
                </c:pt>
                <c:pt idx="698">
                  <c:v>92.958184361884051</c:v>
                </c:pt>
                <c:pt idx="699">
                  <c:v>94.279496346960983</c:v>
                </c:pt>
                <c:pt idx="700">
                  <c:v>89.087517487952752</c:v>
                </c:pt>
                <c:pt idx="701">
                  <c:v>92.569563189802579</c:v>
                </c:pt>
                <c:pt idx="702">
                  <c:v>92.118762630188101</c:v>
                </c:pt>
                <c:pt idx="703">
                  <c:v>92.13430747707136</c:v>
                </c:pt>
                <c:pt idx="704">
                  <c:v>94.295041193844256</c:v>
                </c:pt>
                <c:pt idx="705">
                  <c:v>94.574848437742887</c:v>
                </c:pt>
                <c:pt idx="706">
                  <c:v>95.833981035286811</c:v>
                </c:pt>
                <c:pt idx="707">
                  <c:v>95.258821700606248</c:v>
                </c:pt>
                <c:pt idx="708">
                  <c:v>94.652572672159181</c:v>
                </c:pt>
                <c:pt idx="709">
                  <c:v>94.839110834758287</c:v>
                </c:pt>
                <c:pt idx="710">
                  <c:v>95.927250116586364</c:v>
                </c:pt>
                <c:pt idx="711">
                  <c:v>95.36763562878906</c:v>
                </c:pt>
                <c:pt idx="712">
                  <c:v>95.942794963469623</c:v>
                </c:pt>
                <c:pt idx="713">
                  <c:v>97.870355976993636</c:v>
                </c:pt>
                <c:pt idx="714">
                  <c:v>99.440385512202724</c:v>
                </c:pt>
                <c:pt idx="715">
                  <c:v>98.041349292709484</c:v>
                </c:pt>
                <c:pt idx="716">
                  <c:v>97.279651795429814</c:v>
                </c:pt>
                <c:pt idx="717">
                  <c:v>96.051608891652421</c:v>
                </c:pt>
                <c:pt idx="718">
                  <c:v>96.175967666718492</c:v>
                </c:pt>
                <c:pt idx="719">
                  <c:v>95.258821700606248</c:v>
                </c:pt>
                <c:pt idx="720">
                  <c:v>95.025648997357365</c:v>
                </c:pt>
                <c:pt idx="721">
                  <c:v>94.745841753458734</c:v>
                </c:pt>
                <c:pt idx="722">
                  <c:v>95.662987719570964</c:v>
                </c:pt>
                <c:pt idx="723">
                  <c:v>96.144877972951974</c:v>
                </c:pt>
                <c:pt idx="724">
                  <c:v>96.595678532566453</c:v>
                </c:pt>
                <c:pt idx="725">
                  <c:v>96.688947613866006</c:v>
                </c:pt>
                <c:pt idx="726">
                  <c:v>98.056894139592714</c:v>
                </c:pt>
                <c:pt idx="727">
                  <c:v>98.119073527125764</c:v>
                </c:pt>
                <c:pt idx="728">
                  <c:v>98.103528680242519</c:v>
                </c:pt>
                <c:pt idx="729">
                  <c:v>97.435100264262402</c:v>
                </c:pt>
                <c:pt idx="730">
                  <c:v>97.777086895694083</c:v>
                </c:pt>
                <c:pt idx="731">
                  <c:v>98.803046789989125</c:v>
                </c:pt>
                <c:pt idx="732">
                  <c:v>100.17099331571583</c:v>
                </c:pt>
                <c:pt idx="733">
                  <c:v>99.424840665319465</c:v>
                </c:pt>
                <c:pt idx="734">
                  <c:v>99.424840665319465</c:v>
                </c:pt>
                <c:pt idx="735">
                  <c:v>99.549199440385522</c:v>
                </c:pt>
                <c:pt idx="736">
                  <c:v>102.31618218560547</c:v>
                </c:pt>
                <c:pt idx="737">
                  <c:v>101.29022229131044</c:v>
                </c:pt>
                <c:pt idx="738">
                  <c:v>102.58044458262086</c:v>
                </c:pt>
                <c:pt idx="739">
                  <c:v>102.89134152028603</c:v>
                </c:pt>
                <c:pt idx="740">
                  <c:v>102.89134152028603</c:v>
                </c:pt>
                <c:pt idx="741">
                  <c:v>105.68941395927251</c:v>
                </c:pt>
                <c:pt idx="742">
                  <c:v>106.34229752836937</c:v>
                </c:pt>
                <c:pt idx="743">
                  <c:v>107.81905798227889</c:v>
                </c:pt>
                <c:pt idx="744">
                  <c:v>108.0366858386445</c:v>
                </c:pt>
                <c:pt idx="745">
                  <c:v>108.16104461371057</c:v>
                </c:pt>
                <c:pt idx="746">
                  <c:v>109.24918389553864</c:v>
                </c:pt>
                <c:pt idx="747">
                  <c:v>109.0781905798228</c:v>
                </c:pt>
                <c:pt idx="748">
                  <c:v>108.6273900202083</c:v>
                </c:pt>
                <c:pt idx="749">
                  <c:v>109.06264573293953</c:v>
                </c:pt>
                <c:pt idx="750">
                  <c:v>111.00575159334683</c:v>
                </c:pt>
                <c:pt idx="751">
                  <c:v>109.56008083320378</c:v>
                </c:pt>
                <c:pt idx="752">
                  <c:v>109.49790144567075</c:v>
                </c:pt>
                <c:pt idx="753">
                  <c:v>109.99533654593503</c:v>
                </c:pt>
                <c:pt idx="754">
                  <c:v>110.49277164619929</c:v>
                </c:pt>
                <c:pt idx="755">
                  <c:v>111.82962847815949</c:v>
                </c:pt>
                <c:pt idx="756">
                  <c:v>112.80895383180479</c:v>
                </c:pt>
                <c:pt idx="757">
                  <c:v>111.0834758277631</c:v>
                </c:pt>
                <c:pt idx="758">
                  <c:v>109.37354267060471</c:v>
                </c:pt>
                <c:pt idx="759">
                  <c:v>110.43059225866625</c:v>
                </c:pt>
                <c:pt idx="760">
                  <c:v>110.67930980879839</c:v>
                </c:pt>
                <c:pt idx="761">
                  <c:v>110.67930980879839</c:v>
                </c:pt>
                <c:pt idx="762">
                  <c:v>110.99020674646356</c:v>
                </c:pt>
                <c:pt idx="763">
                  <c:v>110.46168195243278</c:v>
                </c:pt>
                <c:pt idx="764">
                  <c:v>110.33732317736671</c:v>
                </c:pt>
                <c:pt idx="765">
                  <c:v>109.40463236437121</c:v>
                </c:pt>
                <c:pt idx="766">
                  <c:v>109.40463236437121</c:v>
                </c:pt>
                <c:pt idx="767">
                  <c:v>110.50831649308255</c:v>
                </c:pt>
                <c:pt idx="768">
                  <c:v>113.15094046323644</c:v>
                </c:pt>
                <c:pt idx="769">
                  <c:v>113.49292709466813</c:v>
                </c:pt>
                <c:pt idx="770">
                  <c:v>114.90750816104463</c:v>
                </c:pt>
                <c:pt idx="771">
                  <c:v>114.207990051298</c:v>
                </c:pt>
                <c:pt idx="772">
                  <c:v>110.81921343074772</c:v>
                </c:pt>
                <c:pt idx="773">
                  <c:v>112.09389087517489</c:v>
                </c:pt>
                <c:pt idx="774">
                  <c:v>112.45142235348982</c:v>
                </c:pt>
                <c:pt idx="775">
                  <c:v>113.92818280739935</c:v>
                </c:pt>
                <c:pt idx="776">
                  <c:v>111.98507694699207</c:v>
                </c:pt>
                <c:pt idx="777">
                  <c:v>111.98507694699207</c:v>
                </c:pt>
                <c:pt idx="778">
                  <c:v>112.96440230063736</c:v>
                </c:pt>
                <c:pt idx="779">
                  <c:v>113.21311985076947</c:v>
                </c:pt>
                <c:pt idx="780">
                  <c:v>113.39965801336858</c:v>
                </c:pt>
                <c:pt idx="781">
                  <c:v>112.73122959738848</c:v>
                </c:pt>
                <c:pt idx="782">
                  <c:v>112.84004352557129</c:v>
                </c:pt>
                <c:pt idx="783">
                  <c:v>112.52914658790611</c:v>
                </c:pt>
                <c:pt idx="784">
                  <c:v>110.60158557438211</c:v>
                </c:pt>
                <c:pt idx="785">
                  <c:v>111.2389242965957</c:v>
                </c:pt>
                <c:pt idx="786">
                  <c:v>110.55495103373234</c:v>
                </c:pt>
                <c:pt idx="787">
                  <c:v>110.24405409606717</c:v>
                </c:pt>
                <c:pt idx="788">
                  <c:v>109.57562568008706</c:v>
                </c:pt>
                <c:pt idx="789">
                  <c:v>110.85030312451423</c:v>
                </c:pt>
                <c:pt idx="790">
                  <c:v>110.46168195243278</c:v>
                </c:pt>
                <c:pt idx="791">
                  <c:v>112.73122959738848</c:v>
                </c:pt>
                <c:pt idx="792">
                  <c:v>113.97481734804913</c:v>
                </c:pt>
                <c:pt idx="793">
                  <c:v>115.65366081144101</c:v>
                </c:pt>
                <c:pt idx="794">
                  <c:v>117.28586973418314</c:v>
                </c:pt>
                <c:pt idx="795">
                  <c:v>117.25478004041661</c:v>
                </c:pt>
                <c:pt idx="796">
                  <c:v>117.76775998756412</c:v>
                </c:pt>
                <c:pt idx="797">
                  <c:v>117.76775998756412</c:v>
                </c:pt>
                <c:pt idx="798">
                  <c:v>119.19788590082388</c:v>
                </c:pt>
                <c:pt idx="799">
                  <c:v>118.77817503497592</c:v>
                </c:pt>
                <c:pt idx="800">
                  <c:v>121.28089538318049</c:v>
                </c:pt>
                <c:pt idx="801">
                  <c:v>126.65941240478782</c:v>
                </c:pt>
                <c:pt idx="802">
                  <c:v>128.74242188714442</c:v>
                </c:pt>
                <c:pt idx="803">
                  <c:v>129.90828540338879</c:v>
                </c:pt>
                <c:pt idx="804">
                  <c:v>133.51468988030467</c:v>
                </c:pt>
                <c:pt idx="805">
                  <c:v>132.62863360795899</c:v>
                </c:pt>
                <c:pt idx="806">
                  <c:v>127.2967511270014</c:v>
                </c:pt>
                <c:pt idx="807">
                  <c:v>128.0739934711643</c:v>
                </c:pt>
                <c:pt idx="808">
                  <c:v>131.55603917301414</c:v>
                </c:pt>
                <c:pt idx="809">
                  <c:v>129.11549821234263</c:v>
                </c:pt>
                <c:pt idx="810">
                  <c:v>124.07896782216696</c:v>
                </c:pt>
                <c:pt idx="811">
                  <c:v>127.06357842375253</c:v>
                </c:pt>
                <c:pt idx="812">
                  <c:v>127.57655837090007</c:v>
                </c:pt>
                <c:pt idx="813">
                  <c:v>124.96502409451267</c:v>
                </c:pt>
                <c:pt idx="814">
                  <c:v>125.66454220425929</c:v>
                </c:pt>
                <c:pt idx="815">
                  <c:v>128.80460127467745</c:v>
                </c:pt>
                <c:pt idx="816">
                  <c:v>128.88232550909376</c:v>
                </c:pt>
                <c:pt idx="817">
                  <c:v>128.91341520286025</c:v>
                </c:pt>
                <c:pt idx="818">
                  <c:v>126.81486087362039</c:v>
                </c:pt>
                <c:pt idx="819">
                  <c:v>128.33825586817971</c:v>
                </c:pt>
                <c:pt idx="820">
                  <c:v>127.99626923674803</c:v>
                </c:pt>
                <c:pt idx="821">
                  <c:v>128.1983522462304</c:v>
                </c:pt>
                <c:pt idx="822">
                  <c:v>128.99113943727653</c:v>
                </c:pt>
                <c:pt idx="823">
                  <c:v>127.09466811751906</c:v>
                </c:pt>
                <c:pt idx="824">
                  <c:v>126.58168817037152</c:v>
                </c:pt>
                <c:pt idx="825">
                  <c:v>123.89242965956785</c:v>
                </c:pt>
                <c:pt idx="826">
                  <c:v>126.79931602673716</c:v>
                </c:pt>
                <c:pt idx="827">
                  <c:v>125.69563189802582</c:v>
                </c:pt>
                <c:pt idx="828">
                  <c:v>123.69034665008552</c:v>
                </c:pt>
                <c:pt idx="829">
                  <c:v>124.2188714441163</c:v>
                </c:pt>
                <c:pt idx="830">
                  <c:v>124.0634229752837</c:v>
                </c:pt>
                <c:pt idx="831">
                  <c:v>124.0634229752837</c:v>
                </c:pt>
                <c:pt idx="832">
                  <c:v>128.63360795896162</c:v>
                </c:pt>
                <c:pt idx="833">
                  <c:v>127.98072438986476</c:v>
                </c:pt>
                <c:pt idx="834">
                  <c:v>126.05316337634073</c:v>
                </c:pt>
                <c:pt idx="835">
                  <c:v>127.2967511270014</c:v>
                </c:pt>
                <c:pt idx="836">
                  <c:v>125.60236281672626</c:v>
                </c:pt>
                <c:pt idx="837">
                  <c:v>124.93393440074615</c:v>
                </c:pt>
                <c:pt idx="838">
                  <c:v>125.33810041971087</c:v>
                </c:pt>
                <c:pt idx="839">
                  <c:v>128.35380071506296</c:v>
                </c:pt>
                <c:pt idx="840">
                  <c:v>131.15187315404947</c:v>
                </c:pt>
                <c:pt idx="841">
                  <c:v>129.58184361884037</c:v>
                </c:pt>
                <c:pt idx="842">
                  <c:v>131.75812218249652</c:v>
                </c:pt>
                <c:pt idx="843">
                  <c:v>130.98087983833361</c:v>
                </c:pt>
                <c:pt idx="844">
                  <c:v>133.03279962692366</c:v>
                </c:pt>
                <c:pt idx="845">
                  <c:v>132.84626146432458</c:v>
                </c:pt>
                <c:pt idx="846">
                  <c:v>134.80491217161511</c:v>
                </c:pt>
                <c:pt idx="847">
                  <c:v>138.06933001709936</c:v>
                </c:pt>
                <c:pt idx="848">
                  <c:v>139.53054562412561</c:v>
                </c:pt>
                <c:pt idx="849">
                  <c:v>139.84144256179079</c:v>
                </c:pt>
                <c:pt idx="850">
                  <c:v>139.6859940929582</c:v>
                </c:pt>
                <c:pt idx="851">
                  <c:v>139.25073838022698</c:v>
                </c:pt>
                <c:pt idx="852">
                  <c:v>141.240478781284</c:v>
                </c:pt>
                <c:pt idx="853">
                  <c:v>141.0228509249184</c:v>
                </c:pt>
                <c:pt idx="854">
                  <c:v>141.11612000621793</c:v>
                </c:pt>
                <c:pt idx="855">
                  <c:v>143.60329550753926</c:v>
                </c:pt>
                <c:pt idx="856">
                  <c:v>148.17348049121716</c:v>
                </c:pt>
                <c:pt idx="857">
                  <c:v>147.16306544380541</c:v>
                </c:pt>
                <c:pt idx="858">
                  <c:v>148.56210166329865</c:v>
                </c:pt>
                <c:pt idx="859">
                  <c:v>147.75376962536919</c:v>
                </c:pt>
                <c:pt idx="860">
                  <c:v>146.29255401834294</c:v>
                </c:pt>
                <c:pt idx="861">
                  <c:v>145.0023317270325</c:v>
                </c:pt>
                <c:pt idx="862">
                  <c:v>146.7899891186072</c:v>
                </c:pt>
                <c:pt idx="863">
                  <c:v>147.22524483133844</c:v>
                </c:pt>
                <c:pt idx="864">
                  <c:v>142.68614954142703</c:v>
                </c:pt>
                <c:pt idx="865">
                  <c:v>142.45297683817816</c:v>
                </c:pt>
                <c:pt idx="866">
                  <c:v>139.77926317425775</c:v>
                </c:pt>
                <c:pt idx="867">
                  <c:v>141.19384424063423</c:v>
                </c:pt>
                <c:pt idx="868">
                  <c:v>140.58759521218715</c:v>
                </c:pt>
                <c:pt idx="869">
                  <c:v>140.92958184361885</c:v>
                </c:pt>
                <c:pt idx="870">
                  <c:v>144.97124203326598</c:v>
                </c:pt>
                <c:pt idx="871">
                  <c:v>145.42204259288047</c:v>
                </c:pt>
                <c:pt idx="872">
                  <c:v>145.42204259288047</c:v>
                </c:pt>
                <c:pt idx="873">
                  <c:v>144.67588994248408</c:v>
                </c:pt>
                <c:pt idx="874">
                  <c:v>142.74832892896006</c:v>
                </c:pt>
                <c:pt idx="875">
                  <c:v>138.75330327996272</c:v>
                </c:pt>
                <c:pt idx="876">
                  <c:v>140.80522306855278</c:v>
                </c:pt>
                <c:pt idx="877">
                  <c:v>140.7274988341365</c:v>
                </c:pt>
                <c:pt idx="878">
                  <c:v>141.64464480024876</c:v>
                </c:pt>
                <c:pt idx="879">
                  <c:v>140.86740245608581</c:v>
                </c:pt>
                <c:pt idx="880">
                  <c:v>139.43727654282608</c:v>
                </c:pt>
                <c:pt idx="881">
                  <c:v>141.06948546556816</c:v>
                </c:pt>
                <c:pt idx="882">
                  <c:v>140.74304368101974</c:v>
                </c:pt>
                <c:pt idx="883">
                  <c:v>134.71164309031559</c:v>
                </c:pt>
                <c:pt idx="884">
                  <c:v>136.32830716617443</c:v>
                </c:pt>
                <c:pt idx="885">
                  <c:v>129.89274055650552</c:v>
                </c:pt>
                <c:pt idx="886">
                  <c:v>129.23985698740867</c:v>
                </c:pt>
                <c:pt idx="887">
                  <c:v>130.07927871910462</c:v>
                </c:pt>
                <c:pt idx="888">
                  <c:v>131.50940463236438</c:v>
                </c:pt>
                <c:pt idx="889">
                  <c:v>134.63391885589928</c:v>
                </c:pt>
                <c:pt idx="890">
                  <c:v>133.76340743043681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1A0-420A-AFE5-5EA7F9AB6F42}"/>
            </c:ext>
          </c:extLst>
        </c:ser>
        <c:ser>
          <c:idx val="3"/>
          <c:order val="3"/>
          <c:tx>
            <c:strRef>
              <c:f>'Commodities diarios'!$J$2</c:f>
              <c:strCache>
                <c:ptCount val="1"/>
                <c:pt idx="0">
                  <c:v>Bloomberg commodity index</c:v>
                </c:pt>
              </c:strCache>
            </c:strRef>
          </c:tx>
          <c:spPr>
            <a:ln w="28575" cap="rnd">
              <a:solidFill>
                <a:srgbClr val="EF5FA7"/>
              </a:solidFill>
              <a:round/>
            </a:ln>
            <a:effectLst/>
          </c:spPr>
          <c:marker>
            <c:symbol val="none"/>
          </c:marker>
          <c:cat>
            <c:numRef>
              <c:f>'Commodities diarios'!$F$3:$F$893</c:f>
              <c:numCache>
                <c:formatCode>m/d/yyyy</c:formatCode>
                <c:ptCount val="891"/>
                <c:pt idx="0">
                  <c:v>43125</c:v>
                </c:pt>
                <c:pt idx="1">
                  <c:v>43126</c:v>
                </c:pt>
                <c:pt idx="2">
                  <c:v>43129</c:v>
                </c:pt>
                <c:pt idx="3">
                  <c:v>43130</c:v>
                </c:pt>
                <c:pt idx="4">
                  <c:v>43131</c:v>
                </c:pt>
                <c:pt idx="5">
                  <c:v>43132</c:v>
                </c:pt>
                <c:pt idx="6">
                  <c:v>43133</c:v>
                </c:pt>
                <c:pt idx="7">
                  <c:v>43136</c:v>
                </c:pt>
                <c:pt idx="8">
                  <c:v>43137</c:v>
                </c:pt>
                <c:pt idx="9">
                  <c:v>43138</c:v>
                </c:pt>
                <c:pt idx="10">
                  <c:v>43139</c:v>
                </c:pt>
                <c:pt idx="11">
                  <c:v>43140</c:v>
                </c:pt>
                <c:pt idx="12">
                  <c:v>43143</c:v>
                </c:pt>
                <c:pt idx="13">
                  <c:v>43144</c:v>
                </c:pt>
                <c:pt idx="14">
                  <c:v>43145</c:v>
                </c:pt>
                <c:pt idx="15">
                  <c:v>43146</c:v>
                </c:pt>
                <c:pt idx="16">
                  <c:v>43147</c:v>
                </c:pt>
                <c:pt idx="17">
                  <c:v>43150</c:v>
                </c:pt>
                <c:pt idx="18">
                  <c:v>43151</c:v>
                </c:pt>
                <c:pt idx="19">
                  <c:v>43152</c:v>
                </c:pt>
                <c:pt idx="20">
                  <c:v>43153</c:v>
                </c:pt>
                <c:pt idx="21">
                  <c:v>43154</c:v>
                </c:pt>
                <c:pt idx="22">
                  <c:v>43157</c:v>
                </c:pt>
                <c:pt idx="23">
                  <c:v>43158</c:v>
                </c:pt>
                <c:pt idx="24">
                  <c:v>43159</c:v>
                </c:pt>
                <c:pt idx="25">
                  <c:v>43160</c:v>
                </c:pt>
                <c:pt idx="26">
                  <c:v>43161</c:v>
                </c:pt>
                <c:pt idx="27">
                  <c:v>43164</c:v>
                </c:pt>
                <c:pt idx="28">
                  <c:v>43165</c:v>
                </c:pt>
                <c:pt idx="29">
                  <c:v>43166</c:v>
                </c:pt>
                <c:pt idx="30">
                  <c:v>43167</c:v>
                </c:pt>
                <c:pt idx="31">
                  <c:v>43168</c:v>
                </c:pt>
                <c:pt idx="32">
                  <c:v>43171</c:v>
                </c:pt>
                <c:pt idx="33">
                  <c:v>43172</c:v>
                </c:pt>
                <c:pt idx="34">
                  <c:v>43173</c:v>
                </c:pt>
                <c:pt idx="35">
                  <c:v>43174</c:v>
                </c:pt>
                <c:pt idx="36">
                  <c:v>43175</c:v>
                </c:pt>
                <c:pt idx="37">
                  <c:v>43178</c:v>
                </c:pt>
                <c:pt idx="38">
                  <c:v>43179</c:v>
                </c:pt>
                <c:pt idx="39">
                  <c:v>43180</c:v>
                </c:pt>
                <c:pt idx="40">
                  <c:v>43181</c:v>
                </c:pt>
                <c:pt idx="41">
                  <c:v>43182</c:v>
                </c:pt>
                <c:pt idx="42">
                  <c:v>43185</c:v>
                </c:pt>
                <c:pt idx="43">
                  <c:v>43186</c:v>
                </c:pt>
                <c:pt idx="44">
                  <c:v>43187</c:v>
                </c:pt>
                <c:pt idx="45">
                  <c:v>43188</c:v>
                </c:pt>
                <c:pt idx="46">
                  <c:v>43189</c:v>
                </c:pt>
                <c:pt idx="47">
                  <c:v>43192</c:v>
                </c:pt>
                <c:pt idx="48">
                  <c:v>43193</c:v>
                </c:pt>
                <c:pt idx="49">
                  <c:v>43194</c:v>
                </c:pt>
                <c:pt idx="50">
                  <c:v>43195</c:v>
                </c:pt>
                <c:pt idx="51">
                  <c:v>43196</c:v>
                </c:pt>
                <c:pt idx="52">
                  <c:v>43199</c:v>
                </c:pt>
                <c:pt idx="53">
                  <c:v>43200</c:v>
                </c:pt>
                <c:pt idx="54">
                  <c:v>43201</c:v>
                </c:pt>
                <c:pt idx="55">
                  <c:v>43202</c:v>
                </c:pt>
                <c:pt idx="56">
                  <c:v>43203</c:v>
                </c:pt>
                <c:pt idx="57">
                  <c:v>43206</c:v>
                </c:pt>
                <c:pt idx="58">
                  <c:v>43207</c:v>
                </c:pt>
                <c:pt idx="59">
                  <c:v>43208</c:v>
                </c:pt>
                <c:pt idx="60">
                  <c:v>43209</c:v>
                </c:pt>
                <c:pt idx="61">
                  <c:v>43210</c:v>
                </c:pt>
                <c:pt idx="62">
                  <c:v>43213</c:v>
                </c:pt>
                <c:pt idx="63">
                  <c:v>43214</c:v>
                </c:pt>
                <c:pt idx="64">
                  <c:v>43215</c:v>
                </c:pt>
                <c:pt idx="65">
                  <c:v>43216</c:v>
                </c:pt>
                <c:pt idx="66">
                  <c:v>43217</c:v>
                </c:pt>
                <c:pt idx="67">
                  <c:v>43220</c:v>
                </c:pt>
                <c:pt idx="68">
                  <c:v>43221</c:v>
                </c:pt>
                <c:pt idx="69">
                  <c:v>43222</c:v>
                </c:pt>
                <c:pt idx="70">
                  <c:v>43223</c:v>
                </c:pt>
                <c:pt idx="71">
                  <c:v>43224</c:v>
                </c:pt>
                <c:pt idx="72">
                  <c:v>43227</c:v>
                </c:pt>
                <c:pt idx="73">
                  <c:v>43228</c:v>
                </c:pt>
                <c:pt idx="74">
                  <c:v>43229</c:v>
                </c:pt>
                <c:pt idx="75">
                  <c:v>43230</c:v>
                </c:pt>
                <c:pt idx="76">
                  <c:v>43231</c:v>
                </c:pt>
                <c:pt idx="77">
                  <c:v>43234</c:v>
                </c:pt>
                <c:pt idx="78">
                  <c:v>43235</c:v>
                </c:pt>
                <c:pt idx="79">
                  <c:v>43236</c:v>
                </c:pt>
                <c:pt idx="80">
                  <c:v>43237</c:v>
                </c:pt>
                <c:pt idx="81">
                  <c:v>43238</c:v>
                </c:pt>
                <c:pt idx="82">
                  <c:v>43241</c:v>
                </c:pt>
                <c:pt idx="83">
                  <c:v>43242</c:v>
                </c:pt>
                <c:pt idx="84">
                  <c:v>43243</c:v>
                </c:pt>
                <c:pt idx="85">
                  <c:v>43244</c:v>
                </c:pt>
                <c:pt idx="86">
                  <c:v>43245</c:v>
                </c:pt>
                <c:pt idx="87">
                  <c:v>43248</c:v>
                </c:pt>
                <c:pt idx="88">
                  <c:v>43249</c:v>
                </c:pt>
                <c:pt idx="89">
                  <c:v>43250</c:v>
                </c:pt>
                <c:pt idx="90">
                  <c:v>43251</c:v>
                </c:pt>
                <c:pt idx="91">
                  <c:v>43252</c:v>
                </c:pt>
                <c:pt idx="92">
                  <c:v>43255</c:v>
                </c:pt>
                <c:pt idx="93">
                  <c:v>43256</c:v>
                </c:pt>
                <c:pt idx="94">
                  <c:v>43257</c:v>
                </c:pt>
                <c:pt idx="95">
                  <c:v>43258</c:v>
                </c:pt>
                <c:pt idx="96">
                  <c:v>43259</c:v>
                </c:pt>
                <c:pt idx="97">
                  <c:v>43262</c:v>
                </c:pt>
                <c:pt idx="98">
                  <c:v>43263</c:v>
                </c:pt>
                <c:pt idx="99">
                  <c:v>43264</c:v>
                </c:pt>
                <c:pt idx="100">
                  <c:v>43265</c:v>
                </c:pt>
                <c:pt idx="101">
                  <c:v>43266</c:v>
                </c:pt>
                <c:pt idx="102">
                  <c:v>43269</c:v>
                </c:pt>
                <c:pt idx="103">
                  <c:v>43270</c:v>
                </c:pt>
                <c:pt idx="104">
                  <c:v>43271</c:v>
                </c:pt>
                <c:pt idx="105">
                  <c:v>43272</c:v>
                </c:pt>
                <c:pt idx="106">
                  <c:v>43273</c:v>
                </c:pt>
                <c:pt idx="107">
                  <c:v>43276</c:v>
                </c:pt>
                <c:pt idx="108">
                  <c:v>43277</c:v>
                </c:pt>
                <c:pt idx="109">
                  <c:v>43278</c:v>
                </c:pt>
                <c:pt idx="110">
                  <c:v>43279</c:v>
                </c:pt>
                <c:pt idx="111">
                  <c:v>43280</c:v>
                </c:pt>
                <c:pt idx="112">
                  <c:v>43283</c:v>
                </c:pt>
                <c:pt idx="113">
                  <c:v>43284</c:v>
                </c:pt>
                <c:pt idx="114">
                  <c:v>43285</c:v>
                </c:pt>
                <c:pt idx="115">
                  <c:v>43286</c:v>
                </c:pt>
                <c:pt idx="116">
                  <c:v>43287</c:v>
                </c:pt>
                <c:pt idx="117">
                  <c:v>43290</c:v>
                </c:pt>
                <c:pt idx="118">
                  <c:v>43291</c:v>
                </c:pt>
                <c:pt idx="119">
                  <c:v>43292</c:v>
                </c:pt>
                <c:pt idx="120">
                  <c:v>43293</c:v>
                </c:pt>
                <c:pt idx="121">
                  <c:v>43294</c:v>
                </c:pt>
                <c:pt idx="122">
                  <c:v>43297</c:v>
                </c:pt>
                <c:pt idx="123">
                  <c:v>43298</c:v>
                </c:pt>
                <c:pt idx="124">
                  <c:v>43299</c:v>
                </c:pt>
                <c:pt idx="125">
                  <c:v>43300</c:v>
                </c:pt>
                <c:pt idx="126">
                  <c:v>43301</c:v>
                </c:pt>
                <c:pt idx="127">
                  <c:v>43304</c:v>
                </c:pt>
                <c:pt idx="128">
                  <c:v>43305</c:v>
                </c:pt>
                <c:pt idx="129">
                  <c:v>43306</c:v>
                </c:pt>
                <c:pt idx="130">
                  <c:v>43307</c:v>
                </c:pt>
                <c:pt idx="131">
                  <c:v>43308</c:v>
                </c:pt>
                <c:pt idx="132">
                  <c:v>43311</c:v>
                </c:pt>
                <c:pt idx="133">
                  <c:v>43312</c:v>
                </c:pt>
                <c:pt idx="134">
                  <c:v>43313</c:v>
                </c:pt>
                <c:pt idx="135">
                  <c:v>43314</c:v>
                </c:pt>
                <c:pt idx="136">
                  <c:v>43315</c:v>
                </c:pt>
                <c:pt idx="137">
                  <c:v>43318</c:v>
                </c:pt>
                <c:pt idx="138">
                  <c:v>43319</c:v>
                </c:pt>
                <c:pt idx="139">
                  <c:v>43320</c:v>
                </c:pt>
                <c:pt idx="140">
                  <c:v>43321</c:v>
                </c:pt>
                <c:pt idx="141">
                  <c:v>43322</c:v>
                </c:pt>
                <c:pt idx="142">
                  <c:v>43325</c:v>
                </c:pt>
                <c:pt idx="143">
                  <c:v>43326</c:v>
                </c:pt>
                <c:pt idx="144">
                  <c:v>43327</c:v>
                </c:pt>
                <c:pt idx="145">
                  <c:v>43328</c:v>
                </c:pt>
                <c:pt idx="146">
                  <c:v>43329</c:v>
                </c:pt>
                <c:pt idx="147">
                  <c:v>43332</c:v>
                </c:pt>
                <c:pt idx="148">
                  <c:v>43333</c:v>
                </c:pt>
                <c:pt idx="149">
                  <c:v>43334</c:v>
                </c:pt>
                <c:pt idx="150">
                  <c:v>43335</c:v>
                </c:pt>
                <c:pt idx="151">
                  <c:v>43336</c:v>
                </c:pt>
                <c:pt idx="152">
                  <c:v>43339</c:v>
                </c:pt>
                <c:pt idx="153">
                  <c:v>43340</c:v>
                </c:pt>
                <c:pt idx="154">
                  <c:v>43341</c:v>
                </c:pt>
                <c:pt idx="155">
                  <c:v>43342</c:v>
                </c:pt>
                <c:pt idx="156">
                  <c:v>43343</c:v>
                </c:pt>
                <c:pt idx="157">
                  <c:v>43346</c:v>
                </c:pt>
                <c:pt idx="158">
                  <c:v>43347</c:v>
                </c:pt>
                <c:pt idx="159">
                  <c:v>43348</c:v>
                </c:pt>
                <c:pt idx="160">
                  <c:v>43349</c:v>
                </c:pt>
                <c:pt idx="161">
                  <c:v>43350</c:v>
                </c:pt>
                <c:pt idx="162">
                  <c:v>43353</c:v>
                </c:pt>
                <c:pt idx="163">
                  <c:v>43354</c:v>
                </c:pt>
                <c:pt idx="164">
                  <c:v>43355</c:v>
                </c:pt>
                <c:pt idx="165">
                  <c:v>43356</c:v>
                </c:pt>
                <c:pt idx="166">
                  <c:v>43357</c:v>
                </c:pt>
                <c:pt idx="167">
                  <c:v>43360</c:v>
                </c:pt>
                <c:pt idx="168">
                  <c:v>43361</c:v>
                </c:pt>
                <c:pt idx="169">
                  <c:v>43362</c:v>
                </c:pt>
                <c:pt idx="170">
                  <c:v>43363</c:v>
                </c:pt>
                <c:pt idx="171">
                  <c:v>43364</c:v>
                </c:pt>
                <c:pt idx="172">
                  <c:v>43367</c:v>
                </c:pt>
                <c:pt idx="173">
                  <c:v>43368</c:v>
                </c:pt>
                <c:pt idx="174">
                  <c:v>43369</c:v>
                </c:pt>
                <c:pt idx="175">
                  <c:v>43370</c:v>
                </c:pt>
                <c:pt idx="176">
                  <c:v>43371</c:v>
                </c:pt>
                <c:pt idx="177">
                  <c:v>43374</c:v>
                </c:pt>
                <c:pt idx="178">
                  <c:v>43375</c:v>
                </c:pt>
                <c:pt idx="179">
                  <c:v>43376</c:v>
                </c:pt>
                <c:pt idx="180">
                  <c:v>43377</c:v>
                </c:pt>
                <c:pt idx="181">
                  <c:v>43378</c:v>
                </c:pt>
                <c:pt idx="182">
                  <c:v>43381</c:v>
                </c:pt>
                <c:pt idx="183">
                  <c:v>43382</c:v>
                </c:pt>
                <c:pt idx="184">
                  <c:v>43383</c:v>
                </c:pt>
                <c:pt idx="185">
                  <c:v>43384</c:v>
                </c:pt>
                <c:pt idx="186">
                  <c:v>43385</c:v>
                </c:pt>
                <c:pt idx="187">
                  <c:v>43388</c:v>
                </c:pt>
                <c:pt idx="188">
                  <c:v>43389</c:v>
                </c:pt>
                <c:pt idx="189">
                  <c:v>43390</c:v>
                </c:pt>
                <c:pt idx="190">
                  <c:v>43391</c:v>
                </c:pt>
                <c:pt idx="191">
                  <c:v>43392</c:v>
                </c:pt>
                <c:pt idx="192">
                  <c:v>43395</c:v>
                </c:pt>
                <c:pt idx="193">
                  <c:v>43396</c:v>
                </c:pt>
                <c:pt idx="194">
                  <c:v>43397</c:v>
                </c:pt>
                <c:pt idx="195">
                  <c:v>43398</c:v>
                </c:pt>
                <c:pt idx="196">
                  <c:v>43399</c:v>
                </c:pt>
                <c:pt idx="197">
                  <c:v>43402</c:v>
                </c:pt>
                <c:pt idx="198">
                  <c:v>43403</c:v>
                </c:pt>
                <c:pt idx="199">
                  <c:v>43404</c:v>
                </c:pt>
                <c:pt idx="200">
                  <c:v>43405</c:v>
                </c:pt>
                <c:pt idx="201">
                  <c:v>43406</c:v>
                </c:pt>
                <c:pt idx="202">
                  <c:v>43409</c:v>
                </c:pt>
                <c:pt idx="203">
                  <c:v>43410</c:v>
                </c:pt>
                <c:pt idx="204">
                  <c:v>43411</c:v>
                </c:pt>
                <c:pt idx="205">
                  <c:v>43412</c:v>
                </c:pt>
                <c:pt idx="206">
                  <c:v>43413</c:v>
                </c:pt>
                <c:pt idx="207">
                  <c:v>43416</c:v>
                </c:pt>
                <c:pt idx="208">
                  <c:v>43417</c:v>
                </c:pt>
                <c:pt idx="209">
                  <c:v>43418</c:v>
                </c:pt>
                <c:pt idx="210">
                  <c:v>43419</c:v>
                </c:pt>
                <c:pt idx="211">
                  <c:v>43420</c:v>
                </c:pt>
                <c:pt idx="212">
                  <c:v>43423</c:v>
                </c:pt>
                <c:pt idx="213">
                  <c:v>43424</c:v>
                </c:pt>
                <c:pt idx="214">
                  <c:v>43425</c:v>
                </c:pt>
                <c:pt idx="215">
                  <c:v>43426</c:v>
                </c:pt>
                <c:pt idx="216">
                  <c:v>43427</c:v>
                </c:pt>
                <c:pt idx="217">
                  <c:v>43430</c:v>
                </c:pt>
                <c:pt idx="218">
                  <c:v>43431</c:v>
                </c:pt>
                <c:pt idx="219">
                  <c:v>43432</c:v>
                </c:pt>
                <c:pt idx="220">
                  <c:v>43433</c:v>
                </c:pt>
                <c:pt idx="221">
                  <c:v>43434</c:v>
                </c:pt>
                <c:pt idx="222">
                  <c:v>43437</c:v>
                </c:pt>
                <c:pt idx="223">
                  <c:v>43438</c:v>
                </c:pt>
                <c:pt idx="224">
                  <c:v>43439</c:v>
                </c:pt>
                <c:pt idx="225">
                  <c:v>43440</c:v>
                </c:pt>
                <c:pt idx="226">
                  <c:v>43441</c:v>
                </c:pt>
                <c:pt idx="227">
                  <c:v>43444</c:v>
                </c:pt>
                <c:pt idx="228">
                  <c:v>43445</c:v>
                </c:pt>
                <c:pt idx="229">
                  <c:v>43446</c:v>
                </c:pt>
                <c:pt idx="230">
                  <c:v>43447</c:v>
                </c:pt>
                <c:pt idx="231">
                  <c:v>43448</c:v>
                </c:pt>
                <c:pt idx="232">
                  <c:v>43451</c:v>
                </c:pt>
                <c:pt idx="233">
                  <c:v>43452</c:v>
                </c:pt>
                <c:pt idx="234">
                  <c:v>43453</c:v>
                </c:pt>
                <c:pt idx="235">
                  <c:v>43454</c:v>
                </c:pt>
                <c:pt idx="236">
                  <c:v>43455</c:v>
                </c:pt>
                <c:pt idx="237">
                  <c:v>43458</c:v>
                </c:pt>
                <c:pt idx="238">
                  <c:v>43459</c:v>
                </c:pt>
                <c:pt idx="239">
                  <c:v>43460</c:v>
                </c:pt>
                <c:pt idx="240">
                  <c:v>43461</c:v>
                </c:pt>
                <c:pt idx="241">
                  <c:v>43462</c:v>
                </c:pt>
                <c:pt idx="242">
                  <c:v>43465</c:v>
                </c:pt>
                <c:pt idx="243">
                  <c:v>43466</c:v>
                </c:pt>
                <c:pt idx="244">
                  <c:v>43467</c:v>
                </c:pt>
                <c:pt idx="245">
                  <c:v>43468</c:v>
                </c:pt>
                <c:pt idx="246">
                  <c:v>43469</c:v>
                </c:pt>
                <c:pt idx="247">
                  <c:v>43472</c:v>
                </c:pt>
                <c:pt idx="248">
                  <c:v>43473</c:v>
                </c:pt>
                <c:pt idx="249">
                  <c:v>43474</c:v>
                </c:pt>
                <c:pt idx="250">
                  <c:v>43475</c:v>
                </c:pt>
                <c:pt idx="251">
                  <c:v>43476</c:v>
                </c:pt>
                <c:pt idx="252">
                  <c:v>43479</c:v>
                </c:pt>
                <c:pt idx="253">
                  <c:v>43480</c:v>
                </c:pt>
                <c:pt idx="254">
                  <c:v>43481</c:v>
                </c:pt>
                <c:pt idx="255">
                  <c:v>43482</c:v>
                </c:pt>
                <c:pt idx="256">
                  <c:v>43483</c:v>
                </c:pt>
                <c:pt idx="257">
                  <c:v>43486</c:v>
                </c:pt>
                <c:pt idx="258">
                  <c:v>43487</c:v>
                </c:pt>
                <c:pt idx="259">
                  <c:v>43488</c:v>
                </c:pt>
                <c:pt idx="260">
                  <c:v>43489</c:v>
                </c:pt>
                <c:pt idx="261">
                  <c:v>43490</c:v>
                </c:pt>
                <c:pt idx="262">
                  <c:v>43493</c:v>
                </c:pt>
                <c:pt idx="263">
                  <c:v>43494</c:v>
                </c:pt>
                <c:pt idx="264">
                  <c:v>43495</c:v>
                </c:pt>
                <c:pt idx="265">
                  <c:v>43496</c:v>
                </c:pt>
                <c:pt idx="266">
                  <c:v>43497</c:v>
                </c:pt>
                <c:pt idx="267">
                  <c:v>43500</c:v>
                </c:pt>
                <c:pt idx="268">
                  <c:v>43501</c:v>
                </c:pt>
                <c:pt idx="269">
                  <c:v>43502</c:v>
                </c:pt>
                <c:pt idx="270">
                  <c:v>43503</c:v>
                </c:pt>
                <c:pt idx="271">
                  <c:v>43504</c:v>
                </c:pt>
                <c:pt idx="272">
                  <c:v>43507</c:v>
                </c:pt>
                <c:pt idx="273">
                  <c:v>43508</c:v>
                </c:pt>
                <c:pt idx="274">
                  <c:v>43509</c:v>
                </c:pt>
                <c:pt idx="275">
                  <c:v>43510</c:v>
                </c:pt>
                <c:pt idx="276">
                  <c:v>43511</c:v>
                </c:pt>
                <c:pt idx="277">
                  <c:v>43514</c:v>
                </c:pt>
                <c:pt idx="278">
                  <c:v>43515</c:v>
                </c:pt>
                <c:pt idx="279">
                  <c:v>43516</c:v>
                </c:pt>
                <c:pt idx="280">
                  <c:v>43517</c:v>
                </c:pt>
                <c:pt idx="281">
                  <c:v>43518</c:v>
                </c:pt>
                <c:pt idx="282">
                  <c:v>43521</c:v>
                </c:pt>
                <c:pt idx="283">
                  <c:v>43522</c:v>
                </c:pt>
                <c:pt idx="284">
                  <c:v>43523</c:v>
                </c:pt>
                <c:pt idx="285">
                  <c:v>43524</c:v>
                </c:pt>
                <c:pt idx="286">
                  <c:v>43525</c:v>
                </c:pt>
                <c:pt idx="287">
                  <c:v>43528</c:v>
                </c:pt>
                <c:pt idx="288">
                  <c:v>43529</c:v>
                </c:pt>
                <c:pt idx="289">
                  <c:v>43530</c:v>
                </c:pt>
                <c:pt idx="290">
                  <c:v>43531</c:v>
                </c:pt>
                <c:pt idx="291">
                  <c:v>43532</c:v>
                </c:pt>
                <c:pt idx="292">
                  <c:v>43535</c:v>
                </c:pt>
                <c:pt idx="293">
                  <c:v>43536</c:v>
                </c:pt>
                <c:pt idx="294">
                  <c:v>43537</c:v>
                </c:pt>
                <c:pt idx="295">
                  <c:v>43538</c:v>
                </c:pt>
                <c:pt idx="296">
                  <c:v>43539</c:v>
                </c:pt>
                <c:pt idx="297">
                  <c:v>43542</c:v>
                </c:pt>
                <c:pt idx="298">
                  <c:v>43543</c:v>
                </c:pt>
                <c:pt idx="299">
                  <c:v>43544</c:v>
                </c:pt>
                <c:pt idx="300">
                  <c:v>43545</c:v>
                </c:pt>
                <c:pt idx="301">
                  <c:v>43546</c:v>
                </c:pt>
                <c:pt idx="302">
                  <c:v>43549</c:v>
                </c:pt>
                <c:pt idx="303">
                  <c:v>43550</c:v>
                </c:pt>
                <c:pt idx="304">
                  <c:v>43551</c:v>
                </c:pt>
                <c:pt idx="305">
                  <c:v>43552</c:v>
                </c:pt>
                <c:pt idx="306">
                  <c:v>43553</c:v>
                </c:pt>
                <c:pt idx="307">
                  <c:v>43556</c:v>
                </c:pt>
                <c:pt idx="308">
                  <c:v>43557</c:v>
                </c:pt>
                <c:pt idx="309">
                  <c:v>43558</c:v>
                </c:pt>
                <c:pt idx="310">
                  <c:v>43559</c:v>
                </c:pt>
                <c:pt idx="311">
                  <c:v>43560</c:v>
                </c:pt>
                <c:pt idx="312">
                  <c:v>43563</c:v>
                </c:pt>
                <c:pt idx="313">
                  <c:v>43564</c:v>
                </c:pt>
                <c:pt idx="314">
                  <c:v>43565</c:v>
                </c:pt>
                <c:pt idx="315">
                  <c:v>43566</c:v>
                </c:pt>
                <c:pt idx="316">
                  <c:v>43567</c:v>
                </c:pt>
                <c:pt idx="317">
                  <c:v>43570</c:v>
                </c:pt>
                <c:pt idx="318">
                  <c:v>43571</c:v>
                </c:pt>
                <c:pt idx="319">
                  <c:v>43572</c:v>
                </c:pt>
                <c:pt idx="320">
                  <c:v>43573</c:v>
                </c:pt>
                <c:pt idx="321">
                  <c:v>43574</c:v>
                </c:pt>
                <c:pt idx="322">
                  <c:v>43577</c:v>
                </c:pt>
                <c:pt idx="323">
                  <c:v>43578</c:v>
                </c:pt>
                <c:pt idx="324">
                  <c:v>43579</c:v>
                </c:pt>
                <c:pt idx="325">
                  <c:v>43580</c:v>
                </c:pt>
                <c:pt idx="326">
                  <c:v>43581</c:v>
                </c:pt>
                <c:pt idx="327">
                  <c:v>43584</c:v>
                </c:pt>
                <c:pt idx="328">
                  <c:v>43585</c:v>
                </c:pt>
                <c:pt idx="329">
                  <c:v>43586</c:v>
                </c:pt>
                <c:pt idx="330">
                  <c:v>43587</c:v>
                </c:pt>
                <c:pt idx="331">
                  <c:v>43588</c:v>
                </c:pt>
                <c:pt idx="332">
                  <c:v>43591</c:v>
                </c:pt>
                <c:pt idx="333">
                  <c:v>43592</c:v>
                </c:pt>
                <c:pt idx="334">
                  <c:v>43593</c:v>
                </c:pt>
                <c:pt idx="335">
                  <c:v>43594</c:v>
                </c:pt>
                <c:pt idx="336">
                  <c:v>43595</c:v>
                </c:pt>
                <c:pt idx="337">
                  <c:v>43598</c:v>
                </c:pt>
                <c:pt idx="338">
                  <c:v>43599</c:v>
                </c:pt>
                <c:pt idx="339">
                  <c:v>43600</c:v>
                </c:pt>
                <c:pt idx="340">
                  <c:v>43601</c:v>
                </c:pt>
                <c:pt idx="341">
                  <c:v>43602</c:v>
                </c:pt>
                <c:pt idx="342">
                  <c:v>43605</c:v>
                </c:pt>
                <c:pt idx="343">
                  <c:v>43606</c:v>
                </c:pt>
                <c:pt idx="344">
                  <c:v>43607</c:v>
                </c:pt>
                <c:pt idx="345">
                  <c:v>43608</c:v>
                </c:pt>
                <c:pt idx="346">
                  <c:v>43609</c:v>
                </c:pt>
                <c:pt idx="347">
                  <c:v>43612</c:v>
                </c:pt>
                <c:pt idx="348">
                  <c:v>43613</c:v>
                </c:pt>
                <c:pt idx="349">
                  <c:v>43614</c:v>
                </c:pt>
                <c:pt idx="350">
                  <c:v>43615</c:v>
                </c:pt>
                <c:pt idx="351">
                  <c:v>43616</c:v>
                </c:pt>
                <c:pt idx="352">
                  <c:v>43619</c:v>
                </c:pt>
                <c:pt idx="353">
                  <c:v>43620</c:v>
                </c:pt>
                <c:pt idx="354">
                  <c:v>43621</c:v>
                </c:pt>
                <c:pt idx="355">
                  <c:v>43622</c:v>
                </c:pt>
                <c:pt idx="356">
                  <c:v>43623</c:v>
                </c:pt>
                <c:pt idx="357">
                  <c:v>43626</c:v>
                </c:pt>
                <c:pt idx="358">
                  <c:v>43627</c:v>
                </c:pt>
                <c:pt idx="359">
                  <c:v>43628</c:v>
                </c:pt>
                <c:pt idx="360">
                  <c:v>43629</c:v>
                </c:pt>
                <c:pt idx="361">
                  <c:v>43630</c:v>
                </c:pt>
                <c:pt idx="362">
                  <c:v>43633</c:v>
                </c:pt>
                <c:pt idx="363">
                  <c:v>43634</c:v>
                </c:pt>
                <c:pt idx="364">
                  <c:v>43635</c:v>
                </c:pt>
                <c:pt idx="365">
                  <c:v>43636</c:v>
                </c:pt>
                <c:pt idx="366">
                  <c:v>43637</c:v>
                </c:pt>
                <c:pt idx="367">
                  <c:v>43640</c:v>
                </c:pt>
                <c:pt idx="368">
                  <c:v>43641</c:v>
                </c:pt>
                <c:pt idx="369">
                  <c:v>43642</c:v>
                </c:pt>
                <c:pt idx="370">
                  <c:v>43643</c:v>
                </c:pt>
                <c:pt idx="371">
                  <c:v>43644</c:v>
                </c:pt>
                <c:pt idx="372">
                  <c:v>43647</c:v>
                </c:pt>
                <c:pt idx="373">
                  <c:v>43648</c:v>
                </c:pt>
                <c:pt idx="374">
                  <c:v>43649</c:v>
                </c:pt>
                <c:pt idx="375">
                  <c:v>43650</c:v>
                </c:pt>
                <c:pt idx="376">
                  <c:v>43651</c:v>
                </c:pt>
                <c:pt idx="377">
                  <c:v>43654</c:v>
                </c:pt>
                <c:pt idx="378">
                  <c:v>43655</c:v>
                </c:pt>
                <c:pt idx="379">
                  <c:v>43656</c:v>
                </c:pt>
                <c:pt idx="380">
                  <c:v>43657</c:v>
                </c:pt>
                <c:pt idx="381">
                  <c:v>43658</c:v>
                </c:pt>
                <c:pt idx="382">
                  <c:v>43661</c:v>
                </c:pt>
                <c:pt idx="383">
                  <c:v>43662</c:v>
                </c:pt>
                <c:pt idx="384">
                  <c:v>43663</c:v>
                </c:pt>
                <c:pt idx="385">
                  <c:v>43664</c:v>
                </c:pt>
                <c:pt idx="386">
                  <c:v>43665</c:v>
                </c:pt>
                <c:pt idx="387">
                  <c:v>43668</c:v>
                </c:pt>
                <c:pt idx="388">
                  <c:v>43669</c:v>
                </c:pt>
                <c:pt idx="389">
                  <c:v>43670</c:v>
                </c:pt>
                <c:pt idx="390">
                  <c:v>43671</c:v>
                </c:pt>
                <c:pt idx="391">
                  <c:v>43672</c:v>
                </c:pt>
                <c:pt idx="392">
                  <c:v>43675</c:v>
                </c:pt>
                <c:pt idx="393">
                  <c:v>43676</c:v>
                </c:pt>
                <c:pt idx="394">
                  <c:v>43677</c:v>
                </c:pt>
                <c:pt idx="395">
                  <c:v>43678</c:v>
                </c:pt>
                <c:pt idx="396">
                  <c:v>43679</c:v>
                </c:pt>
                <c:pt idx="397">
                  <c:v>43682</c:v>
                </c:pt>
                <c:pt idx="398">
                  <c:v>43683</c:v>
                </c:pt>
                <c:pt idx="399">
                  <c:v>43684</c:v>
                </c:pt>
                <c:pt idx="400">
                  <c:v>43685</c:v>
                </c:pt>
                <c:pt idx="401">
                  <c:v>43686</c:v>
                </c:pt>
                <c:pt idx="402">
                  <c:v>43689</c:v>
                </c:pt>
                <c:pt idx="403">
                  <c:v>43690</c:v>
                </c:pt>
                <c:pt idx="404">
                  <c:v>43691</c:v>
                </c:pt>
                <c:pt idx="405">
                  <c:v>43692</c:v>
                </c:pt>
                <c:pt idx="406">
                  <c:v>43693</c:v>
                </c:pt>
                <c:pt idx="407">
                  <c:v>43696</c:v>
                </c:pt>
                <c:pt idx="408">
                  <c:v>43697</c:v>
                </c:pt>
                <c:pt idx="409">
                  <c:v>43698</c:v>
                </c:pt>
                <c:pt idx="410">
                  <c:v>43699</c:v>
                </c:pt>
                <c:pt idx="411">
                  <c:v>43700</c:v>
                </c:pt>
                <c:pt idx="412">
                  <c:v>43703</c:v>
                </c:pt>
                <c:pt idx="413">
                  <c:v>43704</c:v>
                </c:pt>
                <c:pt idx="414">
                  <c:v>43705</c:v>
                </c:pt>
                <c:pt idx="415">
                  <c:v>43706</c:v>
                </c:pt>
                <c:pt idx="416">
                  <c:v>43707</c:v>
                </c:pt>
                <c:pt idx="417">
                  <c:v>43710</c:v>
                </c:pt>
                <c:pt idx="418">
                  <c:v>43711</c:v>
                </c:pt>
                <c:pt idx="419">
                  <c:v>43712</c:v>
                </c:pt>
                <c:pt idx="420">
                  <c:v>43713</c:v>
                </c:pt>
                <c:pt idx="421">
                  <c:v>43714</c:v>
                </c:pt>
                <c:pt idx="422">
                  <c:v>43717</c:v>
                </c:pt>
                <c:pt idx="423">
                  <c:v>43718</c:v>
                </c:pt>
                <c:pt idx="424">
                  <c:v>43719</c:v>
                </c:pt>
                <c:pt idx="425">
                  <c:v>43720</c:v>
                </c:pt>
                <c:pt idx="426">
                  <c:v>43721</c:v>
                </c:pt>
                <c:pt idx="427">
                  <c:v>43724</c:v>
                </c:pt>
                <c:pt idx="428">
                  <c:v>43725</c:v>
                </c:pt>
                <c:pt idx="429">
                  <c:v>43726</c:v>
                </c:pt>
                <c:pt idx="430">
                  <c:v>43727</c:v>
                </c:pt>
                <c:pt idx="431">
                  <c:v>43728</c:v>
                </c:pt>
                <c:pt idx="432">
                  <c:v>43731</c:v>
                </c:pt>
                <c:pt idx="433">
                  <c:v>43732</c:v>
                </c:pt>
                <c:pt idx="434">
                  <c:v>43733</c:v>
                </c:pt>
                <c:pt idx="435">
                  <c:v>43734</c:v>
                </c:pt>
                <c:pt idx="436">
                  <c:v>43735</c:v>
                </c:pt>
                <c:pt idx="437">
                  <c:v>43738</c:v>
                </c:pt>
                <c:pt idx="438">
                  <c:v>43739</c:v>
                </c:pt>
                <c:pt idx="439">
                  <c:v>43740</c:v>
                </c:pt>
                <c:pt idx="440">
                  <c:v>43741</c:v>
                </c:pt>
                <c:pt idx="441">
                  <c:v>43742</c:v>
                </c:pt>
                <c:pt idx="442">
                  <c:v>43745</c:v>
                </c:pt>
                <c:pt idx="443">
                  <c:v>43746</c:v>
                </c:pt>
                <c:pt idx="444">
                  <c:v>43747</c:v>
                </c:pt>
                <c:pt idx="445">
                  <c:v>43748</c:v>
                </c:pt>
                <c:pt idx="446">
                  <c:v>43749</c:v>
                </c:pt>
                <c:pt idx="447">
                  <c:v>43752</c:v>
                </c:pt>
                <c:pt idx="448">
                  <c:v>43753</c:v>
                </c:pt>
                <c:pt idx="449">
                  <c:v>43754</c:v>
                </c:pt>
                <c:pt idx="450">
                  <c:v>43755</c:v>
                </c:pt>
                <c:pt idx="451">
                  <c:v>43756</c:v>
                </c:pt>
                <c:pt idx="452">
                  <c:v>43759</c:v>
                </c:pt>
                <c:pt idx="453">
                  <c:v>43760</c:v>
                </c:pt>
                <c:pt idx="454">
                  <c:v>43761</c:v>
                </c:pt>
                <c:pt idx="455">
                  <c:v>43762</c:v>
                </c:pt>
                <c:pt idx="456">
                  <c:v>43763</c:v>
                </c:pt>
                <c:pt idx="457">
                  <c:v>43766</c:v>
                </c:pt>
                <c:pt idx="458">
                  <c:v>43767</c:v>
                </c:pt>
                <c:pt idx="459">
                  <c:v>43768</c:v>
                </c:pt>
                <c:pt idx="460">
                  <c:v>43769</c:v>
                </c:pt>
                <c:pt idx="461">
                  <c:v>43770</c:v>
                </c:pt>
                <c:pt idx="462">
                  <c:v>43773</c:v>
                </c:pt>
                <c:pt idx="463">
                  <c:v>43774</c:v>
                </c:pt>
                <c:pt idx="464">
                  <c:v>43775</c:v>
                </c:pt>
                <c:pt idx="465">
                  <c:v>43776</c:v>
                </c:pt>
                <c:pt idx="466">
                  <c:v>43777</c:v>
                </c:pt>
                <c:pt idx="467">
                  <c:v>43780</c:v>
                </c:pt>
                <c:pt idx="468">
                  <c:v>43781</c:v>
                </c:pt>
                <c:pt idx="469">
                  <c:v>43782</c:v>
                </c:pt>
                <c:pt idx="470">
                  <c:v>43783</c:v>
                </c:pt>
                <c:pt idx="471">
                  <c:v>43784</c:v>
                </c:pt>
                <c:pt idx="472">
                  <c:v>43787</c:v>
                </c:pt>
                <c:pt idx="473">
                  <c:v>43788</c:v>
                </c:pt>
                <c:pt idx="474">
                  <c:v>43789</c:v>
                </c:pt>
                <c:pt idx="475">
                  <c:v>43790</c:v>
                </c:pt>
                <c:pt idx="476">
                  <c:v>43791</c:v>
                </c:pt>
                <c:pt idx="477">
                  <c:v>43794</c:v>
                </c:pt>
                <c:pt idx="478">
                  <c:v>43795</c:v>
                </c:pt>
                <c:pt idx="479">
                  <c:v>43796</c:v>
                </c:pt>
                <c:pt idx="480">
                  <c:v>43797</c:v>
                </c:pt>
                <c:pt idx="481">
                  <c:v>43798</c:v>
                </c:pt>
                <c:pt idx="482">
                  <c:v>43801</c:v>
                </c:pt>
                <c:pt idx="483">
                  <c:v>43802</c:v>
                </c:pt>
                <c:pt idx="484">
                  <c:v>43803</c:v>
                </c:pt>
                <c:pt idx="485">
                  <c:v>43804</c:v>
                </c:pt>
                <c:pt idx="486">
                  <c:v>43805</c:v>
                </c:pt>
                <c:pt idx="487">
                  <c:v>43808</c:v>
                </c:pt>
                <c:pt idx="488">
                  <c:v>43809</c:v>
                </c:pt>
                <c:pt idx="489">
                  <c:v>43810</c:v>
                </c:pt>
                <c:pt idx="490">
                  <c:v>43811</c:v>
                </c:pt>
                <c:pt idx="491">
                  <c:v>43812</c:v>
                </c:pt>
                <c:pt idx="492">
                  <c:v>43815</c:v>
                </c:pt>
                <c:pt idx="493">
                  <c:v>43816</c:v>
                </c:pt>
                <c:pt idx="494">
                  <c:v>43817</c:v>
                </c:pt>
                <c:pt idx="495">
                  <c:v>43818</c:v>
                </c:pt>
                <c:pt idx="496">
                  <c:v>43819</c:v>
                </c:pt>
                <c:pt idx="497">
                  <c:v>43822</c:v>
                </c:pt>
                <c:pt idx="498">
                  <c:v>43823</c:v>
                </c:pt>
                <c:pt idx="499">
                  <c:v>43824</c:v>
                </c:pt>
                <c:pt idx="500">
                  <c:v>43825</c:v>
                </c:pt>
                <c:pt idx="501">
                  <c:v>43826</c:v>
                </c:pt>
                <c:pt idx="502">
                  <c:v>43829</c:v>
                </c:pt>
                <c:pt idx="503">
                  <c:v>43830</c:v>
                </c:pt>
                <c:pt idx="504">
                  <c:v>43831</c:v>
                </c:pt>
                <c:pt idx="505">
                  <c:v>43832</c:v>
                </c:pt>
                <c:pt idx="506">
                  <c:v>43833</c:v>
                </c:pt>
                <c:pt idx="507">
                  <c:v>43836</c:v>
                </c:pt>
                <c:pt idx="508">
                  <c:v>43837</c:v>
                </c:pt>
                <c:pt idx="509">
                  <c:v>43838</c:v>
                </c:pt>
                <c:pt idx="510">
                  <c:v>43839</c:v>
                </c:pt>
                <c:pt idx="511">
                  <c:v>43840</c:v>
                </c:pt>
                <c:pt idx="512">
                  <c:v>43843</c:v>
                </c:pt>
                <c:pt idx="513">
                  <c:v>43844</c:v>
                </c:pt>
                <c:pt idx="514">
                  <c:v>43845</c:v>
                </c:pt>
                <c:pt idx="515">
                  <c:v>43846</c:v>
                </c:pt>
                <c:pt idx="516">
                  <c:v>43847</c:v>
                </c:pt>
                <c:pt idx="517">
                  <c:v>43850</c:v>
                </c:pt>
                <c:pt idx="518">
                  <c:v>43851</c:v>
                </c:pt>
                <c:pt idx="519">
                  <c:v>43852</c:v>
                </c:pt>
                <c:pt idx="520">
                  <c:v>43853</c:v>
                </c:pt>
                <c:pt idx="521">
                  <c:v>43854</c:v>
                </c:pt>
                <c:pt idx="522">
                  <c:v>43857</c:v>
                </c:pt>
                <c:pt idx="523">
                  <c:v>43858</c:v>
                </c:pt>
                <c:pt idx="524">
                  <c:v>43859</c:v>
                </c:pt>
                <c:pt idx="525">
                  <c:v>43860</c:v>
                </c:pt>
                <c:pt idx="526">
                  <c:v>43861</c:v>
                </c:pt>
                <c:pt idx="527">
                  <c:v>43864</c:v>
                </c:pt>
                <c:pt idx="528">
                  <c:v>43865</c:v>
                </c:pt>
                <c:pt idx="529">
                  <c:v>43866</c:v>
                </c:pt>
                <c:pt idx="530">
                  <c:v>43867</c:v>
                </c:pt>
                <c:pt idx="531">
                  <c:v>43868</c:v>
                </c:pt>
                <c:pt idx="532">
                  <c:v>43871</c:v>
                </c:pt>
                <c:pt idx="533">
                  <c:v>43872</c:v>
                </c:pt>
                <c:pt idx="534">
                  <c:v>43873</c:v>
                </c:pt>
                <c:pt idx="535">
                  <c:v>43874</c:v>
                </c:pt>
                <c:pt idx="536">
                  <c:v>43875</c:v>
                </c:pt>
                <c:pt idx="537">
                  <c:v>43878</c:v>
                </c:pt>
                <c:pt idx="538">
                  <c:v>43879</c:v>
                </c:pt>
                <c:pt idx="539">
                  <c:v>43880</c:v>
                </c:pt>
                <c:pt idx="540">
                  <c:v>43881</c:v>
                </c:pt>
                <c:pt idx="541">
                  <c:v>43882</c:v>
                </c:pt>
                <c:pt idx="542">
                  <c:v>43885</c:v>
                </c:pt>
                <c:pt idx="543">
                  <c:v>43886</c:v>
                </c:pt>
                <c:pt idx="544">
                  <c:v>43887</c:v>
                </c:pt>
                <c:pt idx="545">
                  <c:v>43888</c:v>
                </c:pt>
                <c:pt idx="546">
                  <c:v>43889</c:v>
                </c:pt>
                <c:pt idx="547">
                  <c:v>43892</c:v>
                </c:pt>
                <c:pt idx="548">
                  <c:v>43893</c:v>
                </c:pt>
                <c:pt idx="549">
                  <c:v>43894</c:v>
                </c:pt>
                <c:pt idx="550">
                  <c:v>43895</c:v>
                </c:pt>
                <c:pt idx="551">
                  <c:v>43896</c:v>
                </c:pt>
                <c:pt idx="552">
                  <c:v>43899</c:v>
                </c:pt>
                <c:pt idx="553">
                  <c:v>43900</c:v>
                </c:pt>
                <c:pt idx="554">
                  <c:v>43901</c:v>
                </c:pt>
                <c:pt idx="555">
                  <c:v>43902</c:v>
                </c:pt>
                <c:pt idx="556">
                  <c:v>43903</c:v>
                </c:pt>
                <c:pt idx="557">
                  <c:v>43906</c:v>
                </c:pt>
                <c:pt idx="558">
                  <c:v>43907</c:v>
                </c:pt>
                <c:pt idx="559">
                  <c:v>43908</c:v>
                </c:pt>
                <c:pt idx="560">
                  <c:v>43909</c:v>
                </c:pt>
                <c:pt idx="561">
                  <c:v>43910</c:v>
                </c:pt>
                <c:pt idx="562">
                  <c:v>43913</c:v>
                </c:pt>
                <c:pt idx="563">
                  <c:v>43914</c:v>
                </c:pt>
                <c:pt idx="564">
                  <c:v>43915</c:v>
                </c:pt>
                <c:pt idx="565">
                  <c:v>43916</c:v>
                </c:pt>
                <c:pt idx="566">
                  <c:v>43917</c:v>
                </c:pt>
                <c:pt idx="567">
                  <c:v>43920</c:v>
                </c:pt>
                <c:pt idx="568">
                  <c:v>43921</c:v>
                </c:pt>
                <c:pt idx="569">
                  <c:v>43922</c:v>
                </c:pt>
                <c:pt idx="570">
                  <c:v>43923</c:v>
                </c:pt>
                <c:pt idx="571">
                  <c:v>43924</c:v>
                </c:pt>
                <c:pt idx="572">
                  <c:v>43927</c:v>
                </c:pt>
                <c:pt idx="573">
                  <c:v>43928</c:v>
                </c:pt>
                <c:pt idx="574">
                  <c:v>43929</c:v>
                </c:pt>
                <c:pt idx="575">
                  <c:v>43930</c:v>
                </c:pt>
                <c:pt idx="576">
                  <c:v>43931</c:v>
                </c:pt>
                <c:pt idx="577">
                  <c:v>43934</c:v>
                </c:pt>
                <c:pt idx="578">
                  <c:v>43935</c:v>
                </c:pt>
                <c:pt idx="579">
                  <c:v>43936</c:v>
                </c:pt>
                <c:pt idx="580">
                  <c:v>43937</c:v>
                </c:pt>
                <c:pt idx="581">
                  <c:v>43938</c:v>
                </c:pt>
                <c:pt idx="582">
                  <c:v>43941</c:v>
                </c:pt>
                <c:pt idx="583">
                  <c:v>43942</c:v>
                </c:pt>
                <c:pt idx="584">
                  <c:v>43943</c:v>
                </c:pt>
                <c:pt idx="585">
                  <c:v>43944</c:v>
                </c:pt>
                <c:pt idx="586">
                  <c:v>43945</c:v>
                </c:pt>
                <c:pt idx="587">
                  <c:v>43948</c:v>
                </c:pt>
                <c:pt idx="588">
                  <c:v>43949</c:v>
                </c:pt>
                <c:pt idx="589">
                  <c:v>43950</c:v>
                </c:pt>
                <c:pt idx="590">
                  <c:v>43951</c:v>
                </c:pt>
                <c:pt idx="591">
                  <c:v>43952</c:v>
                </c:pt>
                <c:pt idx="592">
                  <c:v>43955</c:v>
                </c:pt>
                <c:pt idx="593">
                  <c:v>43956</c:v>
                </c:pt>
                <c:pt idx="594">
                  <c:v>43957</c:v>
                </c:pt>
                <c:pt idx="595">
                  <c:v>43958</c:v>
                </c:pt>
                <c:pt idx="596">
                  <c:v>43959</c:v>
                </c:pt>
                <c:pt idx="597">
                  <c:v>43962</c:v>
                </c:pt>
                <c:pt idx="598">
                  <c:v>43963</c:v>
                </c:pt>
                <c:pt idx="599">
                  <c:v>43964</c:v>
                </c:pt>
                <c:pt idx="600">
                  <c:v>43965</c:v>
                </c:pt>
                <c:pt idx="601">
                  <c:v>43966</c:v>
                </c:pt>
                <c:pt idx="602">
                  <c:v>43969</c:v>
                </c:pt>
                <c:pt idx="603">
                  <c:v>43970</c:v>
                </c:pt>
                <c:pt idx="604">
                  <c:v>43971</c:v>
                </c:pt>
                <c:pt idx="605">
                  <c:v>43972</c:v>
                </c:pt>
                <c:pt idx="606">
                  <c:v>43973</c:v>
                </c:pt>
                <c:pt idx="607">
                  <c:v>43976</c:v>
                </c:pt>
                <c:pt idx="608">
                  <c:v>43977</c:v>
                </c:pt>
                <c:pt idx="609">
                  <c:v>43978</c:v>
                </c:pt>
                <c:pt idx="610">
                  <c:v>43979</c:v>
                </c:pt>
                <c:pt idx="611">
                  <c:v>43980</c:v>
                </c:pt>
                <c:pt idx="612">
                  <c:v>43983</c:v>
                </c:pt>
                <c:pt idx="613">
                  <c:v>43984</c:v>
                </c:pt>
                <c:pt idx="614">
                  <c:v>43985</c:v>
                </c:pt>
                <c:pt idx="615">
                  <c:v>43986</c:v>
                </c:pt>
                <c:pt idx="616">
                  <c:v>43987</c:v>
                </c:pt>
                <c:pt idx="617">
                  <c:v>43990</c:v>
                </c:pt>
                <c:pt idx="618">
                  <c:v>43991</c:v>
                </c:pt>
                <c:pt idx="619">
                  <c:v>43992</c:v>
                </c:pt>
                <c:pt idx="620">
                  <c:v>43993</c:v>
                </c:pt>
                <c:pt idx="621">
                  <c:v>43994</c:v>
                </c:pt>
                <c:pt idx="622">
                  <c:v>43997</c:v>
                </c:pt>
                <c:pt idx="623">
                  <c:v>43998</c:v>
                </c:pt>
                <c:pt idx="624">
                  <c:v>43999</c:v>
                </c:pt>
                <c:pt idx="625">
                  <c:v>44000</c:v>
                </c:pt>
                <c:pt idx="626">
                  <c:v>44001</c:v>
                </c:pt>
                <c:pt idx="627">
                  <c:v>44004</c:v>
                </c:pt>
                <c:pt idx="628">
                  <c:v>44005</c:v>
                </c:pt>
                <c:pt idx="629">
                  <c:v>44006</c:v>
                </c:pt>
                <c:pt idx="630">
                  <c:v>44007</c:v>
                </c:pt>
                <c:pt idx="631">
                  <c:v>44008</c:v>
                </c:pt>
                <c:pt idx="632">
                  <c:v>44011</c:v>
                </c:pt>
                <c:pt idx="633">
                  <c:v>44012</c:v>
                </c:pt>
                <c:pt idx="634">
                  <c:v>44013</c:v>
                </c:pt>
                <c:pt idx="635">
                  <c:v>44014</c:v>
                </c:pt>
                <c:pt idx="636">
                  <c:v>44015</c:v>
                </c:pt>
                <c:pt idx="637">
                  <c:v>44018</c:v>
                </c:pt>
                <c:pt idx="638">
                  <c:v>44019</c:v>
                </c:pt>
                <c:pt idx="639">
                  <c:v>44020</c:v>
                </c:pt>
                <c:pt idx="640">
                  <c:v>44021</c:v>
                </c:pt>
                <c:pt idx="641">
                  <c:v>44022</c:v>
                </c:pt>
                <c:pt idx="642">
                  <c:v>44025</c:v>
                </c:pt>
                <c:pt idx="643">
                  <c:v>44026</c:v>
                </c:pt>
                <c:pt idx="644">
                  <c:v>44027</c:v>
                </c:pt>
                <c:pt idx="645">
                  <c:v>44028</c:v>
                </c:pt>
                <c:pt idx="646">
                  <c:v>44029</c:v>
                </c:pt>
                <c:pt idx="647">
                  <c:v>44032</c:v>
                </c:pt>
                <c:pt idx="648">
                  <c:v>44033</c:v>
                </c:pt>
                <c:pt idx="649">
                  <c:v>44034</c:v>
                </c:pt>
                <c:pt idx="650">
                  <c:v>44035</c:v>
                </c:pt>
                <c:pt idx="651">
                  <c:v>44036</c:v>
                </c:pt>
                <c:pt idx="652">
                  <c:v>44039</c:v>
                </c:pt>
                <c:pt idx="653">
                  <c:v>44040</c:v>
                </c:pt>
                <c:pt idx="654">
                  <c:v>44041</c:v>
                </c:pt>
                <c:pt idx="655">
                  <c:v>44042</c:v>
                </c:pt>
                <c:pt idx="656">
                  <c:v>44043</c:v>
                </c:pt>
                <c:pt idx="657">
                  <c:v>44046</c:v>
                </c:pt>
                <c:pt idx="658">
                  <c:v>44047</c:v>
                </c:pt>
                <c:pt idx="659">
                  <c:v>44048</c:v>
                </c:pt>
                <c:pt idx="660">
                  <c:v>44049</c:v>
                </c:pt>
                <c:pt idx="661">
                  <c:v>44050</c:v>
                </c:pt>
                <c:pt idx="662">
                  <c:v>44053</c:v>
                </c:pt>
                <c:pt idx="663">
                  <c:v>44054</c:v>
                </c:pt>
                <c:pt idx="664">
                  <c:v>44055</c:v>
                </c:pt>
                <c:pt idx="665">
                  <c:v>44056</c:v>
                </c:pt>
                <c:pt idx="666">
                  <c:v>44057</c:v>
                </c:pt>
                <c:pt idx="667">
                  <c:v>44060</c:v>
                </c:pt>
                <c:pt idx="668">
                  <c:v>44061</c:v>
                </c:pt>
                <c:pt idx="669">
                  <c:v>44062</c:v>
                </c:pt>
                <c:pt idx="670">
                  <c:v>44063</c:v>
                </c:pt>
                <c:pt idx="671">
                  <c:v>44064</c:v>
                </c:pt>
                <c:pt idx="672">
                  <c:v>44067</c:v>
                </c:pt>
                <c:pt idx="673">
                  <c:v>44068</c:v>
                </c:pt>
                <c:pt idx="674">
                  <c:v>44069</c:v>
                </c:pt>
                <c:pt idx="675">
                  <c:v>44070</c:v>
                </c:pt>
                <c:pt idx="676">
                  <c:v>44071</c:v>
                </c:pt>
                <c:pt idx="677">
                  <c:v>44074</c:v>
                </c:pt>
                <c:pt idx="678">
                  <c:v>44075</c:v>
                </c:pt>
                <c:pt idx="679">
                  <c:v>44076</c:v>
                </c:pt>
                <c:pt idx="680">
                  <c:v>44077</c:v>
                </c:pt>
                <c:pt idx="681">
                  <c:v>44078</c:v>
                </c:pt>
                <c:pt idx="682">
                  <c:v>44081</c:v>
                </c:pt>
                <c:pt idx="683">
                  <c:v>44082</c:v>
                </c:pt>
                <c:pt idx="684">
                  <c:v>44083</c:v>
                </c:pt>
                <c:pt idx="685">
                  <c:v>44084</c:v>
                </c:pt>
                <c:pt idx="686">
                  <c:v>44085</c:v>
                </c:pt>
                <c:pt idx="687">
                  <c:v>44088</c:v>
                </c:pt>
                <c:pt idx="688">
                  <c:v>44089</c:v>
                </c:pt>
                <c:pt idx="689">
                  <c:v>44090</c:v>
                </c:pt>
                <c:pt idx="690">
                  <c:v>44091</c:v>
                </c:pt>
                <c:pt idx="691">
                  <c:v>44092</c:v>
                </c:pt>
                <c:pt idx="692">
                  <c:v>44095</c:v>
                </c:pt>
                <c:pt idx="693">
                  <c:v>44096</c:v>
                </c:pt>
                <c:pt idx="694">
                  <c:v>44097</c:v>
                </c:pt>
                <c:pt idx="695">
                  <c:v>44098</c:v>
                </c:pt>
                <c:pt idx="696">
                  <c:v>44099</c:v>
                </c:pt>
                <c:pt idx="697">
                  <c:v>44102</c:v>
                </c:pt>
                <c:pt idx="698">
                  <c:v>44103</c:v>
                </c:pt>
                <c:pt idx="699">
                  <c:v>44104</c:v>
                </c:pt>
                <c:pt idx="700">
                  <c:v>44105</c:v>
                </c:pt>
                <c:pt idx="701">
                  <c:v>44106</c:v>
                </c:pt>
                <c:pt idx="702">
                  <c:v>44109</c:v>
                </c:pt>
                <c:pt idx="703">
                  <c:v>44110</c:v>
                </c:pt>
                <c:pt idx="704">
                  <c:v>44111</c:v>
                </c:pt>
                <c:pt idx="705">
                  <c:v>44112</c:v>
                </c:pt>
                <c:pt idx="706">
                  <c:v>44113</c:v>
                </c:pt>
                <c:pt idx="707">
                  <c:v>44116</c:v>
                </c:pt>
                <c:pt idx="708">
                  <c:v>44117</c:v>
                </c:pt>
                <c:pt idx="709">
                  <c:v>44118</c:v>
                </c:pt>
                <c:pt idx="710">
                  <c:v>44119</c:v>
                </c:pt>
                <c:pt idx="711">
                  <c:v>44120</c:v>
                </c:pt>
                <c:pt idx="712">
                  <c:v>44123</c:v>
                </c:pt>
                <c:pt idx="713">
                  <c:v>44124</c:v>
                </c:pt>
                <c:pt idx="714">
                  <c:v>44125</c:v>
                </c:pt>
                <c:pt idx="715">
                  <c:v>44126</c:v>
                </c:pt>
                <c:pt idx="716">
                  <c:v>44127</c:v>
                </c:pt>
                <c:pt idx="717">
                  <c:v>44130</c:v>
                </c:pt>
                <c:pt idx="718">
                  <c:v>44131</c:v>
                </c:pt>
                <c:pt idx="719">
                  <c:v>44132</c:v>
                </c:pt>
                <c:pt idx="720">
                  <c:v>44133</c:v>
                </c:pt>
                <c:pt idx="721">
                  <c:v>44134</c:v>
                </c:pt>
                <c:pt idx="722">
                  <c:v>44137</c:v>
                </c:pt>
                <c:pt idx="723">
                  <c:v>44138</c:v>
                </c:pt>
                <c:pt idx="724">
                  <c:v>44139</c:v>
                </c:pt>
                <c:pt idx="725">
                  <c:v>44140</c:v>
                </c:pt>
                <c:pt idx="726">
                  <c:v>44141</c:v>
                </c:pt>
                <c:pt idx="727">
                  <c:v>44144</c:v>
                </c:pt>
                <c:pt idx="728">
                  <c:v>44145</c:v>
                </c:pt>
                <c:pt idx="729">
                  <c:v>44146</c:v>
                </c:pt>
                <c:pt idx="730">
                  <c:v>44147</c:v>
                </c:pt>
                <c:pt idx="731">
                  <c:v>44148</c:v>
                </c:pt>
                <c:pt idx="732">
                  <c:v>44151</c:v>
                </c:pt>
                <c:pt idx="733">
                  <c:v>44152</c:v>
                </c:pt>
                <c:pt idx="734">
                  <c:v>44153</c:v>
                </c:pt>
                <c:pt idx="735">
                  <c:v>44154</c:v>
                </c:pt>
                <c:pt idx="736">
                  <c:v>44155</c:v>
                </c:pt>
                <c:pt idx="737">
                  <c:v>44158</c:v>
                </c:pt>
                <c:pt idx="738">
                  <c:v>44159</c:v>
                </c:pt>
                <c:pt idx="739">
                  <c:v>44160</c:v>
                </c:pt>
                <c:pt idx="740">
                  <c:v>44161</c:v>
                </c:pt>
                <c:pt idx="741">
                  <c:v>44162</c:v>
                </c:pt>
                <c:pt idx="742">
                  <c:v>44165</c:v>
                </c:pt>
                <c:pt idx="743">
                  <c:v>44166</c:v>
                </c:pt>
                <c:pt idx="744">
                  <c:v>44167</c:v>
                </c:pt>
                <c:pt idx="745">
                  <c:v>44168</c:v>
                </c:pt>
                <c:pt idx="746">
                  <c:v>44169</c:v>
                </c:pt>
                <c:pt idx="747">
                  <c:v>44172</c:v>
                </c:pt>
                <c:pt idx="748">
                  <c:v>44173</c:v>
                </c:pt>
                <c:pt idx="749">
                  <c:v>44174</c:v>
                </c:pt>
                <c:pt idx="750">
                  <c:v>44175</c:v>
                </c:pt>
                <c:pt idx="751">
                  <c:v>44176</c:v>
                </c:pt>
                <c:pt idx="752">
                  <c:v>44179</c:v>
                </c:pt>
                <c:pt idx="753">
                  <c:v>44180</c:v>
                </c:pt>
                <c:pt idx="754">
                  <c:v>44181</c:v>
                </c:pt>
                <c:pt idx="755">
                  <c:v>44182</c:v>
                </c:pt>
                <c:pt idx="756">
                  <c:v>44183</c:v>
                </c:pt>
                <c:pt idx="757">
                  <c:v>44186</c:v>
                </c:pt>
                <c:pt idx="758">
                  <c:v>44187</c:v>
                </c:pt>
                <c:pt idx="759">
                  <c:v>44188</c:v>
                </c:pt>
                <c:pt idx="760">
                  <c:v>44189</c:v>
                </c:pt>
                <c:pt idx="761">
                  <c:v>44190</c:v>
                </c:pt>
                <c:pt idx="762">
                  <c:v>44193</c:v>
                </c:pt>
                <c:pt idx="763">
                  <c:v>44194</c:v>
                </c:pt>
                <c:pt idx="764">
                  <c:v>44195</c:v>
                </c:pt>
                <c:pt idx="765">
                  <c:v>44196</c:v>
                </c:pt>
                <c:pt idx="766">
                  <c:v>44197</c:v>
                </c:pt>
                <c:pt idx="767">
                  <c:v>44200</c:v>
                </c:pt>
                <c:pt idx="768">
                  <c:v>44201</c:v>
                </c:pt>
                <c:pt idx="769">
                  <c:v>44202</c:v>
                </c:pt>
                <c:pt idx="770">
                  <c:v>44203</c:v>
                </c:pt>
                <c:pt idx="771">
                  <c:v>44204</c:v>
                </c:pt>
                <c:pt idx="772">
                  <c:v>44207</c:v>
                </c:pt>
                <c:pt idx="773">
                  <c:v>44208</c:v>
                </c:pt>
                <c:pt idx="774">
                  <c:v>44209</c:v>
                </c:pt>
                <c:pt idx="775">
                  <c:v>44210</c:v>
                </c:pt>
                <c:pt idx="776">
                  <c:v>44211</c:v>
                </c:pt>
                <c:pt idx="777">
                  <c:v>44214</c:v>
                </c:pt>
                <c:pt idx="778">
                  <c:v>44215</c:v>
                </c:pt>
                <c:pt idx="779">
                  <c:v>44216</c:v>
                </c:pt>
                <c:pt idx="780">
                  <c:v>44217</c:v>
                </c:pt>
                <c:pt idx="781">
                  <c:v>44218</c:v>
                </c:pt>
                <c:pt idx="782">
                  <c:v>44221</c:v>
                </c:pt>
                <c:pt idx="783">
                  <c:v>44222</c:v>
                </c:pt>
                <c:pt idx="784">
                  <c:v>44223</c:v>
                </c:pt>
                <c:pt idx="785">
                  <c:v>44224</c:v>
                </c:pt>
                <c:pt idx="786">
                  <c:v>44225</c:v>
                </c:pt>
                <c:pt idx="787">
                  <c:v>44228</c:v>
                </c:pt>
                <c:pt idx="788">
                  <c:v>44229</c:v>
                </c:pt>
                <c:pt idx="789">
                  <c:v>44230</c:v>
                </c:pt>
                <c:pt idx="790">
                  <c:v>44231</c:v>
                </c:pt>
                <c:pt idx="791">
                  <c:v>44232</c:v>
                </c:pt>
                <c:pt idx="792">
                  <c:v>44235</c:v>
                </c:pt>
                <c:pt idx="793">
                  <c:v>44236</c:v>
                </c:pt>
                <c:pt idx="794">
                  <c:v>44237</c:v>
                </c:pt>
                <c:pt idx="795">
                  <c:v>44238</c:v>
                </c:pt>
                <c:pt idx="796">
                  <c:v>44239</c:v>
                </c:pt>
                <c:pt idx="797">
                  <c:v>44242</c:v>
                </c:pt>
                <c:pt idx="798">
                  <c:v>44243</c:v>
                </c:pt>
                <c:pt idx="799">
                  <c:v>44244</c:v>
                </c:pt>
                <c:pt idx="800">
                  <c:v>44245</c:v>
                </c:pt>
                <c:pt idx="801">
                  <c:v>44246</c:v>
                </c:pt>
                <c:pt idx="802">
                  <c:v>44249</c:v>
                </c:pt>
                <c:pt idx="803">
                  <c:v>44250</c:v>
                </c:pt>
                <c:pt idx="804">
                  <c:v>44251</c:v>
                </c:pt>
                <c:pt idx="805">
                  <c:v>44252</c:v>
                </c:pt>
                <c:pt idx="806">
                  <c:v>44253</c:v>
                </c:pt>
                <c:pt idx="807">
                  <c:v>44256</c:v>
                </c:pt>
                <c:pt idx="808">
                  <c:v>44257</c:v>
                </c:pt>
                <c:pt idx="809">
                  <c:v>44258</c:v>
                </c:pt>
                <c:pt idx="810">
                  <c:v>44259</c:v>
                </c:pt>
                <c:pt idx="811">
                  <c:v>44260</c:v>
                </c:pt>
                <c:pt idx="812">
                  <c:v>44263</c:v>
                </c:pt>
                <c:pt idx="813">
                  <c:v>44264</c:v>
                </c:pt>
                <c:pt idx="814">
                  <c:v>44265</c:v>
                </c:pt>
                <c:pt idx="815">
                  <c:v>44266</c:v>
                </c:pt>
                <c:pt idx="816">
                  <c:v>44267</c:v>
                </c:pt>
                <c:pt idx="817">
                  <c:v>44270</c:v>
                </c:pt>
                <c:pt idx="818">
                  <c:v>44271</c:v>
                </c:pt>
                <c:pt idx="819">
                  <c:v>44272</c:v>
                </c:pt>
                <c:pt idx="820">
                  <c:v>44273</c:v>
                </c:pt>
                <c:pt idx="821">
                  <c:v>44274</c:v>
                </c:pt>
                <c:pt idx="822">
                  <c:v>44277</c:v>
                </c:pt>
                <c:pt idx="823">
                  <c:v>44278</c:v>
                </c:pt>
                <c:pt idx="824">
                  <c:v>44279</c:v>
                </c:pt>
                <c:pt idx="825">
                  <c:v>44280</c:v>
                </c:pt>
                <c:pt idx="826">
                  <c:v>44281</c:v>
                </c:pt>
                <c:pt idx="827">
                  <c:v>44284</c:v>
                </c:pt>
                <c:pt idx="828">
                  <c:v>44285</c:v>
                </c:pt>
                <c:pt idx="829">
                  <c:v>44286</c:v>
                </c:pt>
                <c:pt idx="830">
                  <c:v>44287</c:v>
                </c:pt>
                <c:pt idx="831">
                  <c:v>44288</c:v>
                </c:pt>
                <c:pt idx="832">
                  <c:v>44291</c:v>
                </c:pt>
                <c:pt idx="833">
                  <c:v>44292</c:v>
                </c:pt>
                <c:pt idx="834">
                  <c:v>44293</c:v>
                </c:pt>
                <c:pt idx="835">
                  <c:v>44294</c:v>
                </c:pt>
                <c:pt idx="836">
                  <c:v>44295</c:v>
                </c:pt>
                <c:pt idx="837">
                  <c:v>44298</c:v>
                </c:pt>
                <c:pt idx="838">
                  <c:v>44299</c:v>
                </c:pt>
                <c:pt idx="839">
                  <c:v>44300</c:v>
                </c:pt>
                <c:pt idx="840">
                  <c:v>44301</c:v>
                </c:pt>
                <c:pt idx="841">
                  <c:v>44302</c:v>
                </c:pt>
                <c:pt idx="842">
                  <c:v>44305</c:v>
                </c:pt>
                <c:pt idx="843">
                  <c:v>44306</c:v>
                </c:pt>
                <c:pt idx="844">
                  <c:v>44307</c:v>
                </c:pt>
                <c:pt idx="845">
                  <c:v>44308</c:v>
                </c:pt>
                <c:pt idx="846">
                  <c:v>44309</c:v>
                </c:pt>
                <c:pt idx="847">
                  <c:v>44312</c:v>
                </c:pt>
                <c:pt idx="848">
                  <c:v>44313</c:v>
                </c:pt>
                <c:pt idx="849">
                  <c:v>44314</c:v>
                </c:pt>
                <c:pt idx="850">
                  <c:v>44315</c:v>
                </c:pt>
                <c:pt idx="851">
                  <c:v>44316</c:v>
                </c:pt>
                <c:pt idx="852">
                  <c:v>44319</c:v>
                </c:pt>
                <c:pt idx="853">
                  <c:v>44320</c:v>
                </c:pt>
                <c:pt idx="854">
                  <c:v>44321</c:v>
                </c:pt>
                <c:pt idx="855">
                  <c:v>44322</c:v>
                </c:pt>
                <c:pt idx="856">
                  <c:v>44323</c:v>
                </c:pt>
                <c:pt idx="857">
                  <c:v>44326</c:v>
                </c:pt>
                <c:pt idx="858">
                  <c:v>44327</c:v>
                </c:pt>
                <c:pt idx="859">
                  <c:v>44328</c:v>
                </c:pt>
                <c:pt idx="860">
                  <c:v>44329</c:v>
                </c:pt>
                <c:pt idx="861">
                  <c:v>44330</c:v>
                </c:pt>
                <c:pt idx="862">
                  <c:v>44333</c:v>
                </c:pt>
                <c:pt idx="863">
                  <c:v>44334</c:v>
                </c:pt>
                <c:pt idx="864">
                  <c:v>44335</c:v>
                </c:pt>
                <c:pt idx="865">
                  <c:v>44336</c:v>
                </c:pt>
                <c:pt idx="866">
                  <c:v>44337</c:v>
                </c:pt>
                <c:pt idx="867">
                  <c:v>44340</c:v>
                </c:pt>
                <c:pt idx="868">
                  <c:v>44341</c:v>
                </c:pt>
                <c:pt idx="869">
                  <c:v>44342</c:v>
                </c:pt>
                <c:pt idx="870">
                  <c:v>44343</c:v>
                </c:pt>
                <c:pt idx="871">
                  <c:v>44344</c:v>
                </c:pt>
                <c:pt idx="872">
                  <c:v>44347</c:v>
                </c:pt>
                <c:pt idx="873">
                  <c:v>44348</c:v>
                </c:pt>
                <c:pt idx="874">
                  <c:v>44349</c:v>
                </c:pt>
                <c:pt idx="875">
                  <c:v>44350</c:v>
                </c:pt>
                <c:pt idx="876">
                  <c:v>44351</c:v>
                </c:pt>
                <c:pt idx="877">
                  <c:v>44354</c:v>
                </c:pt>
                <c:pt idx="878">
                  <c:v>44355</c:v>
                </c:pt>
                <c:pt idx="879">
                  <c:v>44356</c:v>
                </c:pt>
                <c:pt idx="880">
                  <c:v>44357</c:v>
                </c:pt>
                <c:pt idx="881">
                  <c:v>44358</c:v>
                </c:pt>
                <c:pt idx="882">
                  <c:v>44361</c:v>
                </c:pt>
                <c:pt idx="883">
                  <c:v>44362</c:v>
                </c:pt>
                <c:pt idx="884">
                  <c:v>44363</c:v>
                </c:pt>
                <c:pt idx="885">
                  <c:v>44364</c:v>
                </c:pt>
                <c:pt idx="886">
                  <c:v>44365</c:v>
                </c:pt>
                <c:pt idx="887">
                  <c:v>44368</c:v>
                </c:pt>
                <c:pt idx="888">
                  <c:v>44369</c:v>
                </c:pt>
                <c:pt idx="889">
                  <c:v>44370</c:v>
                </c:pt>
                <c:pt idx="890">
                  <c:v>44371</c:v>
                </c:pt>
              </c:numCache>
            </c:numRef>
          </c:cat>
          <c:val>
            <c:numRef>
              <c:f>'Commodities diarios'!$J$3:$J$893</c:f>
              <c:numCache>
                <c:formatCode>General</c:formatCode>
                <c:ptCount val="891"/>
                <c:pt idx="0">
                  <c:v>100</c:v>
                </c:pt>
                <c:pt idx="1">
                  <c:v>100.3768558131308</c:v>
                </c:pt>
                <c:pt idx="2">
                  <c:v>100.18649332846925</c:v>
                </c:pt>
                <c:pt idx="3">
                  <c:v>99.804662885948332</c:v>
                </c:pt>
                <c:pt idx="4">
                  <c:v>99.271603709968048</c:v>
                </c:pt>
                <c:pt idx="5">
                  <c:v>99.344343846383438</c:v>
                </c:pt>
                <c:pt idx="6">
                  <c:v>98.521208503299846</c:v>
                </c:pt>
                <c:pt idx="7">
                  <c:v>97.849301893675573</c:v>
                </c:pt>
                <c:pt idx="8">
                  <c:v>97.466587072596425</c:v>
                </c:pt>
                <c:pt idx="9">
                  <c:v>96.339778242076505</c:v>
                </c:pt>
                <c:pt idx="10">
                  <c:v>96.185785825622659</c:v>
                </c:pt>
                <c:pt idx="11">
                  <c:v>94.677367647221388</c:v>
                </c:pt>
                <c:pt idx="12">
                  <c:v>95.430747631523673</c:v>
                </c:pt>
                <c:pt idx="13">
                  <c:v>95.943245006024824</c:v>
                </c:pt>
                <c:pt idx="14">
                  <c:v>97.275450756696401</c:v>
                </c:pt>
                <c:pt idx="15">
                  <c:v>97.544412385721714</c:v>
                </c:pt>
                <c:pt idx="16">
                  <c:v>97.507489580915106</c:v>
                </c:pt>
                <c:pt idx="17">
                  <c:v>97.507489580915106</c:v>
                </c:pt>
                <c:pt idx="18">
                  <c:v>97.285510562796404</c:v>
                </c:pt>
                <c:pt idx="19">
                  <c:v>97.584762157441489</c:v>
                </c:pt>
                <c:pt idx="20">
                  <c:v>98.019544766137145</c:v>
                </c:pt>
                <c:pt idx="21">
                  <c:v>98.046849954122862</c:v>
                </c:pt>
                <c:pt idx="22">
                  <c:v>98.431444079638283</c:v>
                </c:pt>
                <c:pt idx="23">
                  <c:v>97.934865519185493</c:v>
                </c:pt>
                <c:pt idx="24">
                  <c:v>97.437402580174435</c:v>
                </c:pt>
                <c:pt idx="25">
                  <c:v>97.505831371118404</c:v>
                </c:pt>
                <c:pt idx="26">
                  <c:v>97.444919797919496</c:v>
                </c:pt>
                <c:pt idx="27">
                  <c:v>98.057904686100883</c:v>
                </c:pt>
                <c:pt idx="28">
                  <c:v>98.39474236947126</c:v>
                </c:pt>
                <c:pt idx="29">
                  <c:v>97.322322820283219</c:v>
                </c:pt>
                <c:pt idx="30">
                  <c:v>96.825965354469972</c:v>
                </c:pt>
                <c:pt idx="31">
                  <c:v>97.231452923423873</c:v>
                </c:pt>
                <c:pt idx="32">
                  <c:v>96.912634453177688</c:v>
                </c:pt>
                <c:pt idx="33">
                  <c:v>97.145336561315062</c:v>
                </c:pt>
                <c:pt idx="34">
                  <c:v>96.921036049480975</c:v>
                </c:pt>
                <c:pt idx="35">
                  <c:v>96.526492665185344</c:v>
                </c:pt>
                <c:pt idx="36">
                  <c:v>96.577786621563348</c:v>
                </c:pt>
                <c:pt idx="37">
                  <c:v>95.649741872008292</c:v>
                </c:pt>
                <c:pt idx="38">
                  <c:v>95.869731038370972</c:v>
                </c:pt>
                <c:pt idx="39">
                  <c:v>96.629412219900729</c:v>
                </c:pt>
                <c:pt idx="40">
                  <c:v>96.289921400855633</c:v>
                </c:pt>
                <c:pt idx="41">
                  <c:v>96.664234625631508</c:v>
                </c:pt>
                <c:pt idx="42">
                  <c:v>96.455410738566641</c:v>
                </c:pt>
                <c:pt idx="43">
                  <c:v>96.461380293834765</c:v>
                </c:pt>
                <c:pt idx="44">
                  <c:v>95.913839418963278</c:v>
                </c:pt>
                <c:pt idx="45">
                  <c:v>96.698946484042494</c:v>
                </c:pt>
                <c:pt idx="46">
                  <c:v>96.698946484042494</c:v>
                </c:pt>
                <c:pt idx="47">
                  <c:v>95.991333090129245</c:v>
                </c:pt>
                <c:pt idx="48">
                  <c:v>96.185564730983089</c:v>
                </c:pt>
                <c:pt idx="49">
                  <c:v>95.758078245392937</c:v>
                </c:pt>
                <c:pt idx="50">
                  <c:v>96.370399849655655</c:v>
                </c:pt>
                <c:pt idx="51">
                  <c:v>96.107739417857815</c:v>
                </c:pt>
                <c:pt idx="52">
                  <c:v>97.296675842094203</c:v>
                </c:pt>
                <c:pt idx="53">
                  <c:v>98.166572701444849</c:v>
                </c:pt>
                <c:pt idx="54">
                  <c:v>98.662487977978969</c:v>
                </c:pt>
                <c:pt idx="55">
                  <c:v>98.491802916238285</c:v>
                </c:pt>
                <c:pt idx="56">
                  <c:v>98.692446301639407</c:v>
                </c:pt>
                <c:pt idx="57">
                  <c:v>98.424590145811919</c:v>
                </c:pt>
                <c:pt idx="58">
                  <c:v>98.404470533611899</c:v>
                </c:pt>
                <c:pt idx="59">
                  <c:v>99.997125769685709</c:v>
                </c:pt>
                <c:pt idx="60">
                  <c:v>99.459644700914225</c:v>
                </c:pt>
                <c:pt idx="61">
                  <c:v>99.326324633259262</c:v>
                </c:pt>
                <c:pt idx="62">
                  <c:v>98.602460783338302</c:v>
                </c:pt>
                <c:pt idx="63">
                  <c:v>98.476215744149286</c:v>
                </c:pt>
                <c:pt idx="64">
                  <c:v>98.661382504781159</c:v>
                </c:pt>
                <c:pt idx="65">
                  <c:v>98.82963552548668</c:v>
                </c:pt>
                <c:pt idx="66">
                  <c:v>98.810400291844928</c:v>
                </c:pt>
                <c:pt idx="67">
                  <c:v>99.04266021070319</c:v>
                </c:pt>
                <c:pt idx="68">
                  <c:v>98.792933815319643</c:v>
                </c:pt>
                <c:pt idx="69">
                  <c:v>98.933439458760333</c:v>
                </c:pt>
                <c:pt idx="70">
                  <c:v>99.129660951370241</c:v>
                </c:pt>
                <c:pt idx="71">
                  <c:v>99.481090880951584</c:v>
                </c:pt>
                <c:pt idx="72">
                  <c:v>99.296476856918588</c:v>
                </c:pt>
                <c:pt idx="73">
                  <c:v>99.031937120684503</c:v>
                </c:pt>
                <c:pt idx="74">
                  <c:v>99.603577311268083</c:v>
                </c:pt>
                <c:pt idx="75">
                  <c:v>100.10457776451209</c:v>
                </c:pt>
                <c:pt idx="76">
                  <c:v>99.534264141765888</c:v>
                </c:pt>
                <c:pt idx="77">
                  <c:v>99.900286317558212</c:v>
                </c:pt>
                <c:pt idx="78">
                  <c:v>99.628339910898859</c:v>
                </c:pt>
                <c:pt idx="79">
                  <c:v>99.693010092970283</c:v>
                </c:pt>
                <c:pt idx="80">
                  <c:v>99.832410263213163</c:v>
                </c:pt>
                <c:pt idx="81">
                  <c:v>99.949700969499986</c:v>
                </c:pt>
                <c:pt idx="82">
                  <c:v>100.56810267635061</c:v>
                </c:pt>
                <c:pt idx="83">
                  <c:v>101.05992770205286</c:v>
                </c:pt>
                <c:pt idx="84">
                  <c:v>101.2308338584331</c:v>
                </c:pt>
                <c:pt idx="85">
                  <c:v>101.16328944604737</c:v>
                </c:pt>
                <c:pt idx="86">
                  <c:v>100.50862821830884</c:v>
                </c:pt>
                <c:pt idx="87">
                  <c:v>100.50862821830884</c:v>
                </c:pt>
                <c:pt idx="88">
                  <c:v>99.798140594081289</c:v>
                </c:pt>
                <c:pt idx="89">
                  <c:v>100.28897069390553</c:v>
                </c:pt>
                <c:pt idx="90">
                  <c:v>100.28399606451541</c:v>
                </c:pt>
                <c:pt idx="91">
                  <c:v>99.992703876894495</c:v>
                </c:pt>
                <c:pt idx="92">
                  <c:v>98.862246984821837</c:v>
                </c:pt>
                <c:pt idx="93">
                  <c:v>99.156081760797704</c:v>
                </c:pt>
                <c:pt idx="94">
                  <c:v>99.232912148044974</c:v>
                </c:pt>
                <c:pt idx="95">
                  <c:v>99.542665738069175</c:v>
                </c:pt>
                <c:pt idx="96">
                  <c:v>99.465393161542792</c:v>
                </c:pt>
                <c:pt idx="97">
                  <c:v>99.10191357410541</c:v>
                </c:pt>
                <c:pt idx="98">
                  <c:v>99.379940083352679</c:v>
                </c:pt>
                <c:pt idx="99">
                  <c:v>99.456991565239491</c:v>
                </c:pt>
                <c:pt idx="100">
                  <c:v>98.626117909771267</c:v>
                </c:pt>
                <c:pt idx="101">
                  <c:v>96.952873677577685</c:v>
                </c:pt>
                <c:pt idx="102">
                  <c:v>96.868636619905146</c:v>
                </c:pt>
                <c:pt idx="103">
                  <c:v>95.709437424689639</c:v>
                </c:pt>
                <c:pt idx="104">
                  <c:v>95.93064261156988</c:v>
                </c:pt>
                <c:pt idx="105">
                  <c:v>95.534219922837977</c:v>
                </c:pt>
                <c:pt idx="106">
                  <c:v>96.530251274057861</c:v>
                </c:pt>
                <c:pt idx="107">
                  <c:v>95.260946948341228</c:v>
                </c:pt>
                <c:pt idx="108">
                  <c:v>95.654053217479742</c:v>
                </c:pt>
                <c:pt idx="109">
                  <c:v>96.332813760930364</c:v>
                </c:pt>
                <c:pt idx="110">
                  <c:v>95.943576647984159</c:v>
                </c:pt>
                <c:pt idx="111">
                  <c:v>96.628859483301824</c:v>
                </c:pt>
                <c:pt idx="112">
                  <c:v>94.772327794912599</c:v>
                </c:pt>
                <c:pt idx="113">
                  <c:v>94.987784521164272</c:v>
                </c:pt>
                <c:pt idx="114">
                  <c:v>94.987784521164272</c:v>
                </c:pt>
                <c:pt idx="115">
                  <c:v>94.551454249991707</c:v>
                </c:pt>
                <c:pt idx="116">
                  <c:v>95.300522888822542</c:v>
                </c:pt>
                <c:pt idx="117">
                  <c:v>95.21319050619617</c:v>
                </c:pt>
                <c:pt idx="118">
                  <c:v>94.808697863120301</c:v>
                </c:pt>
                <c:pt idx="119">
                  <c:v>92.245989895974972</c:v>
                </c:pt>
                <c:pt idx="120">
                  <c:v>92.870361158093729</c:v>
                </c:pt>
                <c:pt idx="121">
                  <c:v>92.672481455687105</c:v>
                </c:pt>
                <c:pt idx="122">
                  <c:v>91.58016338893863</c:v>
                </c:pt>
                <c:pt idx="123">
                  <c:v>91.559159398180384</c:v>
                </c:pt>
                <c:pt idx="124">
                  <c:v>91.88637946472987</c:v>
                </c:pt>
                <c:pt idx="125">
                  <c:v>91.827015554007886</c:v>
                </c:pt>
                <c:pt idx="126">
                  <c:v>92.509313611691496</c:v>
                </c:pt>
                <c:pt idx="127">
                  <c:v>92.458130202633242</c:v>
                </c:pt>
                <c:pt idx="128">
                  <c:v>92.941553632032182</c:v>
                </c:pt>
                <c:pt idx="129">
                  <c:v>93.88728595275208</c:v>
                </c:pt>
                <c:pt idx="130">
                  <c:v>93.913264572900431</c:v>
                </c:pt>
                <c:pt idx="131">
                  <c:v>93.787351175670736</c:v>
                </c:pt>
                <c:pt idx="132">
                  <c:v>94.387623122077386</c:v>
                </c:pt>
                <c:pt idx="133">
                  <c:v>94.401552084369712</c:v>
                </c:pt>
                <c:pt idx="134">
                  <c:v>93.13512198896737</c:v>
                </c:pt>
                <c:pt idx="135">
                  <c:v>93.4229872096751</c:v>
                </c:pt>
                <c:pt idx="136">
                  <c:v>93.85456394609713</c:v>
                </c:pt>
                <c:pt idx="137">
                  <c:v>94.034977171978468</c:v>
                </c:pt>
                <c:pt idx="138">
                  <c:v>94.497728252578511</c:v>
                </c:pt>
                <c:pt idx="139">
                  <c:v>94.104621983440012</c:v>
                </c:pt>
                <c:pt idx="140">
                  <c:v>93.842624835560855</c:v>
                </c:pt>
                <c:pt idx="141">
                  <c:v>93.114781282127808</c:v>
                </c:pt>
                <c:pt idx="142">
                  <c:v>92.352115322963996</c:v>
                </c:pt>
                <c:pt idx="143">
                  <c:v>92.606595253098092</c:v>
                </c:pt>
                <c:pt idx="144">
                  <c:v>90.836069379497886</c:v>
                </c:pt>
                <c:pt idx="145">
                  <c:v>91.76687781204744</c:v>
                </c:pt>
                <c:pt idx="146">
                  <c:v>92.136437502072752</c:v>
                </c:pt>
                <c:pt idx="147">
                  <c:v>92.116870626471652</c:v>
                </c:pt>
                <c:pt idx="148">
                  <c:v>92.243557854939809</c:v>
                </c:pt>
                <c:pt idx="149">
                  <c:v>92.407388982854116</c:v>
                </c:pt>
                <c:pt idx="150">
                  <c:v>91.875103638112293</c:v>
                </c:pt>
                <c:pt idx="151">
                  <c:v>92.517494113355212</c:v>
                </c:pt>
                <c:pt idx="152">
                  <c:v>92.595761615759614</c:v>
                </c:pt>
                <c:pt idx="153">
                  <c:v>92.155230546435405</c:v>
                </c:pt>
                <c:pt idx="154">
                  <c:v>92.663416575465135</c:v>
                </c:pt>
                <c:pt idx="155">
                  <c:v>92.434694170839833</c:v>
                </c:pt>
                <c:pt idx="156">
                  <c:v>92.567903691175019</c:v>
                </c:pt>
                <c:pt idx="157">
                  <c:v>92.567903691175019</c:v>
                </c:pt>
                <c:pt idx="158">
                  <c:v>91.895333797632077</c:v>
                </c:pt>
                <c:pt idx="159">
                  <c:v>91.419759227937519</c:v>
                </c:pt>
                <c:pt idx="160">
                  <c:v>91.12426624216495</c:v>
                </c:pt>
                <c:pt idx="161">
                  <c:v>91.295835682463874</c:v>
                </c:pt>
                <c:pt idx="162">
                  <c:v>91.68009816601996</c:v>
                </c:pt>
                <c:pt idx="163">
                  <c:v>91.72973391260129</c:v>
                </c:pt>
                <c:pt idx="164">
                  <c:v>92.274732199117821</c:v>
                </c:pt>
                <c:pt idx="165">
                  <c:v>91.445406206126535</c:v>
                </c:pt>
                <c:pt idx="166">
                  <c:v>91.155772228302325</c:v>
                </c:pt>
                <c:pt idx="167">
                  <c:v>90.802794636244045</c:v>
                </c:pt>
                <c:pt idx="168">
                  <c:v>91.461988304093566</c:v>
                </c:pt>
                <c:pt idx="169">
                  <c:v>92.154898904476042</c:v>
                </c:pt>
                <c:pt idx="170">
                  <c:v>92.729302778054148</c:v>
                </c:pt>
                <c:pt idx="171">
                  <c:v>93.304701577510258</c:v>
                </c:pt>
                <c:pt idx="172">
                  <c:v>93.801169590643269</c:v>
                </c:pt>
                <c:pt idx="173">
                  <c:v>94.058413203771877</c:v>
                </c:pt>
                <c:pt idx="174">
                  <c:v>93.630042339623458</c:v>
                </c:pt>
                <c:pt idx="175">
                  <c:v>93.692391027979525</c:v>
                </c:pt>
                <c:pt idx="176">
                  <c:v>94.187421925955391</c:v>
                </c:pt>
                <c:pt idx="177">
                  <c:v>95.472866160359942</c:v>
                </c:pt>
                <c:pt idx="178">
                  <c:v>96.340994262594108</c:v>
                </c:pt>
                <c:pt idx="179">
                  <c:v>96.923689185155695</c:v>
                </c:pt>
                <c:pt idx="180">
                  <c:v>95.943687195303937</c:v>
                </c:pt>
                <c:pt idx="181">
                  <c:v>96.064847057783069</c:v>
                </c:pt>
                <c:pt idx="182">
                  <c:v>96.093810455565503</c:v>
                </c:pt>
                <c:pt idx="183">
                  <c:v>96.436617694204003</c:v>
                </c:pt>
                <c:pt idx="184">
                  <c:v>95.500502990305009</c:v>
                </c:pt>
                <c:pt idx="185">
                  <c:v>94.986457953326919</c:v>
                </c:pt>
                <c:pt idx="186">
                  <c:v>95.330591759802786</c:v>
                </c:pt>
                <c:pt idx="187">
                  <c:v>96.315568379044635</c:v>
                </c:pt>
                <c:pt idx="188">
                  <c:v>96.205242153903981</c:v>
                </c:pt>
                <c:pt idx="189">
                  <c:v>95.847179385135803</c:v>
                </c:pt>
                <c:pt idx="190">
                  <c:v>94.792005217833491</c:v>
                </c:pt>
                <c:pt idx="191">
                  <c:v>95.012326026155492</c:v>
                </c:pt>
                <c:pt idx="192">
                  <c:v>94.826495981604921</c:v>
                </c:pt>
                <c:pt idx="193">
                  <c:v>94.124962690279574</c:v>
                </c:pt>
                <c:pt idx="194">
                  <c:v>93.737162692490514</c:v>
                </c:pt>
                <c:pt idx="195">
                  <c:v>93.550337722061926</c:v>
                </c:pt>
                <c:pt idx="196">
                  <c:v>93.961684298964173</c:v>
                </c:pt>
                <c:pt idx="197">
                  <c:v>93.298400380282771</c:v>
                </c:pt>
                <c:pt idx="198">
                  <c:v>92.398213555312353</c:v>
                </c:pt>
                <c:pt idx="199">
                  <c:v>91.964646967134271</c:v>
                </c:pt>
                <c:pt idx="200">
                  <c:v>92.400645596347502</c:v>
                </c:pt>
                <c:pt idx="201">
                  <c:v>92.732287555688202</c:v>
                </c:pt>
                <c:pt idx="202">
                  <c:v>93.078521761239898</c:v>
                </c:pt>
                <c:pt idx="203">
                  <c:v>92.493063155683785</c:v>
                </c:pt>
                <c:pt idx="204">
                  <c:v>92.556517317237635</c:v>
                </c:pt>
                <c:pt idx="205">
                  <c:v>92.054743032755169</c:v>
                </c:pt>
                <c:pt idx="206">
                  <c:v>91.637758542544134</c:v>
                </c:pt>
                <c:pt idx="207">
                  <c:v>91.807338131087008</c:v>
                </c:pt>
                <c:pt idx="208">
                  <c:v>91.141843266010014</c:v>
                </c:pt>
                <c:pt idx="209">
                  <c:v>93.66353817751687</c:v>
                </c:pt>
                <c:pt idx="210">
                  <c:v>91.591660310195778</c:v>
                </c:pt>
                <c:pt idx="211">
                  <c:v>92.762909163267338</c:v>
                </c:pt>
                <c:pt idx="212">
                  <c:v>93.776296443692715</c:v>
                </c:pt>
                <c:pt idx="213">
                  <c:v>91.743662874893587</c:v>
                </c:pt>
                <c:pt idx="214">
                  <c:v>92.158215324069459</c:v>
                </c:pt>
                <c:pt idx="215">
                  <c:v>92.158215324069459</c:v>
                </c:pt>
                <c:pt idx="216">
                  <c:v>90.077383123846161</c:v>
                </c:pt>
                <c:pt idx="217">
                  <c:v>90.049525199261538</c:v>
                </c:pt>
                <c:pt idx="218">
                  <c:v>89.697321438441719</c:v>
                </c:pt>
                <c:pt idx="219">
                  <c:v>91.163952729966041</c:v>
                </c:pt>
                <c:pt idx="220">
                  <c:v>91.351219889673771</c:v>
                </c:pt>
                <c:pt idx="221">
                  <c:v>91.268641041797935</c:v>
                </c:pt>
                <c:pt idx="222">
                  <c:v>91.705634596889197</c:v>
                </c:pt>
                <c:pt idx="223">
                  <c:v>92.197127980632104</c:v>
                </c:pt>
                <c:pt idx="224">
                  <c:v>92.151803579522209</c:v>
                </c:pt>
                <c:pt idx="225">
                  <c:v>90.948717098353953</c:v>
                </c:pt>
                <c:pt idx="226">
                  <c:v>92.294741263998048</c:v>
                </c:pt>
                <c:pt idx="227">
                  <c:v>91.455355464906745</c:v>
                </c:pt>
                <c:pt idx="228">
                  <c:v>91.335853812224315</c:v>
                </c:pt>
                <c:pt idx="229">
                  <c:v>90.85364640334295</c:v>
                </c:pt>
                <c:pt idx="230">
                  <c:v>91.217457632739681</c:v>
                </c:pt>
                <c:pt idx="231">
                  <c:v>89.836942703324169</c:v>
                </c:pt>
                <c:pt idx="232">
                  <c:v>88.730585126963589</c:v>
                </c:pt>
                <c:pt idx="233">
                  <c:v>88.083772758929456</c:v>
                </c:pt>
                <c:pt idx="234">
                  <c:v>88.389767740081155</c:v>
                </c:pt>
                <c:pt idx="235">
                  <c:v>87.12145834024254</c:v>
                </c:pt>
                <c:pt idx="236">
                  <c:v>86.995434395693067</c:v>
                </c:pt>
                <c:pt idx="237">
                  <c:v>85.356570379951137</c:v>
                </c:pt>
                <c:pt idx="238">
                  <c:v>85.356570379951137</c:v>
                </c:pt>
                <c:pt idx="239">
                  <c:v>86.463922882189721</c:v>
                </c:pt>
                <c:pt idx="240">
                  <c:v>86.009020661294059</c:v>
                </c:pt>
                <c:pt idx="241">
                  <c:v>85.776097458517114</c:v>
                </c:pt>
                <c:pt idx="242">
                  <c:v>84.806818558684043</c:v>
                </c:pt>
                <c:pt idx="243">
                  <c:v>84.806818558684043</c:v>
                </c:pt>
                <c:pt idx="244">
                  <c:v>85.104964680131332</c:v>
                </c:pt>
                <c:pt idx="245">
                  <c:v>85.62376325185997</c:v>
                </c:pt>
                <c:pt idx="246">
                  <c:v>86.597464044484241</c:v>
                </c:pt>
                <c:pt idx="247">
                  <c:v>86.861782686078769</c:v>
                </c:pt>
                <c:pt idx="248">
                  <c:v>87.275892945975514</c:v>
                </c:pt>
                <c:pt idx="249">
                  <c:v>88.340795277418493</c:v>
                </c:pt>
                <c:pt idx="250">
                  <c:v>87.872959020108553</c:v>
                </c:pt>
                <c:pt idx="251">
                  <c:v>88.063542599409672</c:v>
                </c:pt>
                <c:pt idx="252">
                  <c:v>88.329629998120694</c:v>
                </c:pt>
                <c:pt idx="253">
                  <c:v>88.55315667871632</c:v>
                </c:pt>
                <c:pt idx="254">
                  <c:v>88.72439447705591</c:v>
                </c:pt>
                <c:pt idx="255">
                  <c:v>88.935539857836147</c:v>
                </c:pt>
                <c:pt idx="256">
                  <c:v>89.962413911274709</c:v>
                </c:pt>
                <c:pt idx="257">
                  <c:v>89.962413911274709</c:v>
                </c:pt>
                <c:pt idx="258">
                  <c:v>88.536353486109732</c:v>
                </c:pt>
                <c:pt idx="259">
                  <c:v>88.520655766700926</c:v>
                </c:pt>
                <c:pt idx="260">
                  <c:v>88.669563006444889</c:v>
                </c:pt>
                <c:pt idx="261">
                  <c:v>89.619938314595558</c:v>
                </c:pt>
                <c:pt idx="262">
                  <c:v>88.290938436197607</c:v>
                </c:pt>
                <c:pt idx="263">
                  <c:v>88.991034612365809</c:v>
                </c:pt>
                <c:pt idx="264">
                  <c:v>89.413104279286742</c:v>
                </c:pt>
                <c:pt idx="265">
                  <c:v>89.239544987231781</c:v>
                </c:pt>
                <c:pt idx="266">
                  <c:v>89.504637460064785</c:v>
                </c:pt>
                <c:pt idx="267">
                  <c:v>89.65431853104721</c:v>
                </c:pt>
                <c:pt idx="268">
                  <c:v>89.411335522170262</c:v>
                </c:pt>
                <c:pt idx="269">
                  <c:v>89.527410207939511</c:v>
                </c:pt>
                <c:pt idx="270">
                  <c:v>88.481079826219613</c:v>
                </c:pt>
                <c:pt idx="271">
                  <c:v>88.510264318641589</c:v>
                </c:pt>
                <c:pt idx="272">
                  <c:v>88.057020307542643</c:v>
                </c:pt>
                <c:pt idx="273">
                  <c:v>88.545418366331702</c:v>
                </c:pt>
                <c:pt idx="274">
                  <c:v>88.619263975944904</c:v>
                </c:pt>
                <c:pt idx="275">
                  <c:v>88.394852916791038</c:v>
                </c:pt>
                <c:pt idx="276">
                  <c:v>89.495683127162579</c:v>
                </c:pt>
                <c:pt idx="277">
                  <c:v>89.495683127162579</c:v>
                </c:pt>
                <c:pt idx="278">
                  <c:v>89.868559236781309</c:v>
                </c:pt>
                <c:pt idx="279">
                  <c:v>90.297372290208827</c:v>
                </c:pt>
                <c:pt idx="280">
                  <c:v>90.414220807216523</c:v>
                </c:pt>
                <c:pt idx="281">
                  <c:v>90.786544180236348</c:v>
                </c:pt>
                <c:pt idx="282">
                  <c:v>89.876076454526356</c:v>
                </c:pt>
                <c:pt idx="283">
                  <c:v>89.772604163212065</c:v>
                </c:pt>
                <c:pt idx="284">
                  <c:v>90.217225483368154</c:v>
                </c:pt>
                <c:pt idx="285">
                  <c:v>89.974905758409889</c:v>
                </c:pt>
                <c:pt idx="286">
                  <c:v>89.505742933262582</c:v>
                </c:pt>
                <c:pt idx="287">
                  <c:v>89.342575089266944</c:v>
                </c:pt>
                <c:pt idx="288">
                  <c:v>89.757459180402179</c:v>
                </c:pt>
                <c:pt idx="289">
                  <c:v>89.256790369117482</c:v>
                </c:pt>
                <c:pt idx="290">
                  <c:v>89.012701887042738</c:v>
                </c:pt>
                <c:pt idx="291">
                  <c:v>88.953780165599881</c:v>
                </c:pt>
                <c:pt idx="292">
                  <c:v>88.721851888700954</c:v>
                </c:pt>
                <c:pt idx="293">
                  <c:v>89.390220984092252</c:v>
                </c:pt>
                <c:pt idx="294">
                  <c:v>90.129672006102211</c:v>
                </c:pt>
                <c:pt idx="295">
                  <c:v>89.927370410904373</c:v>
                </c:pt>
                <c:pt idx="296">
                  <c:v>90.188704274864847</c:v>
                </c:pt>
                <c:pt idx="297">
                  <c:v>90.512276279861581</c:v>
                </c:pt>
                <c:pt idx="298">
                  <c:v>90.751611227185805</c:v>
                </c:pt>
                <c:pt idx="299">
                  <c:v>91.068550392995718</c:v>
                </c:pt>
                <c:pt idx="300">
                  <c:v>91.032733061386921</c:v>
                </c:pt>
                <c:pt idx="301">
                  <c:v>90.37320775157805</c:v>
                </c:pt>
                <c:pt idx="302">
                  <c:v>90.555721376535232</c:v>
                </c:pt>
                <c:pt idx="303">
                  <c:v>90.641727191324236</c:v>
                </c:pt>
                <c:pt idx="304">
                  <c:v>90.167037000187918</c:v>
                </c:pt>
                <c:pt idx="305">
                  <c:v>89.639836832155993</c:v>
                </c:pt>
                <c:pt idx="306">
                  <c:v>89.639726284836215</c:v>
                </c:pt>
                <c:pt idx="307">
                  <c:v>90.286980842149489</c:v>
                </c:pt>
                <c:pt idx="308">
                  <c:v>90.495473087254993</c:v>
                </c:pt>
                <c:pt idx="309">
                  <c:v>90.851435456947343</c:v>
                </c:pt>
                <c:pt idx="310">
                  <c:v>90.905603643639651</c:v>
                </c:pt>
                <c:pt idx="311">
                  <c:v>91.058048397616602</c:v>
                </c:pt>
                <c:pt idx="312">
                  <c:v>91.504327927569392</c:v>
                </c:pt>
                <c:pt idx="313">
                  <c:v>91.336738190782555</c:v>
                </c:pt>
                <c:pt idx="314">
                  <c:v>91.822372566577116</c:v>
                </c:pt>
                <c:pt idx="315">
                  <c:v>90.909804441791294</c:v>
                </c:pt>
                <c:pt idx="316">
                  <c:v>91.432140527752907</c:v>
                </c:pt>
                <c:pt idx="317">
                  <c:v>91.006533346598999</c:v>
                </c:pt>
                <c:pt idx="318">
                  <c:v>90.610552847146224</c:v>
                </c:pt>
                <c:pt idx="319">
                  <c:v>90.274267900374753</c:v>
                </c:pt>
                <c:pt idx="320">
                  <c:v>90.324124741595639</c:v>
                </c:pt>
                <c:pt idx="321">
                  <c:v>90.324124741595639</c:v>
                </c:pt>
                <c:pt idx="322">
                  <c:v>90.601156324964904</c:v>
                </c:pt>
                <c:pt idx="323">
                  <c:v>90.254922119413209</c:v>
                </c:pt>
                <c:pt idx="324">
                  <c:v>90.023214937153853</c:v>
                </c:pt>
                <c:pt idx="325">
                  <c:v>89.784653821068105</c:v>
                </c:pt>
                <c:pt idx="326">
                  <c:v>89.279563116992222</c:v>
                </c:pt>
                <c:pt idx="327">
                  <c:v>89.029947268928467</c:v>
                </c:pt>
                <c:pt idx="328">
                  <c:v>89.072176345084515</c:v>
                </c:pt>
                <c:pt idx="329">
                  <c:v>88.906687007373492</c:v>
                </c:pt>
                <c:pt idx="330">
                  <c:v>88.105992770205276</c:v>
                </c:pt>
                <c:pt idx="331">
                  <c:v>88.259432450060245</c:v>
                </c:pt>
                <c:pt idx="332">
                  <c:v>87.857261300699761</c:v>
                </c:pt>
                <c:pt idx="333">
                  <c:v>87.298334051890919</c:v>
                </c:pt>
                <c:pt idx="334">
                  <c:v>87.332824815662335</c:v>
                </c:pt>
                <c:pt idx="335">
                  <c:v>86.845974419350199</c:v>
                </c:pt>
                <c:pt idx="336">
                  <c:v>86.958511590886474</c:v>
                </c:pt>
                <c:pt idx="337">
                  <c:v>86.604317978310604</c:v>
                </c:pt>
                <c:pt idx="338">
                  <c:v>87.706695851159083</c:v>
                </c:pt>
                <c:pt idx="339">
                  <c:v>88.054919908466815</c:v>
                </c:pt>
                <c:pt idx="340">
                  <c:v>88.772814203119637</c:v>
                </c:pt>
                <c:pt idx="341">
                  <c:v>88.110967399595395</c:v>
                </c:pt>
                <c:pt idx="342">
                  <c:v>88.359477774461354</c:v>
                </c:pt>
                <c:pt idx="343">
                  <c:v>88.190672017156942</c:v>
                </c:pt>
                <c:pt idx="344">
                  <c:v>87.279651554848044</c:v>
                </c:pt>
                <c:pt idx="345">
                  <c:v>86.187886224698474</c:v>
                </c:pt>
                <c:pt idx="346">
                  <c:v>87.006489127671102</c:v>
                </c:pt>
                <c:pt idx="347">
                  <c:v>87.006489127671102</c:v>
                </c:pt>
                <c:pt idx="348">
                  <c:v>87.758984733415147</c:v>
                </c:pt>
                <c:pt idx="349">
                  <c:v>87.761637869089853</c:v>
                </c:pt>
                <c:pt idx="350">
                  <c:v>87.44060845244806</c:v>
                </c:pt>
                <c:pt idx="351">
                  <c:v>85.900021003990759</c:v>
                </c:pt>
                <c:pt idx="352">
                  <c:v>85.629069523209395</c:v>
                </c:pt>
                <c:pt idx="353">
                  <c:v>85.901568666467682</c:v>
                </c:pt>
                <c:pt idx="354">
                  <c:v>84.553444101747743</c:v>
                </c:pt>
                <c:pt idx="355">
                  <c:v>85.238395295106073</c:v>
                </c:pt>
                <c:pt idx="356">
                  <c:v>85.285046264053321</c:v>
                </c:pt>
                <c:pt idx="357">
                  <c:v>85.148520324124746</c:v>
                </c:pt>
                <c:pt idx="358">
                  <c:v>85.63923987662919</c:v>
                </c:pt>
                <c:pt idx="359">
                  <c:v>85.210869012480799</c:v>
                </c:pt>
                <c:pt idx="360">
                  <c:v>85.794116671641291</c:v>
                </c:pt>
                <c:pt idx="361">
                  <c:v>86.037320775157809</c:v>
                </c:pt>
                <c:pt idx="362">
                  <c:v>85.991111995489661</c:v>
                </c:pt>
                <c:pt idx="363">
                  <c:v>86.497087078123798</c:v>
                </c:pt>
                <c:pt idx="364">
                  <c:v>85.973203329685262</c:v>
                </c:pt>
                <c:pt idx="365">
                  <c:v>87.512243115665655</c:v>
                </c:pt>
                <c:pt idx="366">
                  <c:v>87.152522137100789</c:v>
                </c:pt>
                <c:pt idx="367">
                  <c:v>87.860688267612957</c:v>
                </c:pt>
                <c:pt idx="368">
                  <c:v>88.259211355420703</c:v>
                </c:pt>
                <c:pt idx="369">
                  <c:v>88.596491228070178</c:v>
                </c:pt>
                <c:pt idx="370">
                  <c:v>88.643473838976789</c:v>
                </c:pt>
                <c:pt idx="371">
                  <c:v>88.054256624548145</c:v>
                </c:pt>
                <c:pt idx="372">
                  <c:v>87.38013906852828</c:v>
                </c:pt>
                <c:pt idx="373">
                  <c:v>86.306061309543551</c:v>
                </c:pt>
                <c:pt idx="374">
                  <c:v>87.54993975171071</c:v>
                </c:pt>
                <c:pt idx="375">
                  <c:v>87.54993975171071</c:v>
                </c:pt>
                <c:pt idx="376">
                  <c:v>87.458627665572237</c:v>
                </c:pt>
                <c:pt idx="377">
                  <c:v>87.359687814368939</c:v>
                </c:pt>
                <c:pt idx="378">
                  <c:v>87.478415635812894</c:v>
                </c:pt>
                <c:pt idx="379">
                  <c:v>89.034921898318558</c:v>
                </c:pt>
                <c:pt idx="380">
                  <c:v>89.051946185564717</c:v>
                </c:pt>
                <c:pt idx="381">
                  <c:v>89.567870526979064</c:v>
                </c:pt>
                <c:pt idx="382">
                  <c:v>89.050177428448237</c:v>
                </c:pt>
                <c:pt idx="383">
                  <c:v>88.046407764843735</c:v>
                </c:pt>
                <c:pt idx="384">
                  <c:v>87.971125040073389</c:v>
                </c:pt>
                <c:pt idx="385">
                  <c:v>87.239412330448047</c:v>
                </c:pt>
                <c:pt idx="386">
                  <c:v>87.751688610309643</c:v>
                </c:pt>
                <c:pt idx="387">
                  <c:v>87.521418543207417</c:v>
                </c:pt>
                <c:pt idx="388">
                  <c:v>87.777446135818437</c:v>
                </c:pt>
                <c:pt idx="389">
                  <c:v>87.690998131750291</c:v>
                </c:pt>
                <c:pt idx="390">
                  <c:v>87.328181828231578</c:v>
                </c:pt>
                <c:pt idx="391">
                  <c:v>87.045954520832638</c:v>
                </c:pt>
                <c:pt idx="392">
                  <c:v>87.344321736919483</c:v>
                </c:pt>
                <c:pt idx="393">
                  <c:v>87.424579091079934</c:v>
                </c:pt>
                <c:pt idx="394">
                  <c:v>87.291590665384305</c:v>
                </c:pt>
                <c:pt idx="395">
                  <c:v>85.130390563680777</c:v>
                </c:pt>
                <c:pt idx="396">
                  <c:v>85.371162626162118</c:v>
                </c:pt>
                <c:pt idx="397">
                  <c:v>84.861428934655464</c:v>
                </c:pt>
                <c:pt idx="398">
                  <c:v>84.535424888623567</c:v>
                </c:pt>
                <c:pt idx="399">
                  <c:v>83.987994561071872</c:v>
                </c:pt>
                <c:pt idx="400">
                  <c:v>85.165986800650018</c:v>
                </c:pt>
                <c:pt idx="401">
                  <c:v>85.590046319326987</c:v>
                </c:pt>
                <c:pt idx="402">
                  <c:v>84.927978421163175</c:v>
                </c:pt>
                <c:pt idx="403">
                  <c:v>85.77255994428414</c:v>
                </c:pt>
                <c:pt idx="404">
                  <c:v>84.963132468853303</c:v>
                </c:pt>
                <c:pt idx="405">
                  <c:v>84.792336859792826</c:v>
                </c:pt>
                <c:pt idx="406">
                  <c:v>84.870272720237892</c:v>
                </c:pt>
                <c:pt idx="407">
                  <c:v>84.744580417647768</c:v>
                </c:pt>
                <c:pt idx="408">
                  <c:v>84.78161376977414</c:v>
                </c:pt>
                <c:pt idx="409">
                  <c:v>84.898130644822515</c:v>
                </c:pt>
                <c:pt idx="410">
                  <c:v>84.479487944814778</c:v>
                </c:pt>
                <c:pt idx="411">
                  <c:v>84.088150432792759</c:v>
                </c:pt>
                <c:pt idx="412">
                  <c:v>84.402657557567522</c:v>
                </c:pt>
                <c:pt idx="413">
                  <c:v>84.661780475132375</c:v>
                </c:pt>
                <c:pt idx="414">
                  <c:v>85.307708464608268</c:v>
                </c:pt>
                <c:pt idx="415">
                  <c:v>85.6603544147072</c:v>
                </c:pt>
                <c:pt idx="416">
                  <c:v>85.126300312848912</c:v>
                </c:pt>
                <c:pt idx="417">
                  <c:v>85.126300312848912</c:v>
                </c:pt>
                <c:pt idx="418">
                  <c:v>85.130611658320348</c:v>
                </c:pt>
                <c:pt idx="419">
                  <c:v>86.691097624338099</c:v>
                </c:pt>
                <c:pt idx="420">
                  <c:v>86.262947854829264</c:v>
                </c:pt>
                <c:pt idx="421">
                  <c:v>86.100553842072088</c:v>
                </c:pt>
                <c:pt idx="422">
                  <c:v>86.72547784078975</c:v>
                </c:pt>
                <c:pt idx="423">
                  <c:v>87.06452647055572</c:v>
                </c:pt>
                <c:pt idx="424">
                  <c:v>86.453531434130369</c:v>
                </c:pt>
                <c:pt idx="425">
                  <c:v>86.855481488851311</c:v>
                </c:pt>
                <c:pt idx="426">
                  <c:v>86.997755889408452</c:v>
                </c:pt>
                <c:pt idx="427">
                  <c:v>89.983196807393412</c:v>
                </c:pt>
                <c:pt idx="428">
                  <c:v>88.324987010689924</c:v>
                </c:pt>
                <c:pt idx="429">
                  <c:v>87.89363136890745</c:v>
                </c:pt>
                <c:pt idx="430">
                  <c:v>87.771808222509634</c:v>
                </c:pt>
                <c:pt idx="431">
                  <c:v>87.550271393670059</c:v>
                </c:pt>
                <c:pt idx="432">
                  <c:v>88.290054057639367</c:v>
                </c:pt>
                <c:pt idx="433">
                  <c:v>87.729910788312935</c:v>
                </c:pt>
                <c:pt idx="434">
                  <c:v>87.230568544865633</c:v>
                </c:pt>
                <c:pt idx="435">
                  <c:v>86.928774361865592</c:v>
                </c:pt>
                <c:pt idx="436">
                  <c:v>86.602770315833695</c:v>
                </c:pt>
                <c:pt idx="437">
                  <c:v>85.983373683105057</c:v>
                </c:pt>
                <c:pt idx="438">
                  <c:v>86.078997114714966</c:v>
                </c:pt>
                <c:pt idx="439">
                  <c:v>85.696503388275346</c:v>
                </c:pt>
                <c:pt idx="440">
                  <c:v>85.938049281995148</c:v>
                </c:pt>
                <c:pt idx="441">
                  <c:v>86.152732177008374</c:v>
                </c:pt>
                <c:pt idx="442">
                  <c:v>85.909085884212743</c:v>
                </c:pt>
                <c:pt idx="443">
                  <c:v>86.095468665362205</c:v>
                </c:pt>
                <c:pt idx="444">
                  <c:v>86.142451276268801</c:v>
                </c:pt>
                <c:pt idx="445">
                  <c:v>86.165113476823763</c:v>
                </c:pt>
                <c:pt idx="446">
                  <c:v>87.144562730076615</c:v>
                </c:pt>
                <c:pt idx="447">
                  <c:v>86.873279607335917</c:v>
                </c:pt>
                <c:pt idx="448">
                  <c:v>86.676063188847991</c:v>
                </c:pt>
                <c:pt idx="449">
                  <c:v>86.597021855205114</c:v>
                </c:pt>
                <c:pt idx="450">
                  <c:v>86.869078809184259</c:v>
                </c:pt>
                <c:pt idx="451">
                  <c:v>86.964481146154611</c:v>
                </c:pt>
                <c:pt idx="452">
                  <c:v>86.499187477199612</c:v>
                </c:pt>
                <c:pt idx="453">
                  <c:v>86.750572082379847</c:v>
                </c:pt>
                <c:pt idx="454">
                  <c:v>87.342552979803017</c:v>
                </c:pt>
                <c:pt idx="455">
                  <c:v>87.716202920660194</c:v>
                </c:pt>
                <c:pt idx="456">
                  <c:v>87.882797731568999</c:v>
                </c:pt>
                <c:pt idx="457">
                  <c:v>87.864225781845917</c:v>
                </c:pt>
                <c:pt idx="458">
                  <c:v>87.995998187023957</c:v>
                </c:pt>
                <c:pt idx="459">
                  <c:v>87.994118882587685</c:v>
                </c:pt>
                <c:pt idx="460">
                  <c:v>87.59404813230303</c:v>
                </c:pt>
                <c:pt idx="461">
                  <c:v>88.724836666335023</c:v>
                </c:pt>
                <c:pt idx="462">
                  <c:v>89.138173094993306</c:v>
                </c:pt>
                <c:pt idx="463">
                  <c:v>89.233907073922992</c:v>
                </c:pt>
                <c:pt idx="464">
                  <c:v>88.606440486850403</c:v>
                </c:pt>
                <c:pt idx="465">
                  <c:v>88.458528172984444</c:v>
                </c:pt>
                <c:pt idx="466">
                  <c:v>88.333609701632781</c:v>
                </c:pt>
                <c:pt idx="467">
                  <c:v>87.364772991078837</c:v>
                </c:pt>
                <c:pt idx="468">
                  <c:v>87.365878464276619</c:v>
                </c:pt>
                <c:pt idx="469">
                  <c:v>87.290153550227174</c:v>
                </c:pt>
                <c:pt idx="470">
                  <c:v>87.242728750041437</c:v>
                </c:pt>
                <c:pt idx="471">
                  <c:v>87.430106457068931</c:v>
                </c:pt>
                <c:pt idx="472">
                  <c:v>86.582319061674355</c:v>
                </c:pt>
                <c:pt idx="473">
                  <c:v>86.070374423772094</c:v>
                </c:pt>
                <c:pt idx="474">
                  <c:v>86.536884113244668</c:v>
                </c:pt>
                <c:pt idx="475">
                  <c:v>86.899147680164475</c:v>
                </c:pt>
                <c:pt idx="476">
                  <c:v>87.03003570678429</c:v>
                </c:pt>
                <c:pt idx="477">
                  <c:v>86.843984567594163</c:v>
                </c:pt>
                <c:pt idx="478">
                  <c:v>86.957185023049107</c:v>
                </c:pt>
                <c:pt idx="479">
                  <c:v>86.600117180158946</c:v>
                </c:pt>
                <c:pt idx="480">
                  <c:v>86.600117180158946</c:v>
                </c:pt>
                <c:pt idx="481">
                  <c:v>85.24392266109507</c:v>
                </c:pt>
                <c:pt idx="482">
                  <c:v>85.271006754441231</c:v>
                </c:pt>
                <c:pt idx="483">
                  <c:v>85.501387368863234</c:v>
                </c:pt>
                <c:pt idx="484">
                  <c:v>86.056998198078688</c:v>
                </c:pt>
                <c:pt idx="485">
                  <c:v>86.348511480339155</c:v>
                </c:pt>
                <c:pt idx="486">
                  <c:v>86.491449164814995</c:v>
                </c:pt>
                <c:pt idx="487">
                  <c:v>86.382670602151251</c:v>
                </c:pt>
                <c:pt idx="488">
                  <c:v>86.79711250400733</c:v>
                </c:pt>
                <c:pt idx="489">
                  <c:v>86.591383941896325</c:v>
                </c:pt>
                <c:pt idx="490">
                  <c:v>87.41374545374147</c:v>
                </c:pt>
                <c:pt idx="491">
                  <c:v>87.789606340994268</c:v>
                </c:pt>
                <c:pt idx="492">
                  <c:v>88.649222299605341</c:v>
                </c:pt>
                <c:pt idx="493">
                  <c:v>88.761759471141616</c:v>
                </c:pt>
                <c:pt idx="494">
                  <c:v>88.591184956720724</c:v>
                </c:pt>
                <c:pt idx="495">
                  <c:v>88.821012834543822</c:v>
                </c:pt>
                <c:pt idx="496">
                  <c:v>88.873301716799887</c:v>
                </c:pt>
                <c:pt idx="497">
                  <c:v>88.68316032677788</c:v>
                </c:pt>
                <c:pt idx="498">
                  <c:v>89.172442764125179</c:v>
                </c:pt>
                <c:pt idx="499">
                  <c:v>89.172442764125179</c:v>
                </c:pt>
                <c:pt idx="500">
                  <c:v>89.83904310239997</c:v>
                </c:pt>
                <c:pt idx="501">
                  <c:v>89.931571209056045</c:v>
                </c:pt>
                <c:pt idx="502">
                  <c:v>89.976674515526369</c:v>
                </c:pt>
                <c:pt idx="503">
                  <c:v>89.418521097955988</c:v>
                </c:pt>
                <c:pt idx="504">
                  <c:v>89.418521097955988</c:v>
                </c:pt>
                <c:pt idx="505">
                  <c:v>89.544213400546099</c:v>
                </c:pt>
                <c:pt idx="506">
                  <c:v>89.948263854342841</c:v>
                </c:pt>
                <c:pt idx="507">
                  <c:v>90.254148288174747</c:v>
                </c:pt>
                <c:pt idx="508">
                  <c:v>90.177538995567048</c:v>
                </c:pt>
                <c:pt idx="509">
                  <c:v>89.079140826230656</c:v>
                </c:pt>
                <c:pt idx="510">
                  <c:v>88.940403939906474</c:v>
                </c:pt>
                <c:pt idx="511">
                  <c:v>89.217435523275739</c:v>
                </c:pt>
                <c:pt idx="512">
                  <c:v>88.759880166705358</c:v>
                </c:pt>
                <c:pt idx="513">
                  <c:v>88.823002686299873</c:v>
                </c:pt>
                <c:pt idx="514">
                  <c:v>88.471462209398737</c:v>
                </c:pt>
                <c:pt idx="515">
                  <c:v>88.008379486839345</c:v>
                </c:pt>
                <c:pt idx="516">
                  <c:v>88.235554228987709</c:v>
                </c:pt>
                <c:pt idx="517">
                  <c:v>88.235554228987709</c:v>
                </c:pt>
                <c:pt idx="518">
                  <c:v>87.56221050420632</c:v>
                </c:pt>
                <c:pt idx="519">
                  <c:v>86.971666721940323</c:v>
                </c:pt>
                <c:pt idx="520">
                  <c:v>86.479288959639177</c:v>
                </c:pt>
                <c:pt idx="521">
                  <c:v>85.474192728197309</c:v>
                </c:pt>
                <c:pt idx="522">
                  <c:v>84.273869930023551</c:v>
                </c:pt>
                <c:pt idx="523">
                  <c:v>84.368830077714762</c:v>
                </c:pt>
                <c:pt idx="524">
                  <c:v>83.860865143324602</c:v>
                </c:pt>
                <c:pt idx="525">
                  <c:v>83.065477177505826</c:v>
                </c:pt>
                <c:pt idx="526">
                  <c:v>82.730739893211293</c:v>
                </c:pt>
                <c:pt idx="527">
                  <c:v>81.890580262881514</c:v>
                </c:pt>
                <c:pt idx="528">
                  <c:v>81.915895599111195</c:v>
                </c:pt>
                <c:pt idx="529">
                  <c:v>82.624061729623349</c:v>
                </c:pt>
                <c:pt idx="530">
                  <c:v>82.869476779535475</c:v>
                </c:pt>
                <c:pt idx="531">
                  <c:v>82.639648901712377</c:v>
                </c:pt>
                <c:pt idx="532">
                  <c:v>82.024674161774954</c:v>
                </c:pt>
                <c:pt idx="533">
                  <c:v>82.229849987287054</c:v>
                </c:pt>
                <c:pt idx="534">
                  <c:v>83.083606937949781</c:v>
                </c:pt>
                <c:pt idx="535">
                  <c:v>83.263909616511341</c:v>
                </c:pt>
                <c:pt idx="536">
                  <c:v>83.335102090449823</c:v>
                </c:pt>
                <c:pt idx="537">
                  <c:v>83.335102090449823</c:v>
                </c:pt>
                <c:pt idx="538">
                  <c:v>84.133364286582861</c:v>
                </c:pt>
                <c:pt idx="539">
                  <c:v>84.644756187886216</c:v>
                </c:pt>
                <c:pt idx="540">
                  <c:v>84.2523132026664</c:v>
                </c:pt>
                <c:pt idx="541">
                  <c:v>84.293326258304873</c:v>
                </c:pt>
                <c:pt idx="542">
                  <c:v>82.801379630550869</c:v>
                </c:pt>
                <c:pt idx="543">
                  <c:v>82.037387103549676</c:v>
                </c:pt>
                <c:pt idx="544">
                  <c:v>81.397649763981477</c:v>
                </c:pt>
                <c:pt idx="545">
                  <c:v>80.23259156081761</c:v>
                </c:pt>
                <c:pt idx="546">
                  <c:v>78.46637703268884</c:v>
                </c:pt>
                <c:pt idx="547">
                  <c:v>80.116737969687932</c:v>
                </c:pt>
                <c:pt idx="548">
                  <c:v>80.910799367669341</c:v>
                </c:pt>
                <c:pt idx="549">
                  <c:v>80.952586254546262</c:v>
                </c:pt>
                <c:pt idx="550">
                  <c:v>80.34921898318575</c:v>
                </c:pt>
                <c:pt idx="551">
                  <c:v>78.260095733978929</c:v>
                </c:pt>
                <c:pt idx="552">
                  <c:v>75.004477166451096</c:v>
                </c:pt>
                <c:pt idx="553">
                  <c:v>76.605644546147971</c:v>
                </c:pt>
                <c:pt idx="554">
                  <c:v>75.503819409898398</c:v>
                </c:pt>
                <c:pt idx="555">
                  <c:v>73.142749754032195</c:v>
                </c:pt>
                <c:pt idx="556">
                  <c:v>72.193037729800238</c:v>
                </c:pt>
                <c:pt idx="557">
                  <c:v>69.174653710520786</c:v>
                </c:pt>
                <c:pt idx="558">
                  <c:v>68.548845333244884</c:v>
                </c:pt>
                <c:pt idx="559">
                  <c:v>65.752993068683054</c:v>
                </c:pt>
                <c:pt idx="560">
                  <c:v>67.906012668722852</c:v>
                </c:pt>
                <c:pt idx="561">
                  <c:v>67.544191291082143</c:v>
                </c:pt>
                <c:pt idx="562">
                  <c:v>68.548513691285549</c:v>
                </c:pt>
                <c:pt idx="563">
                  <c:v>70.491935573022033</c:v>
                </c:pt>
                <c:pt idx="564">
                  <c:v>70.733260372102279</c:v>
                </c:pt>
                <c:pt idx="565">
                  <c:v>70.004311345471422</c:v>
                </c:pt>
                <c:pt idx="566">
                  <c:v>69.329198863573552</c:v>
                </c:pt>
                <c:pt idx="567">
                  <c:v>68.609978001083363</c:v>
                </c:pt>
                <c:pt idx="568">
                  <c:v>68.382029427696523</c:v>
                </c:pt>
                <c:pt idx="569">
                  <c:v>66.648758000862259</c:v>
                </c:pt>
                <c:pt idx="570">
                  <c:v>68.040327662255834</c:v>
                </c:pt>
                <c:pt idx="571">
                  <c:v>68.755679368553714</c:v>
                </c:pt>
                <c:pt idx="572">
                  <c:v>69.443615339546085</c:v>
                </c:pt>
                <c:pt idx="573">
                  <c:v>69.887241733824155</c:v>
                </c:pt>
                <c:pt idx="574">
                  <c:v>69.80742656894283</c:v>
                </c:pt>
                <c:pt idx="575">
                  <c:v>70.170906156380241</c:v>
                </c:pt>
                <c:pt idx="576">
                  <c:v>70.170906156380241</c:v>
                </c:pt>
                <c:pt idx="577">
                  <c:v>70.070087000740671</c:v>
                </c:pt>
                <c:pt idx="578">
                  <c:v>69.70196442587249</c:v>
                </c:pt>
                <c:pt idx="579">
                  <c:v>68.501641627698731</c:v>
                </c:pt>
                <c:pt idx="580">
                  <c:v>68.599697100343803</c:v>
                </c:pt>
                <c:pt idx="581">
                  <c:v>68.642810555058105</c:v>
                </c:pt>
                <c:pt idx="582">
                  <c:v>68.515017853392152</c:v>
                </c:pt>
                <c:pt idx="583">
                  <c:v>65.784277960180859</c:v>
                </c:pt>
                <c:pt idx="584">
                  <c:v>67.081882399761213</c:v>
                </c:pt>
                <c:pt idx="585">
                  <c:v>67.185575785715073</c:v>
                </c:pt>
                <c:pt idx="586">
                  <c:v>66.593042151693041</c:v>
                </c:pt>
                <c:pt idx="587">
                  <c:v>65.834024254081953</c:v>
                </c:pt>
                <c:pt idx="588">
                  <c:v>65.931969179407233</c:v>
                </c:pt>
                <c:pt idx="589">
                  <c:v>66.191092096972099</c:v>
                </c:pt>
                <c:pt idx="590">
                  <c:v>67.321438441724979</c:v>
                </c:pt>
                <c:pt idx="591">
                  <c:v>67.109519229706265</c:v>
                </c:pt>
                <c:pt idx="592">
                  <c:v>67.401695795885431</c:v>
                </c:pt>
                <c:pt idx="593">
                  <c:v>68.880376745265821</c:v>
                </c:pt>
                <c:pt idx="594">
                  <c:v>67.943156568169002</c:v>
                </c:pt>
                <c:pt idx="595">
                  <c:v>68.534363634353682</c:v>
                </c:pt>
                <c:pt idx="596">
                  <c:v>68.893089687040529</c:v>
                </c:pt>
                <c:pt idx="597">
                  <c:v>68.299008390541573</c:v>
                </c:pt>
                <c:pt idx="598">
                  <c:v>68.044196818448128</c:v>
                </c:pt>
                <c:pt idx="599">
                  <c:v>67.016659481090883</c:v>
                </c:pt>
                <c:pt idx="600">
                  <c:v>67.751246421030515</c:v>
                </c:pt>
                <c:pt idx="601">
                  <c:v>68.162371903293206</c:v>
                </c:pt>
                <c:pt idx="602">
                  <c:v>69.675764711084582</c:v>
                </c:pt>
                <c:pt idx="603">
                  <c:v>69.907471893343939</c:v>
                </c:pt>
                <c:pt idx="604">
                  <c:v>70.313180556937397</c:v>
                </c:pt>
                <c:pt idx="605">
                  <c:v>69.660177538995555</c:v>
                </c:pt>
                <c:pt idx="606">
                  <c:v>69.35738843011751</c:v>
                </c:pt>
                <c:pt idx="607">
                  <c:v>69.35738843011751</c:v>
                </c:pt>
                <c:pt idx="608">
                  <c:v>70.03183762809671</c:v>
                </c:pt>
                <c:pt idx="609">
                  <c:v>69.279563116992222</c:v>
                </c:pt>
                <c:pt idx="610">
                  <c:v>69.390884268010922</c:v>
                </c:pt>
                <c:pt idx="611">
                  <c:v>70.236571264329697</c:v>
                </c:pt>
                <c:pt idx="612">
                  <c:v>70.21037154954179</c:v>
                </c:pt>
                <c:pt idx="613">
                  <c:v>70.509844238826417</c:v>
                </c:pt>
                <c:pt idx="614">
                  <c:v>70.640953360085774</c:v>
                </c:pt>
                <c:pt idx="615">
                  <c:v>71.14007450889352</c:v>
                </c:pt>
                <c:pt idx="616">
                  <c:v>71.517593605943034</c:v>
                </c:pt>
                <c:pt idx="617">
                  <c:v>71.45944571573861</c:v>
                </c:pt>
                <c:pt idx="618">
                  <c:v>71.553742579511166</c:v>
                </c:pt>
                <c:pt idx="619">
                  <c:v>71.859405918703487</c:v>
                </c:pt>
                <c:pt idx="620">
                  <c:v>70.852540930145153</c:v>
                </c:pt>
                <c:pt idx="621">
                  <c:v>70.42494389723521</c:v>
                </c:pt>
                <c:pt idx="622">
                  <c:v>70.359057694646182</c:v>
                </c:pt>
                <c:pt idx="623">
                  <c:v>70.686056666556112</c:v>
                </c:pt>
                <c:pt idx="624">
                  <c:v>70.830652560828653</c:v>
                </c:pt>
                <c:pt idx="625">
                  <c:v>70.88227815916602</c:v>
                </c:pt>
                <c:pt idx="626">
                  <c:v>71.384384085607849</c:v>
                </c:pt>
                <c:pt idx="627">
                  <c:v>71.670038359919957</c:v>
                </c:pt>
                <c:pt idx="628">
                  <c:v>71.535612819067211</c:v>
                </c:pt>
                <c:pt idx="629">
                  <c:v>70.4278181275495</c:v>
                </c:pt>
                <c:pt idx="630">
                  <c:v>70.139621264882436</c:v>
                </c:pt>
                <c:pt idx="631">
                  <c:v>69.887352281143947</c:v>
                </c:pt>
                <c:pt idx="632">
                  <c:v>71.019135741053958</c:v>
                </c:pt>
                <c:pt idx="633">
                  <c:v>71.829447595043064</c:v>
                </c:pt>
                <c:pt idx="634">
                  <c:v>72.058833283587049</c:v>
                </c:pt>
                <c:pt idx="635">
                  <c:v>72.554969654760711</c:v>
                </c:pt>
                <c:pt idx="636">
                  <c:v>72.554969654760711</c:v>
                </c:pt>
                <c:pt idx="637">
                  <c:v>73.160326777877259</c:v>
                </c:pt>
                <c:pt idx="638">
                  <c:v>73.559734244243245</c:v>
                </c:pt>
                <c:pt idx="639">
                  <c:v>73.837539658850957</c:v>
                </c:pt>
                <c:pt idx="640">
                  <c:v>73.344056423352015</c:v>
                </c:pt>
                <c:pt idx="641">
                  <c:v>73.664312008755346</c:v>
                </c:pt>
                <c:pt idx="642">
                  <c:v>73.502360185277311</c:v>
                </c:pt>
                <c:pt idx="643">
                  <c:v>73.155794337766281</c:v>
                </c:pt>
                <c:pt idx="644">
                  <c:v>73.696702373450947</c:v>
                </c:pt>
                <c:pt idx="645">
                  <c:v>73.484340972153134</c:v>
                </c:pt>
                <c:pt idx="646">
                  <c:v>73.508108645905864</c:v>
                </c:pt>
                <c:pt idx="647">
                  <c:v>73.304038293591574</c:v>
                </c:pt>
                <c:pt idx="648">
                  <c:v>74.383753965885091</c:v>
                </c:pt>
                <c:pt idx="649">
                  <c:v>74.883870040570855</c:v>
                </c:pt>
                <c:pt idx="650">
                  <c:v>75.309808863684097</c:v>
                </c:pt>
                <c:pt idx="651">
                  <c:v>75.338330072187404</c:v>
                </c:pt>
                <c:pt idx="652">
                  <c:v>75.727677732453373</c:v>
                </c:pt>
                <c:pt idx="653">
                  <c:v>75.759183718590748</c:v>
                </c:pt>
                <c:pt idx="654">
                  <c:v>76.270243977934754</c:v>
                </c:pt>
                <c:pt idx="655">
                  <c:v>75.451972716921475</c:v>
                </c:pt>
                <c:pt idx="656">
                  <c:v>75.920251163510528</c:v>
                </c:pt>
                <c:pt idx="657">
                  <c:v>77.277993345051343</c:v>
                </c:pt>
                <c:pt idx="658">
                  <c:v>77.984280171127253</c:v>
                </c:pt>
                <c:pt idx="659">
                  <c:v>78.700626803303152</c:v>
                </c:pt>
                <c:pt idx="660">
                  <c:v>78.863684099978997</c:v>
                </c:pt>
                <c:pt idx="661">
                  <c:v>77.88069733249317</c:v>
                </c:pt>
                <c:pt idx="662">
                  <c:v>78.38158723841741</c:v>
                </c:pt>
                <c:pt idx="663">
                  <c:v>77.263069456881013</c:v>
                </c:pt>
                <c:pt idx="664">
                  <c:v>77.68171215688875</c:v>
                </c:pt>
                <c:pt idx="665">
                  <c:v>78.308736554682227</c:v>
                </c:pt>
                <c:pt idx="666">
                  <c:v>78.274577432870132</c:v>
                </c:pt>
                <c:pt idx="667">
                  <c:v>79.613858212007642</c:v>
                </c:pt>
                <c:pt idx="668">
                  <c:v>80.117953990205507</c:v>
                </c:pt>
                <c:pt idx="669">
                  <c:v>79.963961573751646</c:v>
                </c:pt>
                <c:pt idx="670">
                  <c:v>79.353408726605423</c:v>
                </c:pt>
                <c:pt idx="671">
                  <c:v>78.995567052476815</c:v>
                </c:pt>
                <c:pt idx="672">
                  <c:v>79.210913231408711</c:v>
                </c:pt>
                <c:pt idx="673">
                  <c:v>79.612310549530719</c:v>
                </c:pt>
                <c:pt idx="674">
                  <c:v>79.922616876153839</c:v>
                </c:pt>
                <c:pt idx="675">
                  <c:v>80.27471008965388</c:v>
                </c:pt>
                <c:pt idx="676">
                  <c:v>80.84922451055175</c:v>
                </c:pt>
                <c:pt idx="677">
                  <c:v>81.047767496877029</c:v>
                </c:pt>
                <c:pt idx="678">
                  <c:v>81.254933174145179</c:v>
                </c:pt>
                <c:pt idx="679">
                  <c:v>80.51548215213522</c:v>
                </c:pt>
                <c:pt idx="680">
                  <c:v>79.92228523419449</c:v>
                </c:pt>
                <c:pt idx="681">
                  <c:v>80.026089167468129</c:v>
                </c:pt>
                <c:pt idx="682">
                  <c:v>80.026089167468129</c:v>
                </c:pt>
                <c:pt idx="683">
                  <c:v>78.926143335654814</c:v>
                </c:pt>
                <c:pt idx="684">
                  <c:v>79.266850175217499</c:v>
                </c:pt>
                <c:pt idx="685">
                  <c:v>79.029173437690005</c:v>
                </c:pt>
                <c:pt idx="686">
                  <c:v>79.103682331221876</c:v>
                </c:pt>
                <c:pt idx="687">
                  <c:v>79.31239567096695</c:v>
                </c:pt>
                <c:pt idx="688">
                  <c:v>79.368995898694436</c:v>
                </c:pt>
                <c:pt idx="689">
                  <c:v>79.923059065432952</c:v>
                </c:pt>
                <c:pt idx="690">
                  <c:v>80.021777821996693</c:v>
                </c:pt>
                <c:pt idx="691">
                  <c:v>80.663283918681401</c:v>
                </c:pt>
                <c:pt idx="692">
                  <c:v>78.663261809217431</c:v>
                </c:pt>
                <c:pt idx="693">
                  <c:v>78.484727887772351</c:v>
                </c:pt>
                <c:pt idx="694">
                  <c:v>78.230800694237175</c:v>
                </c:pt>
                <c:pt idx="695">
                  <c:v>78.340463635459159</c:v>
                </c:pt>
                <c:pt idx="696">
                  <c:v>78.142583933052535</c:v>
                </c:pt>
                <c:pt idx="697">
                  <c:v>78.47599464950973</c:v>
                </c:pt>
                <c:pt idx="698">
                  <c:v>77.679943399772284</c:v>
                </c:pt>
                <c:pt idx="699">
                  <c:v>78.324544821410797</c:v>
                </c:pt>
                <c:pt idx="700">
                  <c:v>77.657612841176658</c:v>
                </c:pt>
                <c:pt idx="701">
                  <c:v>77.164903436916163</c:v>
                </c:pt>
                <c:pt idx="702">
                  <c:v>78.538564432505325</c:v>
                </c:pt>
                <c:pt idx="703">
                  <c:v>78.92603278833505</c:v>
                </c:pt>
                <c:pt idx="704">
                  <c:v>79.374191622724112</c:v>
                </c:pt>
                <c:pt idx="705">
                  <c:v>79.767740081141724</c:v>
                </c:pt>
                <c:pt idx="706">
                  <c:v>80.97668557025834</c:v>
                </c:pt>
                <c:pt idx="707">
                  <c:v>80.454349484296756</c:v>
                </c:pt>
                <c:pt idx="708">
                  <c:v>80.223968869874753</c:v>
                </c:pt>
                <c:pt idx="709">
                  <c:v>80.69467935749897</c:v>
                </c:pt>
                <c:pt idx="710">
                  <c:v>81.181640301130898</c:v>
                </c:pt>
                <c:pt idx="711">
                  <c:v>81.124045147525393</c:v>
                </c:pt>
                <c:pt idx="712">
                  <c:v>81.328004952519933</c:v>
                </c:pt>
                <c:pt idx="713">
                  <c:v>81.727854608165018</c:v>
                </c:pt>
                <c:pt idx="714">
                  <c:v>81.944969544213393</c:v>
                </c:pt>
                <c:pt idx="715">
                  <c:v>81.62537724272876</c:v>
                </c:pt>
                <c:pt idx="716">
                  <c:v>81.325130722205643</c:v>
                </c:pt>
                <c:pt idx="717">
                  <c:v>80.95291789650561</c:v>
                </c:pt>
                <c:pt idx="718">
                  <c:v>81.345139787085856</c:v>
                </c:pt>
                <c:pt idx="719">
                  <c:v>79.745188427906569</c:v>
                </c:pt>
                <c:pt idx="720">
                  <c:v>79.167136492775725</c:v>
                </c:pt>
                <c:pt idx="721">
                  <c:v>79.421174233630694</c:v>
                </c:pt>
                <c:pt idx="722">
                  <c:v>79.732364938812054</c:v>
                </c:pt>
                <c:pt idx="723">
                  <c:v>79.880166705358221</c:v>
                </c:pt>
                <c:pt idx="724">
                  <c:v>80.358504958047291</c:v>
                </c:pt>
                <c:pt idx="725">
                  <c:v>80.911352104268218</c:v>
                </c:pt>
                <c:pt idx="726">
                  <c:v>80.503100852319832</c:v>
                </c:pt>
                <c:pt idx="727">
                  <c:v>80.421295835682457</c:v>
                </c:pt>
                <c:pt idx="728">
                  <c:v>81.765661791529865</c:v>
                </c:pt>
                <c:pt idx="729">
                  <c:v>81.807338131087008</c:v>
                </c:pt>
                <c:pt idx="730">
                  <c:v>81.495152500027629</c:v>
                </c:pt>
                <c:pt idx="731">
                  <c:v>81.50333300169136</c:v>
                </c:pt>
                <c:pt idx="732">
                  <c:v>81.553079295592468</c:v>
                </c:pt>
                <c:pt idx="733">
                  <c:v>81.679766524060625</c:v>
                </c:pt>
                <c:pt idx="734">
                  <c:v>82.014393261035394</c:v>
                </c:pt>
                <c:pt idx="735">
                  <c:v>81.291192695033104</c:v>
                </c:pt>
                <c:pt idx="736">
                  <c:v>81.954476613714505</c:v>
                </c:pt>
                <c:pt idx="737">
                  <c:v>81.97990249726395</c:v>
                </c:pt>
                <c:pt idx="738">
                  <c:v>82.615660133320063</c:v>
                </c:pt>
                <c:pt idx="739">
                  <c:v>82.694812014282718</c:v>
                </c:pt>
                <c:pt idx="740">
                  <c:v>82.694812014282718</c:v>
                </c:pt>
                <c:pt idx="741">
                  <c:v>82.706308935539852</c:v>
                </c:pt>
                <c:pt idx="742">
                  <c:v>82.204313556417816</c:v>
                </c:pt>
                <c:pt idx="743">
                  <c:v>82.415458937198053</c:v>
                </c:pt>
                <c:pt idx="744">
                  <c:v>82.356095026476083</c:v>
                </c:pt>
                <c:pt idx="745">
                  <c:v>81.879525530903507</c:v>
                </c:pt>
                <c:pt idx="746">
                  <c:v>82.13654804939253</c:v>
                </c:pt>
                <c:pt idx="747">
                  <c:v>81.740457002619962</c:v>
                </c:pt>
                <c:pt idx="748">
                  <c:v>81.445295658806742</c:v>
                </c:pt>
                <c:pt idx="749">
                  <c:v>81.747642578405674</c:v>
                </c:pt>
                <c:pt idx="750">
                  <c:v>82.786897931659638</c:v>
                </c:pt>
                <c:pt idx="751">
                  <c:v>82.764788467703596</c:v>
                </c:pt>
                <c:pt idx="752">
                  <c:v>83.115555113366284</c:v>
                </c:pt>
                <c:pt idx="753">
                  <c:v>83.693385953857543</c:v>
                </c:pt>
                <c:pt idx="754">
                  <c:v>84.038625233531207</c:v>
                </c:pt>
                <c:pt idx="755">
                  <c:v>84.965564509888452</c:v>
                </c:pt>
                <c:pt idx="756">
                  <c:v>85.476403674592902</c:v>
                </c:pt>
                <c:pt idx="757">
                  <c:v>85.08285521617529</c:v>
                </c:pt>
                <c:pt idx="758">
                  <c:v>84.627068616721388</c:v>
                </c:pt>
                <c:pt idx="759">
                  <c:v>85.154710974032426</c:v>
                </c:pt>
                <c:pt idx="760">
                  <c:v>85.151173459799452</c:v>
                </c:pt>
                <c:pt idx="761">
                  <c:v>85.151173459799452</c:v>
                </c:pt>
                <c:pt idx="762">
                  <c:v>84.573784808587305</c:v>
                </c:pt>
                <c:pt idx="763">
                  <c:v>85.242264451298382</c:v>
                </c:pt>
                <c:pt idx="764">
                  <c:v>85.776097458517114</c:v>
                </c:pt>
                <c:pt idx="765">
                  <c:v>86.286936623221564</c:v>
                </c:pt>
                <c:pt idx="766">
                  <c:v>86.286936623221564</c:v>
                </c:pt>
                <c:pt idx="767">
                  <c:v>86.931980234139218</c:v>
                </c:pt>
                <c:pt idx="768">
                  <c:v>88.805646757094365</c:v>
                </c:pt>
                <c:pt idx="769">
                  <c:v>88.741529311621832</c:v>
                </c:pt>
                <c:pt idx="770">
                  <c:v>88.784090029737214</c:v>
                </c:pt>
                <c:pt idx="771">
                  <c:v>88.060447274455839</c:v>
                </c:pt>
                <c:pt idx="772">
                  <c:v>87.87251683082944</c:v>
                </c:pt>
                <c:pt idx="773">
                  <c:v>89.12943985673067</c:v>
                </c:pt>
                <c:pt idx="774">
                  <c:v>89.116726914955933</c:v>
                </c:pt>
                <c:pt idx="775">
                  <c:v>89.782221780032927</c:v>
                </c:pt>
                <c:pt idx="776">
                  <c:v>88.94383090681967</c:v>
                </c:pt>
                <c:pt idx="777">
                  <c:v>88.94383090681967</c:v>
                </c:pt>
                <c:pt idx="778">
                  <c:v>88.49324003139543</c:v>
                </c:pt>
                <c:pt idx="779">
                  <c:v>88.771598182602062</c:v>
                </c:pt>
                <c:pt idx="780">
                  <c:v>88.758221956908656</c:v>
                </c:pt>
                <c:pt idx="781">
                  <c:v>87.457080003095314</c:v>
                </c:pt>
                <c:pt idx="782">
                  <c:v>88.411877204037182</c:v>
                </c:pt>
                <c:pt idx="783">
                  <c:v>88.968372411810876</c:v>
                </c:pt>
                <c:pt idx="784">
                  <c:v>88.937308614952642</c:v>
                </c:pt>
                <c:pt idx="785">
                  <c:v>88.428901491283341</c:v>
                </c:pt>
                <c:pt idx="786">
                  <c:v>88.546302744889942</c:v>
                </c:pt>
                <c:pt idx="787">
                  <c:v>90.202412142517602</c:v>
                </c:pt>
                <c:pt idx="788">
                  <c:v>89.836500514045028</c:v>
                </c:pt>
                <c:pt idx="789">
                  <c:v>90.437435744370376</c:v>
                </c:pt>
                <c:pt idx="790">
                  <c:v>90.624260714798965</c:v>
                </c:pt>
                <c:pt idx="791">
                  <c:v>91.169590643274859</c:v>
                </c:pt>
                <c:pt idx="792">
                  <c:v>92.353552438121142</c:v>
                </c:pt>
                <c:pt idx="793">
                  <c:v>92.609469483412383</c:v>
                </c:pt>
                <c:pt idx="794">
                  <c:v>92.341723874904659</c:v>
                </c:pt>
                <c:pt idx="795">
                  <c:v>92.278822449949701</c:v>
                </c:pt>
                <c:pt idx="796">
                  <c:v>92.928398500978332</c:v>
                </c:pt>
                <c:pt idx="797">
                  <c:v>92.928398500978332</c:v>
                </c:pt>
                <c:pt idx="798">
                  <c:v>94.020053283808124</c:v>
                </c:pt>
                <c:pt idx="799">
                  <c:v>94.186648094716944</c:v>
                </c:pt>
                <c:pt idx="800">
                  <c:v>94.229982644070802</c:v>
                </c:pt>
                <c:pt idx="801">
                  <c:v>94.297084867177389</c:v>
                </c:pt>
                <c:pt idx="802">
                  <c:v>95.844415702141291</c:v>
                </c:pt>
                <c:pt idx="803">
                  <c:v>95.754430183840185</c:v>
                </c:pt>
                <c:pt idx="804">
                  <c:v>96.820327441161197</c:v>
                </c:pt>
                <c:pt idx="805">
                  <c:v>96.306503498822664</c:v>
                </c:pt>
                <c:pt idx="806">
                  <c:v>94.272322267546613</c:v>
                </c:pt>
                <c:pt idx="807">
                  <c:v>93.724339203396013</c:v>
                </c:pt>
                <c:pt idx="808">
                  <c:v>94.245680363479579</c:v>
                </c:pt>
                <c:pt idx="809">
                  <c:v>93.822063034081751</c:v>
                </c:pt>
                <c:pt idx="810">
                  <c:v>93.724118108756443</c:v>
                </c:pt>
                <c:pt idx="811">
                  <c:v>94.915044384748896</c:v>
                </c:pt>
                <c:pt idx="812">
                  <c:v>94.372920328546627</c:v>
                </c:pt>
                <c:pt idx="813">
                  <c:v>94.430294387512575</c:v>
                </c:pt>
                <c:pt idx="814">
                  <c:v>94.342851457566411</c:v>
                </c:pt>
                <c:pt idx="815">
                  <c:v>95.374589593075314</c:v>
                </c:pt>
                <c:pt idx="816">
                  <c:v>95.02470732597088</c:v>
                </c:pt>
                <c:pt idx="817">
                  <c:v>95.029350313401636</c:v>
                </c:pt>
                <c:pt idx="818">
                  <c:v>95.025591704529106</c:v>
                </c:pt>
                <c:pt idx="819">
                  <c:v>94.730651455355456</c:v>
                </c:pt>
                <c:pt idx="820">
                  <c:v>92.483666633502466</c:v>
                </c:pt>
                <c:pt idx="821">
                  <c:v>93.434815772891582</c:v>
                </c:pt>
                <c:pt idx="822">
                  <c:v>93.598978542765238</c:v>
                </c:pt>
                <c:pt idx="823">
                  <c:v>91.95359223515625</c:v>
                </c:pt>
                <c:pt idx="824">
                  <c:v>93.241357963276187</c:v>
                </c:pt>
                <c:pt idx="825">
                  <c:v>91.746758199847449</c:v>
                </c:pt>
                <c:pt idx="826">
                  <c:v>93.005560530184951</c:v>
                </c:pt>
                <c:pt idx="827">
                  <c:v>92.785460816502493</c:v>
                </c:pt>
                <c:pt idx="828">
                  <c:v>91.480670801136426</c:v>
                </c:pt>
                <c:pt idx="829">
                  <c:v>92.245658254015638</c:v>
                </c:pt>
                <c:pt idx="830">
                  <c:v>92.676129517239843</c:v>
                </c:pt>
                <c:pt idx="831">
                  <c:v>92.676129517239843</c:v>
                </c:pt>
                <c:pt idx="832">
                  <c:v>91.764003581733149</c:v>
                </c:pt>
                <c:pt idx="833">
                  <c:v>92.423307796902449</c:v>
                </c:pt>
                <c:pt idx="834">
                  <c:v>92.599851866591493</c:v>
                </c:pt>
                <c:pt idx="835">
                  <c:v>93.298400380282771</c:v>
                </c:pt>
                <c:pt idx="836">
                  <c:v>92.890591317613499</c:v>
                </c:pt>
                <c:pt idx="837">
                  <c:v>92.397550271393669</c:v>
                </c:pt>
                <c:pt idx="838">
                  <c:v>93.209851977138811</c:v>
                </c:pt>
                <c:pt idx="839">
                  <c:v>94.938480416542291</c:v>
                </c:pt>
                <c:pt idx="840">
                  <c:v>95.690976022286335</c:v>
                </c:pt>
                <c:pt idx="841">
                  <c:v>95.65305829160171</c:v>
                </c:pt>
                <c:pt idx="842">
                  <c:v>95.938380923954497</c:v>
                </c:pt>
                <c:pt idx="843">
                  <c:v>96.152068893089677</c:v>
                </c:pt>
                <c:pt idx="844">
                  <c:v>96.470997910655655</c:v>
                </c:pt>
                <c:pt idx="845">
                  <c:v>97.249472136548036</c:v>
                </c:pt>
                <c:pt idx="846">
                  <c:v>97.726594368719532</c:v>
                </c:pt>
                <c:pt idx="847">
                  <c:v>98.96605091809549</c:v>
                </c:pt>
                <c:pt idx="848">
                  <c:v>99.577488143799954</c:v>
                </c:pt>
                <c:pt idx="849">
                  <c:v>99.701190594634028</c:v>
                </c:pt>
                <c:pt idx="850">
                  <c:v>99.676759636962601</c:v>
                </c:pt>
                <c:pt idx="851">
                  <c:v>99.891663626615383</c:v>
                </c:pt>
                <c:pt idx="852">
                  <c:v>100.55947998540775</c:v>
                </c:pt>
                <c:pt idx="853">
                  <c:v>101.32026664013532</c:v>
                </c:pt>
                <c:pt idx="854">
                  <c:v>101.95215511999911</c:v>
                </c:pt>
                <c:pt idx="855">
                  <c:v>102.66618025845963</c:v>
                </c:pt>
                <c:pt idx="856">
                  <c:v>103.62141964868061</c:v>
                </c:pt>
                <c:pt idx="857">
                  <c:v>102.98068738323438</c:v>
                </c:pt>
                <c:pt idx="858">
                  <c:v>103.76524171171468</c:v>
                </c:pt>
                <c:pt idx="859">
                  <c:v>103.77872848472789</c:v>
                </c:pt>
                <c:pt idx="860">
                  <c:v>101.37288716435071</c:v>
                </c:pt>
                <c:pt idx="861">
                  <c:v>101.68407786953205</c:v>
                </c:pt>
                <c:pt idx="862">
                  <c:v>103.08581788434539</c:v>
                </c:pt>
                <c:pt idx="863">
                  <c:v>102.97659713240253</c:v>
                </c:pt>
                <c:pt idx="864">
                  <c:v>101.0859063222012</c:v>
                </c:pt>
                <c:pt idx="865">
                  <c:v>100.47491128577586</c:v>
                </c:pt>
                <c:pt idx="866">
                  <c:v>100.48154412496268</c:v>
                </c:pt>
                <c:pt idx="867">
                  <c:v>101.24188859041112</c:v>
                </c:pt>
                <c:pt idx="868">
                  <c:v>101.02864281055506</c:v>
                </c:pt>
                <c:pt idx="869">
                  <c:v>101.26620900076277</c:v>
                </c:pt>
                <c:pt idx="870">
                  <c:v>102.59111862832884</c:v>
                </c:pt>
                <c:pt idx="871">
                  <c:v>102.61577068063983</c:v>
                </c:pt>
                <c:pt idx="872">
                  <c:v>102.61577068063983</c:v>
                </c:pt>
                <c:pt idx="873">
                  <c:v>104.06814136791253</c:v>
                </c:pt>
                <c:pt idx="874">
                  <c:v>104.40763218695763</c:v>
                </c:pt>
                <c:pt idx="875">
                  <c:v>103.09963629931794</c:v>
                </c:pt>
                <c:pt idx="876">
                  <c:v>104.67117699731369</c:v>
                </c:pt>
                <c:pt idx="877">
                  <c:v>104.0906930211477</c:v>
                </c:pt>
                <c:pt idx="878">
                  <c:v>104.76967465923788</c:v>
                </c:pt>
                <c:pt idx="879">
                  <c:v>104.80261776053239</c:v>
                </c:pt>
                <c:pt idx="880">
                  <c:v>105.05123868271812</c:v>
                </c:pt>
                <c:pt idx="881">
                  <c:v>105.00923070120164</c:v>
                </c:pt>
                <c:pt idx="882">
                  <c:v>104.26159917752793</c:v>
                </c:pt>
                <c:pt idx="883">
                  <c:v>103.4083949634641</c:v>
                </c:pt>
                <c:pt idx="884">
                  <c:v>103.26711548878498</c:v>
                </c:pt>
                <c:pt idx="885">
                  <c:v>99.605124973745006</c:v>
                </c:pt>
                <c:pt idx="886">
                  <c:v>100.52399429575831</c:v>
                </c:pt>
                <c:pt idx="887">
                  <c:v>101.21657325418145</c:v>
                </c:pt>
                <c:pt idx="888">
                  <c:v>101.1782133342177</c:v>
                </c:pt>
                <c:pt idx="889">
                  <c:v>101.98133961242108</c:v>
                </c:pt>
                <c:pt idx="890">
                  <c:v>101.48453995732874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1A0-420A-AFE5-5EA7F9AB6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7910576"/>
        <c:axId val="1847910992"/>
      </c:lineChart>
      <c:dateAx>
        <c:axId val="1847910576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847910992"/>
        <c:crosses val="autoZero"/>
        <c:auto val="1"/>
        <c:lblOffset val="100"/>
        <c:baseTimeUnit val="days"/>
      </c:dateAx>
      <c:valAx>
        <c:axId val="1847910992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84791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n-US"/>
              <a:t>Precio de los materiales de construcción
</a:t>
            </a:r>
            <a:r>
              <a:rPr lang="en-US" sz="1200" b="0"/>
              <a:t>(var. % a/a)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'Precio de los materiales'!$K$11</c:f>
              <c:strCache>
                <c:ptCount val="1"/>
                <c:pt idx="0">
                  <c:v>EE.UU.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'Precio de los materiales'!$J$12:$J$28</c:f>
              <c:numCache>
                <c:formatCode>dd\-mm\-yyyy</c:formatCode>
                <c:ptCount val="17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  <c:pt idx="13">
                  <c:v>44255</c:v>
                </c:pt>
                <c:pt idx="14">
                  <c:v>44286</c:v>
                </c:pt>
                <c:pt idx="15">
                  <c:v>44316</c:v>
                </c:pt>
                <c:pt idx="16">
                  <c:v>44347</c:v>
                </c:pt>
              </c:numCache>
            </c:numRef>
          </c:cat>
          <c:val>
            <c:numRef>
              <c:f>'Precio de los materiales'!$K$12:$K$28</c:f>
              <c:numCache>
                <c:formatCode>General</c:formatCode>
                <c:ptCount val="17"/>
                <c:pt idx="0">
                  <c:v>0.96463022508037621</c:v>
                </c:pt>
                <c:pt idx="1">
                  <c:v>1.2830793905372895</c:v>
                </c:pt>
                <c:pt idx="2">
                  <c:v>2.008032128514059</c:v>
                </c:pt>
                <c:pt idx="3">
                  <c:v>0.39968025579535382</c:v>
                </c:pt>
                <c:pt idx="4">
                  <c:v>0.47885075818037137</c:v>
                </c:pt>
                <c:pt idx="5">
                  <c:v>1.6799999999999926</c:v>
                </c:pt>
                <c:pt idx="6">
                  <c:v>2.7955271565495154</c:v>
                </c:pt>
                <c:pt idx="7">
                  <c:v>5.600000000000005</c:v>
                </c:pt>
                <c:pt idx="8">
                  <c:v>9.0327737809752229</c:v>
                </c:pt>
                <c:pt idx="9">
                  <c:v>8.3133493205435727</c:v>
                </c:pt>
                <c:pt idx="10">
                  <c:v>6.6985645933014482</c:v>
                </c:pt>
                <c:pt idx="11">
                  <c:v>7.9744816586921896</c:v>
                </c:pt>
                <c:pt idx="12">
                  <c:v>11.146496815286632</c:v>
                </c:pt>
                <c:pt idx="13">
                  <c:v>11.401425178147262</c:v>
                </c:pt>
                <c:pt idx="14">
                  <c:v>13.464566929133849</c:v>
                </c:pt>
                <c:pt idx="15">
                  <c:v>17.197452229299358</c:v>
                </c:pt>
                <c:pt idx="16">
                  <c:v>22.875297855440802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65-4B1D-8BF5-05A60BAFCEA1}"/>
            </c:ext>
          </c:extLst>
        </c:ser>
        <c:ser>
          <c:idx val="1"/>
          <c:order val="1"/>
          <c:tx>
            <c:strRef>
              <c:f>'Precio de los materiales'!$L$11</c:f>
              <c:strCache>
                <c:ptCount val="1"/>
                <c:pt idx="0">
                  <c:v>Brasil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'Precio de los materiales'!$J$12:$J$28</c:f>
              <c:numCache>
                <c:formatCode>dd\-mm\-yyyy</c:formatCode>
                <c:ptCount val="17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  <c:pt idx="13">
                  <c:v>44255</c:v>
                </c:pt>
                <c:pt idx="14">
                  <c:v>44286</c:v>
                </c:pt>
                <c:pt idx="15">
                  <c:v>44316</c:v>
                </c:pt>
                <c:pt idx="16">
                  <c:v>44347</c:v>
                </c:pt>
              </c:numCache>
            </c:numRef>
          </c:cat>
          <c:val>
            <c:numRef>
              <c:f>'Precio de los materiales'!$L$12:$L$28</c:f>
              <c:numCache>
                <c:formatCode>General</c:formatCode>
                <c:ptCount val="17"/>
                <c:pt idx="0">
                  <c:v>4.987264622941856</c:v>
                </c:pt>
                <c:pt idx="1">
                  <c:v>4.9644908852399583</c:v>
                </c:pt>
                <c:pt idx="2">
                  <c:v>4.3511433251800735</c:v>
                </c:pt>
                <c:pt idx="3">
                  <c:v>4.1019906061283695</c:v>
                </c:pt>
                <c:pt idx="4">
                  <c:v>3.8944835576151915</c:v>
                </c:pt>
                <c:pt idx="5">
                  <c:v>3.6064410238211497</c:v>
                </c:pt>
                <c:pt idx="6">
                  <c:v>3.6160536889045858</c:v>
                </c:pt>
                <c:pt idx="7">
                  <c:v>4.5217429423110689</c:v>
                </c:pt>
                <c:pt idx="8">
                  <c:v>6.898813036920437</c:v>
                </c:pt>
                <c:pt idx="9">
                  <c:v>10.010466181152156</c:v>
                </c:pt>
                <c:pt idx="10">
                  <c:v>13.282542446669577</c:v>
                </c:pt>
                <c:pt idx="11">
                  <c:v>17.275501307759367</c:v>
                </c:pt>
                <c:pt idx="12">
                  <c:v>20.002166143182066</c:v>
                </c:pt>
                <c:pt idx="13">
                  <c:v>22.176732961279065</c:v>
                </c:pt>
                <c:pt idx="14">
                  <c:v>24.613995096985075</c:v>
                </c:pt>
                <c:pt idx="15">
                  <c:v>28.411825369542786</c:v>
                </c:pt>
                <c:pt idx="16">
                  <c:v>31.579173100017165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65-4B1D-8BF5-05A60BAFCEA1}"/>
            </c:ext>
          </c:extLst>
        </c:ser>
        <c:ser>
          <c:idx val="2"/>
          <c:order val="2"/>
          <c:tx>
            <c:strRef>
              <c:f>'Precio de los materiales'!$M$11</c:f>
              <c:strCache>
                <c:ptCount val="1"/>
                <c:pt idx="0">
                  <c:v>Perú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'Precio de los materiales'!$J$12:$J$28</c:f>
              <c:numCache>
                <c:formatCode>dd\-mm\-yyyy</c:formatCode>
                <c:ptCount val="17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  <c:pt idx="13">
                  <c:v>44255</c:v>
                </c:pt>
                <c:pt idx="14">
                  <c:v>44286</c:v>
                </c:pt>
                <c:pt idx="15">
                  <c:v>44316</c:v>
                </c:pt>
                <c:pt idx="16">
                  <c:v>44347</c:v>
                </c:pt>
              </c:numCache>
            </c:numRef>
          </c:cat>
          <c:val>
            <c:numRef>
              <c:f>'Precio de los materiales'!$M$12:$M$28</c:f>
              <c:numCache>
                <c:formatCode>General</c:formatCode>
                <c:ptCount val="17"/>
                <c:pt idx="0">
                  <c:v>-0.60501296456353382</c:v>
                </c:pt>
                <c:pt idx="1">
                  <c:v>-2.5985275010831366E-2</c:v>
                </c:pt>
                <c:pt idx="2">
                  <c:v>0.18202305625378834</c:v>
                </c:pt>
                <c:pt idx="3">
                  <c:v>0.20822488287350893</c:v>
                </c:pt>
                <c:pt idx="4">
                  <c:v>0.33816006242954888</c:v>
                </c:pt>
                <c:pt idx="5">
                  <c:v>0.7194868238557639</c:v>
                </c:pt>
                <c:pt idx="6">
                  <c:v>1.6835893430530158</c:v>
                </c:pt>
                <c:pt idx="7">
                  <c:v>1.3700990952175918</c:v>
                </c:pt>
                <c:pt idx="8">
                  <c:v>2.1872568513875645</c:v>
                </c:pt>
                <c:pt idx="9">
                  <c:v>2.622014537902384</c:v>
                </c:pt>
                <c:pt idx="10">
                  <c:v>3.5745347016872486</c:v>
                </c:pt>
                <c:pt idx="11">
                  <c:v>4.9874011643061822</c:v>
                </c:pt>
                <c:pt idx="12">
                  <c:v>6.6782608695652224</c:v>
                </c:pt>
                <c:pt idx="13">
                  <c:v>7.5983365101368827</c:v>
                </c:pt>
                <c:pt idx="14">
                  <c:v>8.6174078560304679</c:v>
                </c:pt>
                <c:pt idx="15">
                  <c:v>9.0822510822510694</c:v>
                </c:pt>
                <c:pt idx="16">
                  <c:v>9.6785343933633037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65-4B1D-8BF5-05A60BAFCEA1}"/>
            </c:ext>
          </c:extLst>
        </c:ser>
        <c:ser>
          <c:idx val="3"/>
          <c:order val="3"/>
          <c:tx>
            <c:strRef>
              <c:f>'Precio de los materiales'!$N$11</c:f>
              <c:strCache>
                <c:ptCount val="1"/>
                <c:pt idx="0">
                  <c:v>México</c:v>
                </c:pt>
              </c:strCache>
            </c:strRef>
          </c:tx>
          <c:spPr>
            <a:ln w="28575" cap="rnd">
              <a:solidFill>
                <a:srgbClr val="EF5FA7"/>
              </a:solidFill>
              <a:round/>
            </a:ln>
            <a:effectLst/>
          </c:spPr>
          <c:marker>
            <c:symbol val="none"/>
          </c:marker>
          <c:cat>
            <c:numRef>
              <c:f>'Precio de los materiales'!$J$12:$J$28</c:f>
              <c:numCache>
                <c:formatCode>dd\-mm\-yyyy</c:formatCode>
                <c:ptCount val="17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  <c:pt idx="13">
                  <c:v>44255</c:v>
                </c:pt>
                <c:pt idx="14">
                  <c:v>44286</c:v>
                </c:pt>
                <c:pt idx="15">
                  <c:v>44316</c:v>
                </c:pt>
                <c:pt idx="16">
                  <c:v>44347</c:v>
                </c:pt>
              </c:numCache>
            </c:numRef>
          </c:cat>
          <c:val>
            <c:numRef>
              <c:f>'Precio de los materiales'!$N$12:$N$28</c:f>
              <c:numCache>
                <c:formatCode>General</c:formatCode>
                <c:ptCount val="17"/>
                <c:pt idx="0">
                  <c:v>-1.2140825554218915</c:v>
                </c:pt>
                <c:pt idx="1">
                  <c:v>-0.58577861849649082</c:v>
                </c:pt>
                <c:pt idx="2">
                  <c:v>0.45613677392339902</c:v>
                </c:pt>
                <c:pt idx="3">
                  <c:v>2.374021951339067</c:v>
                </c:pt>
                <c:pt idx="4">
                  <c:v>1.4254732673300685</c:v>
                </c:pt>
                <c:pt idx="5">
                  <c:v>0.77980217019357756</c:v>
                </c:pt>
                <c:pt idx="6">
                  <c:v>1.4128696655810069</c:v>
                </c:pt>
                <c:pt idx="7">
                  <c:v>1.6061642708334212</c:v>
                </c:pt>
                <c:pt idx="8">
                  <c:v>2.1061675695508431</c:v>
                </c:pt>
                <c:pt idx="9">
                  <c:v>3.5118649571685534</c:v>
                </c:pt>
                <c:pt idx="10">
                  <c:v>4.6949505304348271</c:v>
                </c:pt>
                <c:pt idx="11">
                  <c:v>5.3723694731161231</c:v>
                </c:pt>
                <c:pt idx="12">
                  <c:v>8.868886063504311</c:v>
                </c:pt>
                <c:pt idx="13">
                  <c:v>10.342919364664983</c:v>
                </c:pt>
                <c:pt idx="14">
                  <c:v>11.313869319046077</c:v>
                </c:pt>
                <c:pt idx="15">
                  <c:v>11.002825670888573</c:v>
                </c:pt>
                <c:pt idx="16">
                  <c:v>13.400951577253007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765-4B1D-8BF5-05A60BAFCEA1}"/>
            </c:ext>
          </c:extLst>
        </c:ser>
        <c:ser>
          <c:idx val="4"/>
          <c:order val="4"/>
          <c:tx>
            <c:strRef>
              <c:f>'Precio de los materiales'!$O$11</c:f>
              <c:strCache>
                <c:ptCount val="1"/>
                <c:pt idx="0">
                  <c:v>Reino Unido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'Precio de los materiales'!$J$12:$J$28</c:f>
              <c:numCache>
                <c:formatCode>dd\-mm\-yyyy</c:formatCode>
                <c:ptCount val="17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  <c:pt idx="13">
                  <c:v>44255</c:v>
                </c:pt>
                <c:pt idx="14">
                  <c:v>44286</c:v>
                </c:pt>
                <c:pt idx="15">
                  <c:v>44316</c:v>
                </c:pt>
                <c:pt idx="16">
                  <c:v>44347</c:v>
                </c:pt>
              </c:numCache>
            </c:numRef>
          </c:cat>
          <c:val>
            <c:numRef>
              <c:f>'Precio de los materiales'!$O$12:$O$28</c:f>
              <c:numCache>
                <c:formatCode>General</c:formatCode>
                <c:ptCount val="17"/>
                <c:pt idx="0">
                  <c:v>-0.98389982110911323</c:v>
                </c:pt>
                <c:pt idx="1">
                  <c:v>-1.4209591474245054</c:v>
                </c:pt>
                <c:pt idx="2">
                  <c:v>-1.6799292661361598</c:v>
                </c:pt>
                <c:pt idx="3">
                  <c:v>0.53144375553586531</c:v>
                </c:pt>
                <c:pt idx="4">
                  <c:v>0.88573959255979773</c:v>
                </c:pt>
                <c:pt idx="5">
                  <c:v>-0.44523597506678225</c:v>
                </c:pt>
                <c:pt idx="6">
                  <c:v>-0.97604259094943302</c:v>
                </c:pt>
                <c:pt idx="7">
                  <c:v>-0.53475935828877219</c:v>
                </c:pt>
                <c:pt idx="8">
                  <c:v>-0.62333036509349959</c:v>
                </c:pt>
                <c:pt idx="9">
                  <c:v>0</c:v>
                </c:pt>
                <c:pt idx="10">
                  <c:v>2.4368231046931532</c:v>
                </c:pt>
                <c:pt idx="11">
                  <c:v>4.5413260672116262</c:v>
                </c:pt>
                <c:pt idx="12">
                  <c:v>5.2393857271906041</c:v>
                </c:pt>
                <c:pt idx="13">
                  <c:v>7.0270270270270219</c:v>
                </c:pt>
                <c:pt idx="14">
                  <c:v>7.8237410071942515</c:v>
                </c:pt>
                <c:pt idx="15">
                  <c:v>8.3700440528634346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765-4B1D-8BF5-05A60BAFCEA1}"/>
            </c:ext>
          </c:extLst>
        </c:ser>
        <c:ser>
          <c:idx val="5"/>
          <c:order val="5"/>
          <c:tx>
            <c:strRef>
              <c:f>'Precio de los materiales'!$P$11</c:f>
              <c:strCache>
                <c:ptCount val="1"/>
                <c:pt idx="0">
                  <c:v>Alemania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'Precio de los materiales'!$J$12:$J$28</c:f>
              <c:numCache>
                <c:formatCode>dd\-mm\-yyyy</c:formatCode>
                <c:ptCount val="17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  <c:pt idx="13">
                  <c:v>44255</c:v>
                </c:pt>
                <c:pt idx="14">
                  <c:v>44286</c:v>
                </c:pt>
                <c:pt idx="15">
                  <c:v>44316</c:v>
                </c:pt>
                <c:pt idx="16">
                  <c:v>44347</c:v>
                </c:pt>
              </c:numCache>
            </c:numRef>
          </c:cat>
          <c:val>
            <c:numRef>
              <c:f>'Precio de los materiales'!$P$12:$P$28</c:f>
              <c:numCache>
                <c:formatCode>General</c:formatCode>
                <c:ptCount val="17"/>
                <c:pt idx="0">
                  <c:v>1.7</c:v>
                </c:pt>
                <c:pt idx="1">
                  <c:v>1.8</c:v>
                </c:pt>
                <c:pt idx="2">
                  <c:v>1.7</c:v>
                </c:pt>
                <c:pt idx="3">
                  <c:v>1</c:v>
                </c:pt>
                <c:pt idx="4">
                  <c:v>0.9</c:v>
                </c:pt>
                <c:pt idx="5">
                  <c:v>0.7</c:v>
                </c:pt>
                <c:pt idx="6">
                  <c:v>0.5</c:v>
                </c:pt>
                <c:pt idx="7">
                  <c:v>0.1</c:v>
                </c:pt>
                <c:pt idx="8">
                  <c:v>0.5</c:v>
                </c:pt>
                <c:pt idx="9">
                  <c:v>1.2</c:v>
                </c:pt>
                <c:pt idx="10">
                  <c:v>1.7</c:v>
                </c:pt>
                <c:pt idx="11">
                  <c:v>1.6</c:v>
                </c:pt>
                <c:pt idx="12">
                  <c:v>2.5</c:v>
                </c:pt>
                <c:pt idx="13">
                  <c:v>2.7</c:v>
                </c:pt>
                <c:pt idx="14">
                  <c:v>3.2</c:v>
                </c:pt>
                <c:pt idx="15">
                  <c:v>4.8</c:v>
                </c:pt>
                <c:pt idx="16">
                  <c:v>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765-4B1D-8BF5-05A60BAFCEA1}"/>
            </c:ext>
          </c:extLst>
        </c:ser>
        <c:ser>
          <c:idx val="6"/>
          <c:order val="6"/>
          <c:tx>
            <c:strRef>
              <c:f>'Precio de los materiales'!$Q$11</c:f>
              <c:strCache>
                <c:ptCount val="1"/>
                <c:pt idx="0">
                  <c:v>Chile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'Precio de los materiales'!$J$12:$J$28</c:f>
              <c:numCache>
                <c:formatCode>dd\-mm\-yyyy</c:formatCode>
                <c:ptCount val="17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  <c:pt idx="13">
                  <c:v>44255</c:v>
                </c:pt>
                <c:pt idx="14">
                  <c:v>44286</c:v>
                </c:pt>
                <c:pt idx="15">
                  <c:v>44316</c:v>
                </c:pt>
                <c:pt idx="16">
                  <c:v>44347</c:v>
                </c:pt>
              </c:numCache>
            </c:numRef>
          </c:cat>
          <c:val>
            <c:numRef>
              <c:f>'Precio de los materiales'!$Q$12:$Q$28</c:f>
              <c:numCache>
                <c:formatCode>General</c:formatCode>
                <c:ptCount val="17"/>
                <c:pt idx="0">
                  <c:v>1.1479111780203226</c:v>
                </c:pt>
                <c:pt idx="1">
                  <c:v>2.414448669201513</c:v>
                </c:pt>
                <c:pt idx="2">
                  <c:v>2.487232835256298</c:v>
                </c:pt>
                <c:pt idx="3">
                  <c:v>2.4050752769624149</c:v>
                </c:pt>
                <c:pt idx="4">
                  <c:v>0.82075471698113633</c:v>
                </c:pt>
                <c:pt idx="5">
                  <c:v>0.62334718549302115</c:v>
                </c:pt>
                <c:pt idx="6">
                  <c:v>0.76988076236972403</c:v>
                </c:pt>
                <c:pt idx="7">
                  <c:v>3.9984434283490606</c:v>
                </c:pt>
                <c:pt idx="8">
                  <c:v>3.4898293646967997</c:v>
                </c:pt>
                <c:pt idx="9">
                  <c:v>3.8498371959394713</c:v>
                </c:pt>
                <c:pt idx="10">
                  <c:v>2.4884532001131121</c:v>
                </c:pt>
                <c:pt idx="11">
                  <c:v>3.8522972846002013</c:v>
                </c:pt>
                <c:pt idx="12">
                  <c:v>4.2883720930232547</c:v>
                </c:pt>
                <c:pt idx="13">
                  <c:v>6.0051976981622417</c:v>
                </c:pt>
                <c:pt idx="14">
                  <c:v>8.1941496724185612</c:v>
                </c:pt>
                <c:pt idx="15">
                  <c:v>10.698104484512244</c:v>
                </c:pt>
                <c:pt idx="16">
                  <c:v>13.942172733227276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765-4B1D-8BF5-05A60BAFC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264655"/>
        <c:axId val="408277551"/>
      </c:lineChart>
      <c:dateAx>
        <c:axId val="408264655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408277551"/>
        <c:crosses val="autoZero"/>
        <c:auto val="1"/>
        <c:lblOffset val="100"/>
        <c:baseTimeUnit val="months"/>
      </c:dateAx>
      <c:valAx>
        <c:axId val="408277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408264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/>
              <a:t>Precio alimentos FAO
</a:t>
            </a:r>
            <a:r>
              <a:rPr lang="es-CL" sz="1200" b="0"/>
              <a:t>(var. % a/a, PM 3m)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'fao2'!$N$342</c:f>
              <c:strCache>
                <c:ptCount val="1"/>
                <c:pt idx="0">
                  <c:v>FAO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'fao2'!$M$343:$M$380</c:f>
              <c:numCache>
                <c:formatCode>mmm\-yy</c:formatCode>
                <c:ptCount val="38"/>
                <c:pt idx="0">
                  <c:v>43192</c:v>
                </c:pt>
                <c:pt idx="1">
                  <c:v>43223</c:v>
                </c:pt>
                <c:pt idx="2">
                  <c:v>43252</c:v>
                </c:pt>
                <c:pt idx="3">
                  <c:v>43283</c:v>
                </c:pt>
                <c:pt idx="4">
                  <c:v>43313</c:v>
                </c:pt>
                <c:pt idx="5">
                  <c:v>43344</c:v>
                </c:pt>
                <c:pt idx="6">
                  <c:v>43374</c:v>
                </c:pt>
                <c:pt idx="7">
                  <c:v>43405</c:v>
                </c:pt>
                <c:pt idx="8">
                  <c:v>43435</c:v>
                </c:pt>
                <c:pt idx="9">
                  <c:v>43466</c:v>
                </c:pt>
                <c:pt idx="10">
                  <c:v>43497</c:v>
                </c:pt>
                <c:pt idx="11">
                  <c:v>43525</c:v>
                </c:pt>
                <c:pt idx="12">
                  <c:v>43556</c:v>
                </c:pt>
                <c:pt idx="13">
                  <c:v>43586</c:v>
                </c:pt>
                <c:pt idx="14">
                  <c:v>43618</c:v>
                </c:pt>
                <c:pt idx="15">
                  <c:v>43647</c:v>
                </c:pt>
                <c:pt idx="16">
                  <c:v>43678</c:v>
                </c:pt>
                <c:pt idx="17">
                  <c:v>43709</c:v>
                </c:pt>
                <c:pt idx="18">
                  <c:v>43739</c:v>
                </c:pt>
                <c:pt idx="19">
                  <c:v>43771</c:v>
                </c:pt>
                <c:pt idx="20">
                  <c:v>43800</c:v>
                </c:pt>
                <c:pt idx="21">
                  <c:v>43831</c:v>
                </c:pt>
                <c:pt idx="22">
                  <c:v>43862</c:v>
                </c:pt>
                <c:pt idx="23">
                  <c:v>43891</c:v>
                </c:pt>
                <c:pt idx="24">
                  <c:v>43922</c:v>
                </c:pt>
                <c:pt idx="25">
                  <c:v>43952</c:v>
                </c:pt>
                <c:pt idx="26">
                  <c:v>43983</c:v>
                </c:pt>
                <c:pt idx="27">
                  <c:v>44013</c:v>
                </c:pt>
                <c:pt idx="28">
                  <c:v>44044</c:v>
                </c:pt>
                <c:pt idx="29">
                  <c:v>44075</c:v>
                </c:pt>
                <c:pt idx="30">
                  <c:v>44105</c:v>
                </c:pt>
                <c:pt idx="31">
                  <c:v>44136</c:v>
                </c:pt>
                <c:pt idx="32">
                  <c:v>44166</c:v>
                </c:pt>
                <c:pt idx="33">
                  <c:v>44197</c:v>
                </c:pt>
                <c:pt idx="34">
                  <c:v>44228</c:v>
                </c:pt>
                <c:pt idx="35">
                  <c:v>44256</c:v>
                </c:pt>
                <c:pt idx="36">
                  <c:v>44287</c:v>
                </c:pt>
                <c:pt idx="37">
                  <c:v>44317</c:v>
                </c:pt>
              </c:numCache>
            </c:numRef>
          </c:cat>
          <c:val>
            <c:numRef>
              <c:f>'fao2'!$N$343:$N$380</c:f>
              <c:numCache>
                <c:formatCode>0%</c:formatCode>
                <c:ptCount val="38"/>
                <c:pt idx="0">
                  <c:v>2.0050314450587026E-2</c:v>
                </c:pt>
                <c:pt idx="1">
                  <c:v>2.5245281544244325E-2</c:v>
                </c:pt>
                <c:pt idx="2">
                  <c:v>1.1850790018613333E-2</c:v>
                </c:pt>
                <c:pt idx="3">
                  <c:v>-1.7400051259403138E-2</c:v>
                </c:pt>
                <c:pt idx="4">
                  <c:v>-3.2829647335597456E-2</c:v>
                </c:pt>
                <c:pt idx="5">
                  <c:v>-4.7958932987940295E-2</c:v>
                </c:pt>
                <c:pt idx="6">
                  <c:v>-4.9555464707229047E-2</c:v>
                </c:pt>
                <c:pt idx="7">
                  <c:v>-6.0791749861426991E-2</c:v>
                </c:pt>
                <c:pt idx="8">
                  <c:v>-5.6452315863122715E-2</c:v>
                </c:pt>
                <c:pt idx="9">
                  <c:v>-4.9463704867022229E-2</c:v>
                </c:pt>
                <c:pt idx="10">
                  <c:v>-3.9613363319938144E-2</c:v>
                </c:pt>
                <c:pt idx="11">
                  <c:v>-4.4959384080938802E-2</c:v>
                </c:pt>
                <c:pt idx="12">
                  <c:v>-4.9508053996759394E-2</c:v>
                </c:pt>
                <c:pt idx="13">
                  <c:v>-5.1259175288582037E-2</c:v>
                </c:pt>
                <c:pt idx="14">
                  <c:v>-3.7064807758325657E-2</c:v>
                </c:pt>
                <c:pt idx="15">
                  <c:v>-2.0371282898531295E-2</c:v>
                </c:pt>
                <c:pt idx="16">
                  <c:v>-1.1910070469838163E-2</c:v>
                </c:pt>
                <c:pt idx="17">
                  <c:v>-9.5975278862995284E-3</c:v>
                </c:pt>
                <c:pt idx="18">
                  <c:v>-3.126142503906193E-3</c:v>
                </c:pt>
                <c:pt idx="19">
                  <c:v>2.6559473086406049E-2</c:v>
                </c:pt>
                <c:pt idx="20">
                  <c:v>6.1479645915159864E-2</c:v>
                </c:pt>
                <c:pt idx="21">
                  <c:v>8.7715468062011803E-2</c:v>
                </c:pt>
                <c:pt idx="22">
                  <c:v>8.3534131085513774E-2</c:v>
                </c:pt>
                <c:pt idx="23">
                  <c:v>5.9099763895005486E-2</c:v>
                </c:pt>
                <c:pt idx="24">
                  <c:v>2.2142325780309724E-2</c:v>
                </c:pt>
                <c:pt idx="25">
                  <c:v>-8.4769228585659384E-3</c:v>
                </c:pt>
                <c:pt idx="26">
                  <c:v>-2.3158046538541033E-2</c:v>
                </c:pt>
                <c:pt idx="27">
                  <c:v>-2.2998161055598376E-2</c:v>
                </c:pt>
                <c:pt idx="28">
                  <c:v>-5.2108054917660018E-3</c:v>
                </c:pt>
                <c:pt idx="29">
                  <c:v>1.8942293717260306E-2</c:v>
                </c:pt>
                <c:pt idx="30">
                  <c:v>4.4409019713598896E-2</c:v>
                </c:pt>
                <c:pt idx="31">
                  <c:v>6.118901852459091E-2</c:v>
                </c:pt>
                <c:pt idx="32">
                  <c:v>6.9370110771679538E-2</c:v>
                </c:pt>
                <c:pt idx="33">
                  <c:v>8.3482370675184381E-2</c:v>
                </c:pt>
                <c:pt idx="34">
                  <c:v>0.11691405266183041</c:v>
                </c:pt>
                <c:pt idx="35">
                  <c:v>0.17482602832723249</c:v>
                </c:pt>
                <c:pt idx="36">
                  <c:v>0.24389030499584985</c:v>
                </c:pt>
                <c:pt idx="37">
                  <c:v>0.31959823867160719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6F-423F-B85B-6EC18B64182C}"/>
            </c:ext>
          </c:extLst>
        </c:ser>
        <c:ser>
          <c:idx val="1"/>
          <c:order val="1"/>
          <c:tx>
            <c:strRef>
              <c:f>'fao2'!$O$342</c:f>
              <c:strCache>
                <c:ptCount val="1"/>
                <c:pt idx="0">
                  <c:v>Carne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'fao2'!$M$343:$M$380</c:f>
              <c:numCache>
                <c:formatCode>mmm\-yy</c:formatCode>
                <c:ptCount val="38"/>
                <c:pt idx="0">
                  <c:v>43192</c:v>
                </c:pt>
                <c:pt idx="1">
                  <c:v>43223</c:v>
                </c:pt>
                <c:pt idx="2">
                  <c:v>43252</c:v>
                </c:pt>
                <c:pt idx="3">
                  <c:v>43283</c:v>
                </c:pt>
                <c:pt idx="4">
                  <c:v>43313</c:v>
                </c:pt>
                <c:pt idx="5">
                  <c:v>43344</c:v>
                </c:pt>
                <c:pt idx="6">
                  <c:v>43374</c:v>
                </c:pt>
                <c:pt idx="7">
                  <c:v>43405</c:v>
                </c:pt>
                <c:pt idx="8">
                  <c:v>43435</c:v>
                </c:pt>
                <c:pt idx="9">
                  <c:v>43466</c:v>
                </c:pt>
                <c:pt idx="10">
                  <c:v>43497</c:v>
                </c:pt>
                <c:pt idx="11">
                  <c:v>43525</c:v>
                </c:pt>
                <c:pt idx="12">
                  <c:v>43556</c:v>
                </c:pt>
                <c:pt idx="13">
                  <c:v>43586</c:v>
                </c:pt>
                <c:pt idx="14">
                  <c:v>43618</c:v>
                </c:pt>
                <c:pt idx="15">
                  <c:v>43647</c:v>
                </c:pt>
                <c:pt idx="16">
                  <c:v>43678</c:v>
                </c:pt>
                <c:pt idx="17">
                  <c:v>43709</c:v>
                </c:pt>
                <c:pt idx="18">
                  <c:v>43739</c:v>
                </c:pt>
                <c:pt idx="19">
                  <c:v>43771</c:v>
                </c:pt>
                <c:pt idx="20">
                  <c:v>43800</c:v>
                </c:pt>
                <c:pt idx="21">
                  <c:v>43831</c:v>
                </c:pt>
                <c:pt idx="22">
                  <c:v>43862</c:v>
                </c:pt>
                <c:pt idx="23">
                  <c:v>43891</c:v>
                </c:pt>
                <c:pt idx="24">
                  <c:v>43922</c:v>
                </c:pt>
                <c:pt idx="25">
                  <c:v>43952</c:v>
                </c:pt>
                <c:pt idx="26">
                  <c:v>43983</c:v>
                </c:pt>
                <c:pt idx="27">
                  <c:v>44013</c:v>
                </c:pt>
                <c:pt idx="28">
                  <c:v>44044</c:v>
                </c:pt>
                <c:pt idx="29">
                  <c:v>44075</c:v>
                </c:pt>
                <c:pt idx="30">
                  <c:v>44105</c:v>
                </c:pt>
                <c:pt idx="31">
                  <c:v>44136</c:v>
                </c:pt>
                <c:pt idx="32">
                  <c:v>44166</c:v>
                </c:pt>
                <c:pt idx="33">
                  <c:v>44197</c:v>
                </c:pt>
                <c:pt idx="34">
                  <c:v>44228</c:v>
                </c:pt>
                <c:pt idx="35">
                  <c:v>44256</c:v>
                </c:pt>
                <c:pt idx="36">
                  <c:v>44287</c:v>
                </c:pt>
                <c:pt idx="37">
                  <c:v>44317</c:v>
                </c:pt>
              </c:numCache>
            </c:numRef>
          </c:cat>
          <c:val>
            <c:numRef>
              <c:f>'fao2'!$O$343:$O$380</c:f>
              <c:numCache>
                <c:formatCode>0%</c:formatCode>
                <c:ptCount val="38"/>
                <c:pt idx="0">
                  <c:v>1.0162606970046006E-2</c:v>
                </c:pt>
                <c:pt idx="1">
                  <c:v>-1.4446865848046775E-2</c:v>
                </c:pt>
                <c:pt idx="2">
                  <c:v>-3.8167323191400926E-2</c:v>
                </c:pt>
                <c:pt idx="3">
                  <c:v>-5.3995203081812715E-2</c:v>
                </c:pt>
                <c:pt idx="4">
                  <c:v>-5.5336537189662804E-2</c:v>
                </c:pt>
                <c:pt idx="5">
                  <c:v>-5.3963810629438003E-2</c:v>
                </c:pt>
                <c:pt idx="6">
                  <c:v>-5.2997994925738756E-2</c:v>
                </c:pt>
                <c:pt idx="7">
                  <c:v>-5.6615131349748715E-2</c:v>
                </c:pt>
                <c:pt idx="8">
                  <c:v>-5.0678083709739363E-2</c:v>
                </c:pt>
                <c:pt idx="9">
                  <c:v>-4.1677279756298868E-2</c:v>
                </c:pt>
                <c:pt idx="10">
                  <c:v>-3.6097083711323141E-2</c:v>
                </c:pt>
                <c:pt idx="11">
                  <c:v>-3.3969626268169684E-2</c:v>
                </c:pt>
                <c:pt idx="12">
                  <c:v>-1.6076478475445688E-2</c:v>
                </c:pt>
                <c:pt idx="13">
                  <c:v>1.5250327613815839E-2</c:v>
                </c:pt>
                <c:pt idx="14">
                  <c:v>4.593708061537205E-2</c:v>
                </c:pt>
                <c:pt idx="15">
                  <c:v>6.7148825376109667E-2</c:v>
                </c:pt>
                <c:pt idx="16">
                  <c:v>7.1614503523086404E-2</c:v>
                </c:pt>
                <c:pt idx="17">
                  <c:v>7.4756079332430225E-2</c:v>
                </c:pt>
                <c:pt idx="18">
                  <c:v>8.0439727173315267E-2</c:v>
                </c:pt>
                <c:pt idx="19">
                  <c:v>0.10683473389475817</c:v>
                </c:pt>
                <c:pt idx="20">
                  <c:v>0.13169793372041494</c:v>
                </c:pt>
                <c:pt idx="21">
                  <c:v>0.13929697200824354</c:v>
                </c:pt>
                <c:pt idx="22">
                  <c:v>0.11666513950806801</c:v>
                </c:pt>
                <c:pt idx="23">
                  <c:v>8.4145513199284538E-2</c:v>
                </c:pt>
                <c:pt idx="24">
                  <c:v>3.9821556629352273E-2</c:v>
                </c:pt>
                <c:pt idx="25">
                  <c:v>-3.8300120889522837E-3</c:v>
                </c:pt>
                <c:pt idx="26">
                  <c:v>-4.1341749314715459E-2</c:v>
                </c:pt>
                <c:pt idx="27">
                  <c:v>-7.1492423135268823E-2</c:v>
                </c:pt>
                <c:pt idx="28">
                  <c:v>-8.7271584113873701E-2</c:v>
                </c:pt>
                <c:pt idx="29">
                  <c:v>-9.7565753099090102E-2</c:v>
                </c:pt>
                <c:pt idx="30">
                  <c:v>-9.6383704621867849E-2</c:v>
                </c:pt>
                <c:pt idx="31">
                  <c:v>-0.1052064415013263</c:v>
                </c:pt>
                <c:pt idx="32">
                  <c:v>-0.11050549806753474</c:v>
                </c:pt>
                <c:pt idx="33">
                  <c:v>-0.10310018660297493</c:v>
                </c:pt>
                <c:pt idx="34">
                  <c:v>-7.1276944044500579E-2</c:v>
                </c:pt>
                <c:pt idx="35">
                  <c:v>-2.9676157047332841E-2</c:v>
                </c:pt>
                <c:pt idx="36">
                  <c:v>1.5023810229439549E-2</c:v>
                </c:pt>
                <c:pt idx="37">
                  <c:v>5.7354701303500955E-2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6F-423F-B85B-6EC18B64182C}"/>
            </c:ext>
          </c:extLst>
        </c:ser>
        <c:ser>
          <c:idx val="2"/>
          <c:order val="2"/>
          <c:tx>
            <c:strRef>
              <c:f>'fao2'!$P$342</c:f>
              <c:strCache>
                <c:ptCount val="1"/>
                <c:pt idx="0">
                  <c:v>Lácteos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'fao2'!$M$343:$M$380</c:f>
              <c:numCache>
                <c:formatCode>mmm\-yy</c:formatCode>
                <c:ptCount val="38"/>
                <c:pt idx="0">
                  <c:v>43192</c:v>
                </c:pt>
                <c:pt idx="1">
                  <c:v>43223</c:v>
                </c:pt>
                <c:pt idx="2">
                  <c:v>43252</c:v>
                </c:pt>
                <c:pt idx="3">
                  <c:v>43283</c:v>
                </c:pt>
                <c:pt idx="4">
                  <c:v>43313</c:v>
                </c:pt>
                <c:pt idx="5">
                  <c:v>43344</c:v>
                </c:pt>
                <c:pt idx="6">
                  <c:v>43374</c:v>
                </c:pt>
                <c:pt idx="7">
                  <c:v>43405</c:v>
                </c:pt>
                <c:pt idx="8">
                  <c:v>43435</c:v>
                </c:pt>
                <c:pt idx="9">
                  <c:v>43466</c:v>
                </c:pt>
                <c:pt idx="10">
                  <c:v>43497</c:v>
                </c:pt>
                <c:pt idx="11">
                  <c:v>43525</c:v>
                </c:pt>
                <c:pt idx="12">
                  <c:v>43556</c:v>
                </c:pt>
                <c:pt idx="13">
                  <c:v>43586</c:v>
                </c:pt>
                <c:pt idx="14">
                  <c:v>43618</c:v>
                </c:pt>
                <c:pt idx="15">
                  <c:v>43647</c:v>
                </c:pt>
                <c:pt idx="16">
                  <c:v>43678</c:v>
                </c:pt>
                <c:pt idx="17">
                  <c:v>43709</c:v>
                </c:pt>
                <c:pt idx="18">
                  <c:v>43739</c:v>
                </c:pt>
                <c:pt idx="19">
                  <c:v>43771</c:v>
                </c:pt>
                <c:pt idx="20">
                  <c:v>43800</c:v>
                </c:pt>
                <c:pt idx="21">
                  <c:v>43831</c:v>
                </c:pt>
                <c:pt idx="22">
                  <c:v>43862</c:v>
                </c:pt>
                <c:pt idx="23">
                  <c:v>43891</c:v>
                </c:pt>
                <c:pt idx="24">
                  <c:v>43922</c:v>
                </c:pt>
                <c:pt idx="25">
                  <c:v>43952</c:v>
                </c:pt>
                <c:pt idx="26">
                  <c:v>43983</c:v>
                </c:pt>
                <c:pt idx="27">
                  <c:v>44013</c:v>
                </c:pt>
                <c:pt idx="28">
                  <c:v>44044</c:v>
                </c:pt>
                <c:pt idx="29">
                  <c:v>44075</c:v>
                </c:pt>
                <c:pt idx="30">
                  <c:v>44105</c:v>
                </c:pt>
                <c:pt idx="31">
                  <c:v>44136</c:v>
                </c:pt>
                <c:pt idx="32">
                  <c:v>44166</c:v>
                </c:pt>
                <c:pt idx="33">
                  <c:v>44197</c:v>
                </c:pt>
                <c:pt idx="34">
                  <c:v>44228</c:v>
                </c:pt>
                <c:pt idx="35">
                  <c:v>44256</c:v>
                </c:pt>
                <c:pt idx="36">
                  <c:v>44287</c:v>
                </c:pt>
                <c:pt idx="37">
                  <c:v>44317</c:v>
                </c:pt>
              </c:numCache>
            </c:numRef>
          </c:cat>
          <c:val>
            <c:numRef>
              <c:f>'fao2'!$P$343:$P$380</c:f>
              <c:numCache>
                <c:formatCode>0%</c:formatCode>
                <c:ptCount val="38"/>
                <c:pt idx="0">
                  <c:v>0.10050683419313633</c:v>
                </c:pt>
                <c:pt idx="1">
                  <c:v>8.903221518726645E-2</c:v>
                </c:pt>
                <c:pt idx="2">
                  <c:v>6.0906013190891395E-2</c:v>
                </c:pt>
                <c:pt idx="3">
                  <c:v>1.6584384325629253E-2</c:v>
                </c:pt>
                <c:pt idx="4">
                  <c:v>-2.813401827775952E-2</c:v>
                </c:pt>
                <c:pt idx="5">
                  <c:v>-6.3891687252953799E-2</c:v>
                </c:pt>
                <c:pt idx="6">
                  <c:v>-8.8710977036688066E-2</c:v>
                </c:pt>
                <c:pt idx="7">
                  <c:v>-9.8665257231174031E-2</c:v>
                </c:pt>
                <c:pt idx="8">
                  <c:v>-9.9898442264992116E-2</c:v>
                </c:pt>
                <c:pt idx="9">
                  <c:v>-7.9639445030704192E-2</c:v>
                </c:pt>
                <c:pt idx="10">
                  <c:v>-6.0447645992765975E-2</c:v>
                </c:pt>
                <c:pt idx="11">
                  <c:v>-4.812081601831697E-2</c:v>
                </c:pt>
                <c:pt idx="12">
                  <c:v>-4.3930795078141904E-2</c:v>
                </c:pt>
                <c:pt idx="13">
                  <c:v>-4.3078942628732242E-2</c:v>
                </c:pt>
                <c:pt idx="14">
                  <c:v>-5.4171009058261665E-2</c:v>
                </c:pt>
                <c:pt idx="15">
                  <c:v>-6.9737508691744221E-2</c:v>
                </c:pt>
                <c:pt idx="16">
                  <c:v>-8.0431763619579044E-2</c:v>
                </c:pt>
                <c:pt idx="17">
                  <c:v>-7.9162394878805942E-2</c:v>
                </c:pt>
                <c:pt idx="18">
                  <c:v>-5.8818111134518958E-2</c:v>
                </c:pt>
                <c:pt idx="19">
                  <c:v>-2.6284737055985552E-2</c:v>
                </c:pt>
                <c:pt idx="20">
                  <c:v>2.0527731324736731E-2</c:v>
                </c:pt>
                <c:pt idx="21">
                  <c:v>3.6992340000664869E-2</c:v>
                </c:pt>
                <c:pt idx="22">
                  <c:v>2.5382792968390522E-2</c:v>
                </c:pt>
                <c:pt idx="23">
                  <c:v>-6.8884180654145144E-3</c:v>
                </c:pt>
                <c:pt idx="24">
                  <c:v>-4.8837036490305352E-2</c:v>
                </c:pt>
                <c:pt idx="25">
                  <c:v>-8.3754144875962666E-2</c:v>
                </c:pt>
                <c:pt idx="26">
                  <c:v>-8.5865553844795439E-2</c:v>
                </c:pt>
                <c:pt idx="27">
                  <c:v>-5.1530519740380032E-2</c:v>
                </c:pt>
                <c:pt idx="28">
                  <c:v>-6.6869809691937343E-3</c:v>
                </c:pt>
                <c:pt idx="29">
                  <c:v>1.7289117166728429E-2</c:v>
                </c:pt>
                <c:pt idx="30">
                  <c:v>2.7067002133269957E-2</c:v>
                </c:pt>
                <c:pt idx="31">
                  <c:v>3.0597106998089263E-2</c:v>
                </c:pt>
                <c:pt idx="32">
                  <c:v>3.9863694086567092E-2</c:v>
                </c:pt>
                <c:pt idx="33">
                  <c:v>5.155241184664483E-2</c:v>
                </c:pt>
                <c:pt idx="34">
                  <c:v>7.4997951149572861E-2</c:v>
                </c:pt>
                <c:pt idx="35">
                  <c:v>0.10888235731649076</c:v>
                </c:pt>
                <c:pt idx="36">
                  <c:v>0.16493327361000087</c:v>
                </c:pt>
                <c:pt idx="37">
                  <c:v>0.22517086014664223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E6F-423F-B85B-6EC18B64182C}"/>
            </c:ext>
          </c:extLst>
        </c:ser>
        <c:ser>
          <c:idx val="3"/>
          <c:order val="3"/>
          <c:tx>
            <c:strRef>
              <c:f>'fao2'!$Q$342</c:f>
              <c:strCache>
                <c:ptCount val="1"/>
                <c:pt idx="0">
                  <c:v>Cereal</c:v>
                </c:pt>
              </c:strCache>
            </c:strRef>
          </c:tx>
          <c:spPr>
            <a:ln w="28575" cap="rnd">
              <a:solidFill>
                <a:srgbClr val="EF5FA7"/>
              </a:solidFill>
              <a:round/>
            </a:ln>
            <a:effectLst/>
          </c:spPr>
          <c:marker>
            <c:symbol val="none"/>
          </c:marker>
          <c:cat>
            <c:numRef>
              <c:f>'fao2'!$M$343:$M$380</c:f>
              <c:numCache>
                <c:formatCode>mmm\-yy</c:formatCode>
                <c:ptCount val="38"/>
                <c:pt idx="0">
                  <c:v>43192</c:v>
                </c:pt>
                <c:pt idx="1">
                  <c:v>43223</c:v>
                </c:pt>
                <c:pt idx="2">
                  <c:v>43252</c:v>
                </c:pt>
                <c:pt idx="3">
                  <c:v>43283</c:v>
                </c:pt>
                <c:pt idx="4">
                  <c:v>43313</c:v>
                </c:pt>
                <c:pt idx="5">
                  <c:v>43344</c:v>
                </c:pt>
                <c:pt idx="6">
                  <c:v>43374</c:v>
                </c:pt>
                <c:pt idx="7">
                  <c:v>43405</c:v>
                </c:pt>
                <c:pt idx="8">
                  <c:v>43435</c:v>
                </c:pt>
                <c:pt idx="9">
                  <c:v>43466</c:v>
                </c:pt>
                <c:pt idx="10">
                  <c:v>43497</c:v>
                </c:pt>
                <c:pt idx="11">
                  <c:v>43525</c:v>
                </c:pt>
                <c:pt idx="12">
                  <c:v>43556</c:v>
                </c:pt>
                <c:pt idx="13">
                  <c:v>43586</c:v>
                </c:pt>
                <c:pt idx="14">
                  <c:v>43618</c:v>
                </c:pt>
                <c:pt idx="15">
                  <c:v>43647</c:v>
                </c:pt>
                <c:pt idx="16">
                  <c:v>43678</c:v>
                </c:pt>
                <c:pt idx="17">
                  <c:v>43709</c:v>
                </c:pt>
                <c:pt idx="18">
                  <c:v>43739</c:v>
                </c:pt>
                <c:pt idx="19">
                  <c:v>43771</c:v>
                </c:pt>
                <c:pt idx="20">
                  <c:v>43800</c:v>
                </c:pt>
                <c:pt idx="21">
                  <c:v>43831</c:v>
                </c:pt>
                <c:pt idx="22">
                  <c:v>43862</c:v>
                </c:pt>
                <c:pt idx="23">
                  <c:v>43891</c:v>
                </c:pt>
                <c:pt idx="24">
                  <c:v>43922</c:v>
                </c:pt>
                <c:pt idx="25">
                  <c:v>43952</c:v>
                </c:pt>
                <c:pt idx="26">
                  <c:v>43983</c:v>
                </c:pt>
                <c:pt idx="27">
                  <c:v>44013</c:v>
                </c:pt>
                <c:pt idx="28">
                  <c:v>44044</c:v>
                </c:pt>
                <c:pt idx="29">
                  <c:v>44075</c:v>
                </c:pt>
                <c:pt idx="30">
                  <c:v>44105</c:v>
                </c:pt>
                <c:pt idx="31">
                  <c:v>44136</c:v>
                </c:pt>
                <c:pt idx="32">
                  <c:v>44166</c:v>
                </c:pt>
                <c:pt idx="33">
                  <c:v>44197</c:v>
                </c:pt>
                <c:pt idx="34">
                  <c:v>44228</c:v>
                </c:pt>
                <c:pt idx="35">
                  <c:v>44256</c:v>
                </c:pt>
                <c:pt idx="36">
                  <c:v>44287</c:v>
                </c:pt>
                <c:pt idx="37">
                  <c:v>44317</c:v>
                </c:pt>
              </c:numCache>
            </c:numRef>
          </c:cat>
          <c:val>
            <c:numRef>
              <c:f>'fao2'!$Q$343:$Q$380</c:f>
              <c:numCache>
                <c:formatCode>0%</c:formatCode>
                <c:ptCount val="38"/>
                <c:pt idx="0">
                  <c:v>0.14628686334232754</c:v>
                </c:pt>
                <c:pt idx="1">
                  <c:v>0.18055768570208874</c:v>
                </c:pt>
                <c:pt idx="2">
                  <c:v>0.15677455214623537</c:v>
                </c:pt>
                <c:pt idx="3">
                  <c:v>9.5176684847885218E-2</c:v>
                </c:pt>
                <c:pt idx="4">
                  <c:v>7.252953783623628E-2</c:v>
                </c:pt>
                <c:pt idx="5">
                  <c:v>7.2081045546421585E-2</c:v>
                </c:pt>
                <c:pt idx="6">
                  <c:v>0.10095616771864013</c:v>
                </c:pt>
                <c:pt idx="7">
                  <c:v>8.8088941939281629E-2</c:v>
                </c:pt>
                <c:pt idx="8">
                  <c:v>8.958397752701952E-2</c:v>
                </c:pt>
                <c:pt idx="9">
                  <c:v>8.0204014133960166E-2</c:v>
                </c:pt>
                <c:pt idx="10">
                  <c:v>6.1238978024491297E-2</c:v>
                </c:pt>
                <c:pt idx="11">
                  <c:v>1.6028315832179008E-2</c:v>
                </c:pt>
                <c:pt idx="12">
                  <c:v>-3.6402415590774506E-2</c:v>
                </c:pt>
                <c:pt idx="13">
                  <c:v>-7.9084937769982933E-2</c:v>
                </c:pt>
                <c:pt idx="14">
                  <c:v>-7.1479813590893726E-2</c:v>
                </c:pt>
                <c:pt idx="15">
                  <c:v>-4.566011850613183E-2</c:v>
                </c:pt>
                <c:pt idx="16">
                  <c:v>-4.5512846394383688E-2</c:v>
                </c:pt>
                <c:pt idx="17">
                  <c:v>-6.8035647490042206E-2</c:v>
                </c:pt>
                <c:pt idx="18">
                  <c:v>-8.0549113020287333E-2</c:v>
                </c:pt>
                <c:pt idx="19">
                  <c:v>-5.887020433749135E-2</c:v>
                </c:pt>
                <c:pt idx="20">
                  <c:v>-4.2494886001843479E-2</c:v>
                </c:pt>
                <c:pt idx="21">
                  <c:v>-2.9404634105800742E-2</c:v>
                </c:pt>
                <c:pt idx="22">
                  <c:v>-1.959121895591176E-2</c:v>
                </c:pt>
                <c:pt idx="23">
                  <c:v>-6.2490886238608656E-3</c:v>
                </c:pt>
                <c:pt idx="24">
                  <c:v>1.3511647869494103E-2</c:v>
                </c:pt>
                <c:pt idx="25">
                  <c:v>2.964207336679836E-2</c:v>
                </c:pt>
                <c:pt idx="26">
                  <c:v>2.1114279055919338E-2</c:v>
                </c:pt>
                <c:pt idx="27">
                  <c:v>3.1184638518899632E-3</c:v>
                </c:pt>
                <c:pt idx="28">
                  <c:v>1.4858670136759677E-2</c:v>
                </c:pt>
                <c:pt idx="29">
                  <c:v>6.6884183615490977E-2</c:v>
                </c:pt>
                <c:pt idx="30">
                  <c:v>0.12541552484633889</c:v>
                </c:pt>
                <c:pt idx="31">
                  <c:v>0.16764524382561197</c:v>
                </c:pt>
                <c:pt idx="32">
                  <c:v>0.18613933601036248</c:v>
                </c:pt>
                <c:pt idx="33">
                  <c:v>0.20981715238771437</c:v>
                </c:pt>
                <c:pt idx="34">
                  <c:v>0.23159538376862976</c:v>
                </c:pt>
                <c:pt idx="35">
                  <c:v>0.25512343755911249</c:v>
                </c:pt>
                <c:pt idx="36">
                  <c:v>0.26477676243941817</c:v>
                </c:pt>
                <c:pt idx="37">
                  <c:v>0.29816249924905303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E6F-423F-B85B-6EC18B64182C}"/>
            </c:ext>
          </c:extLst>
        </c:ser>
        <c:ser>
          <c:idx val="5"/>
          <c:order val="5"/>
          <c:tx>
            <c:strRef>
              <c:f>'fao2'!$S$342</c:f>
              <c:strCache>
                <c:ptCount val="1"/>
                <c:pt idx="0">
                  <c:v>Azúcar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'fao2'!$M$343:$M$380</c:f>
              <c:numCache>
                <c:formatCode>mmm\-yy</c:formatCode>
                <c:ptCount val="38"/>
                <c:pt idx="0">
                  <c:v>43192</c:v>
                </c:pt>
                <c:pt idx="1">
                  <c:v>43223</c:v>
                </c:pt>
                <c:pt idx="2">
                  <c:v>43252</c:v>
                </c:pt>
                <c:pt idx="3">
                  <c:v>43283</c:v>
                </c:pt>
                <c:pt idx="4">
                  <c:v>43313</c:v>
                </c:pt>
                <c:pt idx="5">
                  <c:v>43344</c:v>
                </c:pt>
                <c:pt idx="6">
                  <c:v>43374</c:v>
                </c:pt>
                <c:pt idx="7">
                  <c:v>43405</c:v>
                </c:pt>
                <c:pt idx="8">
                  <c:v>43435</c:v>
                </c:pt>
                <c:pt idx="9">
                  <c:v>43466</c:v>
                </c:pt>
                <c:pt idx="10">
                  <c:v>43497</c:v>
                </c:pt>
                <c:pt idx="11">
                  <c:v>43525</c:v>
                </c:pt>
                <c:pt idx="12">
                  <c:v>43556</c:v>
                </c:pt>
                <c:pt idx="13">
                  <c:v>43586</c:v>
                </c:pt>
                <c:pt idx="14">
                  <c:v>43618</c:v>
                </c:pt>
                <c:pt idx="15">
                  <c:v>43647</c:v>
                </c:pt>
                <c:pt idx="16">
                  <c:v>43678</c:v>
                </c:pt>
                <c:pt idx="17">
                  <c:v>43709</c:v>
                </c:pt>
                <c:pt idx="18">
                  <c:v>43739</c:v>
                </c:pt>
                <c:pt idx="19">
                  <c:v>43771</c:v>
                </c:pt>
                <c:pt idx="20">
                  <c:v>43800</c:v>
                </c:pt>
                <c:pt idx="21">
                  <c:v>43831</c:v>
                </c:pt>
                <c:pt idx="22">
                  <c:v>43862</c:v>
                </c:pt>
                <c:pt idx="23">
                  <c:v>43891</c:v>
                </c:pt>
                <c:pt idx="24">
                  <c:v>43922</c:v>
                </c:pt>
                <c:pt idx="25">
                  <c:v>43952</c:v>
                </c:pt>
                <c:pt idx="26">
                  <c:v>43983</c:v>
                </c:pt>
                <c:pt idx="27">
                  <c:v>44013</c:v>
                </c:pt>
                <c:pt idx="28">
                  <c:v>44044</c:v>
                </c:pt>
                <c:pt idx="29">
                  <c:v>44075</c:v>
                </c:pt>
                <c:pt idx="30">
                  <c:v>44105</c:v>
                </c:pt>
                <c:pt idx="31">
                  <c:v>44136</c:v>
                </c:pt>
                <c:pt idx="32">
                  <c:v>44166</c:v>
                </c:pt>
                <c:pt idx="33">
                  <c:v>44197</c:v>
                </c:pt>
                <c:pt idx="34">
                  <c:v>44228</c:v>
                </c:pt>
                <c:pt idx="35">
                  <c:v>44256</c:v>
                </c:pt>
                <c:pt idx="36">
                  <c:v>44287</c:v>
                </c:pt>
                <c:pt idx="37">
                  <c:v>44317</c:v>
                </c:pt>
              </c:numCache>
            </c:numRef>
          </c:cat>
          <c:val>
            <c:numRef>
              <c:f>'fao2'!$S$343:$S$380</c:f>
              <c:numCache>
                <c:formatCode>0%</c:formatCode>
                <c:ptCount val="38"/>
                <c:pt idx="0">
                  <c:v>-0.28751754127895301</c:v>
                </c:pt>
                <c:pt idx="1">
                  <c:v>-0.25187195037430465</c:v>
                </c:pt>
                <c:pt idx="2">
                  <c:v>-0.19685282521770164</c:v>
                </c:pt>
                <c:pt idx="3">
                  <c:v>-0.17974402942467327</c:v>
                </c:pt>
                <c:pt idx="4">
                  <c:v>-0.17692358595713686</c:v>
                </c:pt>
                <c:pt idx="5">
                  <c:v>-0.21220403815646915</c:v>
                </c:pt>
                <c:pt idx="6">
                  <c:v>-0.19202827509947895</c:v>
                </c:pt>
                <c:pt idx="7">
                  <c:v>-0.16184323632697573</c:v>
                </c:pt>
                <c:pt idx="8">
                  <c:v>-0.13234472781279849</c:v>
                </c:pt>
                <c:pt idx="9">
                  <c:v>-0.11682682401031741</c:v>
                </c:pt>
                <c:pt idx="10">
                  <c:v>-8.5153598750705495E-2</c:v>
                </c:pt>
                <c:pt idx="11">
                  <c:v>-5.4435395254918251E-2</c:v>
                </c:pt>
                <c:pt idx="12">
                  <c:v>-1.4196184148801749E-2</c:v>
                </c:pt>
                <c:pt idx="13">
                  <c:v>2.0340642846683465E-3</c:v>
                </c:pt>
                <c:pt idx="14">
                  <c:v>2.2992545990784041E-2</c:v>
                </c:pt>
                <c:pt idx="15">
                  <c:v>4.326662069060272E-2</c:v>
                </c:pt>
                <c:pt idx="16">
                  <c:v>7.8393361525725291E-2</c:v>
                </c:pt>
                <c:pt idx="17">
                  <c:v>8.3617859520942472E-2</c:v>
                </c:pt>
                <c:pt idx="18">
                  <c:v>5.5834301749062343E-2</c:v>
                </c:pt>
                <c:pt idx="19">
                  <c:v>1.6476669660353549E-2</c:v>
                </c:pt>
                <c:pt idx="20">
                  <c:v>2.2535049854754075E-2</c:v>
                </c:pt>
                <c:pt idx="21">
                  <c:v>5.1423843068993724E-2</c:v>
                </c:pt>
                <c:pt idx="22">
                  <c:v>0.10095660053694999</c:v>
                </c:pt>
                <c:pt idx="23">
                  <c:v>6.1338948577305041E-2</c:v>
                </c:pt>
                <c:pt idx="24">
                  <c:v>-4.053077654220083E-2</c:v>
                </c:pt>
                <c:pt idx="25">
                  <c:v>-0.12650601102878234</c:v>
                </c:pt>
                <c:pt idx="26">
                  <c:v>-0.12702680268994349</c:v>
                </c:pt>
                <c:pt idx="27">
                  <c:v>-7.3317134486584168E-2</c:v>
                </c:pt>
                <c:pt idx="28">
                  <c:v>-1.5092828116851531E-2</c:v>
                </c:pt>
                <c:pt idx="29">
                  <c:v>3.0094390418393679E-2</c:v>
                </c:pt>
                <c:pt idx="30">
                  <c:v>7.583188733236601E-2</c:v>
                </c:pt>
                <c:pt idx="31">
                  <c:v>8.9927491057677056E-2</c:v>
                </c:pt>
                <c:pt idx="32">
                  <c:v>8.09297147332948E-2</c:v>
                </c:pt>
                <c:pt idx="33">
                  <c:v>7.6483281768287892E-2</c:v>
                </c:pt>
                <c:pt idx="34">
                  <c:v>7.4385474286201569E-2</c:v>
                </c:pt>
                <c:pt idx="35">
                  <c:v>0.14864818666947643</c:v>
                </c:pt>
                <c:pt idx="36">
                  <c:v>0.29656426245375656</c:v>
                </c:pt>
                <c:pt idx="37">
                  <c:v>0.47794923984930548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E6F-423F-B85B-6EC18B641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0101232"/>
        <c:axId val="2020098736"/>
      </c:lineChart>
      <c:lineChart>
        <c:grouping val="standard"/>
        <c:varyColors val="0"/>
        <c:ser>
          <c:idx val="4"/>
          <c:order val="4"/>
          <c:tx>
            <c:strRef>
              <c:f>'fao2'!$R$342</c:f>
              <c:strCache>
                <c:ptCount val="1"/>
                <c:pt idx="0">
                  <c:v>Aceite (eje der.)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'fao2'!$M$343:$M$380</c:f>
              <c:numCache>
                <c:formatCode>mmm\-yy</c:formatCode>
                <c:ptCount val="38"/>
                <c:pt idx="0">
                  <c:v>43192</c:v>
                </c:pt>
                <c:pt idx="1">
                  <c:v>43223</c:v>
                </c:pt>
                <c:pt idx="2">
                  <c:v>43252</c:v>
                </c:pt>
                <c:pt idx="3">
                  <c:v>43283</c:v>
                </c:pt>
                <c:pt idx="4">
                  <c:v>43313</c:v>
                </c:pt>
                <c:pt idx="5">
                  <c:v>43344</c:v>
                </c:pt>
                <c:pt idx="6">
                  <c:v>43374</c:v>
                </c:pt>
                <c:pt idx="7">
                  <c:v>43405</c:v>
                </c:pt>
                <c:pt idx="8">
                  <c:v>43435</c:v>
                </c:pt>
                <c:pt idx="9">
                  <c:v>43466</c:v>
                </c:pt>
                <c:pt idx="10">
                  <c:v>43497</c:v>
                </c:pt>
                <c:pt idx="11">
                  <c:v>43525</c:v>
                </c:pt>
                <c:pt idx="12">
                  <c:v>43556</c:v>
                </c:pt>
                <c:pt idx="13">
                  <c:v>43586</c:v>
                </c:pt>
                <c:pt idx="14">
                  <c:v>43618</c:v>
                </c:pt>
                <c:pt idx="15">
                  <c:v>43647</c:v>
                </c:pt>
                <c:pt idx="16">
                  <c:v>43678</c:v>
                </c:pt>
                <c:pt idx="17">
                  <c:v>43709</c:v>
                </c:pt>
                <c:pt idx="18">
                  <c:v>43739</c:v>
                </c:pt>
                <c:pt idx="19">
                  <c:v>43771</c:v>
                </c:pt>
                <c:pt idx="20">
                  <c:v>43800</c:v>
                </c:pt>
                <c:pt idx="21">
                  <c:v>43831</c:v>
                </c:pt>
                <c:pt idx="22">
                  <c:v>43862</c:v>
                </c:pt>
                <c:pt idx="23">
                  <c:v>43891</c:v>
                </c:pt>
                <c:pt idx="24">
                  <c:v>43922</c:v>
                </c:pt>
                <c:pt idx="25">
                  <c:v>43952</c:v>
                </c:pt>
                <c:pt idx="26">
                  <c:v>43983</c:v>
                </c:pt>
                <c:pt idx="27">
                  <c:v>44013</c:v>
                </c:pt>
                <c:pt idx="28">
                  <c:v>44044</c:v>
                </c:pt>
                <c:pt idx="29">
                  <c:v>44075</c:v>
                </c:pt>
                <c:pt idx="30">
                  <c:v>44105</c:v>
                </c:pt>
                <c:pt idx="31">
                  <c:v>44136</c:v>
                </c:pt>
                <c:pt idx="32">
                  <c:v>44166</c:v>
                </c:pt>
                <c:pt idx="33">
                  <c:v>44197</c:v>
                </c:pt>
                <c:pt idx="34">
                  <c:v>44228</c:v>
                </c:pt>
                <c:pt idx="35">
                  <c:v>44256</c:v>
                </c:pt>
                <c:pt idx="36">
                  <c:v>44287</c:v>
                </c:pt>
                <c:pt idx="37">
                  <c:v>44317</c:v>
                </c:pt>
              </c:numCache>
            </c:numRef>
          </c:cat>
          <c:val>
            <c:numRef>
              <c:f>'fao2'!$R$343:$R$380</c:f>
              <c:numCache>
                <c:formatCode>0%</c:formatCode>
                <c:ptCount val="38"/>
                <c:pt idx="0">
                  <c:v>-7.1990487139414028E-2</c:v>
                </c:pt>
                <c:pt idx="1">
                  <c:v>-6.4944693466745251E-2</c:v>
                </c:pt>
                <c:pt idx="2">
                  <c:v>-7.2236476757515877E-2</c:v>
                </c:pt>
                <c:pt idx="3">
                  <c:v>-9.3362994510824304E-2</c:v>
                </c:pt>
                <c:pt idx="4">
                  <c:v>-0.11099343204123768</c:v>
                </c:pt>
                <c:pt idx="5">
                  <c:v>-0.15312964009717034</c:v>
                </c:pt>
                <c:pt idx="6">
                  <c:v>-0.18794981441837111</c:v>
                </c:pt>
                <c:pt idx="7">
                  <c:v>-0.22540077631547295</c:v>
                </c:pt>
                <c:pt idx="8">
                  <c:v>-0.22851545009364727</c:v>
                </c:pt>
                <c:pt idx="9">
                  <c:v>-0.22072174474382278</c:v>
                </c:pt>
                <c:pt idx="10">
                  <c:v>-0.18098070086199969</c:v>
                </c:pt>
                <c:pt idx="11">
                  <c:v>-0.16816691072527079</c:v>
                </c:pt>
                <c:pt idx="12">
                  <c:v>-0.15986151860034903</c:v>
                </c:pt>
                <c:pt idx="13">
                  <c:v>-0.16122934874806016</c:v>
                </c:pt>
                <c:pt idx="14">
                  <c:v>-0.14638975927130027</c:v>
                </c:pt>
                <c:pt idx="15">
                  <c:v>-0.12759261799788968</c:v>
                </c:pt>
                <c:pt idx="16">
                  <c:v>-8.6172877046629348E-2</c:v>
                </c:pt>
                <c:pt idx="17">
                  <c:v>-3.5760818394213856E-2</c:v>
                </c:pt>
                <c:pt idx="18">
                  <c:v>1.0026952693084068E-2</c:v>
                </c:pt>
                <c:pt idx="19">
                  <c:v>8.6777813536757176E-2</c:v>
                </c:pt>
                <c:pt idx="20">
                  <c:v>0.18695678048740372</c:v>
                </c:pt>
                <c:pt idx="21">
                  <c:v>0.297435943992715</c:v>
                </c:pt>
                <c:pt idx="22">
                  <c:v>0.2876319461134309</c:v>
                </c:pt>
                <c:pt idx="23">
                  <c:v>0.2125460167553006</c:v>
                </c:pt>
                <c:pt idx="24">
                  <c:v>0.10352282170020888</c:v>
                </c:pt>
                <c:pt idx="25">
                  <c:v>3.5247347545463104E-2</c:v>
                </c:pt>
                <c:pt idx="26">
                  <c:v>4.4470717645046953E-2</c:v>
                </c:pt>
                <c:pt idx="27">
                  <c:v>0.10023407619906832</c:v>
                </c:pt>
                <c:pt idx="28">
                  <c:v>0.16904964371847986</c:v>
                </c:pt>
                <c:pt idx="29">
                  <c:v>0.21173899936378349</c:v>
                </c:pt>
                <c:pt idx="30">
                  <c:v>0.23544406356135195</c:v>
                </c:pt>
                <c:pt idx="31">
                  <c:v>0.27415937850604633</c:v>
                </c:pt>
                <c:pt idx="32">
                  <c:v>0.28906166633046082</c:v>
                </c:pt>
                <c:pt idx="33">
                  <c:v>0.29130882533168379</c:v>
                </c:pt>
                <c:pt idx="34">
                  <c:v>0.35578979941730227</c:v>
                </c:pt>
                <c:pt idx="35">
                  <c:v>0.52643066310267406</c:v>
                </c:pt>
                <c:pt idx="36">
                  <c:v>0.77328269475409539</c:v>
                </c:pt>
                <c:pt idx="37">
                  <c:v>1.0283090997907594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E6F-423F-B85B-6EC18B641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8498928"/>
        <c:axId val="93583472"/>
      </c:lineChart>
      <c:dateAx>
        <c:axId val="2020101232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2020098736"/>
        <c:crosses val="autoZero"/>
        <c:auto val="1"/>
        <c:lblOffset val="100"/>
        <c:baseTimeUnit val="months"/>
      </c:dateAx>
      <c:valAx>
        <c:axId val="202009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2020101232"/>
        <c:crosses val="autoZero"/>
        <c:crossBetween val="between"/>
        <c:majorUnit val="0.2"/>
      </c:valAx>
      <c:valAx>
        <c:axId val="93583472"/>
        <c:scaling>
          <c:orientation val="minMax"/>
          <c:min val="-0.8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2098498928"/>
        <c:crosses val="max"/>
        <c:crossBetween val="between"/>
        <c:majorUnit val="0.4"/>
      </c:valAx>
      <c:dateAx>
        <c:axId val="209849892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93583472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n-US"/>
              <a:t>Ventas minoristas
</a:t>
            </a:r>
            <a:r>
              <a:rPr lang="en-US" sz="1200" b="0"/>
              <a:t>(var. % a/a)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Minoristas!$G$7</c:f>
              <c:strCache>
                <c:ptCount val="1"/>
                <c:pt idx="0">
                  <c:v>EE.UU.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Minoristas!$F$8:$F$48</c:f>
              <c:numCache>
                <c:formatCode>dd\-mm\-yyyy</c:formatCode>
                <c:ptCount val="41"/>
                <c:pt idx="0">
                  <c:v>43131</c:v>
                </c:pt>
                <c:pt idx="1">
                  <c:v>43159</c:v>
                </c:pt>
                <c:pt idx="2">
                  <c:v>43190</c:v>
                </c:pt>
                <c:pt idx="3">
                  <c:v>43220</c:v>
                </c:pt>
                <c:pt idx="4">
                  <c:v>43251</c:v>
                </c:pt>
                <c:pt idx="5">
                  <c:v>43281</c:v>
                </c:pt>
                <c:pt idx="6">
                  <c:v>43312</c:v>
                </c:pt>
                <c:pt idx="7">
                  <c:v>43343</c:v>
                </c:pt>
                <c:pt idx="8">
                  <c:v>43373</c:v>
                </c:pt>
                <c:pt idx="9">
                  <c:v>43404</c:v>
                </c:pt>
                <c:pt idx="10">
                  <c:v>43434</c:v>
                </c:pt>
                <c:pt idx="11">
                  <c:v>43465</c:v>
                </c:pt>
                <c:pt idx="12">
                  <c:v>43496</c:v>
                </c:pt>
                <c:pt idx="13">
                  <c:v>43524</c:v>
                </c:pt>
                <c:pt idx="14">
                  <c:v>43555</c:v>
                </c:pt>
                <c:pt idx="15">
                  <c:v>43585</c:v>
                </c:pt>
                <c:pt idx="16">
                  <c:v>43616</c:v>
                </c:pt>
                <c:pt idx="17">
                  <c:v>43646</c:v>
                </c:pt>
                <c:pt idx="18">
                  <c:v>43677</c:v>
                </c:pt>
                <c:pt idx="19">
                  <c:v>43708</c:v>
                </c:pt>
                <c:pt idx="20">
                  <c:v>43738</c:v>
                </c:pt>
                <c:pt idx="21">
                  <c:v>43769</c:v>
                </c:pt>
                <c:pt idx="22">
                  <c:v>43799</c:v>
                </c:pt>
                <c:pt idx="23">
                  <c:v>43830</c:v>
                </c:pt>
                <c:pt idx="24">
                  <c:v>43861</c:v>
                </c:pt>
                <c:pt idx="25">
                  <c:v>43890</c:v>
                </c:pt>
                <c:pt idx="26">
                  <c:v>43921</c:v>
                </c:pt>
                <c:pt idx="27">
                  <c:v>43951</c:v>
                </c:pt>
                <c:pt idx="28">
                  <c:v>43982</c:v>
                </c:pt>
                <c:pt idx="29">
                  <c:v>44012</c:v>
                </c:pt>
                <c:pt idx="30">
                  <c:v>44043</c:v>
                </c:pt>
                <c:pt idx="31">
                  <c:v>44074</c:v>
                </c:pt>
                <c:pt idx="32">
                  <c:v>44104</c:v>
                </c:pt>
                <c:pt idx="33">
                  <c:v>44135</c:v>
                </c:pt>
                <c:pt idx="34">
                  <c:v>44165</c:v>
                </c:pt>
                <c:pt idx="35">
                  <c:v>44196</c:v>
                </c:pt>
                <c:pt idx="36">
                  <c:v>44227</c:v>
                </c:pt>
                <c:pt idx="37">
                  <c:v>44255</c:v>
                </c:pt>
                <c:pt idx="38">
                  <c:v>44286</c:v>
                </c:pt>
                <c:pt idx="39">
                  <c:v>44316</c:v>
                </c:pt>
                <c:pt idx="40">
                  <c:v>44347</c:v>
                </c:pt>
              </c:numCache>
            </c:numRef>
          </c:cat>
          <c:val>
            <c:numRef>
              <c:f>Minoristas!$G$8:$G$48</c:f>
              <c:numCache>
                <c:formatCode>General</c:formatCode>
                <c:ptCount val="41"/>
                <c:pt idx="0">
                  <c:v>3.8</c:v>
                </c:pt>
                <c:pt idx="1">
                  <c:v>4.0999999999999996</c:v>
                </c:pt>
                <c:pt idx="2">
                  <c:v>4.2333333333333334</c:v>
                </c:pt>
                <c:pt idx="3">
                  <c:v>4.4333333333333336</c:v>
                </c:pt>
                <c:pt idx="4">
                  <c:v>5</c:v>
                </c:pt>
                <c:pt idx="5">
                  <c:v>5.333333333333333</c:v>
                </c:pt>
                <c:pt idx="6">
                  <c:v>5.8999999999999995</c:v>
                </c:pt>
                <c:pt idx="7">
                  <c:v>5.7666666666666666</c:v>
                </c:pt>
                <c:pt idx="8">
                  <c:v>5.0333333333333341</c:v>
                </c:pt>
                <c:pt idx="9">
                  <c:v>4.4333333333333336</c:v>
                </c:pt>
                <c:pt idx="10">
                  <c:v>3.6999999999999997</c:v>
                </c:pt>
                <c:pt idx="11">
                  <c:v>2.9</c:v>
                </c:pt>
                <c:pt idx="12">
                  <c:v>2.2333333333333334</c:v>
                </c:pt>
                <c:pt idx="13">
                  <c:v>1.6666666666666667</c:v>
                </c:pt>
                <c:pt idx="14">
                  <c:v>2.5</c:v>
                </c:pt>
                <c:pt idx="15">
                  <c:v>2.9</c:v>
                </c:pt>
                <c:pt idx="16">
                  <c:v>3.1666666666666665</c:v>
                </c:pt>
                <c:pt idx="17">
                  <c:v>3.1333333333333329</c:v>
                </c:pt>
                <c:pt idx="18">
                  <c:v>3.0666666666666664</c:v>
                </c:pt>
                <c:pt idx="19">
                  <c:v>3.5333333333333332</c:v>
                </c:pt>
                <c:pt idx="20">
                  <c:v>3.6333333333333333</c:v>
                </c:pt>
                <c:pt idx="21">
                  <c:v>3.5333333333333332</c:v>
                </c:pt>
                <c:pt idx="22">
                  <c:v>3.2333333333333329</c:v>
                </c:pt>
                <c:pt idx="23">
                  <c:v>3.8666666666666667</c:v>
                </c:pt>
                <c:pt idx="24">
                  <c:v>4.4666666666666659</c:v>
                </c:pt>
                <c:pt idx="25">
                  <c:v>4.9666666666666668</c:v>
                </c:pt>
                <c:pt idx="26">
                  <c:v>1.1666666666666661</c:v>
                </c:pt>
                <c:pt idx="27">
                  <c:v>-7.1000000000000005</c:v>
                </c:pt>
                <c:pt idx="28">
                  <c:v>-10.566666666666666</c:v>
                </c:pt>
                <c:pt idx="29">
                  <c:v>-7.8999999999999995</c:v>
                </c:pt>
                <c:pt idx="30">
                  <c:v>-0.26666666666666661</c:v>
                </c:pt>
                <c:pt idx="31">
                  <c:v>2.7333333333333329</c:v>
                </c:pt>
                <c:pt idx="32">
                  <c:v>4.0333333333333332</c:v>
                </c:pt>
                <c:pt idx="33">
                  <c:v>4.9333333333333327</c:v>
                </c:pt>
                <c:pt idx="34">
                  <c:v>5.1333333333333329</c:v>
                </c:pt>
                <c:pt idx="35">
                  <c:v>3.9</c:v>
                </c:pt>
                <c:pt idx="36">
                  <c:v>5.166666666666667</c:v>
                </c:pt>
                <c:pt idx="37">
                  <c:v>6.0666666666666664</c:v>
                </c:pt>
                <c:pt idx="38">
                  <c:v>15.200000000000001</c:v>
                </c:pt>
                <c:pt idx="39">
                  <c:v>29.866666666666664</c:v>
                </c:pt>
                <c:pt idx="40">
                  <c:v>37.066666666666663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5D-4428-99F1-724DCAF7B57E}"/>
            </c:ext>
          </c:extLst>
        </c:ser>
        <c:ser>
          <c:idx val="1"/>
          <c:order val="1"/>
          <c:tx>
            <c:strRef>
              <c:f>Minoristas!$H$7</c:f>
              <c:strCache>
                <c:ptCount val="1"/>
                <c:pt idx="0">
                  <c:v>Eurozona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Minoristas!$F$8:$F$48</c:f>
              <c:numCache>
                <c:formatCode>dd\-mm\-yyyy</c:formatCode>
                <c:ptCount val="41"/>
                <c:pt idx="0">
                  <c:v>43131</c:v>
                </c:pt>
                <c:pt idx="1">
                  <c:v>43159</c:v>
                </c:pt>
                <c:pt idx="2">
                  <c:v>43190</c:v>
                </c:pt>
                <c:pt idx="3">
                  <c:v>43220</c:v>
                </c:pt>
                <c:pt idx="4">
                  <c:v>43251</c:v>
                </c:pt>
                <c:pt idx="5">
                  <c:v>43281</c:v>
                </c:pt>
                <c:pt idx="6">
                  <c:v>43312</c:v>
                </c:pt>
                <c:pt idx="7">
                  <c:v>43343</c:v>
                </c:pt>
                <c:pt idx="8">
                  <c:v>43373</c:v>
                </c:pt>
                <c:pt idx="9">
                  <c:v>43404</c:v>
                </c:pt>
                <c:pt idx="10">
                  <c:v>43434</c:v>
                </c:pt>
                <c:pt idx="11">
                  <c:v>43465</c:v>
                </c:pt>
                <c:pt idx="12">
                  <c:v>43496</c:v>
                </c:pt>
                <c:pt idx="13">
                  <c:v>43524</c:v>
                </c:pt>
                <c:pt idx="14">
                  <c:v>43555</c:v>
                </c:pt>
                <c:pt idx="15">
                  <c:v>43585</c:v>
                </c:pt>
                <c:pt idx="16">
                  <c:v>43616</c:v>
                </c:pt>
                <c:pt idx="17">
                  <c:v>43646</c:v>
                </c:pt>
                <c:pt idx="18">
                  <c:v>43677</c:v>
                </c:pt>
                <c:pt idx="19">
                  <c:v>43708</c:v>
                </c:pt>
                <c:pt idx="20">
                  <c:v>43738</c:v>
                </c:pt>
                <c:pt idx="21">
                  <c:v>43769</c:v>
                </c:pt>
                <c:pt idx="22">
                  <c:v>43799</c:v>
                </c:pt>
                <c:pt idx="23">
                  <c:v>43830</c:v>
                </c:pt>
                <c:pt idx="24">
                  <c:v>43861</c:v>
                </c:pt>
                <c:pt idx="25">
                  <c:v>43890</c:v>
                </c:pt>
                <c:pt idx="26">
                  <c:v>43921</c:v>
                </c:pt>
                <c:pt idx="27">
                  <c:v>43951</c:v>
                </c:pt>
                <c:pt idx="28">
                  <c:v>43982</c:v>
                </c:pt>
                <c:pt idx="29">
                  <c:v>44012</c:v>
                </c:pt>
                <c:pt idx="30">
                  <c:v>44043</c:v>
                </c:pt>
                <c:pt idx="31">
                  <c:v>44074</c:v>
                </c:pt>
                <c:pt idx="32">
                  <c:v>44104</c:v>
                </c:pt>
                <c:pt idx="33">
                  <c:v>44135</c:v>
                </c:pt>
                <c:pt idx="34">
                  <c:v>44165</c:v>
                </c:pt>
                <c:pt idx="35">
                  <c:v>44196</c:v>
                </c:pt>
                <c:pt idx="36">
                  <c:v>44227</c:v>
                </c:pt>
                <c:pt idx="37">
                  <c:v>44255</c:v>
                </c:pt>
                <c:pt idx="38">
                  <c:v>44286</c:v>
                </c:pt>
                <c:pt idx="39">
                  <c:v>44316</c:v>
                </c:pt>
                <c:pt idx="40">
                  <c:v>44347</c:v>
                </c:pt>
              </c:numCache>
            </c:numRef>
          </c:cat>
          <c:val>
            <c:numRef>
              <c:f>Minoristas!$H$8:$H$48</c:f>
              <c:numCache>
                <c:formatCode>General</c:formatCode>
                <c:ptCount val="41"/>
                <c:pt idx="0">
                  <c:v>1.5</c:v>
                </c:pt>
                <c:pt idx="1">
                  <c:v>1.7</c:v>
                </c:pt>
                <c:pt idx="2">
                  <c:v>1.7</c:v>
                </c:pt>
                <c:pt idx="3">
                  <c:v>1.8999999999999997</c:v>
                </c:pt>
                <c:pt idx="4">
                  <c:v>1.8666666666666665</c:v>
                </c:pt>
                <c:pt idx="5">
                  <c:v>1.9000000000000001</c:v>
                </c:pt>
                <c:pt idx="6">
                  <c:v>1.5666666666666667</c:v>
                </c:pt>
                <c:pt idx="7">
                  <c:v>1.7666666666666668</c:v>
                </c:pt>
                <c:pt idx="8">
                  <c:v>1.2666666666666666</c:v>
                </c:pt>
                <c:pt idx="9">
                  <c:v>1.8</c:v>
                </c:pt>
                <c:pt idx="10">
                  <c:v>1.6333333333333335</c:v>
                </c:pt>
                <c:pt idx="11">
                  <c:v>1.7333333333333332</c:v>
                </c:pt>
                <c:pt idx="12">
                  <c:v>1.6333333333333335</c:v>
                </c:pt>
                <c:pt idx="13">
                  <c:v>2.0333333333333332</c:v>
                </c:pt>
                <c:pt idx="14">
                  <c:v>2.5666666666666669</c:v>
                </c:pt>
                <c:pt idx="15">
                  <c:v>2.5333333333333337</c:v>
                </c:pt>
                <c:pt idx="16">
                  <c:v>1.9333333333333333</c:v>
                </c:pt>
                <c:pt idx="17">
                  <c:v>2.1666666666666665</c:v>
                </c:pt>
                <c:pt idx="18">
                  <c:v>2.1999999999999997</c:v>
                </c:pt>
                <c:pt idx="19">
                  <c:v>2.7333333333333329</c:v>
                </c:pt>
                <c:pt idx="20">
                  <c:v>2.7333333333333329</c:v>
                </c:pt>
                <c:pt idx="21">
                  <c:v>2.5666666666666664</c:v>
                </c:pt>
                <c:pt idx="22">
                  <c:v>2.4333333333333331</c:v>
                </c:pt>
                <c:pt idx="23">
                  <c:v>2.1666666666666665</c:v>
                </c:pt>
                <c:pt idx="24">
                  <c:v>2.2333333333333329</c:v>
                </c:pt>
                <c:pt idx="25">
                  <c:v>2.1666666666666665</c:v>
                </c:pt>
                <c:pt idx="26">
                  <c:v>-1.1333333333333331</c:v>
                </c:pt>
                <c:pt idx="27">
                  <c:v>-8.1333333333333329</c:v>
                </c:pt>
                <c:pt idx="28">
                  <c:v>-9.7333333333333325</c:v>
                </c:pt>
                <c:pt idx="29">
                  <c:v>-6.5666666666666664</c:v>
                </c:pt>
                <c:pt idx="30">
                  <c:v>-0.23333333333333336</c:v>
                </c:pt>
                <c:pt idx="31">
                  <c:v>2.1</c:v>
                </c:pt>
                <c:pt idx="32">
                  <c:v>2.3666666666666667</c:v>
                </c:pt>
                <c:pt idx="33">
                  <c:v>3.8333333333333335</c:v>
                </c:pt>
                <c:pt idx="34">
                  <c:v>1.8333333333333333</c:v>
                </c:pt>
                <c:pt idx="35">
                  <c:v>1.4333333333333333</c:v>
                </c:pt>
                <c:pt idx="36">
                  <c:v>-1.6666666666666667</c:v>
                </c:pt>
                <c:pt idx="37">
                  <c:v>-1.6333333333333335</c:v>
                </c:pt>
                <c:pt idx="38">
                  <c:v>2.3000000000000003</c:v>
                </c:pt>
                <c:pt idx="39">
                  <c:v>11.866666666666665</c:v>
                </c:pt>
                <c:pt idx="40">
                  <c:v>18.5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5D-4428-99F1-724DCAF7B57E}"/>
            </c:ext>
          </c:extLst>
        </c:ser>
        <c:ser>
          <c:idx val="2"/>
          <c:order val="2"/>
          <c:tx>
            <c:strRef>
              <c:f>Minoristas!$I$7</c:f>
              <c:strCache>
                <c:ptCount val="1"/>
                <c:pt idx="0">
                  <c:v>China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Minoristas!$F$8:$F$48</c:f>
              <c:numCache>
                <c:formatCode>dd\-mm\-yyyy</c:formatCode>
                <c:ptCount val="41"/>
                <c:pt idx="0">
                  <c:v>43131</c:v>
                </c:pt>
                <c:pt idx="1">
                  <c:v>43159</c:v>
                </c:pt>
                <c:pt idx="2">
                  <c:v>43190</c:v>
                </c:pt>
                <c:pt idx="3">
                  <c:v>43220</c:v>
                </c:pt>
                <c:pt idx="4">
                  <c:v>43251</c:v>
                </c:pt>
                <c:pt idx="5">
                  <c:v>43281</c:v>
                </c:pt>
                <c:pt idx="6">
                  <c:v>43312</c:v>
                </c:pt>
                <c:pt idx="7">
                  <c:v>43343</c:v>
                </c:pt>
                <c:pt idx="8">
                  <c:v>43373</c:v>
                </c:pt>
                <c:pt idx="9">
                  <c:v>43404</c:v>
                </c:pt>
                <c:pt idx="10">
                  <c:v>43434</c:v>
                </c:pt>
                <c:pt idx="11">
                  <c:v>43465</c:v>
                </c:pt>
                <c:pt idx="12">
                  <c:v>43496</c:v>
                </c:pt>
                <c:pt idx="13">
                  <c:v>43524</c:v>
                </c:pt>
                <c:pt idx="14">
                  <c:v>43555</c:v>
                </c:pt>
                <c:pt idx="15">
                  <c:v>43585</c:v>
                </c:pt>
                <c:pt idx="16">
                  <c:v>43616</c:v>
                </c:pt>
                <c:pt idx="17">
                  <c:v>43646</c:v>
                </c:pt>
                <c:pt idx="18">
                  <c:v>43677</c:v>
                </c:pt>
                <c:pt idx="19">
                  <c:v>43708</c:v>
                </c:pt>
                <c:pt idx="20">
                  <c:v>43738</c:v>
                </c:pt>
                <c:pt idx="21">
                  <c:v>43769</c:v>
                </c:pt>
                <c:pt idx="22">
                  <c:v>43799</c:v>
                </c:pt>
                <c:pt idx="23">
                  <c:v>43830</c:v>
                </c:pt>
                <c:pt idx="24">
                  <c:v>43861</c:v>
                </c:pt>
                <c:pt idx="25">
                  <c:v>43890</c:v>
                </c:pt>
                <c:pt idx="26">
                  <c:v>43921</c:v>
                </c:pt>
                <c:pt idx="27">
                  <c:v>43951</c:v>
                </c:pt>
                <c:pt idx="28">
                  <c:v>43982</c:v>
                </c:pt>
                <c:pt idx="29">
                  <c:v>44012</c:v>
                </c:pt>
                <c:pt idx="30">
                  <c:v>44043</c:v>
                </c:pt>
                <c:pt idx="31">
                  <c:v>44074</c:v>
                </c:pt>
                <c:pt idx="32">
                  <c:v>44104</c:v>
                </c:pt>
                <c:pt idx="33">
                  <c:v>44135</c:v>
                </c:pt>
                <c:pt idx="34">
                  <c:v>44165</c:v>
                </c:pt>
                <c:pt idx="35">
                  <c:v>44196</c:v>
                </c:pt>
                <c:pt idx="36">
                  <c:v>44227</c:v>
                </c:pt>
                <c:pt idx="37">
                  <c:v>44255</c:v>
                </c:pt>
                <c:pt idx="38">
                  <c:v>44286</c:v>
                </c:pt>
                <c:pt idx="39">
                  <c:v>44316</c:v>
                </c:pt>
                <c:pt idx="40">
                  <c:v>44347</c:v>
                </c:pt>
              </c:numCache>
            </c:numRef>
          </c:cat>
          <c:val>
            <c:numRef>
              <c:f>Minoristas!$I$8:$I$48</c:f>
              <c:numCache>
                <c:formatCode>General</c:formatCode>
                <c:ptCount val="41"/>
                <c:pt idx="0">
                  <c:v>9.4</c:v>
                </c:pt>
                <c:pt idx="1">
                  <c:v>9.4</c:v>
                </c:pt>
                <c:pt idx="2">
                  <c:v>9.6333333333333329</c:v>
                </c:pt>
                <c:pt idx="3">
                  <c:v>9.6333333333333329</c:v>
                </c:pt>
                <c:pt idx="4">
                  <c:v>9.3333333333333339</c:v>
                </c:pt>
                <c:pt idx="5">
                  <c:v>8.9666666666666668</c:v>
                </c:pt>
                <c:pt idx="6">
                  <c:v>8.7666666666666675</c:v>
                </c:pt>
                <c:pt idx="7">
                  <c:v>8.9333333333333336</c:v>
                </c:pt>
                <c:pt idx="8">
                  <c:v>9</c:v>
                </c:pt>
                <c:pt idx="9">
                  <c:v>8.9333333333333318</c:v>
                </c:pt>
                <c:pt idx="10">
                  <c:v>8.6333333333333329</c:v>
                </c:pt>
                <c:pt idx="11">
                  <c:v>8.2999999999999989</c:v>
                </c:pt>
                <c:pt idx="12">
                  <c:v>8.1666666666666661</c:v>
                </c:pt>
                <c:pt idx="13">
                  <c:v>8.1999999999999993</c:v>
                </c:pt>
                <c:pt idx="14">
                  <c:v>8.3666666666666654</c:v>
                </c:pt>
                <c:pt idx="15">
                  <c:v>8.0333333333333332</c:v>
                </c:pt>
                <c:pt idx="16">
                  <c:v>8.1666666666666661</c:v>
                </c:pt>
                <c:pt idx="17">
                  <c:v>8.5333333333333332</c:v>
                </c:pt>
                <c:pt idx="18">
                  <c:v>8.6666666666666661</c:v>
                </c:pt>
                <c:pt idx="19">
                  <c:v>8.2999999999999989</c:v>
                </c:pt>
                <c:pt idx="20">
                  <c:v>7.6333333333333329</c:v>
                </c:pt>
                <c:pt idx="21">
                  <c:v>7.5</c:v>
                </c:pt>
                <c:pt idx="22">
                  <c:v>7.666666666666667</c:v>
                </c:pt>
                <c:pt idx="23">
                  <c:v>7.7333333333333334</c:v>
                </c:pt>
                <c:pt idx="24">
                  <c:v>8</c:v>
                </c:pt>
                <c:pt idx="25">
                  <c:v>8</c:v>
                </c:pt>
                <c:pt idx="26">
                  <c:v>6.666666666666643E-2</c:v>
                </c:pt>
                <c:pt idx="27">
                  <c:v>-5.1000000000000005</c:v>
                </c:pt>
                <c:pt idx="28">
                  <c:v>-8.7000000000000011</c:v>
                </c:pt>
                <c:pt idx="29">
                  <c:v>-4.0333333333333341</c:v>
                </c:pt>
                <c:pt idx="30">
                  <c:v>-1.8999999999999997</c:v>
                </c:pt>
                <c:pt idx="31">
                  <c:v>-0.80000000000000016</c:v>
                </c:pt>
                <c:pt idx="32">
                  <c:v>0.89999999999999991</c:v>
                </c:pt>
                <c:pt idx="33">
                  <c:v>2.6999999999999997</c:v>
                </c:pt>
                <c:pt idx="34">
                  <c:v>4.2</c:v>
                </c:pt>
                <c:pt idx="35">
                  <c:v>4.6333333333333337</c:v>
                </c:pt>
                <c:pt idx="36">
                  <c:v>4.7333333333333334</c:v>
                </c:pt>
                <c:pt idx="37">
                  <c:v>4.5999999999999996</c:v>
                </c:pt>
                <c:pt idx="38">
                  <c:v>14.466666666666669</c:v>
                </c:pt>
                <c:pt idx="39">
                  <c:v>18.833333333333332</c:v>
                </c:pt>
                <c:pt idx="40">
                  <c:v>21.433333333333337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55D-4428-99F1-724DCAF7B5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24480"/>
        <c:axId val="794673840"/>
      </c:lineChart>
      <c:dateAx>
        <c:axId val="5024480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794673840"/>
        <c:crosses val="autoZero"/>
        <c:auto val="1"/>
        <c:lblOffset val="100"/>
        <c:baseTimeUnit val="months"/>
      </c:dateAx>
      <c:valAx>
        <c:axId val="79467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502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 dirty="0" smtClean="0"/>
              <a:t> Expectativas </a:t>
            </a:r>
            <a:r>
              <a:rPr lang="es-CL" dirty="0" err="1" smtClean="0"/>
              <a:t>TPM</a:t>
            </a:r>
            <a:r>
              <a:rPr lang="es-CL" dirty="0" smtClean="0"/>
              <a:t> Brasil</a:t>
            </a:r>
            <a:r>
              <a:rPr lang="es-CL" dirty="0"/>
              <a:t>
</a:t>
            </a:r>
            <a:r>
              <a:rPr lang="es-CL" sz="1200" b="0" dirty="0" smtClean="0"/>
              <a:t>(%)</a:t>
            </a:r>
            <a:endParaRPr lang="es-CL" sz="1200" b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'TPM Brasil'!$B$8</c:f>
              <c:strCache>
                <c:ptCount val="1"/>
                <c:pt idx="0">
                  <c:v>Tasa Selic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'TPM Brasil'!$A$242:$A$287</c:f>
              <c:numCache>
                <c:formatCode>dd\-mm\-yyyy</c:formatCode>
                <c:ptCount val="46"/>
                <c:pt idx="0">
                  <c:v>43555</c:v>
                </c:pt>
                <c:pt idx="1">
                  <c:v>43585</c:v>
                </c:pt>
                <c:pt idx="2">
                  <c:v>43616</c:v>
                </c:pt>
                <c:pt idx="3">
                  <c:v>43646</c:v>
                </c:pt>
                <c:pt idx="4">
                  <c:v>43677</c:v>
                </c:pt>
                <c:pt idx="5">
                  <c:v>43708</c:v>
                </c:pt>
                <c:pt idx="6">
                  <c:v>43738</c:v>
                </c:pt>
                <c:pt idx="7">
                  <c:v>43769</c:v>
                </c:pt>
                <c:pt idx="8">
                  <c:v>43799</c:v>
                </c:pt>
                <c:pt idx="9">
                  <c:v>43830</c:v>
                </c:pt>
                <c:pt idx="10">
                  <c:v>43861</c:v>
                </c:pt>
                <c:pt idx="11">
                  <c:v>43890</c:v>
                </c:pt>
                <c:pt idx="12">
                  <c:v>43921</c:v>
                </c:pt>
                <c:pt idx="13">
                  <c:v>43951</c:v>
                </c:pt>
                <c:pt idx="14">
                  <c:v>43982</c:v>
                </c:pt>
                <c:pt idx="15">
                  <c:v>44012</c:v>
                </c:pt>
                <c:pt idx="16">
                  <c:v>44043</c:v>
                </c:pt>
                <c:pt idx="17">
                  <c:v>44074</c:v>
                </c:pt>
                <c:pt idx="18">
                  <c:v>44104</c:v>
                </c:pt>
                <c:pt idx="19">
                  <c:v>44135</c:v>
                </c:pt>
                <c:pt idx="20">
                  <c:v>44165</c:v>
                </c:pt>
                <c:pt idx="21">
                  <c:v>44196</c:v>
                </c:pt>
                <c:pt idx="22">
                  <c:v>44227</c:v>
                </c:pt>
                <c:pt idx="23">
                  <c:v>44255</c:v>
                </c:pt>
                <c:pt idx="24">
                  <c:v>44286</c:v>
                </c:pt>
                <c:pt idx="25">
                  <c:v>44316</c:v>
                </c:pt>
                <c:pt idx="26">
                  <c:v>44347</c:v>
                </c:pt>
                <c:pt idx="27">
                  <c:v>44377</c:v>
                </c:pt>
                <c:pt idx="28">
                  <c:v>44408</c:v>
                </c:pt>
                <c:pt idx="29">
                  <c:v>44439</c:v>
                </c:pt>
                <c:pt idx="30">
                  <c:v>44469</c:v>
                </c:pt>
                <c:pt idx="31">
                  <c:v>44500</c:v>
                </c:pt>
                <c:pt idx="32">
                  <c:v>44530</c:v>
                </c:pt>
                <c:pt idx="33">
                  <c:v>44561</c:v>
                </c:pt>
                <c:pt idx="34">
                  <c:v>44592</c:v>
                </c:pt>
                <c:pt idx="35">
                  <c:v>44620</c:v>
                </c:pt>
                <c:pt idx="36">
                  <c:v>44651</c:v>
                </c:pt>
                <c:pt idx="37">
                  <c:v>44681</c:v>
                </c:pt>
                <c:pt idx="38">
                  <c:v>44712</c:v>
                </c:pt>
                <c:pt idx="39">
                  <c:v>44742</c:v>
                </c:pt>
                <c:pt idx="40">
                  <c:v>44773</c:v>
                </c:pt>
                <c:pt idx="41">
                  <c:v>44804</c:v>
                </c:pt>
                <c:pt idx="42">
                  <c:v>44834</c:v>
                </c:pt>
                <c:pt idx="43">
                  <c:v>44865</c:v>
                </c:pt>
                <c:pt idx="44">
                  <c:v>44895</c:v>
                </c:pt>
                <c:pt idx="45">
                  <c:v>44926</c:v>
                </c:pt>
              </c:numCache>
            </c:numRef>
          </c:cat>
          <c:val>
            <c:numRef>
              <c:f>'TPM Brasil'!$B$242:$B$287</c:f>
              <c:numCache>
                <c:formatCode>General</c:formatCode>
                <c:ptCount val="46"/>
                <c:pt idx="0">
                  <c:v>6.5</c:v>
                </c:pt>
                <c:pt idx="1">
                  <c:v>6.5</c:v>
                </c:pt>
                <c:pt idx="2">
                  <c:v>6.5</c:v>
                </c:pt>
                <c:pt idx="3">
                  <c:v>6.5</c:v>
                </c:pt>
                <c:pt idx="4">
                  <c:v>6</c:v>
                </c:pt>
                <c:pt idx="5">
                  <c:v>6</c:v>
                </c:pt>
                <c:pt idx="6">
                  <c:v>5.5</c:v>
                </c:pt>
                <c:pt idx="7">
                  <c:v>5</c:v>
                </c:pt>
                <c:pt idx="8">
                  <c:v>5</c:v>
                </c:pt>
                <c:pt idx="9">
                  <c:v>4.5</c:v>
                </c:pt>
                <c:pt idx="10">
                  <c:v>4.5</c:v>
                </c:pt>
                <c:pt idx="11">
                  <c:v>4.25</c:v>
                </c:pt>
                <c:pt idx="12">
                  <c:v>3.75</c:v>
                </c:pt>
                <c:pt idx="13">
                  <c:v>3.75</c:v>
                </c:pt>
                <c:pt idx="14">
                  <c:v>3</c:v>
                </c:pt>
                <c:pt idx="15">
                  <c:v>2.25</c:v>
                </c:pt>
                <c:pt idx="16">
                  <c:v>2.25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2.75</c:v>
                </c:pt>
                <c:pt idx="25">
                  <c:v>2.75</c:v>
                </c:pt>
                <c:pt idx="26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62-4BE1-BCAB-86B9A1501394}"/>
            </c:ext>
          </c:extLst>
        </c:ser>
        <c:ser>
          <c:idx val="1"/>
          <c:order val="1"/>
          <c:tx>
            <c:strRef>
              <c:f>'TPM Brasil'!$C$8</c:f>
              <c:strCache>
                <c:ptCount val="1"/>
                <c:pt idx="0">
                  <c:v>Expectativas Selic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'TPM Brasil'!$A$242:$A$287</c:f>
              <c:numCache>
                <c:formatCode>dd\-mm\-yyyy</c:formatCode>
                <c:ptCount val="46"/>
                <c:pt idx="0">
                  <c:v>43555</c:v>
                </c:pt>
                <c:pt idx="1">
                  <c:v>43585</c:v>
                </c:pt>
                <c:pt idx="2">
                  <c:v>43616</c:v>
                </c:pt>
                <c:pt idx="3">
                  <c:v>43646</c:v>
                </c:pt>
                <c:pt idx="4">
                  <c:v>43677</c:v>
                </c:pt>
                <c:pt idx="5">
                  <c:v>43708</c:v>
                </c:pt>
                <c:pt idx="6">
                  <c:v>43738</c:v>
                </c:pt>
                <c:pt idx="7">
                  <c:v>43769</c:v>
                </c:pt>
                <c:pt idx="8">
                  <c:v>43799</c:v>
                </c:pt>
                <c:pt idx="9">
                  <c:v>43830</c:v>
                </c:pt>
                <c:pt idx="10">
                  <c:v>43861</c:v>
                </c:pt>
                <c:pt idx="11">
                  <c:v>43890</c:v>
                </c:pt>
                <c:pt idx="12">
                  <c:v>43921</c:v>
                </c:pt>
                <c:pt idx="13">
                  <c:v>43951</c:v>
                </c:pt>
                <c:pt idx="14">
                  <c:v>43982</c:v>
                </c:pt>
                <c:pt idx="15">
                  <c:v>44012</c:v>
                </c:pt>
                <c:pt idx="16">
                  <c:v>44043</c:v>
                </c:pt>
                <c:pt idx="17">
                  <c:v>44074</c:v>
                </c:pt>
                <c:pt idx="18">
                  <c:v>44104</c:v>
                </c:pt>
                <c:pt idx="19">
                  <c:v>44135</c:v>
                </c:pt>
                <c:pt idx="20">
                  <c:v>44165</c:v>
                </c:pt>
                <c:pt idx="21">
                  <c:v>44196</c:v>
                </c:pt>
                <c:pt idx="22">
                  <c:v>44227</c:v>
                </c:pt>
                <c:pt idx="23">
                  <c:v>44255</c:v>
                </c:pt>
                <c:pt idx="24">
                  <c:v>44286</c:v>
                </c:pt>
                <c:pt idx="25">
                  <c:v>44316</c:v>
                </c:pt>
                <c:pt idx="26">
                  <c:v>44347</c:v>
                </c:pt>
                <c:pt idx="27">
                  <c:v>44377</c:v>
                </c:pt>
                <c:pt idx="28">
                  <c:v>44408</c:v>
                </c:pt>
                <c:pt idx="29">
                  <c:v>44439</c:v>
                </c:pt>
                <c:pt idx="30">
                  <c:v>44469</c:v>
                </c:pt>
                <c:pt idx="31">
                  <c:v>44500</c:v>
                </c:pt>
                <c:pt idx="32">
                  <c:v>44530</c:v>
                </c:pt>
                <c:pt idx="33">
                  <c:v>44561</c:v>
                </c:pt>
                <c:pt idx="34">
                  <c:v>44592</c:v>
                </c:pt>
                <c:pt idx="35">
                  <c:v>44620</c:v>
                </c:pt>
                <c:pt idx="36">
                  <c:v>44651</c:v>
                </c:pt>
                <c:pt idx="37">
                  <c:v>44681</c:v>
                </c:pt>
                <c:pt idx="38">
                  <c:v>44712</c:v>
                </c:pt>
                <c:pt idx="39">
                  <c:v>44742</c:v>
                </c:pt>
                <c:pt idx="40">
                  <c:v>44773</c:v>
                </c:pt>
                <c:pt idx="41">
                  <c:v>44804</c:v>
                </c:pt>
                <c:pt idx="42">
                  <c:v>44834</c:v>
                </c:pt>
                <c:pt idx="43">
                  <c:v>44865</c:v>
                </c:pt>
                <c:pt idx="44">
                  <c:v>44895</c:v>
                </c:pt>
                <c:pt idx="45">
                  <c:v>44926</c:v>
                </c:pt>
              </c:numCache>
            </c:numRef>
          </c:cat>
          <c:val>
            <c:numRef>
              <c:f>'TPM Brasil'!$C$242:$C$287</c:f>
              <c:numCache>
                <c:formatCode>General</c:formatCode>
                <c:ptCount val="46"/>
                <c:pt idx="26">
                  <c:v>3.5</c:v>
                </c:pt>
                <c:pt idx="27">
                  <c:v>4.25</c:v>
                </c:pt>
                <c:pt idx="28">
                  <c:v>4.25</c:v>
                </c:pt>
                <c:pt idx="29">
                  <c:v>5</c:v>
                </c:pt>
                <c:pt idx="30">
                  <c:v>5.5</c:v>
                </c:pt>
                <c:pt idx="31">
                  <c:v>5.75</c:v>
                </c:pt>
                <c:pt idx="32">
                  <c:v>5.75</c:v>
                </c:pt>
                <c:pt idx="33">
                  <c:v>5.75</c:v>
                </c:pt>
                <c:pt idx="34">
                  <c:v>6</c:v>
                </c:pt>
                <c:pt idx="35">
                  <c:v>6</c:v>
                </c:pt>
                <c:pt idx="36">
                  <c:v>6</c:v>
                </c:pt>
                <c:pt idx="37">
                  <c:v>6.13</c:v>
                </c:pt>
                <c:pt idx="38">
                  <c:v>6.5</c:v>
                </c:pt>
                <c:pt idx="39">
                  <c:v>6.5</c:v>
                </c:pt>
                <c:pt idx="40">
                  <c:v>6.5</c:v>
                </c:pt>
                <c:pt idx="41">
                  <c:v>6.5</c:v>
                </c:pt>
                <c:pt idx="42">
                  <c:v>6.5</c:v>
                </c:pt>
                <c:pt idx="43">
                  <c:v>6.5</c:v>
                </c:pt>
                <c:pt idx="44">
                  <c:v>6.5</c:v>
                </c:pt>
                <c:pt idx="45">
                  <c:v>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62-4BE1-BCAB-86B9A15013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5382096"/>
        <c:axId val="2065399984"/>
      </c:lineChart>
      <c:dateAx>
        <c:axId val="2065382096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2065399984"/>
        <c:crosses val="autoZero"/>
        <c:auto val="1"/>
        <c:lblOffset val="100"/>
        <c:baseTimeUnit val="months"/>
      </c:dateAx>
      <c:valAx>
        <c:axId val="206539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2065382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s-CL" b="1" dirty="0"/>
              <a:t>EE.UU</a:t>
            </a:r>
            <a:r>
              <a:rPr lang="es-CL" b="1" dirty="0" smtClean="0"/>
              <a:t>.:</a:t>
            </a:r>
            <a:r>
              <a:rPr lang="es-CL" b="1" baseline="0" dirty="0" smtClean="0"/>
              <a:t> Tasa </a:t>
            </a:r>
            <a:r>
              <a:rPr lang="es-CL" b="1" baseline="0" dirty="0" err="1" smtClean="0"/>
              <a:t>Fed</a:t>
            </a:r>
            <a:r>
              <a:rPr lang="es-CL" b="1" baseline="0" dirty="0" smtClean="0"/>
              <a:t> y proyecciones</a:t>
            </a:r>
            <a:r>
              <a:rPr lang="es-CL" b="1" dirty="0"/>
              <a:t/>
            </a:r>
            <a:br>
              <a:rPr lang="es-CL" b="1" dirty="0"/>
            </a:br>
            <a:r>
              <a:rPr lang="es-CL" dirty="0"/>
              <a:t>(%)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6"/>
          <c:order val="2"/>
          <c:tx>
            <c:strRef>
              <c:f>Fed!$E$7</c:f>
              <c:strCache>
                <c:ptCount val="1"/>
                <c:pt idx="0">
                  <c:v>ene-21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Fed!$A$116:$A$175</c:f>
              <c:numCache>
                <c:formatCode>m/d/yyyy</c:formatCode>
                <c:ptCount val="60"/>
                <c:pt idx="0">
                  <c:v>43131</c:v>
                </c:pt>
                <c:pt idx="1">
                  <c:v>43159</c:v>
                </c:pt>
                <c:pt idx="2">
                  <c:v>43189</c:v>
                </c:pt>
                <c:pt idx="3">
                  <c:v>43220</c:v>
                </c:pt>
                <c:pt idx="4">
                  <c:v>43251</c:v>
                </c:pt>
                <c:pt idx="5">
                  <c:v>43281</c:v>
                </c:pt>
                <c:pt idx="6">
                  <c:v>43312</c:v>
                </c:pt>
                <c:pt idx="7">
                  <c:v>43343</c:v>
                </c:pt>
                <c:pt idx="8">
                  <c:v>43373</c:v>
                </c:pt>
                <c:pt idx="9">
                  <c:v>43404</c:v>
                </c:pt>
                <c:pt idx="10">
                  <c:v>43434</c:v>
                </c:pt>
                <c:pt idx="11">
                  <c:v>43465</c:v>
                </c:pt>
                <c:pt idx="12">
                  <c:v>43496</c:v>
                </c:pt>
                <c:pt idx="13">
                  <c:v>43524</c:v>
                </c:pt>
                <c:pt idx="14">
                  <c:v>43555</c:v>
                </c:pt>
                <c:pt idx="15">
                  <c:v>43585</c:v>
                </c:pt>
                <c:pt idx="16">
                  <c:v>43616</c:v>
                </c:pt>
                <c:pt idx="17">
                  <c:v>43646</c:v>
                </c:pt>
                <c:pt idx="18">
                  <c:v>43677</c:v>
                </c:pt>
                <c:pt idx="19">
                  <c:v>43708</c:v>
                </c:pt>
                <c:pt idx="20">
                  <c:v>43738</c:v>
                </c:pt>
                <c:pt idx="21">
                  <c:v>43769</c:v>
                </c:pt>
                <c:pt idx="22">
                  <c:v>43799</c:v>
                </c:pt>
                <c:pt idx="23">
                  <c:v>43830</c:v>
                </c:pt>
                <c:pt idx="24">
                  <c:v>43861</c:v>
                </c:pt>
                <c:pt idx="25">
                  <c:v>43890</c:v>
                </c:pt>
                <c:pt idx="26">
                  <c:v>43921</c:v>
                </c:pt>
                <c:pt idx="27">
                  <c:v>43951</c:v>
                </c:pt>
                <c:pt idx="28">
                  <c:v>43982</c:v>
                </c:pt>
                <c:pt idx="29">
                  <c:v>44012</c:v>
                </c:pt>
                <c:pt idx="30">
                  <c:v>44043</c:v>
                </c:pt>
                <c:pt idx="31">
                  <c:v>44074</c:v>
                </c:pt>
                <c:pt idx="32">
                  <c:v>44104</c:v>
                </c:pt>
                <c:pt idx="33">
                  <c:v>44135</c:v>
                </c:pt>
                <c:pt idx="34">
                  <c:v>44165</c:v>
                </c:pt>
                <c:pt idx="35">
                  <c:v>44196</c:v>
                </c:pt>
                <c:pt idx="36">
                  <c:v>44227</c:v>
                </c:pt>
                <c:pt idx="37">
                  <c:v>44255</c:v>
                </c:pt>
                <c:pt idx="38">
                  <c:v>44286</c:v>
                </c:pt>
                <c:pt idx="39">
                  <c:v>44316</c:v>
                </c:pt>
                <c:pt idx="40">
                  <c:v>44347</c:v>
                </c:pt>
                <c:pt idx="41">
                  <c:v>44377</c:v>
                </c:pt>
                <c:pt idx="42">
                  <c:v>44408</c:v>
                </c:pt>
                <c:pt idx="43">
                  <c:v>44439</c:v>
                </c:pt>
                <c:pt idx="44">
                  <c:v>44469</c:v>
                </c:pt>
                <c:pt idx="45">
                  <c:v>44500</c:v>
                </c:pt>
                <c:pt idx="46">
                  <c:v>44530</c:v>
                </c:pt>
                <c:pt idx="47">
                  <c:v>44561</c:v>
                </c:pt>
                <c:pt idx="48">
                  <c:v>44592</c:v>
                </c:pt>
                <c:pt idx="49">
                  <c:v>44620</c:v>
                </c:pt>
                <c:pt idx="50">
                  <c:v>44651</c:v>
                </c:pt>
                <c:pt idx="51">
                  <c:v>44681</c:v>
                </c:pt>
                <c:pt idx="52">
                  <c:v>44712</c:v>
                </c:pt>
                <c:pt idx="53">
                  <c:v>44742</c:v>
                </c:pt>
                <c:pt idx="54">
                  <c:v>44773</c:v>
                </c:pt>
                <c:pt idx="55">
                  <c:v>44804</c:v>
                </c:pt>
                <c:pt idx="56">
                  <c:v>44834</c:v>
                </c:pt>
                <c:pt idx="57">
                  <c:v>44865</c:v>
                </c:pt>
                <c:pt idx="58">
                  <c:v>44895</c:v>
                </c:pt>
                <c:pt idx="59">
                  <c:v>44926</c:v>
                </c:pt>
              </c:numCache>
            </c:numRef>
          </c:cat>
          <c:val>
            <c:numRef>
              <c:f>Fed!$E$116:$E$175</c:f>
              <c:numCache>
                <c:formatCode>General</c:formatCode>
                <c:ptCount val="60"/>
                <c:pt idx="36">
                  <c:v>0.09</c:v>
                </c:pt>
                <c:pt idx="37">
                  <c:v>0.08</c:v>
                </c:pt>
                <c:pt idx="38">
                  <c:v>7.5999999999999998E-2</c:v>
                </c:pt>
                <c:pt idx="39">
                  <c:v>7.2999999999999995E-2</c:v>
                </c:pt>
                <c:pt idx="40">
                  <c:v>7.1999999999999995E-2</c:v>
                </c:pt>
                <c:pt idx="41">
                  <c:v>7.1999999999999995E-2</c:v>
                </c:pt>
                <c:pt idx="42">
                  <c:v>7.0999999999999994E-2</c:v>
                </c:pt>
                <c:pt idx="43">
                  <c:v>7.1999999999999995E-2</c:v>
                </c:pt>
                <c:pt idx="44">
                  <c:v>7.3999999999999996E-2</c:v>
                </c:pt>
                <c:pt idx="45">
                  <c:v>7.4999999999999997E-2</c:v>
                </c:pt>
                <c:pt idx="46">
                  <c:v>7.5999999999999998E-2</c:v>
                </c:pt>
                <c:pt idx="47">
                  <c:v>7.5999999999999998E-2</c:v>
                </c:pt>
                <c:pt idx="48">
                  <c:v>7.5999999999999998E-2</c:v>
                </c:pt>
                <c:pt idx="49">
                  <c:v>7.5999999999999998E-2</c:v>
                </c:pt>
                <c:pt idx="50">
                  <c:v>7.8E-2</c:v>
                </c:pt>
                <c:pt idx="51">
                  <c:v>7.9000000000000001E-2</c:v>
                </c:pt>
                <c:pt idx="52">
                  <c:v>8.2000000000000003E-2</c:v>
                </c:pt>
                <c:pt idx="53">
                  <c:v>8.2000000000000003E-2</c:v>
                </c:pt>
                <c:pt idx="54">
                  <c:v>8.5999999999999993E-2</c:v>
                </c:pt>
                <c:pt idx="55">
                  <c:v>8.8999999999999996E-2</c:v>
                </c:pt>
                <c:pt idx="56">
                  <c:v>9.7000000000000003E-2</c:v>
                </c:pt>
                <c:pt idx="57">
                  <c:v>0.104</c:v>
                </c:pt>
                <c:pt idx="58">
                  <c:v>0.109</c:v>
                </c:pt>
                <c:pt idx="59">
                  <c:v>0.13900000000000001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04-449F-9A72-A4157264E0A1}"/>
            </c:ext>
          </c:extLst>
        </c:ser>
        <c:ser>
          <c:idx val="3"/>
          <c:order val="3"/>
          <c:tx>
            <c:strRef>
              <c:f>Fed!$F$7</c:f>
              <c:strCache>
                <c:ptCount val="1"/>
                <c:pt idx="0">
                  <c:v>mar-21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Fed!$A$116:$A$175</c:f>
              <c:numCache>
                <c:formatCode>m/d/yyyy</c:formatCode>
                <c:ptCount val="60"/>
                <c:pt idx="0">
                  <c:v>43131</c:v>
                </c:pt>
                <c:pt idx="1">
                  <c:v>43159</c:v>
                </c:pt>
                <c:pt idx="2">
                  <c:v>43189</c:v>
                </c:pt>
                <c:pt idx="3">
                  <c:v>43220</c:v>
                </c:pt>
                <c:pt idx="4">
                  <c:v>43251</c:v>
                </c:pt>
                <c:pt idx="5">
                  <c:v>43281</c:v>
                </c:pt>
                <c:pt idx="6">
                  <c:v>43312</c:v>
                </c:pt>
                <c:pt idx="7">
                  <c:v>43343</c:v>
                </c:pt>
                <c:pt idx="8">
                  <c:v>43373</c:v>
                </c:pt>
                <c:pt idx="9">
                  <c:v>43404</c:v>
                </c:pt>
                <c:pt idx="10">
                  <c:v>43434</c:v>
                </c:pt>
                <c:pt idx="11">
                  <c:v>43465</c:v>
                </c:pt>
                <c:pt idx="12">
                  <c:v>43496</c:v>
                </c:pt>
                <c:pt idx="13">
                  <c:v>43524</c:v>
                </c:pt>
                <c:pt idx="14">
                  <c:v>43555</c:v>
                </c:pt>
                <c:pt idx="15">
                  <c:v>43585</c:v>
                </c:pt>
                <c:pt idx="16">
                  <c:v>43616</c:v>
                </c:pt>
                <c:pt idx="17">
                  <c:v>43646</c:v>
                </c:pt>
                <c:pt idx="18">
                  <c:v>43677</c:v>
                </c:pt>
                <c:pt idx="19">
                  <c:v>43708</c:v>
                </c:pt>
                <c:pt idx="20">
                  <c:v>43738</c:v>
                </c:pt>
                <c:pt idx="21">
                  <c:v>43769</c:v>
                </c:pt>
                <c:pt idx="22">
                  <c:v>43799</c:v>
                </c:pt>
                <c:pt idx="23">
                  <c:v>43830</c:v>
                </c:pt>
                <c:pt idx="24">
                  <c:v>43861</c:v>
                </c:pt>
                <c:pt idx="25">
                  <c:v>43890</c:v>
                </c:pt>
                <c:pt idx="26">
                  <c:v>43921</c:v>
                </c:pt>
                <c:pt idx="27">
                  <c:v>43951</c:v>
                </c:pt>
                <c:pt idx="28">
                  <c:v>43982</c:v>
                </c:pt>
                <c:pt idx="29">
                  <c:v>44012</c:v>
                </c:pt>
                <c:pt idx="30">
                  <c:v>44043</c:v>
                </c:pt>
                <c:pt idx="31">
                  <c:v>44074</c:v>
                </c:pt>
                <c:pt idx="32">
                  <c:v>44104</c:v>
                </c:pt>
                <c:pt idx="33">
                  <c:v>44135</c:v>
                </c:pt>
                <c:pt idx="34">
                  <c:v>44165</c:v>
                </c:pt>
                <c:pt idx="35">
                  <c:v>44196</c:v>
                </c:pt>
                <c:pt idx="36">
                  <c:v>44227</c:v>
                </c:pt>
                <c:pt idx="37">
                  <c:v>44255</c:v>
                </c:pt>
                <c:pt idx="38">
                  <c:v>44286</c:v>
                </c:pt>
                <c:pt idx="39">
                  <c:v>44316</c:v>
                </c:pt>
                <c:pt idx="40">
                  <c:v>44347</c:v>
                </c:pt>
                <c:pt idx="41">
                  <c:v>44377</c:v>
                </c:pt>
                <c:pt idx="42">
                  <c:v>44408</c:v>
                </c:pt>
                <c:pt idx="43">
                  <c:v>44439</c:v>
                </c:pt>
                <c:pt idx="44">
                  <c:v>44469</c:v>
                </c:pt>
                <c:pt idx="45">
                  <c:v>44500</c:v>
                </c:pt>
                <c:pt idx="46">
                  <c:v>44530</c:v>
                </c:pt>
                <c:pt idx="47">
                  <c:v>44561</c:v>
                </c:pt>
                <c:pt idx="48">
                  <c:v>44592</c:v>
                </c:pt>
                <c:pt idx="49">
                  <c:v>44620</c:v>
                </c:pt>
                <c:pt idx="50">
                  <c:v>44651</c:v>
                </c:pt>
                <c:pt idx="51">
                  <c:v>44681</c:v>
                </c:pt>
                <c:pt idx="52">
                  <c:v>44712</c:v>
                </c:pt>
                <c:pt idx="53">
                  <c:v>44742</c:v>
                </c:pt>
                <c:pt idx="54">
                  <c:v>44773</c:v>
                </c:pt>
                <c:pt idx="55">
                  <c:v>44804</c:v>
                </c:pt>
                <c:pt idx="56">
                  <c:v>44834</c:v>
                </c:pt>
                <c:pt idx="57">
                  <c:v>44865</c:v>
                </c:pt>
                <c:pt idx="58">
                  <c:v>44895</c:v>
                </c:pt>
                <c:pt idx="59">
                  <c:v>44926</c:v>
                </c:pt>
              </c:numCache>
            </c:numRef>
          </c:cat>
          <c:val>
            <c:numRef>
              <c:f>Fed!$F$116:$F$175</c:f>
              <c:numCache>
                <c:formatCode>General</c:formatCode>
                <c:ptCount val="60"/>
                <c:pt idx="38">
                  <c:v>7.0000000000000007E-2</c:v>
                </c:pt>
                <c:pt idx="39">
                  <c:v>6.8000000000000005E-2</c:v>
                </c:pt>
                <c:pt idx="40">
                  <c:v>7.5999999999999998E-2</c:v>
                </c:pt>
                <c:pt idx="41">
                  <c:v>7.5999999999999998E-2</c:v>
                </c:pt>
                <c:pt idx="42">
                  <c:v>7.9000000000000001E-2</c:v>
                </c:pt>
                <c:pt idx="43">
                  <c:v>8.1000000000000003E-2</c:v>
                </c:pt>
                <c:pt idx="44">
                  <c:v>8.1000000000000003E-2</c:v>
                </c:pt>
                <c:pt idx="45">
                  <c:v>8.3000000000000004E-2</c:v>
                </c:pt>
                <c:pt idx="46">
                  <c:v>8.4000000000000005E-2</c:v>
                </c:pt>
                <c:pt idx="47">
                  <c:v>8.5000000000000006E-2</c:v>
                </c:pt>
                <c:pt idx="48">
                  <c:v>8.5999999999999993E-2</c:v>
                </c:pt>
                <c:pt idx="49">
                  <c:v>8.8999999999999996E-2</c:v>
                </c:pt>
                <c:pt idx="50">
                  <c:v>9.1999999999999998E-2</c:v>
                </c:pt>
                <c:pt idx="51">
                  <c:v>9.2999999999999999E-2</c:v>
                </c:pt>
                <c:pt idx="52">
                  <c:v>0.10199999999999999</c:v>
                </c:pt>
                <c:pt idx="53">
                  <c:v>0.112</c:v>
                </c:pt>
                <c:pt idx="54">
                  <c:v>0.123</c:v>
                </c:pt>
                <c:pt idx="55">
                  <c:v>0.13800000000000001</c:v>
                </c:pt>
                <c:pt idx="56">
                  <c:v>0.152</c:v>
                </c:pt>
                <c:pt idx="57">
                  <c:v>0.17100000000000001</c:v>
                </c:pt>
                <c:pt idx="58">
                  <c:v>0.19500000000000001</c:v>
                </c:pt>
                <c:pt idx="59">
                  <c:v>0.221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04-449F-9A72-A4157264E0A1}"/>
            </c:ext>
          </c:extLst>
        </c:ser>
        <c:ser>
          <c:idx val="4"/>
          <c:order val="4"/>
          <c:tx>
            <c:strRef>
              <c:f>Fed!$G$7</c:f>
              <c:strCache>
                <c:ptCount val="1"/>
                <c:pt idx="0">
                  <c:v>jun-21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Fed!$A$116:$A$175</c:f>
              <c:numCache>
                <c:formatCode>m/d/yyyy</c:formatCode>
                <c:ptCount val="60"/>
                <c:pt idx="0">
                  <c:v>43131</c:v>
                </c:pt>
                <c:pt idx="1">
                  <c:v>43159</c:v>
                </c:pt>
                <c:pt idx="2">
                  <c:v>43189</c:v>
                </c:pt>
                <c:pt idx="3">
                  <c:v>43220</c:v>
                </c:pt>
                <c:pt idx="4">
                  <c:v>43251</c:v>
                </c:pt>
                <c:pt idx="5">
                  <c:v>43281</c:v>
                </c:pt>
                <c:pt idx="6">
                  <c:v>43312</c:v>
                </c:pt>
                <c:pt idx="7">
                  <c:v>43343</c:v>
                </c:pt>
                <c:pt idx="8">
                  <c:v>43373</c:v>
                </c:pt>
                <c:pt idx="9">
                  <c:v>43404</c:v>
                </c:pt>
                <c:pt idx="10">
                  <c:v>43434</c:v>
                </c:pt>
                <c:pt idx="11">
                  <c:v>43465</c:v>
                </c:pt>
                <c:pt idx="12">
                  <c:v>43496</c:v>
                </c:pt>
                <c:pt idx="13">
                  <c:v>43524</c:v>
                </c:pt>
                <c:pt idx="14">
                  <c:v>43555</c:v>
                </c:pt>
                <c:pt idx="15">
                  <c:v>43585</c:v>
                </c:pt>
                <c:pt idx="16">
                  <c:v>43616</c:v>
                </c:pt>
                <c:pt idx="17">
                  <c:v>43646</c:v>
                </c:pt>
                <c:pt idx="18">
                  <c:v>43677</c:v>
                </c:pt>
                <c:pt idx="19">
                  <c:v>43708</c:v>
                </c:pt>
                <c:pt idx="20">
                  <c:v>43738</c:v>
                </c:pt>
                <c:pt idx="21">
                  <c:v>43769</c:v>
                </c:pt>
                <c:pt idx="22">
                  <c:v>43799</c:v>
                </c:pt>
                <c:pt idx="23">
                  <c:v>43830</c:v>
                </c:pt>
                <c:pt idx="24">
                  <c:v>43861</c:v>
                </c:pt>
                <c:pt idx="25">
                  <c:v>43890</c:v>
                </c:pt>
                <c:pt idx="26">
                  <c:v>43921</c:v>
                </c:pt>
                <c:pt idx="27">
                  <c:v>43951</c:v>
                </c:pt>
                <c:pt idx="28">
                  <c:v>43982</c:v>
                </c:pt>
                <c:pt idx="29">
                  <c:v>44012</c:v>
                </c:pt>
                <c:pt idx="30">
                  <c:v>44043</c:v>
                </c:pt>
                <c:pt idx="31">
                  <c:v>44074</c:v>
                </c:pt>
                <c:pt idx="32">
                  <c:v>44104</c:v>
                </c:pt>
                <c:pt idx="33">
                  <c:v>44135</c:v>
                </c:pt>
                <c:pt idx="34">
                  <c:v>44165</c:v>
                </c:pt>
                <c:pt idx="35">
                  <c:v>44196</c:v>
                </c:pt>
                <c:pt idx="36">
                  <c:v>44227</c:v>
                </c:pt>
                <c:pt idx="37">
                  <c:v>44255</c:v>
                </c:pt>
                <c:pt idx="38">
                  <c:v>44286</c:v>
                </c:pt>
                <c:pt idx="39">
                  <c:v>44316</c:v>
                </c:pt>
                <c:pt idx="40">
                  <c:v>44347</c:v>
                </c:pt>
                <c:pt idx="41">
                  <c:v>44377</c:v>
                </c:pt>
                <c:pt idx="42">
                  <c:v>44408</c:v>
                </c:pt>
                <c:pt idx="43">
                  <c:v>44439</c:v>
                </c:pt>
                <c:pt idx="44">
                  <c:v>44469</c:v>
                </c:pt>
                <c:pt idx="45">
                  <c:v>44500</c:v>
                </c:pt>
                <c:pt idx="46">
                  <c:v>44530</c:v>
                </c:pt>
                <c:pt idx="47">
                  <c:v>44561</c:v>
                </c:pt>
                <c:pt idx="48">
                  <c:v>44592</c:v>
                </c:pt>
                <c:pt idx="49">
                  <c:v>44620</c:v>
                </c:pt>
                <c:pt idx="50">
                  <c:v>44651</c:v>
                </c:pt>
                <c:pt idx="51">
                  <c:v>44681</c:v>
                </c:pt>
                <c:pt idx="52">
                  <c:v>44712</c:v>
                </c:pt>
                <c:pt idx="53">
                  <c:v>44742</c:v>
                </c:pt>
                <c:pt idx="54">
                  <c:v>44773</c:v>
                </c:pt>
                <c:pt idx="55">
                  <c:v>44804</c:v>
                </c:pt>
                <c:pt idx="56">
                  <c:v>44834</c:v>
                </c:pt>
                <c:pt idx="57">
                  <c:v>44865</c:v>
                </c:pt>
                <c:pt idx="58">
                  <c:v>44895</c:v>
                </c:pt>
                <c:pt idx="59">
                  <c:v>44926</c:v>
                </c:pt>
              </c:numCache>
            </c:numRef>
          </c:cat>
          <c:val>
            <c:numRef>
              <c:f>Fed!$G$116:$G$175</c:f>
              <c:numCache>
                <c:formatCode>General</c:formatCode>
                <c:ptCount val="60"/>
                <c:pt idx="41">
                  <c:v>0.1</c:v>
                </c:pt>
                <c:pt idx="42">
                  <c:v>9.5000000000000001E-2</c:v>
                </c:pt>
                <c:pt idx="43">
                  <c:v>9.5000000000000001E-2</c:v>
                </c:pt>
                <c:pt idx="44">
                  <c:v>9.5000000000000001E-2</c:v>
                </c:pt>
                <c:pt idx="45">
                  <c:v>9.5000000000000001E-2</c:v>
                </c:pt>
                <c:pt idx="46">
                  <c:v>9.5000000000000001E-2</c:v>
                </c:pt>
                <c:pt idx="47">
                  <c:v>0.09</c:v>
                </c:pt>
                <c:pt idx="48">
                  <c:v>9.5000000000000001E-2</c:v>
                </c:pt>
                <c:pt idx="49">
                  <c:v>9.5000000000000001E-2</c:v>
                </c:pt>
                <c:pt idx="50">
                  <c:v>0.11</c:v>
                </c:pt>
                <c:pt idx="51">
                  <c:v>0.12</c:v>
                </c:pt>
                <c:pt idx="52">
                  <c:v>0.13500000000000001</c:v>
                </c:pt>
                <c:pt idx="53">
                  <c:v>0.155</c:v>
                </c:pt>
                <c:pt idx="54">
                  <c:v>0.17499999999999999</c:v>
                </c:pt>
                <c:pt idx="55">
                  <c:v>0.20499999999999999</c:v>
                </c:pt>
                <c:pt idx="56">
                  <c:v>0.22500000000000001</c:v>
                </c:pt>
                <c:pt idx="57">
                  <c:v>0.26</c:v>
                </c:pt>
                <c:pt idx="58">
                  <c:v>0.29499999999999998</c:v>
                </c:pt>
                <c:pt idx="59">
                  <c:v>0.32500000000000001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04-449F-9A72-A4157264E0A1}"/>
            </c:ext>
          </c:extLst>
        </c:ser>
        <c:ser>
          <c:idx val="0"/>
          <c:order val="5"/>
          <c:tx>
            <c:strRef>
              <c:f>Fed!$B$7</c:f>
              <c:strCache>
                <c:ptCount val="1"/>
                <c:pt idx="0">
                  <c:v>Tasa Fed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Fed!$A$116:$A$175</c:f>
              <c:numCache>
                <c:formatCode>m/d/yyyy</c:formatCode>
                <c:ptCount val="60"/>
                <c:pt idx="0">
                  <c:v>43131</c:v>
                </c:pt>
                <c:pt idx="1">
                  <c:v>43159</c:v>
                </c:pt>
                <c:pt idx="2">
                  <c:v>43189</c:v>
                </c:pt>
                <c:pt idx="3">
                  <c:v>43220</c:v>
                </c:pt>
                <c:pt idx="4">
                  <c:v>43251</c:v>
                </c:pt>
                <c:pt idx="5">
                  <c:v>43281</c:v>
                </c:pt>
                <c:pt idx="6">
                  <c:v>43312</c:v>
                </c:pt>
                <c:pt idx="7">
                  <c:v>43343</c:v>
                </c:pt>
                <c:pt idx="8">
                  <c:v>43373</c:v>
                </c:pt>
                <c:pt idx="9">
                  <c:v>43404</c:v>
                </c:pt>
                <c:pt idx="10">
                  <c:v>43434</c:v>
                </c:pt>
                <c:pt idx="11">
                  <c:v>43465</c:v>
                </c:pt>
                <c:pt idx="12">
                  <c:v>43496</c:v>
                </c:pt>
                <c:pt idx="13">
                  <c:v>43524</c:v>
                </c:pt>
                <c:pt idx="14">
                  <c:v>43555</c:v>
                </c:pt>
                <c:pt idx="15">
                  <c:v>43585</c:v>
                </c:pt>
                <c:pt idx="16">
                  <c:v>43616</c:v>
                </c:pt>
                <c:pt idx="17">
                  <c:v>43646</c:v>
                </c:pt>
                <c:pt idx="18">
                  <c:v>43677</c:v>
                </c:pt>
                <c:pt idx="19">
                  <c:v>43708</c:v>
                </c:pt>
                <c:pt idx="20">
                  <c:v>43738</c:v>
                </c:pt>
                <c:pt idx="21">
                  <c:v>43769</c:v>
                </c:pt>
                <c:pt idx="22">
                  <c:v>43799</c:v>
                </c:pt>
                <c:pt idx="23">
                  <c:v>43830</c:v>
                </c:pt>
                <c:pt idx="24">
                  <c:v>43861</c:v>
                </c:pt>
                <c:pt idx="25">
                  <c:v>43890</c:v>
                </c:pt>
                <c:pt idx="26">
                  <c:v>43921</c:v>
                </c:pt>
                <c:pt idx="27">
                  <c:v>43951</c:v>
                </c:pt>
                <c:pt idx="28">
                  <c:v>43982</c:v>
                </c:pt>
                <c:pt idx="29">
                  <c:v>44012</c:v>
                </c:pt>
                <c:pt idx="30">
                  <c:v>44043</c:v>
                </c:pt>
                <c:pt idx="31">
                  <c:v>44074</c:v>
                </c:pt>
                <c:pt idx="32">
                  <c:v>44104</c:v>
                </c:pt>
                <c:pt idx="33">
                  <c:v>44135</c:v>
                </c:pt>
                <c:pt idx="34">
                  <c:v>44165</c:v>
                </c:pt>
                <c:pt idx="35">
                  <c:v>44196</c:v>
                </c:pt>
                <c:pt idx="36">
                  <c:v>44227</c:v>
                </c:pt>
                <c:pt idx="37">
                  <c:v>44255</c:v>
                </c:pt>
                <c:pt idx="38">
                  <c:v>44286</c:v>
                </c:pt>
                <c:pt idx="39">
                  <c:v>44316</c:v>
                </c:pt>
                <c:pt idx="40">
                  <c:v>44347</c:v>
                </c:pt>
                <c:pt idx="41">
                  <c:v>44377</c:v>
                </c:pt>
                <c:pt idx="42">
                  <c:v>44408</c:v>
                </c:pt>
                <c:pt idx="43">
                  <c:v>44439</c:v>
                </c:pt>
                <c:pt idx="44">
                  <c:v>44469</c:v>
                </c:pt>
                <c:pt idx="45">
                  <c:v>44500</c:v>
                </c:pt>
                <c:pt idx="46">
                  <c:v>44530</c:v>
                </c:pt>
                <c:pt idx="47">
                  <c:v>44561</c:v>
                </c:pt>
                <c:pt idx="48">
                  <c:v>44592</c:v>
                </c:pt>
                <c:pt idx="49">
                  <c:v>44620</c:v>
                </c:pt>
                <c:pt idx="50">
                  <c:v>44651</c:v>
                </c:pt>
                <c:pt idx="51">
                  <c:v>44681</c:v>
                </c:pt>
                <c:pt idx="52">
                  <c:v>44712</c:v>
                </c:pt>
                <c:pt idx="53">
                  <c:v>44742</c:v>
                </c:pt>
                <c:pt idx="54">
                  <c:v>44773</c:v>
                </c:pt>
                <c:pt idx="55">
                  <c:v>44804</c:v>
                </c:pt>
                <c:pt idx="56">
                  <c:v>44834</c:v>
                </c:pt>
                <c:pt idx="57">
                  <c:v>44865</c:v>
                </c:pt>
                <c:pt idx="58">
                  <c:v>44895</c:v>
                </c:pt>
                <c:pt idx="59">
                  <c:v>44926</c:v>
                </c:pt>
              </c:numCache>
            </c:numRef>
          </c:cat>
          <c:val>
            <c:numRef>
              <c:f>Fed!$D$116:$D$175</c:f>
              <c:numCache>
                <c:formatCode>General</c:formatCode>
                <c:ptCount val="60"/>
                <c:pt idx="0">
                  <c:v>1.41</c:v>
                </c:pt>
                <c:pt idx="1">
                  <c:v>1.42</c:v>
                </c:pt>
                <c:pt idx="2">
                  <c:v>1.51</c:v>
                </c:pt>
                <c:pt idx="3">
                  <c:v>1.69</c:v>
                </c:pt>
                <c:pt idx="4">
                  <c:v>1.7</c:v>
                </c:pt>
                <c:pt idx="5">
                  <c:v>1.92</c:v>
                </c:pt>
                <c:pt idx="6">
                  <c:v>1.9100000000000001</c:v>
                </c:pt>
                <c:pt idx="7">
                  <c:v>1.9100000000000001</c:v>
                </c:pt>
                <c:pt idx="8" formatCode="0.0000">
                  <c:v>1.95</c:v>
                </c:pt>
                <c:pt idx="9">
                  <c:v>2.19</c:v>
                </c:pt>
                <c:pt idx="10">
                  <c:v>2.2000000000000002</c:v>
                </c:pt>
                <c:pt idx="11">
                  <c:v>2.27</c:v>
                </c:pt>
                <c:pt idx="12">
                  <c:v>2.4</c:v>
                </c:pt>
                <c:pt idx="13">
                  <c:v>2.4</c:v>
                </c:pt>
                <c:pt idx="14">
                  <c:v>2.41</c:v>
                </c:pt>
                <c:pt idx="15">
                  <c:v>2.42</c:v>
                </c:pt>
                <c:pt idx="16">
                  <c:v>2.39</c:v>
                </c:pt>
                <c:pt idx="17">
                  <c:v>2.38</c:v>
                </c:pt>
                <c:pt idx="18">
                  <c:v>2.4</c:v>
                </c:pt>
                <c:pt idx="19">
                  <c:v>2.13</c:v>
                </c:pt>
                <c:pt idx="20">
                  <c:v>2.04</c:v>
                </c:pt>
                <c:pt idx="21">
                  <c:v>1.83</c:v>
                </c:pt>
                <c:pt idx="22">
                  <c:v>1.55</c:v>
                </c:pt>
                <c:pt idx="23">
                  <c:v>1.55</c:v>
                </c:pt>
                <c:pt idx="24">
                  <c:v>1.55</c:v>
                </c:pt>
                <c:pt idx="25">
                  <c:v>1.58</c:v>
                </c:pt>
                <c:pt idx="26">
                  <c:v>0.65</c:v>
                </c:pt>
                <c:pt idx="27">
                  <c:v>0.05</c:v>
                </c:pt>
                <c:pt idx="28">
                  <c:v>0.05</c:v>
                </c:pt>
                <c:pt idx="29">
                  <c:v>0.08</c:v>
                </c:pt>
                <c:pt idx="30">
                  <c:v>0.09</c:v>
                </c:pt>
                <c:pt idx="31">
                  <c:v>0.1</c:v>
                </c:pt>
                <c:pt idx="32">
                  <c:v>0.09</c:v>
                </c:pt>
                <c:pt idx="33">
                  <c:v>0.09</c:v>
                </c:pt>
                <c:pt idx="34">
                  <c:v>0.09</c:v>
                </c:pt>
                <c:pt idx="35">
                  <c:v>0.09</c:v>
                </c:pt>
                <c:pt idx="36">
                  <c:v>0.09</c:v>
                </c:pt>
                <c:pt idx="37">
                  <c:v>0.08</c:v>
                </c:pt>
                <c:pt idx="38">
                  <c:v>7.0000000000000007E-2</c:v>
                </c:pt>
                <c:pt idx="39">
                  <c:v>7.0000000000000007E-2</c:v>
                </c:pt>
                <c:pt idx="40">
                  <c:v>0.06</c:v>
                </c:pt>
                <c:pt idx="41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504-449F-9A72-A4157264E0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7178191"/>
        <c:axId val="1607182351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Fed!$C$7</c15:sqref>
                        </c15:formulaRef>
                      </c:ext>
                    </c:extLst>
                    <c:strCache>
                      <c:ptCount val="1"/>
                      <c:pt idx="0">
                        <c:v>Limite inferior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Fed!$A$116:$A$175</c15:sqref>
                        </c15:formulaRef>
                      </c:ext>
                    </c:extLst>
                    <c:numCache>
                      <c:formatCode>m/d/yyyy</c:formatCode>
                      <c:ptCount val="60"/>
                      <c:pt idx="0">
                        <c:v>43131</c:v>
                      </c:pt>
                      <c:pt idx="1">
                        <c:v>43159</c:v>
                      </c:pt>
                      <c:pt idx="2">
                        <c:v>43189</c:v>
                      </c:pt>
                      <c:pt idx="3">
                        <c:v>43220</c:v>
                      </c:pt>
                      <c:pt idx="4">
                        <c:v>43251</c:v>
                      </c:pt>
                      <c:pt idx="5">
                        <c:v>43281</c:v>
                      </c:pt>
                      <c:pt idx="6">
                        <c:v>43312</c:v>
                      </c:pt>
                      <c:pt idx="7">
                        <c:v>43343</c:v>
                      </c:pt>
                      <c:pt idx="8">
                        <c:v>43373</c:v>
                      </c:pt>
                      <c:pt idx="9">
                        <c:v>43404</c:v>
                      </c:pt>
                      <c:pt idx="10">
                        <c:v>43434</c:v>
                      </c:pt>
                      <c:pt idx="11">
                        <c:v>43465</c:v>
                      </c:pt>
                      <c:pt idx="12">
                        <c:v>43496</c:v>
                      </c:pt>
                      <c:pt idx="13">
                        <c:v>43524</c:v>
                      </c:pt>
                      <c:pt idx="14">
                        <c:v>43555</c:v>
                      </c:pt>
                      <c:pt idx="15">
                        <c:v>43585</c:v>
                      </c:pt>
                      <c:pt idx="16">
                        <c:v>43616</c:v>
                      </c:pt>
                      <c:pt idx="17">
                        <c:v>43646</c:v>
                      </c:pt>
                      <c:pt idx="18">
                        <c:v>43677</c:v>
                      </c:pt>
                      <c:pt idx="19">
                        <c:v>43708</c:v>
                      </c:pt>
                      <c:pt idx="20">
                        <c:v>43738</c:v>
                      </c:pt>
                      <c:pt idx="21">
                        <c:v>43769</c:v>
                      </c:pt>
                      <c:pt idx="22">
                        <c:v>43799</c:v>
                      </c:pt>
                      <c:pt idx="23">
                        <c:v>43830</c:v>
                      </c:pt>
                      <c:pt idx="24">
                        <c:v>43861</c:v>
                      </c:pt>
                      <c:pt idx="25">
                        <c:v>43890</c:v>
                      </c:pt>
                      <c:pt idx="26">
                        <c:v>43921</c:v>
                      </c:pt>
                      <c:pt idx="27">
                        <c:v>43951</c:v>
                      </c:pt>
                      <c:pt idx="28">
                        <c:v>43982</c:v>
                      </c:pt>
                      <c:pt idx="29">
                        <c:v>44012</c:v>
                      </c:pt>
                      <c:pt idx="30">
                        <c:v>44043</c:v>
                      </c:pt>
                      <c:pt idx="31">
                        <c:v>44074</c:v>
                      </c:pt>
                      <c:pt idx="32">
                        <c:v>44104</c:v>
                      </c:pt>
                      <c:pt idx="33">
                        <c:v>44135</c:v>
                      </c:pt>
                      <c:pt idx="34">
                        <c:v>44165</c:v>
                      </c:pt>
                      <c:pt idx="35">
                        <c:v>44196</c:v>
                      </c:pt>
                      <c:pt idx="36">
                        <c:v>44227</c:v>
                      </c:pt>
                      <c:pt idx="37">
                        <c:v>44255</c:v>
                      </c:pt>
                      <c:pt idx="38">
                        <c:v>44286</c:v>
                      </c:pt>
                      <c:pt idx="39">
                        <c:v>44316</c:v>
                      </c:pt>
                      <c:pt idx="40">
                        <c:v>44347</c:v>
                      </c:pt>
                      <c:pt idx="41">
                        <c:v>44377</c:v>
                      </c:pt>
                      <c:pt idx="42">
                        <c:v>44408</c:v>
                      </c:pt>
                      <c:pt idx="43">
                        <c:v>44439</c:v>
                      </c:pt>
                      <c:pt idx="44">
                        <c:v>44469</c:v>
                      </c:pt>
                      <c:pt idx="45">
                        <c:v>44500</c:v>
                      </c:pt>
                      <c:pt idx="46">
                        <c:v>44530</c:v>
                      </c:pt>
                      <c:pt idx="47">
                        <c:v>44561</c:v>
                      </c:pt>
                      <c:pt idx="48">
                        <c:v>44592</c:v>
                      </c:pt>
                      <c:pt idx="49">
                        <c:v>44620</c:v>
                      </c:pt>
                      <c:pt idx="50">
                        <c:v>44651</c:v>
                      </c:pt>
                      <c:pt idx="51">
                        <c:v>44681</c:v>
                      </c:pt>
                      <c:pt idx="52">
                        <c:v>44712</c:v>
                      </c:pt>
                      <c:pt idx="53">
                        <c:v>44742</c:v>
                      </c:pt>
                      <c:pt idx="54">
                        <c:v>44773</c:v>
                      </c:pt>
                      <c:pt idx="55">
                        <c:v>44804</c:v>
                      </c:pt>
                      <c:pt idx="56">
                        <c:v>44834</c:v>
                      </c:pt>
                      <c:pt idx="57">
                        <c:v>44865</c:v>
                      </c:pt>
                      <c:pt idx="58">
                        <c:v>44895</c:v>
                      </c:pt>
                      <c:pt idx="59">
                        <c:v>44926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Fed!$C$8:$C$151</c15:sqref>
                        </c15:formulaRef>
                      </c:ext>
                    </c:extLst>
                    <c:numCache>
                      <c:formatCode>General</c:formatCode>
                      <c:ptCount val="14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0.13</c:v>
                      </c:pt>
                      <c:pt idx="84">
                        <c:v>0.25</c:v>
                      </c:pt>
                      <c:pt idx="85">
                        <c:v>0.25</c:v>
                      </c:pt>
                      <c:pt idx="86">
                        <c:v>0.25</c:v>
                      </c:pt>
                      <c:pt idx="87">
                        <c:v>0.25</c:v>
                      </c:pt>
                      <c:pt idx="88">
                        <c:v>0.25</c:v>
                      </c:pt>
                      <c:pt idx="89">
                        <c:v>0.25</c:v>
                      </c:pt>
                      <c:pt idx="90">
                        <c:v>0.25</c:v>
                      </c:pt>
                      <c:pt idx="91">
                        <c:v>0.25</c:v>
                      </c:pt>
                      <c:pt idx="92">
                        <c:v>0.25</c:v>
                      </c:pt>
                      <c:pt idx="93">
                        <c:v>0.25</c:v>
                      </c:pt>
                      <c:pt idx="94">
                        <c:v>0.25</c:v>
                      </c:pt>
                      <c:pt idx="95">
                        <c:v>0.4</c:v>
                      </c:pt>
                      <c:pt idx="96">
                        <c:v>0.5</c:v>
                      </c:pt>
                      <c:pt idx="97">
                        <c:v>0.5</c:v>
                      </c:pt>
                      <c:pt idx="98">
                        <c:v>0.64</c:v>
                      </c:pt>
                      <c:pt idx="99">
                        <c:v>0.75</c:v>
                      </c:pt>
                      <c:pt idx="100">
                        <c:v>0.75</c:v>
                      </c:pt>
                      <c:pt idx="101">
                        <c:v>0.9</c:v>
                      </c:pt>
                      <c:pt idx="102">
                        <c:v>1</c:v>
                      </c:pt>
                      <c:pt idx="103">
                        <c:v>1</c:v>
                      </c:pt>
                      <c:pt idx="104">
                        <c:v>1</c:v>
                      </c:pt>
                      <c:pt idx="105">
                        <c:v>1</c:v>
                      </c:pt>
                      <c:pt idx="106">
                        <c:v>1</c:v>
                      </c:pt>
                      <c:pt idx="107">
                        <c:v>1.1499999999999999</c:v>
                      </c:pt>
                      <c:pt idx="108">
                        <c:v>1.25</c:v>
                      </c:pt>
                      <c:pt idx="109">
                        <c:v>1.25</c:v>
                      </c:pt>
                      <c:pt idx="110">
                        <c:v>1.34</c:v>
                      </c:pt>
                      <c:pt idx="111">
                        <c:v>1.5</c:v>
                      </c:pt>
                      <c:pt idx="112">
                        <c:v>1.5</c:v>
                      </c:pt>
                      <c:pt idx="113">
                        <c:v>1.75</c:v>
                      </c:pt>
                      <c:pt idx="114">
                        <c:v>1.75</c:v>
                      </c:pt>
                      <c:pt idx="115">
                        <c:v>1.75</c:v>
                      </c:pt>
                      <c:pt idx="116">
                        <c:v>1.79</c:v>
                      </c:pt>
                      <c:pt idx="117">
                        <c:v>2</c:v>
                      </c:pt>
                      <c:pt idx="118">
                        <c:v>2</c:v>
                      </c:pt>
                      <c:pt idx="119">
                        <c:v>2.11</c:v>
                      </c:pt>
                      <c:pt idx="120">
                        <c:v>2.25</c:v>
                      </c:pt>
                      <c:pt idx="121">
                        <c:v>2.25</c:v>
                      </c:pt>
                      <c:pt idx="122">
                        <c:v>2.25</c:v>
                      </c:pt>
                      <c:pt idx="123">
                        <c:v>2.25</c:v>
                      </c:pt>
                      <c:pt idx="124">
                        <c:v>2.25</c:v>
                      </c:pt>
                      <c:pt idx="125">
                        <c:v>2.25</c:v>
                      </c:pt>
                      <c:pt idx="126">
                        <c:v>2.2400000000000002</c:v>
                      </c:pt>
                      <c:pt idx="127">
                        <c:v>2</c:v>
                      </c:pt>
                      <c:pt idx="128">
                        <c:v>1.8900000000000001</c:v>
                      </c:pt>
                      <c:pt idx="129">
                        <c:v>1.73</c:v>
                      </c:pt>
                      <c:pt idx="130">
                        <c:v>1.5</c:v>
                      </c:pt>
                      <c:pt idx="131">
                        <c:v>1.5</c:v>
                      </c:pt>
                      <c:pt idx="132">
                        <c:v>1.5</c:v>
                      </c:pt>
                      <c:pt idx="133">
                        <c:v>1.5</c:v>
                      </c:pt>
                      <c:pt idx="134">
                        <c:v>0.48</c:v>
                      </c:pt>
                      <c:pt idx="135">
                        <c:v>0</c:v>
                      </c:pt>
                      <c:pt idx="136">
                        <c:v>0</c:v>
                      </c:pt>
                      <c:pt idx="137">
                        <c:v>0</c:v>
                      </c:pt>
                      <c:pt idx="138">
                        <c:v>0</c:v>
                      </c:pt>
                      <c:pt idx="139">
                        <c:v>0</c:v>
                      </c:pt>
                      <c:pt idx="140">
                        <c:v>0</c:v>
                      </c:pt>
                      <c:pt idx="141">
                        <c:v>0</c:v>
                      </c:pt>
                      <c:pt idx="142">
                        <c:v>0</c:v>
                      </c:pt>
                      <c:pt idx="143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9504-449F-9A72-A4157264E0A1}"/>
                  </c:ext>
                </c:extLst>
              </c15:ser>
            </c15:filteredLineSeries>
            <c15:filteredLin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Fed!$D$7</c15:sqref>
                        </c15:formulaRef>
                      </c:ext>
                    </c:extLst>
                    <c:strCache>
                      <c:ptCount val="1"/>
                      <c:pt idx="0">
                        <c:v>Tasa efectiva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Fed!$A$116:$A$175</c15:sqref>
                        </c15:formulaRef>
                      </c:ext>
                    </c:extLst>
                    <c:numCache>
                      <c:formatCode>m/d/yyyy</c:formatCode>
                      <c:ptCount val="60"/>
                      <c:pt idx="0">
                        <c:v>43131</c:v>
                      </c:pt>
                      <c:pt idx="1">
                        <c:v>43159</c:v>
                      </c:pt>
                      <c:pt idx="2">
                        <c:v>43189</c:v>
                      </c:pt>
                      <c:pt idx="3">
                        <c:v>43220</c:v>
                      </c:pt>
                      <c:pt idx="4">
                        <c:v>43251</c:v>
                      </c:pt>
                      <c:pt idx="5">
                        <c:v>43281</c:v>
                      </c:pt>
                      <c:pt idx="6">
                        <c:v>43312</c:v>
                      </c:pt>
                      <c:pt idx="7">
                        <c:v>43343</c:v>
                      </c:pt>
                      <c:pt idx="8">
                        <c:v>43373</c:v>
                      </c:pt>
                      <c:pt idx="9">
                        <c:v>43404</c:v>
                      </c:pt>
                      <c:pt idx="10">
                        <c:v>43434</c:v>
                      </c:pt>
                      <c:pt idx="11">
                        <c:v>43465</c:v>
                      </c:pt>
                      <c:pt idx="12">
                        <c:v>43496</c:v>
                      </c:pt>
                      <c:pt idx="13">
                        <c:v>43524</c:v>
                      </c:pt>
                      <c:pt idx="14">
                        <c:v>43555</c:v>
                      </c:pt>
                      <c:pt idx="15">
                        <c:v>43585</c:v>
                      </c:pt>
                      <c:pt idx="16">
                        <c:v>43616</c:v>
                      </c:pt>
                      <c:pt idx="17">
                        <c:v>43646</c:v>
                      </c:pt>
                      <c:pt idx="18">
                        <c:v>43677</c:v>
                      </c:pt>
                      <c:pt idx="19">
                        <c:v>43708</c:v>
                      </c:pt>
                      <c:pt idx="20">
                        <c:v>43738</c:v>
                      </c:pt>
                      <c:pt idx="21">
                        <c:v>43769</c:v>
                      </c:pt>
                      <c:pt idx="22">
                        <c:v>43799</c:v>
                      </c:pt>
                      <c:pt idx="23">
                        <c:v>43830</c:v>
                      </c:pt>
                      <c:pt idx="24">
                        <c:v>43861</c:v>
                      </c:pt>
                      <c:pt idx="25">
                        <c:v>43890</c:v>
                      </c:pt>
                      <c:pt idx="26">
                        <c:v>43921</c:v>
                      </c:pt>
                      <c:pt idx="27">
                        <c:v>43951</c:v>
                      </c:pt>
                      <c:pt idx="28">
                        <c:v>43982</c:v>
                      </c:pt>
                      <c:pt idx="29">
                        <c:v>44012</c:v>
                      </c:pt>
                      <c:pt idx="30">
                        <c:v>44043</c:v>
                      </c:pt>
                      <c:pt idx="31">
                        <c:v>44074</c:v>
                      </c:pt>
                      <c:pt idx="32">
                        <c:v>44104</c:v>
                      </c:pt>
                      <c:pt idx="33">
                        <c:v>44135</c:v>
                      </c:pt>
                      <c:pt idx="34">
                        <c:v>44165</c:v>
                      </c:pt>
                      <c:pt idx="35">
                        <c:v>44196</c:v>
                      </c:pt>
                      <c:pt idx="36">
                        <c:v>44227</c:v>
                      </c:pt>
                      <c:pt idx="37">
                        <c:v>44255</c:v>
                      </c:pt>
                      <c:pt idx="38">
                        <c:v>44286</c:v>
                      </c:pt>
                      <c:pt idx="39">
                        <c:v>44316</c:v>
                      </c:pt>
                      <c:pt idx="40">
                        <c:v>44347</c:v>
                      </c:pt>
                      <c:pt idx="41">
                        <c:v>44377</c:v>
                      </c:pt>
                      <c:pt idx="42">
                        <c:v>44408</c:v>
                      </c:pt>
                      <c:pt idx="43">
                        <c:v>44439</c:v>
                      </c:pt>
                      <c:pt idx="44">
                        <c:v>44469</c:v>
                      </c:pt>
                      <c:pt idx="45">
                        <c:v>44500</c:v>
                      </c:pt>
                      <c:pt idx="46">
                        <c:v>44530</c:v>
                      </c:pt>
                      <c:pt idx="47">
                        <c:v>44561</c:v>
                      </c:pt>
                      <c:pt idx="48">
                        <c:v>44592</c:v>
                      </c:pt>
                      <c:pt idx="49">
                        <c:v>44620</c:v>
                      </c:pt>
                      <c:pt idx="50">
                        <c:v>44651</c:v>
                      </c:pt>
                      <c:pt idx="51">
                        <c:v>44681</c:v>
                      </c:pt>
                      <c:pt idx="52">
                        <c:v>44712</c:v>
                      </c:pt>
                      <c:pt idx="53">
                        <c:v>44742</c:v>
                      </c:pt>
                      <c:pt idx="54">
                        <c:v>44773</c:v>
                      </c:pt>
                      <c:pt idx="55">
                        <c:v>44804</c:v>
                      </c:pt>
                      <c:pt idx="56">
                        <c:v>44834</c:v>
                      </c:pt>
                      <c:pt idx="57">
                        <c:v>44865</c:v>
                      </c:pt>
                      <c:pt idx="58">
                        <c:v>44895</c:v>
                      </c:pt>
                      <c:pt idx="59">
                        <c:v>44926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Fed!$D$8:$D$151</c15:sqref>
                        </c15:formulaRef>
                      </c:ext>
                    </c:extLst>
                    <c:numCache>
                      <c:formatCode>General</c:formatCode>
                      <c:ptCount val="144"/>
                      <c:pt idx="0">
                        <c:v>0.15</c:v>
                      </c:pt>
                      <c:pt idx="1">
                        <c:v>0.22</c:v>
                      </c:pt>
                      <c:pt idx="2">
                        <c:v>0.18</c:v>
                      </c:pt>
                      <c:pt idx="3">
                        <c:v>0.15</c:v>
                      </c:pt>
                      <c:pt idx="4">
                        <c:v>0.18</c:v>
                      </c:pt>
                      <c:pt idx="5">
                        <c:v>0.21</c:v>
                      </c:pt>
                      <c:pt idx="6">
                        <c:v>0.16</c:v>
                      </c:pt>
                      <c:pt idx="7">
                        <c:v>0.16</c:v>
                      </c:pt>
                      <c:pt idx="8">
                        <c:v>0.15</c:v>
                      </c:pt>
                      <c:pt idx="9">
                        <c:v>0.12</c:v>
                      </c:pt>
                      <c:pt idx="10">
                        <c:v>0.12</c:v>
                      </c:pt>
                      <c:pt idx="11">
                        <c:v>0.12</c:v>
                      </c:pt>
                      <c:pt idx="12">
                        <c:v>0.11</c:v>
                      </c:pt>
                      <c:pt idx="13">
                        <c:v>0.13</c:v>
                      </c:pt>
                      <c:pt idx="14">
                        <c:v>0.16</c:v>
                      </c:pt>
                      <c:pt idx="15">
                        <c:v>0.2</c:v>
                      </c:pt>
                      <c:pt idx="16">
                        <c:v>0.2</c:v>
                      </c:pt>
                      <c:pt idx="17">
                        <c:v>0.18</c:v>
                      </c:pt>
                      <c:pt idx="18">
                        <c:v>0.18</c:v>
                      </c:pt>
                      <c:pt idx="19">
                        <c:v>0.19</c:v>
                      </c:pt>
                      <c:pt idx="20">
                        <c:v>0.19</c:v>
                      </c:pt>
                      <c:pt idx="21">
                        <c:v>0.19</c:v>
                      </c:pt>
                      <c:pt idx="22">
                        <c:v>0.19</c:v>
                      </c:pt>
                      <c:pt idx="23">
                        <c:v>0.18</c:v>
                      </c:pt>
                      <c:pt idx="24">
                        <c:v>0.17</c:v>
                      </c:pt>
                      <c:pt idx="25">
                        <c:v>0.16</c:v>
                      </c:pt>
                      <c:pt idx="26">
                        <c:v>0.14000000000000001</c:v>
                      </c:pt>
                      <c:pt idx="27">
                        <c:v>0.1</c:v>
                      </c:pt>
                      <c:pt idx="28">
                        <c:v>0.09</c:v>
                      </c:pt>
                      <c:pt idx="29">
                        <c:v>0.09</c:v>
                      </c:pt>
                      <c:pt idx="30">
                        <c:v>7.0000000000000007E-2</c:v>
                      </c:pt>
                      <c:pt idx="31">
                        <c:v>0.1</c:v>
                      </c:pt>
                      <c:pt idx="32">
                        <c:v>0.08</c:v>
                      </c:pt>
                      <c:pt idx="33">
                        <c:v>7.0000000000000007E-2</c:v>
                      </c:pt>
                      <c:pt idx="34">
                        <c:v>0.08</c:v>
                      </c:pt>
                      <c:pt idx="35">
                        <c:v>7.0000000000000007E-2</c:v>
                      </c:pt>
                      <c:pt idx="36">
                        <c:v>0.08</c:v>
                      </c:pt>
                      <c:pt idx="37">
                        <c:v>0.1</c:v>
                      </c:pt>
                      <c:pt idx="38">
                        <c:v>0.13</c:v>
                      </c:pt>
                      <c:pt idx="39">
                        <c:v>0.14000000000000001</c:v>
                      </c:pt>
                      <c:pt idx="40">
                        <c:v>0.16</c:v>
                      </c:pt>
                      <c:pt idx="41">
                        <c:v>0.16</c:v>
                      </c:pt>
                      <c:pt idx="42">
                        <c:v>0.16</c:v>
                      </c:pt>
                      <c:pt idx="43">
                        <c:v>0.13</c:v>
                      </c:pt>
                      <c:pt idx="44">
                        <c:v>0.14000000000000001</c:v>
                      </c:pt>
                      <c:pt idx="45">
                        <c:v>0.16</c:v>
                      </c:pt>
                      <c:pt idx="46">
                        <c:v>0.16</c:v>
                      </c:pt>
                      <c:pt idx="47">
                        <c:v>0.16</c:v>
                      </c:pt>
                      <c:pt idx="48">
                        <c:v>0.14000000000000001</c:v>
                      </c:pt>
                      <c:pt idx="49">
                        <c:v>0.15</c:v>
                      </c:pt>
                      <c:pt idx="50">
                        <c:v>0.14000000000000001</c:v>
                      </c:pt>
                      <c:pt idx="51">
                        <c:v>0.15</c:v>
                      </c:pt>
                      <c:pt idx="52">
                        <c:v>0.11</c:v>
                      </c:pt>
                      <c:pt idx="53">
                        <c:v>0.09</c:v>
                      </c:pt>
                      <c:pt idx="54">
                        <c:v>0.09</c:v>
                      </c:pt>
                      <c:pt idx="55">
                        <c:v>0.08</c:v>
                      </c:pt>
                      <c:pt idx="56">
                        <c:v>0.08</c:v>
                      </c:pt>
                      <c:pt idx="57">
                        <c:v>0.09</c:v>
                      </c:pt>
                      <c:pt idx="58">
                        <c:v>0.08</c:v>
                      </c:pt>
                      <c:pt idx="59">
                        <c:v>0.09</c:v>
                      </c:pt>
                      <c:pt idx="60">
                        <c:v>7.0000000000000007E-2</c:v>
                      </c:pt>
                      <c:pt idx="61">
                        <c:v>7.0000000000000007E-2</c:v>
                      </c:pt>
                      <c:pt idx="62">
                        <c:v>0.08</c:v>
                      </c:pt>
                      <c:pt idx="63">
                        <c:v>0.09</c:v>
                      </c:pt>
                      <c:pt idx="64">
                        <c:v>0.09</c:v>
                      </c:pt>
                      <c:pt idx="65">
                        <c:v>0.1</c:v>
                      </c:pt>
                      <c:pt idx="66">
                        <c:v>0.09</c:v>
                      </c:pt>
                      <c:pt idx="67">
                        <c:v>0.09</c:v>
                      </c:pt>
                      <c:pt idx="68">
                        <c:v>0.09</c:v>
                      </c:pt>
                      <c:pt idx="69">
                        <c:v>0.09</c:v>
                      </c:pt>
                      <c:pt idx="70">
                        <c:v>0.09</c:v>
                      </c:pt>
                      <c:pt idx="71">
                        <c:v>0.12</c:v>
                      </c:pt>
                      <c:pt idx="72">
                        <c:v>0.11</c:v>
                      </c:pt>
                      <c:pt idx="73">
                        <c:v>0.11</c:v>
                      </c:pt>
                      <c:pt idx="74">
                        <c:v>0.11</c:v>
                      </c:pt>
                      <c:pt idx="75">
                        <c:v>0.12</c:v>
                      </c:pt>
                      <c:pt idx="76">
                        <c:v>0.12</c:v>
                      </c:pt>
                      <c:pt idx="77">
                        <c:v>0.13</c:v>
                      </c:pt>
                      <c:pt idx="78">
                        <c:v>0.13</c:v>
                      </c:pt>
                      <c:pt idx="79">
                        <c:v>0.14000000000000001</c:v>
                      </c:pt>
                      <c:pt idx="80">
                        <c:v>0.14000000000000001</c:v>
                      </c:pt>
                      <c:pt idx="81">
                        <c:v>0.12</c:v>
                      </c:pt>
                      <c:pt idx="82">
                        <c:v>0.12</c:v>
                      </c:pt>
                      <c:pt idx="83">
                        <c:v>0.24</c:v>
                      </c:pt>
                      <c:pt idx="84">
                        <c:v>0.34</c:v>
                      </c:pt>
                      <c:pt idx="85">
                        <c:v>0.38</c:v>
                      </c:pt>
                      <c:pt idx="86">
                        <c:v>0.36</c:v>
                      </c:pt>
                      <c:pt idx="87">
                        <c:v>0.37</c:v>
                      </c:pt>
                      <c:pt idx="88">
                        <c:v>0.37</c:v>
                      </c:pt>
                      <c:pt idx="89">
                        <c:v>0.38</c:v>
                      </c:pt>
                      <c:pt idx="90">
                        <c:v>0.39</c:v>
                      </c:pt>
                      <c:pt idx="91">
                        <c:v>0.4</c:v>
                      </c:pt>
                      <c:pt idx="92">
                        <c:v>0.4</c:v>
                      </c:pt>
                      <c:pt idx="93">
                        <c:v>0.4</c:v>
                      </c:pt>
                      <c:pt idx="94">
                        <c:v>0.41</c:v>
                      </c:pt>
                      <c:pt idx="95">
                        <c:v>0.54</c:v>
                      </c:pt>
                      <c:pt idx="96">
                        <c:v>0.65</c:v>
                      </c:pt>
                      <c:pt idx="97">
                        <c:v>0.66</c:v>
                      </c:pt>
                      <c:pt idx="98">
                        <c:v>0.79</c:v>
                      </c:pt>
                      <c:pt idx="99">
                        <c:v>0.9</c:v>
                      </c:pt>
                      <c:pt idx="100">
                        <c:v>0.91</c:v>
                      </c:pt>
                      <c:pt idx="101">
                        <c:v>1.04</c:v>
                      </c:pt>
                      <c:pt idx="102">
                        <c:v>1.1499999999999999</c:v>
                      </c:pt>
                      <c:pt idx="103">
                        <c:v>1.1599999999999999</c:v>
                      </c:pt>
                      <c:pt idx="104">
                        <c:v>1.1499999999999999</c:v>
                      </c:pt>
                      <c:pt idx="105">
                        <c:v>1.1499999999999999</c:v>
                      </c:pt>
                      <c:pt idx="106">
                        <c:v>1.1599999999999999</c:v>
                      </c:pt>
                      <c:pt idx="107">
                        <c:v>1.3</c:v>
                      </c:pt>
                      <c:pt idx="108">
                        <c:v>1.41</c:v>
                      </c:pt>
                      <c:pt idx="109">
                        <c:v>1.42</c:v>
                      </c:pt>
                      <c:pt idx="110">
                        <c:v>1.51</c:v>
                      </c:pt>
                      <c:pt idx="111">
                        <c:v>1.69</c:v>
                      </c:pt>
                      <c:pt idx="112">
                        <c:v>1.7</c:v>
                      </c:pt>
                      <c:pt idx="113">
                        <c:v>1.92</c:v>
                      </c:pt>
                      <c:pt idx="114">
                        <c:v>1.9100000000000001</c:v>
                      </c:pt>
                      <c:pt idx="115">
                        <c:v>1.9100000000000001</c:v>
                      </c:pt>
                      <c:pt idx="116" formatCode="0.0000">
                        <c:v>1.95</c:v>
                      </c:pt>
                      <c:pt idx="117">
                        <c:v>2.19</c:v>
                      </c:pt>
                      <c:pt idx="118">
                        <c:v>2.2000000000000002</c:v>
                      </c:pt>
                      <c:pt idx="119">
                        <c:v>2.27</c:v>
                      </c:pt>
                      <c:pt idx="120">
                        <c:v>2.4</c:v>
                      </c:pt>
                      <c:pt idx="121">
                        <c:v>2.4</c:v>
                      </c:pt>
                      <c:pt idx="122">
                        <c:v>2.41</c:v>
                      </c:pt>
                      <c:pt idx="123">
                        <c:v>2.42</c:v>
                      </c:pt>
                      <c:pt idx="124">
                        <c:v>2.39</c:v>
                      </c:pt>
                      <c:pt idx="125">
                        <c:v>2.38</c:v>
                      </c:pt>
                      <c:pt idx="126">
                        <c:v>2.4</c:v>
                      </c:pt>
                      <c:pt idx="127">
                        <c:v>2.13</c:v>
                      </c:pt>
                      <c:pt idx="128">
                        <c:v>2.04</c:v>
                      </c:pt>
                      <c:pt idx="129">
                        <c:v>1.83</c:v>
                      </c:pt>
                      <c:pt idx="130">
                        <c:v>1.55</c:v>
                      </c:pt>
                      <c:pt idx="131">
                        <c:v>1.55</c:v>
                      </c:pt>
                      <c:pt idx="132">
                        <c:v>1.55</c:v>
                      </c:pt>
                      <c:pt idx="133">
                        <c:v>1.58</c:v>
                      </c:pt>
                      <c:pt idx="134">
                        <c:v>0.65</c:v>
                      </c:pt>
                      <c:pt idx="135">
                        <c:v>0.05</c:v>
                      </c:pt>
                      <c:pt idx="136">
                        <c:v>0.05</c:v>
                      </c:pt>
                      <c:pt idx="137">
                        <c:v>0.08</c:v>
                      </c:pt>
                      <c:pt idx="138">
                        <c:v>0.09</c:v>
                      </c:pt>
                      <c:pt idx="139">
                        <c:v>0.1</c:v>
                      </c:pt>
                      <c:pt idx="140">
                        <c:v>0.09</c:v>
                      </c:pt>
                      <c:pt idx="141">
                        <c:v>0.09</c:v>
                      </c:pt>
                      <c:pt idx="142">
                        <c:v>0.09</c:v>
                      </c:pt>
                      <c:pt idx="143">
                        <c:v>0.09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504-449F-9A72-A4157264E0A1}"/>
                  </c:ext>
                </c:extLst>
              </c15:ser>
            </c15:filteredLineSeries>
          </c:ext>
        </c:extLst>
      </c:lineChart>
      <c:dateAx>
        <c:axId val="1607178191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s-CL"/>
          </a:p>
        </c:txPr>
        <c:crossAx val="1607182351"/>
        <c:crosses val="autoZero"/>
        <c:auto val="1"/>
        <c:lblOffset val="100"/>
        <c:baseTimeUnit val="months"/>
      </c:dateAx>
      <c:valAx>
        <c:axId val="1607182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s-CL"/>
          </a:p>
        </c:txPr>
        <c:crossAx val="160717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s-CL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s-CL" b="1" dirty="0"/>
              <a:t>Canadá</a:t>
            </a:r>
            <a:r>
              <a:rPr lang="es-CL" b="1" baseline="0" dirty="0"/>
              <a:t>: </a:t>
            </a:r>
            <a:r>
              <a:rPr lang="es-CL" b="1" dirty="0" err="1" smtClean="0"/>
              <a:t>BoC</a:t>
            </a:r>
            <a:r>
              <a:rPr lang="es-CL" b="1" dirty="0" smtClean="0"/>
              <a:t> y proyecciones</a:t>
            </a:r>
            <a:r>
              <a:rPr lang="es-CL" b="1" dirty="0"/>
              <a:t/>
            </a:r>
            <a:br>
              <a:rPr lang="es-CL" b="1" dirty="0"/>
            </a:br>
            <a:r>
              <a:rPr lang="es-CL" dirty="0"/>
              <a:t>(%)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Can!$C$7</c:f>
              <c:strCache>
                <c:ptCount val="1"/>
                <c:pt idx="0">
                  <c:v>Limite inferior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Can!$A$116:$A$175</c:f>
              <c:numCache>
                <c:formatCode>m/d/yyyy</c:formatCode>
                <c:ptCount val="60"/>
                <c:pt idx="0">
                  <c:v>43131</c:v>
                </c:pt>
                <c:pt idx="1">
                  <c:v>43159</c:v>
                </c:pt>
                <c:pt idx="2">
                  <c:v>43189</c:v>
                </c:pt>
                <c:pt idx="3">
                  <c:v>43220</c:v>
                </c:pt>
                <c:pt idx="4">
                  <c:v>43251</c:v>
                </c:pt>
                <c:pt idx="5">
                  <c:v>43281</c:v>
                </c:pt>
                <c:pt idx="6">
                  <c:v>43312</c:v>
                </c:pt>
                <c:pt idx="7">
                  <c:v>43343</c:v>
                </c:pt>
                <c:pt idx="8">
                  <c:v>43373</c:v>
                </c:pt>
                <c:pt idx="9">
                  <c:v>43404</c:v>
                </c:pt>
                <c:pt idx="10">
                  <c:v>43434</c:v>
                </c:pt>
                <c:pt idx="11">
                  <c:v>43465</c:v>
                </c:pt>
                <c:pt idx="12">
                  <c:v>43496</c:v>
                </c:pt>
                <c:pt idx="13">
                  <c:v>43524</c:v>
                </c:pt>
                <c:pt idx="14">
                  <c:v>43555</c:v>
                </c:pt>
                <c:pt idx="15">
                  <c:v>43585</c:v>
                </c:pt>
                <c:pt idx="16">
                  <c:v>43616</c:v>
                </c:pt>
                <c:pt idx="17">
                  <c:v>43646</c:v>
                </c:pt>
                <c:pt idx="18">
                  <c:v>43677</c:v>
                </c:pt>
                <c:pt idx="19">
                  <c:v>43708</c:v>
                </c:pt>
                <c:pt idx="20">
                  <c:v>43738</c:v>
                </c:pt>
                <c:pt idx="21">
                  <c:v>43769</c:v>
                </c:pt>
                <c:pt idx="22">
                  <c:v>43799</c:v>
                </c:pt>
                <c:pt idx="23">
                  <c:v>43830</c:v>
                </c:pt>
                <c:pt idx="24">
                  <c:v>43861</c:v>
                </c:pt>
                <c:pt idx="25">
                  <c:v>43890</c:v>
                </c:pt>
                <c:pt idx="26">
                  <c:v>43921</c:v>
                </c:pt>
                <c:pt idx="27">
                  <c:v>43951</c:v>
                </c:pt>
                <c:pt idx="28">
                  <c:v>43982</c:v>
                </c:pt>
                <c:pt idx="29">
                  <c:v>44012</c:v>
                </c:pt>
                <c:pt idx="30">
                  <c:v>44043</c:v>
                </c:pt>
                <c:pt idx="31">
                  <c:v>44074</c:v>
                </c:pt>
                <c:pt idx="32">
                  <c:v>44104</c:v>
                </c:pt>
                <c:pt idx="33">
                  <c:v>44135</c:v>
                </c:pt>
                <c:pt idx="34">
                  <c:v>44165</c:v>
                </c:pt>
                <c:pt idx="35">
                  <c:v>44196</c:v>
                </c:pt>
                <c:pt idx="36">
                  <c:v>44227</c:v>
                </c:pt>
                <c:pt idx="37">
                  <c:v>44255</c:v>
                </c:pt>
                <c:pt idx="38">
                  <c:v>44286</c:v>
                </c:pt>
                <c:pt idx="39">
                  <c:v>44316</c:v>
                </c:pt>
                <c:pt idx="40">
                  <c:v>44347</c:v>
                </c:pt>
                <c:pt idx="41">
                  <c:v>44377</c:v>
                </c:pt>
                <c:pt idx="42">
                  <c:v>44408</c:v>
                </c:pt>
                <c:pt idx="43">
                  <c:v>44439</c:v>
                </c:pt>
                <c:pt idx="44">
                  <c:v>44469</c:v>
                </c:pt>
                <c:pt idx="45">
                  <c:v>44500</c:v>
                </c:pt>
                <c:pt idx="46">
                  <c:v>44530</c:v>
                </c:pt>
                <c:pt idx="47">
                  <c:v>44561</c:v>
                </c:pt>
                <c:pt idx="48">
                  <c:v>44592</c:v>
                </c:pt>
                <c:pt idx="49">
                  <c:v>44620</c:v>
                </c:pt>
                <c:pt idx="50">
                  <c:v>44651</c:v>
                </c:pt>
                <c:pt idx="51">
                  <c:v>44681</c:v>
                </c:pt>
                <c:pt idx="52">
                  <c:v>44712</c:v>
                </c:pt>
                <c:pt idx="53">
                  <c:v>44742</c:v>
                </c:pt>
                <c:pt idx="54">
                  <c:v>44773</c:v>
                </c:pt>
                <c:pt idx="55">
                  <c:v>44804</c:v>
                </c:pt>
                <c:pt idx="56">
                  <c:v>44834</c:v>
                </c:pt>
                <c:pt idx="57">
                  <c:v>44865</c:v>
                </c:pt>
                <c:pt idx="58">
                  <c:v>44895</c:v>
                </c:pt>
                <c:pt idx="59">
                  <c:v>44926</c:v>
                </c:pt>
              </c:numCache>
            </c:numRef>
          </c:cat>
          <c:val>
            <c:numRef>
              <c:f>Can!$C$8:$C$151</c:f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30C2-4DA3-8877-9F8952926375}"/>
            </c:ext>
          </c:extLst>
        </c:ser>
        <c:ser>
          <c:idx val="6"/>
          <c:order val="2"/>
          <c:tx>
            <c:strRef>
              <c:f>Can!$E$7</c:f>
              <c:strCache>
                <c:ptCount val="1"/>
                <c:pt idx="0">
                  <c:v>ene-21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Can!$A$116:$A$175</c:f>
              <c:numCache>
                <c:formatCode>m/d/yyyy</c:formatCode>
                <c:ptCount val="60"/>
                <c:pt idx="0">
                  <c:v>43131</c:v>
                </c:pt>
                <c:pt idx="1">
                  <c:v>43159</c:v>
                </c:pt>
                <c:pt idx="2">
                  <c:v>43189</c:v>
                </c:pt>
                <c:pt idx="3">
                  <c:v>43220</c:v>
                </c:pt>
                <c:pt idx="4">
                  <c:v>43251</c:v>
                </c:pt>
                <c:pt idx="5">
                  <c:v>43281</c:v>
                </c:pt>
                <c:pt idx="6">
                  <c:v>43312</c:v>
                </c:pt>
                <c:pt idx="7">
                  <c:v>43343</c:v>
                </c:pt>
                <c:pt idx="8">
                  <c:v>43373</c:v>
                </c:pt>
                <c:pt idx="9">
                  <c:v>43404</c:v>
                </c:pt>
                <c:pt idx="10">
                  <c:v>43434</c:v>
                </c:pt>
                <c:pt idx="11">
                  <c:v>43465</c:v>
                </c:pt>
                <c:pt idx="12">
                  <c:v>43496</c:v>
                </c:pt>
                <c:pt idx="13">
                  <c:v>43524</c:v>
                </c:pt>
                <c:pt idx="14">
                  <c:v>43555</c:v>
                </c:pt>
                <c:pt idx="15">
                  <c:v>43585</c:v>
                </c:pt>
                <c:pt idx="16">
                  <c:v>43616</c:v>
                </c:pt>
                <c:pt idx="17">
                  <c:v>43646</c:v>
                </c:pt>
                <c:pt idx="18">
                  <c:v>43677</c:v>
                </c:pt>
                <c:pt idx="19">
                  <c:v>43708</c:v>
                </c:pt>
                <c:pt idx="20">
                  <c:v>43738</c:v>
                </c:pt>
                <c:pt idx="21">
                  <c:v>43769</c:v>
                </c:pt>
                <c:pt idx="22">
                  <c:v>43799</c:v>
                </c:pt>
                <c:pt idx="23">
                  <c:v>43830</c:v>
                </c:pt>
                <c:pt idx="24">
                  <c:v>43861</c:v>
                </c:pt>
                <c:pt idx="25">
                  <c:v>43890</c:v>
                </c:pt>
                <c:pt idx="26">
                  <c:v>43921</c:v>
                </c:pt>
                <c:pt idx="27">
                  <c:v>43951</c:v>
                </c:pt>
                <c:pt idx="28">
                  <c:v>43982</c:v>
                </c:pt>
                <c:pt idx="29">
                  <c:v>44012</c:v>
                </c:pt>
                <c:pt idx="30">
                  <c:v>44043</c:v>
                </c:pt>
                <c:pt idx="31">
                  <c:v>44074</c:v>
                </c:pt>
                <c:pt idx="32">
                  <c:v>44104</c:v>
                </c:pt>
                <c:pt idx="33">
                  <c:v>44135</c:v>
                </c:pt>
                <c:pt idx="34">
                  <c:v>44165</c:v>
                </c:pt>
                <c:pt idx="35">
                  <c:v>44196</c:v>
                </c:pt>
                <c:pt idx="36">
                  <c:v>44227</c:v>
                </c:pt>
                <c:pt idx="37">
                  <c:v>44255</c:v>
                </c:pt>
                <c:pt idx="38">
                  <c:v>44286</c:v>
                </c:pt>
                <c:pt idx="39">
                  <c:v>44316</c:v>
                </c:pt>
                <c:pt idx="40">
                  <c:v>44347</c:v>
                </c:pt>
                <c:pt idx="41">
                  <c:v>44377</c:v>
                </c:pt>
                <c:pt idx="42">
                  <c:v>44408</c:v>
                </c:pt>
                <c:pt idx="43">
                  <c:v>44439</c:v>
                </c:pt>
                <c:pt idx="44">
                  <c:v>44469</c:v>
                </c:pt>
                <c:pt idx="45">
                  <c:v>44500</c:v>
                </c:pt>
                <c:pt idx="46">
                  <c:v>44530</c:v>
                </c:pt>
                <c:pt idx="47">
                  <c:v>44561</c:v>
                </c:pt>
                <c:pt idx="48">
                  <c:v>44592</c:v>
                </c:pt>
                <c:pt idx="49">
                  <c:v>44620</c:v>
                </c:pt>
                <c:pt idx="50">
                  <c:v>44651</c:v>
                </c:pt>
                <c:pt idx="51">
                  <c:v>44681</c:v>
                </c:pt>
                <c:pt idx="52">
                  <c:v>44712</c:v>
                </c:pt>
                <c:pt idx="53">
                  <c:v>44742</c:v>
                </c:pt>
                <c:pt idx="54">
                  <c:v>44773</c:v>
                </c:pt>
                <c:pt idx="55">
                  <c:v>44804</c:v>
                </c:pt>
                <c:pt idx="56">
                  <c:v>44834</c:v>
                </c:pt>
                <c:pt idx="57">
                  <c:v>44865</c:v>
                </c:pt>
                <c:pt idx="58">
                  <c:v>44895</c:v>
                </c:pt>
                <c:pt idx="59">
                  <c:v>44926</c:v>
                </c:pt>
              </c:numCache>
            </c:numRef>
          </c:cat>
          <c:val>
            <c:numRef>
              <c:f>Can!$E$116:$E$175</c:f>
              <c:numCache>
                <c:formatCode>General</c:formatCode>
                <c:ptCount val="60"/>
                <c:pt idx="36">
                  <c:v>0.18099999999999999</c:v>
                </c:pt>
                <c:pt idx="37">
                  <c:v>0.433</c:v>
                </c:pt>
                <c:pt idx="38">
                  <c:v>0.438</c:v>
                </c:pt>
                <c:pt idx="39">
                  <c:v>0.45600000000000002</c:v>
                </c:pt>
                <c:pt idx="40">
                  <c:v>0.47599999999999998</c:v>
                </c:pt>
                <c:pt idx="41">
                  <c:v>0.51900000000000002</c:v>
                </c:pt>
                <c:pt idx="42">
                  <c:v>0.57199999999999995</c:v>
                </c:pt>
                <c:pt idx="43">
                  <c:v>0.63700000000000001</c:v>
                </c:pt>
                <c:pt idx="44">
                  <c:v>0.70899999999999996</c:v>
                </c:pt>
                <c:pt idx="45">
                  <c:v>0.79400000000000004</c:v>
                </c:pt>
                <c:pt idx="46">
                  <c:v>0.879</c:v>
                </c:pt>
                <c:pt idx="47">
                  <c:v>0.96199999999999997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C2-4DA3-8877-9F8952926375}"/>
            </c:ext>
          </c:extLst>
        </c:ser>
        <c:ser>
          <c:idx val="3"/>
          <c:order val="3"/>
          <c:tx>
            <c:strRef>
              <c:f>Can!$F$7</c:f>
              <c:strCache>
                <c:ptCount val="1"/>
                <c:pt idx="0">
                  <c:v>mar-21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Can!$A$116:$A$175</c:f>
              <c:numCache>
                <c:formatCode>m/d/yyyy</c:formatCode>
                <c:ptCount val="60"/>
                <c:pt idx="0">
                  <c:v>43131</c:v>
                </c:pt>
                <c:pt idx="1">
                  <c:v>43159</c:v>
                </c:pt>
                <c:pt idx="2">
                  <c:v>43189</c:v>
                </c:pt>
                <c:pt idx="3">
                  <c:v>43220</c:v>
                </c:pt>
                <c:pt idx="4">
                  <c:v>43251</c:v>
                </c:pt>
                <c:pt idx="5">
                  <c:v>43281</c:v>
                </c:pt>
                <c:pt idx="6">
                  <c:v>43312</c:v>
                </c:pt>
                <c:pt idx="7">
                  <c:v>43343</c:v>
                </c:pt>
                <c:pt idx="8">
                  <c:v>43373</c:v>
                </c:pt>
                <c:pt idx="9">
                  <c:v>43404</c:v>
                </c:pt>
                <c:pt idx="10">
                  <c:v>43434</c:v>
                </c:pt>
                <c:pt idx="11">
                  <c:v>43465</c:v>
                </c:pt>
                <c:pt idx="12">
                  <c:v>43496</c:v>
                </c:pt>
                <c:pt idx="13">
                  <c:v>43524</c:v>
                </c:pt>
                <c:pt idx="14">
                  <c:v>43555</c:v>
                </c:pt>
                <c:pt idx="15">
                  <c:v>43585</c:v>
                </c:pt>
                <c:pt idx="16">
                  <c:v>43616</c:v>
                </c:pt>
                <c:pt idx="17">
                  <c:v>43646</c:v>
                </c:pt>
                <c:pt idx="18">
                  <c:v>43677</c:v>
                </c:pt>
                <c:pt idx="19">
                  <c:v>43708</c:v>
                </c:pt>
                <c:pt idx="20">
                  <c:v>43738</c:v>
                </c:pt>
                <c:pt idx="21">
                  <c:v>43769</c:v>
                </c:pt>
                <c:pt idx="22">
                  <c:v>43799</c:v>
                </c:pt>
                <c:pt idx="23">
                  <c:v>43830</c:v>
                </c:pt>
                <c:pt idx="24">
                  <c:v>43861</c:v>
                </c:pt>
                <c:pt idx="25">
                  <c:v>43890</c:v>
                </c:pt>
                <c:pt idx="26">
                  <c:v>43921</c:v>
                </c:pt>
                <c:pt idx="27">
                  <c:v>43951</c:v>
                </c:pt>
                <c:pt idx="28">
                  <c:v>43982</c:v>
                </c:pt>
                <c:pt idx="29">
                  <c:v>44012</c:v>
                </c:pt>
                <c:pt idx="30">
                  <c:v>44043</c:v>
                </c:pt>
                <c:pt idx="31">
                  <c:v>44074</c:v>
                </c:pt>
                <c:pt idx="32">
                  <c:v>44104</c:v>
                </c:pt>
                <c:pt idx="33">
                  <c:v>44135</c:v>
                </c:pt>
                <c:pt idx="34">
                  <c:v>44165</c:v>
                </c:pt>
                <c:pt idx="35">
                  <c:v>44196</c:v>
                </c:pt>
                <c:pt idx="36">
                  <c:v>44227</c:v>
                </c:pt>
                <c:pt idx="37">
                  <c:v>44255</c:v>
                </c:pt>
                <c:pt idx="38">
                  <c:v>44286</c:v>
                </c:pt>
                <c:pt idx="39">
                  <c:v>44316</c:v>
                </c:pt>
                <c:pt idx="40">
                  <c:v>44347</c:v>
                </c:pt>
                <c:pt idx="41">
                  <c:v>44377</c:v>
                </c:pt>
                <c:pt idx="42">
                  <c:v>44408</c:v>
                </c:pt>
                <c:pt idx="43">
                  <c:v>44439</c:v>
                </c:pt>
                <c:pt idx="44">
                  <c:v>44469</c:v>
                </c:pt>
                <c:pt idx="45">
                  <c:v>44500</c:v>
                </c:pt>
                <c:pt idx="46">
                  <c:v>44530</c:v>
                </c:pt>
                <c:pt idx="47">
                  <c:v>44561</c:v>
                </c:pt>
                <c:pt idx="48">
                  <c:v>44592</c:v>
                </c:pt>
                <c:pt idx="49">
                  <c:v>44620</c:v>
                </c:pt>
                <c:pt idx="50">
                  <c:v>44651</c:v>
                </c:pt>
                <c:pt idx="51">
                  <c:v>44681</c:v>
                </c:pt>
                <c:pt idx="52">
                  <c:v>44712</c:v>
                </c:pt>
                <c:pt idx="53">
                  <c:v>44742</c:v>
                </c:pt>
                <c:pt idx="54">
                  <c:v>44773</c:v>
                </c:pt>
                <c:pt idx="55">
                  <c:v>44804</c:v>
                </c:pt>
                <c:pt idx="56">
                  <c:v>44834</c:v>
                </c:pt>
                <c:pt idx="57">
                  <c:v>44865</c:v>
                </c:pt>
                <c:pt idx="58">
                  <c:v>44895</c:v>
                </c:pt>
                <c:pt idx="59">
                  <c:v>44926</c:v>
                </c:pt>
              </c:numCache>
            </c:numRef>
          </c:cat>
          <c:val>
            <c:numRef>
              <c:f>Can!$F$116:$F$175</c:f>
              <c:numCache>
                <c:formatCode>General</c:formatCode>
                <c:ptCount val="60"/>
                <c:pt idx="38">
                  <c:v>0.1613</c:v>
                </c:pt>
                <c:pt idx="39">
                  <c:v>0.47099999999999997</c:v>
                </c:pt>
                <c:pt idx="40">
                  <c:v>0.502</c:v>
                </c:pt>
                <c:pt idx="41">
                  <c:v>0.54100000000000004</c:v>
                </c:pt>
                <c:pt idx="42">
                  <c:v>0.629</c:v>
                </c:pt>
                <c:pt idx="43">
                  <c:v>0.77200000000000002</c:v>
                </c:pt>
                <c:pt idx="44">
                  <c:v>0.94</c:v>
                </c:pt>
                <c:pt idx="45">
                  <c:v>1.109</c:v>
                </c:pt>
                <c:pt idx="46">
                  <c:v>1.268</c:v>
                </c:pt>
                <c:pt idx="47">
                  <c:v>1.4079999999999999</c:v>
                </c:pt>
                <c:pt idx="48">
                  <c:v>1.5329999999999999</c:v>
                </c:pt>
                <c:pt idx="49">
                  <c:v>1.6539999999999999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0C2-4DA3-8877-9F8952926375}"/>
            </c:ext>
          </c:extLst>
        </c:ser>
        <c:ser>
          <c:idx val="4"/>
          <c:order val="4"/>
          <c:tx>
            <c:strRef>
              <c:f>Can!$G$7</c:f>
              <c:strCache>
                <c:ptCount val="1"/>
                <c:pt idx="0">
                  <c:v>jun-21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Can!$A$116:$A$175</c:f>
              <c:numCache>
                <c:formatCode>m/d/yyyy</c:formatCode>
                <c:ptCount val="60"/>
                <c:pt idx="0">
                  <c:v>43131</c:v>
                </c:pt>
                <c:pt idx="1">
                  <c:v>43159</c:v>
                </c:pt>
                <c:pt idx="2">
                  <c:v>43189</c:v>
                </c:pt>
                <c:pt idx="3">
                  <c:v>43220</c:v>
                </c:pt>
                <c:pt idx="4">
                  <c:v>43251</c:v>
                </c:pt>
                <c:pt idx="5">
                  <c:v>43281</c:v>
                </c:pt>
                <c:pt idx="6">
                  <c:v>43312</c:v>
                </c:pt>
                <c:pt idx="7">
                  <c:v>43343</c:v>
                </c:pt>
                <c:pt idx="8">
                  <c:v>43373</c:v>
                </c:pt>
                <c:pt idx="9">
                  <c:v>43404</c:v>
                </c:pt>
                <c:pt idx="10">
                  <c:v>43434</c:v>
                </c:pt>
                <c:pt idx="11">
                  <c:v>43465</c:v>
                </c:pt>
                <c:pt idx="12">
                  <c:v>43496</c:v>
                </c:pt>
                <c:pt idx="13">
                  <c:v>43524</c:v>
                </c:pt>
                <c:pt idx="14">
                  <c:v>43555</c:v>
                </c:pt>
                <c:pt idx="15">
                  <c:v>43585</c:v>
                </c:pt>
                <c:pt idx="16">
                  <c:v>43616</c:v>
                </c:pt>
                <c:pt idx="17">
                  <c:v>43646</c:v>
                </c:pt>
                <c:pt idx="18">
                  <c:v>43677</c:v>
                </c:pt>
                <c:pt idx="19">
                  <c:v>43708</c:v>
                </c:pt>
                <c:pt idx="20">
                  <c:v>43738</c:v>
                </c:pt>
                <c:pt idx="21">
                  <c:v>43769</c:v>
                </c:pt>
                <c:pt idx="22">
                  <c:v>43799</c:v>
                </c:pt>
                <c:pt idx="23">
                  <c:v>43830</c:v>
                </c:pt>
                <c:pt idx="24">
                  <c:v>43861</c:v>
                </c:pt>
                <c:pt idx="25">
                  <c:v>43890</c:v>
                </c:pt>
                <c:pt idx="26">
                  <c:v>43921</c:v>
                </c:pt>
                <c:pt idx="27">
                  <c:v>43951</c:v>
                </c:pt>
                <c:pt idx="28">
                  <c:v>43982</c:v>
                </c:pt>
                <c:pt idx="29">
                  <c:v>44012</c:v>
                </c:pt>
                <c:pt idx="30">
                  <c:v>44043</c:v>
                </c:pt>
                <c:pt idx="31">
                  <c:v>44074</c:v>
                </c:pt>
                <c:pt idx="32">
                  <c:v>44104</c:v>
                </c:pt>
                <c:pt idx="33">
                  <c:v>44135</c:v>
                </c:pt>
                <c:pt idx="34">
                  <c:v>44165</c:v>
                </c:pt>
                <c:pt idx="35">
                  <c:v>44196</c:v>
                </c:pt>
                <c:pt idx="36">
                  <c:v>44227</c:v>
                </c:pt>
                <c:pt idx="37">
                  <c:v>44255</c:v>
                </c:pt>
                <c:pt idx="38">
                  <c:v>44286</c:v>
                </c:pt>
                <c:pt idx="39">
                  <c:v>44316</c:v>
                </c:pt>
                <c:pt idx="40">
                  <c:v>44347</c:v>
                </c:pt>
                <c:pt idx="41">
                  <c:v>44377</c:v>
                </c:pt>
                <c:pt idx="42">
                  <c:v>44408</c:v>
                </c:pt>
                <c:pt idx="43">
                  <c:v>44439</c:v>
                </c:pt>
                <c:pt idx="44">
                  <c:v>44469</c:v>
                </c:pt>
                <c:pt idx="45">
                  <c:v>44500</c:v>
                </c:pt>
                <c:pt idx="46">
                  <c:v>44530</c:v>
                </c:pt>
                <c:pt idx="47">
                  <c:v>44561</c:v>
                </c:pt>
                <c:pt idx="48">
                  <c:v>44592</c:v>
                </c:pt>
                <c:pt idx="49">
                  <c:v>44620</c:v>
                </c:pt>
                <c:pt idx="50">
                  <c:v>44651</c:v>
                </c:pt>
                <c:pt idx="51">
                  <c:v>44681</c:v>
                </c:pt>
                <c:pt idx="52">
                  <c:v>44712</c:v>
                </c:pt>
                <c:pt idx="53">
                  <c:v>44742</c:v>
                </c:pt>
                <c:pt idx="54">
                  <c:v>44773</c:v>
                </c:pt>
                <c:pt idx="55">
                  <c:v>44804</c:v>
                </c:pt>
                <c:pt idx="56">
                  <c:v>44834</c:v>
                </c:pt>
                <c:pt idx="57">
                  <c:v>44865</c:v>
                </c:pt>
                <c:pt idx="58">
                  <c:v>44895</c:v>
                </c:pt>
                <c:pt idx="59">
                  <c:v>44926</c:v>
                </c:pt>
              </c:numCache>
            </c:numRef>
          </c:cat>
          <c:val>
            <c:numRef>
              <c:f>Can!$G$116:$G$175</c:f>
              <c:numCache>
                <c:formatCode>General</c:formatCode>
                <c:ptCount val="60"/>
                <c:pt idx="41">
                  <c:v>0.16</c:v>
                </c:pt>
                <c:pt idx="42">
                  <c:v>0.49</c:v>
                </c:pt>
                <c:pt idx="43">
                  <c:v>0.59499999999999997</c:v>
                </c:pt>
                <c:pt idx="44">
                  <c:v>0.79</c:v>
                </c:pt>
                <c:pt idx="45">
                  <c:v>1</c:v>
                </c:pt>
                <c:pt idx="46">
                  <c:v>1.1950000000000001</c:v>
                </c:pt>
                <c:pt idx="47">
                  <c:v>1.385</c:v>
                </c:pt>
                <c:pt idx="48">
                  <c:v>1.5449999999999999</c:v>
                </c:pt>
                <c:pt idx="49">
                  <c:v>1.6600000000000001</c:v>
                </c:pt>
                <c:pt idx="50">
                  <c:v>1.7450000000000001</c:v>
                </c:pt>
                <c:pt idx="51">
                  <c:v>1.825</c:v>
                </c:pt>
                <c:pt idx="52">
                  <c:v>1.875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0C2-4DA3-8877-9F8952926375}"/>
            </c:ext>
          </c:extLst>
        </c:ser>
        <c:ser>
          <c:idx val="0"/>
          <c:order val="5"/>
          <c:tx>
            <c:strRef>
              <c:f>Can!$B$7</c:f>
              <c:strCache>
                <c:ptCount val="1"/>
                <c:pt idx="0">
                  <c:v>Tasa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Can!$A$116:$A$175</c:f>
              <c:numCache>
                <c:formatCode>m/d/yyyy</c:formatCode>
                <c:ptCount val="60"/>
                <c:pt idx="0">
                  <c:v>43131</c:v>
                </c:pt>
                <c:pt idx="1">
                  <c:v>43159</c:v>
                </c:pt>
                <c:pt idx="2">
                  <c:v>43189</c:v>
                </c:pt>
                <c:pt idx="3">
                  <c:v>43220</c:v>
                </c:pt>
                <c:pt idx="4">
                  <c:v>43251</c:v>
                </c:pt>
                <c:pt idx="5">
                  <c:v>43281</c:v>
                </c:pt>
                <c:pt idx="6">
                  <c:v>43312</c:v>
                </c:pt>
                <c:pt idx="7">
                  <c:v>43343</c:v>
                </c:pt>
                <c:pt idx="8">
                  <c:v>43373</c:v>
                </c:pt>
                <c:pt idx="9">
                  <c:v>43404</c:v>
                </c:pt>
                <c:pt idx="10">
                  <c:v>43434</c:v>
                </c:pt>
                <c:pt idx="11">
                  <c:v>43465</c:v>
                </c:pt>
                <c:pt idx="12">
                  <c:v>43496</c:v>
                </c:pt>
                <c:pt idx="13">
                  <c:v>43524</c:v>
                </c:pt>
                <c:pt idx="14">
                  <c:v>43555</c:v>
                </c:pt>
                <c:pt idx="15">
                  <c:v>43585</c:v>
                </c:pt>
                <c:pt idx="16">
                  <c:v>43616</c:v>
                </c:pt>
                <c:pt idx="17">
                  <c:v>43646</c:v>
                </c:pt>
                <c:pt idx="18">
                  <c:v>43677</c:v>
                </c:pt>
                <c:pt idx="19">
                  <c:v>43708</c:v>
                </c:pt>
                <c:pt idx="20">
                  <c:v>43738</c:v>
                </c:pt>
                <c:pt idx="21">
                  <c:v>43769</c:v>
                </c:pt>
                <c:pt idx="22">
                  <c:v>43799</c:v>
                </c:pt>
                <c:pt idx="23">
                  <c:v>43830</c:v>
                </c:pt>
                <c:pt idx="24">
                  <c:v>43861</c:v>
                </c:pt>
                <c:pt idx="25">
                  <c:v>43890</c:v>
                </c:pt>
                <c:pt idx="26">
                  <c:v>43921</c:v>
                </c:pt>
                <c:pt idx="27">
                  <c:v>43951</c:v>
                </c:pt>
                <c:pt idx="28">
                  <c:v>43982</c:v>
                </c:pt>
                <c:pt idx="29">
                  <c:v>44012</c:v>
                </c:pt>
                <c:pt idx="30">
                  <c:v>44043</c:v>
                </c:pt>
                <c:pt idx="31">
                  <c:v>44074</c:v>
                </c:pt>
                <c:pt idx="32">
                  <c:v>44104</c:v>
                </c:pt>
                <c:pt idx="33">
                  <c:v>44135</c:v>
                </c:pt>
                <c:pt idx="34">
                  <c:v>44165</c:v>
                </c:pt>
                <c:pt idx="35">
                  <c:v>44196</c:v>
                </c:pt>
                <c:pt idx="36">
                  <c:v>44227</c:v>
                </c:pt>
                <c:pt idx="37">
                  <c:v>44255</c:v>
                </c:pt>
                <c:pt idx="38">
                  <c:v>44286</c:v>
                </c:pt>
                <c:pt idx="39">
                  <c:v>44316</c:v>
                </c:pt>
                <c:pt idx="40">
                  <c:v>44347</c:v>
                </c:pt>
                <c:pt idx="41">
                  <c:v>44377</c:v>
                </c:pt>
                <c:pt idx="42">
                  <c:v>44408</c:v>
                </c:pt>
                <c:pt idx="43">
                  <c:v>44439</c:v>
                </c:pt>
                <c:pt idx="44">
                  <c:v>44469</c:v>
                </c:pt>
                <c:pt idx="45">
                  <c:v>44500</c:v>
                </c:pt>
                <c:pt idx="46">
                  <c:v>44530</c:v>
                </c:pt>
                <c:pt idx="47">
                  <c:v>44561</c:v>
                </c:pt>
                <c:pt idx="48">
                  <c:v>44592</c:v>
                </c:pt>
                <c:pt idx="49">
                  <c:v>44620</c:v>
                </c:pt>
                <c:pt idx="50">
                  <c:v>44651</c:v>
                </c:pt>
                <c:pt idx="51">
                  <c:v>44681</c:v>
                </c:pt>
                <c:pt idx="52">
                  <c:v>44712</c:v>
                </c:pt>
                <c:pt idx="53">
                  <c:v>44742</c:v>
                </c:pt>
                <c:pt idx="54">
                  <c:v>44773</c:v>
                </c:pt>
                <c:pt idx="55">
                  <c:v>44804</c:v>
                </c:pt>
                <c:pt idx="56">
                  <c:v>44834</c:v>
                </c:pt>
                <c:pt idx="57">
                  <c:v>44865</c:v>
                </c:pt>
                <c:pt idx="58">
                  <c:v>44895</c:v>
                </c:pt>
                <c:pt idx="59">
                  <c:v>44926</c:v>
                </c:pt>
              </c:numCache>
            </c:numRef>
          </c:cat>
          <c:val>
            <c:numRef>
              <c:f>Can!$D$116:$D$175</c:f>
              <c:numCache>
                <c:formatCode>General</c:formatCode>
                <c:ptCount val="60"/>
                <c:pt idx="0">
                  <c:v>1.1100000000000001</c:v>
                </c:pt>
                <c:pt idx="1">
                  <c:v>1.2259</c:v>
                </c:pt>
                <c:pt idx="2">
                  <c:v>1.2332000000000001</c:v>
                </c:pt>
                <c:pt idx="3">
                  <c:v>1.2563</c:v>
                </c:pt>
                <c:pt idx="4">
                  <c:v>1.2464</c:v>
                </c:pt>
                <c:pt idx="5">
                  <c:v>1.2629999999999999</c:v>
                </c:pt>
                <c:pt idx="6">
                  <c:v>1.4241999999999999</c:v>
                </c:pt>
                <c:pt idx="7">
                  <c:v>1.4798</c:v>
                </c:pt>
                <c:pt idx="8" formatCode="0.0000">
                  <c:v>1.4974000000000001</c:v>
                </c:pt>
                <c:pt idx="9">
                  <c:v>1.5754000000000001</c:v>
                </c:pt>
                <c:pt idx="10">
                  <c:v>1.7522</c:v>
                </c:pt>
                <c:pt idx="11">
                  <c:v>1.778</c:v>
                </c:pt>
                <c:pt idx="12">
                  <c:v>1.7499</c:v>
                </c:pt>
                <c:pt idx="13">
                  <c:v>1.7389999999999999</c:v>
                </c:pt>
                <c:pt idx="14">
                  <c:v>1.7389000000000001</c:v>
                </c:pt>
                <c:pt idx="15">
                  <c:v>1.7509000000000001</c:v>
                </c:pt>
                <c:pt idx="16">
                  <c:v>1.7465999999999999</c:v>
                </c:pt>
                <c:pt idx="17">
                  <c:v>1.7227999999999999</c:v>
                </c:pt>
                <c:pt idx="18">
                  <c:v>1.7497</c:v>
                </c:pt>
                <c:pt idx="19">
                  <c:v>1.7532999999999999</c:v>
                </c:pt>
                <c:pt idx="20">
                  <c:v>1.7471999999999999</c:v>
                </c:pt>
                <c:pt idx="21">
                  <c:v>1.7484</c:v>
                </c:pt>
                <c:pt idx="22">
                  <c:v>1.7450999999999999</c:v>
                </c:pt>
                <c:pt idx="23">
                  <c:v>1.7497</c:v>
                </c:pt>
                <c:pt idx="24">
                  <c:v>1.7467000000000001</c:v>
                </c:pt>
                <c:pt idx="25">
                  <c:v>1.7477</c:v>
                </c:pt>
                <c:pt idx="26">
                  <c:v>0.95289999999999997</c:v>
                </c:pt>
                <c:pt idx="27">
                  <c:v>0.18229999999999999</c:v>
                </c:pt>
                <c:pt idx="28">
                  <c:v>0.21360000000000001</c:v>
                </c:pt>
                <c:pt idx="29">
                  <c:v>0.2344</c:v>
                </c:pt>
                <c:pt idx="30">
                  <c:v>0.2445</c:v>
                </c:pt>
                <c:pt idx="31">
                  <c:v>0.23599999999999999</c:v>
                </c:pt>
                <c:pt idx="32">
                  <c:v>0.23569999999999999</c:v>
                </c:pt>
                <c:pt idx="33">
                  <c:v>0.22670000000000001</c:v>
                </c:pt>
                <c:pt idx="34">
                  <c:v>0.20849999999999999</c:v>
                </c:pt>
                <c:pt idx="35">
                  <c:v>0.20330000000000001</c:v>
                </c:pt>
                <c:pt idx="36">
                  <c:v>0.18099999999999999</c:v>
                </c:pt>
                <c:pt idx="37">
                  <c:v>0.1958</c:v>
                </c:pt>
                <c:pt idx="38">
                  <c:v>0.1613</c:v>
                </c:pt>
                <c:pt idx="39">
                  <c:v>0.1605</c:v>
                </c:pt>
                <c:pt idx="40">
                  <c:v>0.185</c:v>
                </c:pt>
                <c:pt idx="41">
                  <c:v>0.16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0C2-4DA3-8877-9F8952926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7178191"/>
        <c:axId val="1607182351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Can!$D$7</c15:sqref>
                        </c15:formulaRef>
                      </c:ext>
                    </c:extLst>
                    <c:strCache>
                      <c:ptCount val="1"/>
                      <c:pt idx="0">
                        <c:v>Tasa efectiva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Can!$A$116:$A$175</c15:sqref>
                        </c15:formulaRef>
                      </c:ext>
                    </c:extLst>
                    <c:numCache>
                      <c:formatCode>m/d/yyyy</c:formatCode>
                      <c:ptCount val="60"/>
                      <c:pt idx="0">
                        <c:v>43131</c:v>
                      </c:pt>
                      <c:pt idx="1">
                        <c:v>43159</c:v>
                      </c:pt>
                      <c:pt idx="2">
                        <c:v>43189</c:v>
                      </c:pt>
                      <c:pt idx="3">
                        <c:v>43220</c:v>
                      </c:pt>
                      <c:pt idx="4">
                        <c:v>43251</c:v>
                      </c:pt>
                      <c:pt idx="5">
                        <c:v>43281</c:v>
                      </c:pt>
                      <c:pt idx="6">
                        <c:v>43312</c:v>
                      </c:pt>
                      <c:pt idx="7">
                        <c:v>43343</c:v>
                      </c:pt>
                      <c:pt idx="8">
                        <c:v>43373</c:v>
                      </c:pt>
                      <c:pt idx="9">
                        <c:v>43404</c:v>
                      </c:pt>
                      <c:pt idx="10">
                        <c:v>43434</c:v>
                      </c:pt>
                      <c:pt idx="11">
                        <c:v>43465</c:v>
                      </c:pt>
                      <c:pt idx="12">
                        <c:v>43496</c:v>
                      </c:pt>
                      <c:pt idx="13">
                        <c:v>43524</c:v>
                      </c:pt>
                      <c:pt idx="14">
                        <c:v>43555</c:v>
                      </c:pt>
                      <c:pt idx="15">
                        <c:v>43585</c:v>
                      </c:pt>
                      <c:pt idx="16">
                        <c:v>43616</c:v>
                      </c:pt>
                      <c:pt idx="17">
                        <c:v>43646</c:v>
                      </c:pt>
                      <c:pt idx="18">
                        <c:v>43677</c:v>
                      </c:pt>
                      <c:pt idx="19">
                        <c:v>43708</c:v>
                      </c:pt>
                      <c:pt idx="20">
                        <c:v>43738</c:v>
                      </c:pt>
                      <c:pt idx="21">
                        <c:v>43769</c:v>
                      </c:pt>
                      <c:pt idx="22">
                        <c:v>43799</c:v>
                      </c:pt>
                      <c:pt idx="23">
                        <c:v>43830</c:v>
                      </c:pt>
                      <c:pt idx="24">
                        <c:v>43861</c:v>
                      </c:pt>
                      <c:pt idx="25">
                        <c:v>43890</c:v>
                      </c:pt>
                      <c:pt idx="26">
                        <c:v>43921</c:v>
                      </c:pt>
                      <c:pt idx="27">
                        <c:v>43951</c:v>
                      </c:pt>
                      <c:pt idx="28">
                        <c:v>43982</c:v>
                      </c:pt>
                      <c:pt idx="29">
                        <c:v>44012</c:v>
                      </c:pt>
                      <c:pt idx="30">
                        <c:v>44043</c:v>
                      </c:pt>
                      <c:pt idx="31">
                        <c:v>44074</c:v>
                      </c:pt>
                      <c:pt idx="32">
                        <c:v>44104</c:v>
                      </c:pt>
                      <c:pt idx="33">
                        <c:v>44135</c:v>
                      </c:pt>
                      <c:pt idx="34">
                        <c:v>44165</c:v>
                      </c:pt>
                      <c:pt idx="35">
                        <c:v>44196</c:v>
                      </c:pt>
                      <c:pt idx="36">
                        <c:v>44227</c:v>
                      </c:pt>
                      <c:pt idx="37">
                        <c:v>44255</c:v>
                      </c:pt>
                      <c:pt idx="38">
                        <c:v>44286</c:v>
                      </c:pt>
                      <c:pt idx="39">
                        <c:v>44316</c:v>
                      </c:pt>
                      <c:pt idx="40">
                        <c:v>44347</c:v>
                      </c:pt>
                      <c:pt idx="41">
                        <c:v>44377</c:v>
                      </c:pt>
                      <c:pt idx="42">
                        <c:v>44408</c:v>
                      </c:pt>
                      <c:pt idx="43">
                        <c:v>44439</c:v>
                      </c:pt>
                      <c:pt idx="44">
                        <c:v>44469</c:v>
                      </c:pt>
                      <c:pt idx="45">
                        <c:v>44500</c:v>
                      </c:pt>
                      <c:pt idx="46">
                        <c:v>44530</c:v>
                      </c:pt>
                      <c:pt idx="47">
                        <c:v>44561</c:v>
                      </c:pt>
                      <c:pt idx="48">
                        <c:v>44592</c:v>
                      </c:pt>
                      <c:pt idx="49">
                        <c:v>44620</c:v>
                      </c:pt>
                      <c:pt idx="50">
                        <c:v>44651</c:v>
                      </c:pt>
                      <c:pt idx="51">
                        <c:v>44681</c:v>
                      </c:pt>
                      <c:pt idx="52">
                        <c:v>44712</c:v>
                      </c:pt>
                      <c:pt idx="53">
                        <c:v>44742</c:v>
                      </c:pt>
                      <c:pt idx="54">
                        <c:v>44773</c:v>
                      </c:pt>
                      <c:pt idx="55">
                        <c:v>44804</c:v>
                      </c:pt>
                      <c:pt idx="56">
                        <c:v>44834</c:v>
                      </c:pt>
                      <c:pt idx="57">
                        <c:v>44865</c:v>
                      </c:pt>
                      <c:pt idx="58">
                        <c:v>44895</c:v>
                      </c:pt>
                      <c:pt idx="59">
                        <c:v>44926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Can!$D$8:$D$151</c15:sqref>
                        </c15:formulaRef>
                      </c:ext>
                    </c:extLst>
                    <c:numCache>
                      <c:formatCode>General</c:formatCode>
                      <c:ptCount val="144"/>
                      <c:pt idx="0">
                        <c:v>1.2850999999999999</c:v>
                      </c:pt>
                      <c:pt idx="1">
                        <c:v>0.99739999999999995</c:v>
                      </c:pt>
                      <c:pt idx="2">
                        <c:v>0.51029999999999998</c:v>
                      </c:pt>
                      <c:pt idx="3">
                        <c:v>0.39800000000000002</c:v>
                      </c:pt>
                      <c:pt idx="4">
                        <c:v>0.23449999999999999</c:v>
                      </c:pt>
                      <c:pt idx="5">
                        <c:v>0.2414</c:v>
                      </c:pt>
                      <c:pt idx="6">
                        <c:v>0.23680000000000001</c:v>
                      </c:pt>
                      <c:pt idx="7">
                        <c:v>0.2339</c:v>
                      </c:pt>
                      <c:pt idx="8">
                        <c:v>0.23810000000000001</c:v>
                      </c:pt>
                      <c:pt idx="9">
                        <c:v>0.23830000000000001</c:v>
                      </c:pt>
                      <c:pt idx="10">
                        <c:v>0.24310000000000001</c:v>
                      </c:pt>
                      <c:pt idx="11">
                        <c:v>0.25040000000000001</c:v>
                      </c:pt>
                      <c:pt idx="12">
                        <c:v>0.24229999999999999</c:v>
                      </c:pt>
                      <c:pt idx="13">
                        <c:v>0.2472</c:v>
                      </c:pt>
                      <c:pt idx="14">
                        <c:v>0.23949999999999999</c:v>
                      </c:pt>
                      <c:pt idx="15">
                        <c:v>0.24790000000000001</c:v>
                      </c:pt>
                      <c:pt idx="16">
                        <c:v>0.2452</c:v>
                      </c:pt>
                      <c:pt idx="17">
                        <c:v>0.48749999999999999</c:v>
                      </c:pt>
                      <c:pt idx="18">
                        <c:v>0.60109999999999997</c:v>
                      </c:pt>
                      <c:pt idx="19">
                        <c:v>0.75249999999999995</c:v>
                      </c:pt>
                      <c:pt idx="20">
                        <c:v>0.95199999999999996</c:v>
                      </c:pt>
                      <c:pt idx="21">
                        <c:v>0.99919999999999998</c:v>
                      </c:pt>
                      <c:pt idx="22">
                        <c:v>1.0001</c:v>
                      </c:pt>
                      <c:pt idx="23">
                        <c:v>0.99209999999999998</c:v>
                      </c:pt>
                      <c:pt idx="24">
                        <c:v>0.98519999999999996</c:v>
                      </c:pt>
                      <c:pt idx="25">
                        <c:v>0.98609999999999998</c:v>
                      </c:pt>
                      <c:pt idx="26">
                        <c:v>0.99009999999999998</c:v>
                      </c:pt>
                      <c:pt idx="27">
                        <c:v>0.99580000000000002</c:v>
                      </c:pt>
                      <c:pt idx="28">
                        <c:v>0.99450000000000005</c:v>
                      </c:pt>
                      <c:pt idx="29">
                        <c:v>0.99790000000000001</c:v>
                      </c:pt>
                      <c:pt idx="30">
                        <c:v>0.99819999999999998</c:v>
                      </c:pt>
                      <c:pt idx="31">
                        <c:v>1.004</c:v>
                      </c:pt>
                      <c:pt idx="32">
                        <c:v>0.99770000000000003</c:v>
                      </c:pt>
                      <c:pt idx="33">
                        <c:v>1.0056</c:v>
                      </c:pt>
                      <c:pt idx="34">
                        <c:v>1.0028999999999999</c:v>
                      </c:pt>
                      <c:pt idx="35">
                        <c:v>1.0039</c:v>
                      </c:pt>
                      <c:pt idx="36">
                        <c:v>0.99939999999999996</c:v>
                      </c:pt>
                      <c:pt idx="37">
                        <c:v>0.99660000000000004</c:v>
                      </c:pt>
                      <c:pt idx="38">
                        <c:v>1.0041</c:v>
                      </c:pt>
                      <c:pt idx="39">
                        <c:v>1.0221</c:v>
                      </c:pt>
                      <c:pt idx="40">
                        <c:v>1.0059</c:v>
                      </c:pt>
                      <c:pt idx="41">
                        <c:v>1.0061</c:v>
                      </c:pt>
                      <c:pt idx="42">
                        <c:v>0.99719999999999998</c:v>
                      </c:pt>
                      <c:pt idx="43">
                        <c:v>1.0143</c:v>
                      </c:pt>
                      <c:pt idx="44">
                        <c:v>1.0004</c:v>
                      </c:pt>
                      <c:pt idx="45">
                        <c:v>1.0107999999999999</c:v>
                      </c:pt>
                      <c:pt idx="46">
                        <c:v>1.0077</c:v>
                      </c:pt>
                      <c:pt idx="47">
                        <c:v>1.0068999999999999</c:v>
                      </c:pt>
                      <c:pt idx="48">
                        <c:v>1.014</c:v>
                      </c:pt>
                      <c:pt idx="49">
                        <c:v>1.0159</c:v>
                      </c:pt>
                      <c:pt idx="50">
                        <c:v>1.0178</c:v>
                      </c:pt>
                      <c:pt idx="51">
                        <c:v>1.0168999999999999</c:v>
                      </c:pt>
                      <c:pt idx="52">
                        <c:v>1.0159</c:v>
                      </c:pt>
                      <c:pt idx="53">
                        <c:v>1.0223</c:v>
                      </c:pt>
                      <c:pt idx="54">
                        <c:v>1.0109999999999999</c:v>
                      </c:pt>
                      <c:pt idx="55">
                        <c:v>0.99139999999999995</c:v>
                      </c:pt>
                      <c:pt idx="56">
                        <c:v>0.9929</c:v>
                      </c:pt>
                      <c:pt idx="57">
                        <c:v>0.99719999999999998</c:v>
                      </c:pt>
                      <c:pt idx="58">
                        <c:v>1.0087999999999999</c:v>
                      </c:pt>
                      <c:pt idx="59">
                        <c:v>1.0085999999999999</c:v>
                      </c:pt>
                      <c:pt idx="60">
                        <c:v>1.0042</c:v>
                      </c:pt>
                      <c:pt idx="61">
                        <c:v>0.99180000000000001</c:v>
                      </c:pt>
                      <c:pt idx="62">
                        <c:v>0.98939999999999995</c:v>
                      </c:pt>
                      <c:pt idx="63">
                        <c:v>0.99409999999999998</c:v>
                      </c:pt>
                      <c:pt idx="64">
                        <c:v>0.99460000000000004</c:v>
                      </c:pt>
                      <c:pt idx="65">
                        <c:v>1.0071000000000001</c:v>
                      </c:pt>
                      <c:pt idx="66">
                        <c:v>1.0018</c:v>
                      </c:pt>
                      <c:pt idx="67">
                        <c:v>0.99939999999999996</c:v>
                      </c:pt>
                      <c:pt idx="68">
                        <c:v>1.0012000000000001</c:v>
                      </c:pt>
                      <c:pt idx="69">
                        <c:v>1.0088999999999999</c:v>
                      </c:pt>
                      <c:pt idx="70">
                        <c:v>1.0092000000000001</c:v>
                      </c:pt>
                      <c:pt idx="71">
                        <c:v>1.0181</c:v>
                      </c:pt>
                      <c:pt idx="72">
                        <c:v>0.91159999999999997</c:v>
                      </c:pt>
                      <c:pt idx="73">
                        <c:v>0.78310000000000002</c:v>
                      </c:pt>
                      <c:pt idx="74">
                        <c:v>0.75870000000000004</c:v>
                      </c:pt>
                      <c:pt idx="75">
                        <c:v>0.74909999999999999</c:v>
                      </c:pt>
                      <c:pt idx="76">
                        <c:v>0.72140000000000004</c:v>
                      </c:pt>
                      <c:pt idx="77">
                        <c:v>0.74670000000000003</c:v>
                      </c:pt>
                      <c:pt idx="78">
                        <c:v>0.62260000000000004</c:v>
                      </c:pt>
                      <c:pt idx="79">
                        <c:v>0.5292</c:v>
                      </c:pt>
                      <c:pt idx="80">
                        <c:v>0.4995</c:v>
                      </c:pt>
                      <c:pt idx="81">
                        <c:v>0.50600000000000001</c:v>
                      </c:pt>
                      <c:pt idx="82">
                        <c:v>0.49790000000000001</c:v>
                      </c:pt>
                      <c:pt idx="83">
                        <c:v>0.53100000000000003</c:v>
                      </c:pt>
                      <c:pt idx="84">
                        <c:v>0.52949999999999997</c:v>
                      </c:pt>
                      <c:pt idx="85">
                        <c:v>0.5101</c:v>
                      </c:pt>
                      <c:pt idx="86">
                        <c:v>0.50609999999999999</c:v>
                      </c:pt>
                      <c:pt idx="87">
                        <c:v>0.51780000000000004</c:v>
                      </c:pt>
                      <c:pt idx="88">
                        <c:v>0.51170000000000004</c:v>
                      </c:pt>
                      <c:pt idx="89">
                        <c:v>0.52239999999999998</c:v>
                      </c:pt>
                      <c:pt idx="90">
                        <c:v>0.5363</c:v>
                      </c:pt>
                      <c:pt idx="91">
                        <c:v>0.50549999999999995</c:v>
                      </c:pt>
                      <c:pt idx="92">
                        <c:v>0.50609999999999999</c:v>
                      </c:pt>
                      <c:pt idx="93">
                        <c:v>0.49640000000000001</c:v>
                      </c:pt>
                      <c:pt idx="94">
                        <c:v>0.49469999999999997</c:v>
                      </c:pt>
                      <c:pt idx="95">
                        <c:v>0.50009999999999999</c:v>
                      </c:pt>
                      <c:pt idx="96">
                        <c:v>0.50149999999999995</c:v>
                      </c:pt>
                      <c:pt idx="97">
                        <c:v>0.4894</c:v>
                      </c:pt>
                      <c:pt idx="98">
                        <c:v>0.49459999999999998</c:v>
                      </c:pt>
                      <c:pt idx="99">
                        <c:v>0.50749999999999995</c:v>
                      </c:pt>
                      <c:pt idx="100">
                        <c:v>0.48959999999999998</c:v>
                      </c:pt>
                      <c:pt idx="101">
                        <c:v>0.49349999999999999</c:v>
                      </c:pt>
                      <c:pt idx="102">
                        <c:v>0.67279999999999995</c:v>
                      </c:pt>
                      <c:pt idx="103">
                        <c:v>0.74460000000000004</c:v>
                      </c:pt>
                      <c:pt idx="104">
                        <c:v>0.97199999999999998</c:v>
                      </c:pt>
                      <c:pt idx="105">
                        <c:v>0.98599999999999999</c:v>
                      </c:pt>
                      <c:pt idx="106">
                        <c:v>0.99109999999999998</c:v>
                      </c:pt>
                      <c:pt idx="107">
                        <c:v>0.99890000000000001</c:v>
                      </c:pt>
                      <c:pt idx="108">
                        <c:v>1.1100000000000001</c:v>
                      </c:pt>
                      <c:pt idx="109">
                        <c:v>1.2259</c:v>
                      </c:pt>
                      <c:pt idx="110">
                        <c:v>1.2332000000000001</c:v>
                      </c:pt>
                      <c:pt idx="111">
                        <c:v>1.2563</c:v>
                      </c:pt>
                      <c:pt idx="112">
                        <c:v>1.2464</c:v>
                      </c:pt>
                      <c:pt idx="113">
                        <c:v>1.2629999999999999</c:v>
                      </c:pt>
                      <c:pt idx="114">
                        <c:v>1.4241999999999999</c:v>
                      </c:pt>
                      <c:pt idx="115">
                        <c:v>1.4798</c:v>
                      </c:pt>
                      <c:pt idx="116" formatCode="0.0000">
                        <c:v>1.4974000000000001</c:v>
                      </c:pt>
                      <c:pt idx="117">
                        <c:v>1.5754000000000001</c:v>
                      </c:pt>
                      <c:pt idx="118">
                        <c:v>1.7522</c:v>
                      </c:pt>
                      <c:pt idx="119">
                        <c:v>1.778</c:v>
                      </c:pt>
                      <c:pt idx="120">
                        <c:v>1.7499</c:v>
                      </c:pt>
                      <c:pt idx="121">
                        <c:v>1.7389999999999999</c:v>
                      </c:pt>
                      <c:pt idx="122">
                        <c:v>1.7389000000000001</c:v>
                      </c:pt>
                      <c:pt idx="123">
                        <c:v>1.7509000000000001</c:v>
                      </c:pt>
                      <c:pt idx="124">
                        <c:v>1.7465999999999999</c:v>
                      </c:pt>
                      <c:pt idx="125">
                        <c:v>1.7227999999999999</c:v>
                      </c:pt>
                      <c:pt idx="126">
                        <c:v>1.7497</c:v>
                      </c:pt>
                      <c:pt idx="127">
                        <c:v>1.7532999999999999</c:v>
                      </c:pt>
                      <c:pt idx="128">
                        <c:v>1.7471999999999999</c:v>
                      </c:pt>
                      <c:pt idx="129">
                        <c:v>1.7484</c:v>
                      </c:pt>
                      <c:pt idx="130">
                        <c:v>1.7450999999999999</c:v>
                      </c:pt>
                      <c:pt idx="131">
                        <c:v>1.7497</c:v>
                      </c:pt>
                      <c:pt idx="132">
                        <c:v>1.7467000000000001</c:v>
                      </c:pt>
                      <c:pt idx="133">
                        <c:v>1.7477</c:v>
                      </c:pt>
                      <c:pt idx="134">
                        <c:v>0.95289999999999997</c:v>
                      </c:pt>
                      <c:pt idx="135">
                        <c:v>0.18229999999999999</c:v>
                      </c:pt>
                      <c:pt idx="136">
                        <c:v>0.21360000000000001</c:v>
                      </c:pt>
                      <c:pt idx="137">
                        <c:v>0.2344</c:v>
                      </c:pt>
                      <c:pt idx="138">
                        <c:v>0.2445</c:v>
                      </c:pt>
                      <c:pt idx="139">
                        <c:v>0.23599999999999999</c:v>
                      </c:pt>
                      <c:pt idx="140">
                        <c:v>0.23569999999999999</c:v>
                      </c:pt>
                      <c:pt idx="141">
                        <c:v>0.22670000000000001</c:v>
                      </c:pt>
                      <c:pt idx="142">
                        <c:v>0.20849999999999999</c:v>
                      </c:pt>
                      <c:pt idx="143">
                        <c:v>0.20330000000000001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30C2-4DA3-8877-9F8952926375}"/>
                  </c:ext>
                </c:extLst>
              </c15:ser>
            </c15:filteredLineSeries>
          </c:ext>
        </c:extLst>
      </c:lineChart>
      <c:dateAx>
        <c:axId val="1607178191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s-CL"/>
          </a:p>
        </c:txPr>
        <c:crossAx val="1607182351"/>
        <c:crosses val="autoZero"/>
        <c:auto val="1"/>
        <c:lblOffset val="100"/>
        <c:baseTimeUnit val="months"/>
      </c:dateAx>
      <c:valAx>
        <c:axId val="1607182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s-CL"/>
          </a:p>
        </c:txPr>
        <c:crossAx val="160717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s-CL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44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PIB Tendencial </a:t>
            </a:r>
          </a:p>
          <a:p>
            <a:pPr>
              <a:defRPr/>
            </a:pPr>
            <a:r>
              <a:rPr lang="es-CL"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(variación anual, %)</a:t>
            </a:r>
          </a:p>
        </c:rich>
      </c:tx>
      <c:layout>
        <c:manualLayout>
          <c:xMode val="edge"/>
          <c:yMode val="edge"/>
          <c:x val="0.44059574353048747"/>
          <c:y val="1.40448879041001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4.2546227167374176E-2"/>
          <c:y val="0.21728541666666665"/>
          <c:w val="0.91490754566525168"/>
          <c:h val="0.66053796296296297"/>
        </c:manualLayout>
      </c:layout>
      <c:lineChart>
        <c:grouping val="standard"/>
        <c:varyColors val="0"/>
        <c:ser>
          <c:idx val="16"/>
          <c:order val="0"/>
          <c:tx>
            <c:v>PIB Tend para la elaboración del presupuesto</c:v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'PIB Tendencial '!$B$24:$X$24</c:f>
              <c:numCache>
                <c:formatCode>General</c:formatCode>
                <c:ptCount val="2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</c:numCache>
            </c:numRef>
          </c:cat>
          <c:val>
            <c:numRef>
              <c:f>'PIB Tendencial '!$B$21:$T$21</c:f>
              <c:numCache>
                <c:formatCode>0.0</c:formatCode>
                <c:ptCount val="19"/>
                <c:pt idx="0">
                  <c:v>4.0999999999999996</c:v>
                </c:pt>
                <c:pt idx="1">
                  <c:v>3.9</c:v>
                </c:pt>
                <c:pt idx="2">
                  <c:v>4.2</c:v>
                </c:pt>
                <c:pt idx="3">
                  <c:v>5</c:v>
                </c:pt>
                <c:pt idx="4">
                  <c:v>5.3</c:v>
                </c:pt>
                <c:pt idx="5">
                  <c:v>5</c:v>
                </c:pt>
                <c:pt idx="6">
                  <c:v>4.9000000000000004</c:v>
                </c:pt>
                <c:pt idx="7">
                  <c:v>4.2</c:v>
                </c:pt>
                <c:pt idx="8">
                  <c:v>4.9000000000000004</c:v>
                </c:pt>
                <c:pt idx="9">
                  <c:v>4.9000000000000004</c:v>
                </c:pt>
                <c:pt idx="10">
                  <c:v>5</c:v>
                </c:pt>
                <c:pt idx="11">
                  <c:v>4.8</c:v>
                </c:pt>
                <c:pt idx="12">
                  <c:v>4.3</c:v>
                </c:pt>
                <c:pt idx="13">
                  <c:v>3.6</c:v>
                </c:pt>
                <c:pt idx="14">
                  <c:v>3</c:v>
                </c:pt>
                <c:pt idx="15">
                  <c:v>2.6</c:v>
                </c:pt>
                <c:pt idx="16">
                  <c:v>2.9</c:v>
                </c:pt>
                <c:pt idx="17">
                  <c:v>2.7829787811234352</c:v>
                </c:pt>
                <c:pt idx="18">
                  <c:v>1.4738024860352139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14-4552-86B5-97EE8F1B23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0229375"/>
        <c:axId val="430240191"/>
      </c:lineChart>
      <c:lineChart>
        <c:grouping val="standard"/>
        <c:varyColors val="0"/>
        <c:ser>
          <c:idx val="17"/>
          <c:order val="1"/>
          <c:tx>
            <c:v>PIB Tend 2020</c:v>
          </c:tx>
          <c:spPr>
            <a:ln w="317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val>
            <c:numRef>
              <c:f>'PIB Tendencial '!$B$20:$X$20</c:f>
              <c:numCache>
                <c:formatCode>0.0</c:formatCode>
                <c:ptCount val="23"/>
                <c:pt idx="0">
                  <c:v>4.1960732341298712</c:v>
                </c:pt>
                <c:pt idx="1">
                  <c:v>4.2081946747558829</c:v>
                </c:pt>
                <c:pt idx="2">
                  <c:v>4.634139009669358</c:v>
                </c:pt>
                <c:pt idx="3">
                  <c:v>4.4117756161477395</c:v>
                </c:pt>
                <c:pt idx="4">
                  <c:v>4.397400808163221</c:v>
                </c:pt>
                <c:pt idx="5">
                  <c:v>4.6444335045770613</c:v>
                </c:pt>
                <c:pt idx="6">
                  <c:v>3.5252041251364608</c:v>
                </c:pt>
                <c:pt idx="7">
                  <c:v>2.1294078125336569</c:v>
                </c:pt>
                <c:pt idx="8">
                  <c:v>4.0724263447593723</c:v>
                </c:pt>
                <c:pt idx="9">
                  <c:v>4.1151372635307659</c:v>
                </c:pt>
                <c:pt idx="10">
                  <c:v>3.8679858658571042</c:v>
                </c:pt>
                <c:pt idx="11">
                  <c:v>3.1272880191403063</c:v>
                </c:pt>
                <c:pt idx="12">
                  <c:v>2.7666226921225778</c:v>
                </c:pt>
                <c:pt idx="13">
                  <c:v>2.3831129982790911</c:v>
                </c:pt>
                <c:pt idx="14">
                  <c:v>2.0168377058072062</c:v>
                </c:pt>
                <c:pt idx="15">
                  <c:v>2.0220407520816108</c:v>
                </c:pt>
                <c:pt idx="16">
                  <c:v>1.9269240561284651</c:v>
                </c:pt>
                <c:pt idx="17">
                  <c:v>1.2274062240327677</c:v>
                </c:pt>
                <c:pt idx="18">
                  <c:v>1.4738024860352139</c:v>
                </c:pt>
                <c:pt idx="19">
                  <c:v>1.6036387500986793</c:v>
                </c:pt>
                <c:pt idx="20">
                  <c:v>1.731512785126621</c:v>
                </c:pt>
                <c:pt idx="21">
                  <c:v>1.8496589822790011</c:v>
                </c:pt>
                <c:pt idx="22">
                  <c:v>1.9428239450864915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14-4552-86B5-97EE8F1B23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0446527"/>
        <c:axId val="430448607"/>
      </c:lineChart>
      <c:catAx>
        <c:axId val="430229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s-CL"/>
          </a:p>
        </c:txPr>
        <c:crossAx val="430240191"/>
        <c:crosses val="autoZero"/>
        <c:auto val="1"/>
        <c:lblAlgn val="ctr"/>
        <c:lblOffset val="100"/>
        <c:noMultiLvlLbl val="0"/>
      </c:catAx>
      <c:valAx>
        <c:axId val="430240191"/>
        <c:scaling>
          <c:orientation val="minMax"/>
          <c:max val="6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s-CL"/>
          </a:p>
        </c:txPr>
        <c:crossAx val="430229375"/>
        <c:crosses val="autoZero"/>
        <c:crossBetween val="between"/>
        <c:majorUnit val="1"/>
      </c:valAx>
      <c:valAx>
        <c:axId val="430448607"/>
        <c:scaling>
          <c:orientation val="minMax"/>
          <c:max val="6"/>
          <c:min val="1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s-CL"/>
          </a:p>
        </c:txPr>
        <c:crossAx val="430446527"/>
        <c:crosses val="max"/>
        <c:crossBetween val="between"/>
        <c:majorUnit val="1"/>
      </c:valAx>
      <c:catAx>
        <c:axId val="43044652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044860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9360714285714285E-2"/>
          <c:y val="0.13041018518518518"/>
          <c:w val="0.96647698412698435"/>
          <c:h val="5.60087962962962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/>
              <a:t>Precio de referencia del cobre 2020-2029
</a:t>
            </a:r>
            <a:r>
              <a:rPr lang="es-CL" sz="1200" b="0"/>
              <a:t>(centavos de US$ la libra, promedio recortado)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de Acta abr-2020'!$B$39:$K$39</c:f>
              <c:numCache>
                <c:formatCode>0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cat>
          <c:val>
            <c:numRef>
              <c:f>'Tabla de Acta abr-2020'!$B$40:$K$40</c:f>
              <c:numCache>
                <c:formatCode>0</c:formatCode>
                <c:ptCount val="10"/>
                <c:pt idx="0">
                  <c:v>240.97313747731397</c:v>
                </c:pt>
                <c:pt idx="1">
                  <c:v>261.5434913350382</c:v>
                </c:pt>
                <c:pt idx="2">
                  <c:v>284.43185448765541</c:v>
                </c:pt>
                <c:pt idx="3">
                  <c:v>285.6992169993149</c:v>
                </c:pt>
                <c:pt idx="4">
                  <c:v>280.49799297645927</c:v>
                </c:pt>
                <c:pt idx="5">
                  <c:v>279.81673890871781</c:v>
                </c:pt>
                <c:pt idx="6">
                  <c:v>275.25999837998609</c:v>
                </c:pt>
                <c:pt idx="7">
                  <c:v>277.82630520595455</c:v>
                </c:pt>
                <c:pt idx="8">
                  <c:v>276.13362506721376</c:v>
                </c:pt>
                <c:pt idx="9">
                  <c:v>279.22341352909376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29-422A-8F9E-04384D23C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4893071"/>
        <c:axId val="464901807"/>
      </c:lineChart>
      <c:catAx>
        <c:axId val="46489307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464901807"/>
        <c:crosses val="autoZero"/>
        <c:auto val="1"/>
        <c:lblAlgn val="ctr"/>
        <c:lblOffset val="100"/>
        <c:noMultiLvlLbl val="0"/>
      </c:catAx>
      <c:valAx>
        <c:axId val="464901807"/>
        <c:scaling>
          <c:orientation val="minMax"/>
          <c:min val="24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4648930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n-US"/>
              <a:t>Producción industrial
</a:t>
            </a:r>
            <a:r>
              <a:rPr lang="en-US" sz="1200" b="0"/>
              <a:t>(promedio móvil trimestral, var. %</a:t>
            </a:r>
            <a:r>
              <a:rPr lang="en-US" sz="1200" b="0" baseline="0"/>
              <a:t> a/a</a:t>
            </a:r>
            <a:r>
              <a:rPr lang="en-US" sz="1200" b="0"/>
              <a:t>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Produccion!$H$4</c:f>
              <c:strCache>
                <c:ptCount val="1"/>
                <c:pt idx="0">
                  <c:v>EE.UU.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Produccion!$G$5:$G$45</c:f>
              <c:numCache>
                <c:formatCode>dd\-mm\-yyyy</c:formatCode>
                <c:ptCount val="41"/>
                <c:pt idx="0">
                  <c:v>43131</c:v>
                </c:pt>
                <c:pt idx="1">
                  <c:v>43159</c:v>
                </c:pt>
                <c:pt idx="2">
                  <c:v>43190</c:v>
                </c:pt>
                <c:pt idx="3">
                  <c:v>43220</c:v>
                </c:pt>
                <c:pt idx="4">
                  <c:v>43251</c:v>
                </c:pt>
                <c:pt idx="5">
                  <c:v>43281</c:v>
                </c:pt>
                <c:pt idx="6">
                  <c:v>43312</c:v>
                </c:pt>
                <c:pt idx="7">
                  <c:v>43343</c:v>
                </c:pt>
                <c:pt idx="8">
                  <c:v>43373</c:v>
                </c:pt>
                <c:pt idx="9">
                  <c:v>43404</c:v>
                </c:pt>
                <c:pt idx="10">
                  <c:v>43434</c:v>
                </c:pt>
                <c:pt idx="11">
                  <c:v>43465</c:v>
                </c:pt>
                <c:pt idx="12">
                  <c:v>43496</c:v>
                </c:pt>
                <c:pt idx="13">
                  <c:v>43524</c:v>
                </c:pt>
                <c:pt idx="14">
                  <c:v>43555</c:v>
                </c:pt>
                <c:pt idx="15">
                  <c:v>43585</c:v>
                </c:pt>
                <c:pt idx="16">
                  <c:v>43616</c:v>
                </c:pt>
                <c:pt idx="17">
                  <c:v>43646</c:v>
                </c:pt>
                <c:pt idx="18">
                  <c:v>43677</c:v>
                </c:pt>
                <c:pt idx="19">
                  <c:v>43708</c:v>
                </c:pt>
                <c:pt idx="20">
                  <c:v>43738</c:v>
                </c:pt>
                <c:pt idx="21">
                  <c:v>43769</c:v>
                </c:pt>
                <c:pt idx="22">
                  <c:v>43799</c:v>
                </c:pt>
                <c:pt idx="23">
                  <c:v>43830</c:v>
                </c:pt>
                <c:pt idx="24">
                  <c:v>43861</c:v>
                </c:pt>
                <c:pt idx="25">
                  <c:v>43890</c:v>
                </c:pt>
                <c:pt idx="26">
                  <c:v>43921</c:v>
                </c:pt>
                <c:pt idx="27">
                  <c:v>43951</c:v>
                </c:pt>
                <c:pt idx="28">
                  <c:v>43982</c:v>
                </c:pt>
                <c:pt idx="29">
                  <c:v>44012</c:v>
                </c:pt>
                <c:pt idx="30">
                  <c:v>44043</c:v>
                </c:pt>
                <c:pt idx="31">
                  <c:v>44074</c:v>
                </c:pt>
                <c:pt idx="32">
                  <c:v>44104</c:v>
                </c:pt>
                <c:pt idx="33">
                  <c:v>44135</c:v>
                </c:pt>
                <c:pt idx="34">
                  <c:v>44165</c:v>
                </c:pt>
                <c:pt idx="35">
                  <c:v>44196</c:v>
                </c:pt>
                <c:pt idx="36">
                  <c:v>44227</c:v>
                </c:pt>
                <c:pt idx="37">
                  <c:v>44255</c:v>
                </c:pt>
                <c:pt idx="38">
                  <c:v>44286</c:v>
                </c:pt>
                <c:pt idx="39">
                  <c:v>44316</c:v>
                </c:pt>
                <c:pt idx="40">
                  <c:v>44347</c:v>
                </c:pt>
              </c:numCache>
            </c:numRef>
          </c:cat>
          <c:val>
            <c:numRef>
              <c:f>Produccion!$H$5:$H$45</c:f>
              <c:numCache>
                <c:formatCode>General</c:formatCode>
                <c:ptCount val="41"/>
                <c:pt idx="0">
                  <c:v>2.64</c:v>
                </c:pt>
                <c:pt idx="1">
                  <c:v>2.99</c:v>
                </c:pt>
                <c:pt idx="2">
                  <c:v>3.0666666666666669</c:v>
                </c:pt>
                <c:pt idx="3">
                  <c:v>3.31</c:v>
                </c:pt>
                <c:pt idx="4">
                  <c:v>2.9933333333333336</c:v>
                </c:pt>
                <c:pt idx="5">
                  <c:v>2.9166666666666665</c:v>
                </c:pt>
                <c:pt idx="6">
                  <c:v>2.9033333333333338</c:v>
                </c:pt>
                <c:pt idx="7">
                  <c:v>3.5966666666666662</c:v>
                </c:pt>
                <c:pt idx="8">
                  <c:v>4.0633333333333335</c:v>
                </c:pt>
                <c:pt idx="9">
                  <c:v>3.9433333333333329</c:v>
                </c:pt>
                <c:pt idx="10">
                  <c:v>3.3233333333333328</c:v>
                </c:pt>
                <c:pt idx="11">
                  <c:v>2.6799999999999997</c:v>
                </c:pt>
                <c:pt idx="12">
                  <c:v>2.33</c:v>
                </c:pt>
                <c:pt idx="13">
                  <c:v>1.8133333333333332</c:v>
                </c:pt>
                <c:pt idx="14">
                  <c:v>1.1766666666666667</c:v>
                </c:pt>
                <c:pt idx="15">
                  <c:v>0.16333333333333333</c:v>
                </c:pt>
                <c:pt idx="16">
                  <c:v>-0.22</c:v>
                </c:pt>
                <c:pt idx="17">
                  <c:v>-0.70000000000000007</c:v>
                </c:pt>
                <c:pt idx="18">
                  <c:v>-0.80666666666666664</c:v>
                </c:pt>
                <c:pt idx="19">
                  <c:v>-1.25</c:v>
                </c:pt>
                <c:pt idx="20">
                  <c:v>-1.5366666666666664</c:v>
                </c:pt>
                <c:pt idx="21">
                  <c:v>-1.8666666666666665</c:v>
                </c:pt>
                <c:pt idx="22">
                  <c:v>-2.0099999999999998</c:v>
                </c:pt>
                <c:pt idx="23">
                  <c:v>-2.15</c:v>
                </c:pt>
                <c:pt idx="24">
                  <c:v>-2.0533333333333332</c:v>
                </c:pt>
                <c:pt idx="25">
                  <c:v>-1.8933333333333335</c:v>
                </c:pt>
                <c:pt idx="26">
                  <c:v>-2.9266666666666663</c:v>
                </c:pt>
                <c:pt idx="27">
                  <c:v>-8.0966666666666658</c:v>
                </c:pt>
                <c:pt idx="28">
                  <c:v>-13.043333333333331</c:v>
                </c:pt>
                <c:pt idx="29">
                  <c:v>-14.94</c:v>
                </c:pt>
                <c:pt idx="30">
                  <c:v>-11.396666666666667</c:v>
                </c:pt>
                <c:pt idx="31">
                  <c:v>-8.2000000000000011</c:v>
                </c:pt>
                <c:pt idx="32">
                  <c:v>-6.7333333333333343</c:v>
                </c:pt>
                <c:pt idx="33">
                  <c:v>-5.9766666666666666</c:v>
                </c:pt>
                <c:pt idx="34">
                  <c:v>-5.3466666666666667</c:v>
                </c:pt>
                <c:pt idx="35">
                  <c:v>-4.2533333333333339</c:v>
                </c:pt>
                <c:pt idx="36">
                  <c:v>-3.2533333333333339</c:v>
                </c:pt>
                <c:pt idx="37">
                  <c:v>-3.2833333333333337</c:v>
                </c:pt>
                <c:pt idx="38">
                  <c:v>-1.6833333333333336</c:v>
                </c:pt>
                <c:pt idx="39">
                  <c:v>4.7666666666666666</c:v>
                </c:pt>
                <c:pt idx="40">
                  <c:v>11.813333333333333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1D-413D-A46D-6C666FF07BC8}"/>
            </c:ext>
          </c:extLst>
        </c:ser>
        <c:ser>
          <c:idx val="1"/>
          <c:order val="1"/>
          <c:tx>
            <c:strRef>
              <c:f>Produccion!$I$4</c:f>
              <c:strCache>
                <c:ptCount val="1"/>
                <c:pt idx="0">
                  <c:v>Euro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Produccion!$G$5:$G$45</c:f>
              <c:numCache>
                <c:formatCode>dd\-mm\-yyyy</c:formatCode>
                <c:ptCount val="41"/>
                <c:pt idx="0">
                  <c:v>43131</c:v>
                </c:pt>
                <c:pt idx="1">
                  <c:v>43159</c:v>
                </c:pt>
                <c:pt idx="2">
                  <c:v>43190</c:v>
                </c:pt>
                <c:pt idx="3">
                  <c:v>43220</c:v>
                </c:pt>
                <c:pt idx="4">
                  <c:v>43251</c:v>
                </c:pt>
                <c:pt idx="5">
                  <c:v>43281</c:v>
                </c:pt>
                <c:pt idx="6">
                  <c:v>43312</c:v>
                </c:pt>
                <c:pt idx="7">
                  <c:v>43343</c:v>
                </c:pt>
                <c:pt idx="8">
                  <c:v>43373</c:v>
                </c:pt>
                <c:pt idx="9">
                  <c:v>43404</c:v>
                </c:pt>
                <c:pt idx="10">
                  <c:v>43434</c:v>
                </c:pt>
                <c:pt idx="11">
                  <c:v>43465</c:v>
                </c:pt>
                <c:pt idx="12">
                  <c:v>43496</c:v>
                </c:pt>
                <c:pt idx="13">
                  <c:v>43524</c:v>
                </c:pt>
                <c:pt idx="14">
                  <c:v>43555</c:v>
                </c:pt>
                <c:pt idx="15">
                  <c:v>43585</c:v>
                </c:pt>
                <c:pt idx="16">
                  <c:v>43616</c:v>
                </c:pt>
                <c:pt idx="17">
                  <c:v>43646</c:v>
                </c:pt>
                <c:pt idx="18">
                  <c:v>43677</c:v>
                </c:pt>
                <c:pt idx="19">
                  <c:v>43708</c:v>
                </c:pt>
                <c:pt idx="20">
                  <c:v>43738</c:v>
                </c:pt>
                <c:pt idx="21">
                  <c:v>43769</c:v>
                </c:pt>
                <c:pt idx="22">
                  <c:v>43799</c:v>
                </c:pt>
                <c:pt idx="23">
                  <c:v>43830</c:v>
                </c:pt>
                <c:pt idx="24">
                  <c:v>43861</c:v>
                </c:pt>
                <c:pt idx="25">
                  <c:v>43890</c:v>
                </c:pt>
                <c:pt idx="26">
                  <c:v>43921</c:v>
                </c:pt>
                <c:pt idx="27">
                  <c:v>43951</c:v>
                </c:pt>
                <c:pt idx="28">
                  <c:v>43982</c:v>
                </c:pt>
                <c:pt idx="29">
                  <c:v>44012</c:v>
                </c:pt>
                <c:pt idx="30">
                  <c:v>44043</c:v>
                </c:pt>
                <c:pt idx="31">
                  <c:v>44074</c:v>
                </c:pt>
                <c:pt idx="32">
                  <c:v>44104</c:v>
                </c:pt>
                <c:pt idx="33">
                  <c:v>44135</c:v>
                </c:pt>
                <c:pt idx="34">
                  <c:v>44165</c:v>
                </c:pt>
                <c:pt idx="35">
                  <c:v>44196</c:v>
                </c:pt>
                <c:pt idx="36">
                  <c:v>44227</c:v>
                </c:pt>
                <c:pt idx="37">
                  <c:v>44255</c:v>
                </c:pt>
                <c:pt idx="38">
                  <c:v>44286</c:v>
                </c:pt>
                <c:pt idx="39">
                  <c:v>44316</c:v>
                </c:pt>
                <c:pt idx="40">
                  <c:v>44347</c:v>
                </c:pt>
              </c:numCache>
            </c:numRef>
          </c:cat>
          <c:val>
            <c:numRef>
              <c:f>Produccion!$I$5:$I$45</c:f>
              <c:numCache>
                <c:formatCode>General</c:formatCode>
                <c:ptCount val="41"/>
                <c:pt idx="0">
                  <c:v>3.4</c:v>
                </c:pt>
                <c:pt idx="1">
                  <c:v>2.7</c:v>
                </c:pt>
                <c:pt idx="2">
                  <c:v>2.7333333333333329</c:v>
                </c:pt>
                <c:pt idx="3">
                  <c:v>2.1</c:v>
                </c:pt>
                <c:pt idx="4">
                  <c:v>2.3000000000000003</c:v>
                </c:pt>
                <c:pt idx="5">
                  <c:v>2.1999999999999997</c:v>
                </c:pt>
                <c:pt idx="6">
                  <c:v>1.6666666666666667</c:v>
                </c:pt>
                <c:pt idx="7">
                  <c:v>1.0333333333333332</c:v>
                </c:pt>
                <c:pt idx="8">
                  <c:v>0.43333333333333329</c:v>
                </c:pt>
                <c:pt idx="9">
                  <c:v>0.83333333333333337</c:v>
                </c:pt>
                <c:pt idx="10">
                  <c:v>-0.43333333333333335</c:v>
                </c:pt>
                <c:pt idx="11">
                  <c:v>-2.0333333333333332</c:v>
                </c:pt>
                <c:pt idx="12">
                  <c:v>-2.4666666666666663</c:v>
                </c:pt>
                <c:pt idx="13">
                  <c:v>-1.4333333333333333</c:v>
                </c:pt>
                <c:pt idx="14">
                  <c:v>-0.23333333333333331</c:v>
                </c:pt>
                <c:pt idx="15">
                  <c:v>-0.3666666666666667</c:v>
                </c:pt>
                <c:pt idx="16">
                  <c:v>-0.73333333333333339</c:v>
                </c:pt>
                <c:pt idx="17">
                  <c:v>-1.3333333333333333</c:v>
                </c:pt>
                <c:pt idx="18">
                  <c:v>-1.5666666666666667</c:v>
                </c:pt>
                <c:pt idx="19">
                  <c:v>-1.9333333333333333</c:v>
                </c:pt>
                <c:pt idx="20">
                  <c:v>-1.5666666666666667</c:v>
                </c:pt>
                <c:pt idx="21">
                  <c:v>-1.7333333333333334</c:v>
                </c:pt>
                <c:pt idx="22">
                  <c:v>-1.4000000000000001</c:v>
                </c:pt>
                <c:pt idx="23">
                  <c:v>-2.1333333333333333</c:v>
                </c:pt>
                <c:pt idx="24">
                  <c:v>-2.2333333333333329</c:v>
                </c:pt>
                <c:pt idx="25">
                  <c:v>-2.4666666666666668</c:v>
                </c:pt>
                <c:pt idx="26">
                  <c:v>-5.7666666666666666</c:v>
                </c:pt>
                <c:pt idx="27">
                  <c:v>-14.633333333333333</c:v>
                </c:pt>
                <c:pt idx="28">
                  <c:v>-20.733333333333334</c:v>
                </c:pt>
                <c:pt idx="29">
                  <c:v>-20.2</c:v>
                </c:pt>
                <c:pt idx="30">
                  <c:v>-12.933333333333332</c:v>
                </c:pt>
                <c:pt idx="31">
                  <c:v>-8.5333333333333332</c:v>
                </c:pt>
                <c:pt idx="32">
                  <c:v>-6.833333333333333</c:v>
                </c:pt>
                <c:pt idx="33">
                  <c:v>-5.7333333333333334</c:v>
                </c:pt>
                <c:pt idx="34">
                  <c:v>-3.6333333333333329</c:v>
                </c:pt>
                <c:pt idx="35">
                  <c:v>-1.4666666666666666</c:v>
                </c:pt>
                <c:pt idx="36">
                  <c:v>-0.16666666666666666</c:v>
                </c:pt>
                <c:pt idx="37">
                  <c:v>-0.53333333333333333</c:v>
                </c:pt>
                <c:pt idx="38">
                  <c:v>3.3333333333333335</c:v>
                </c:pt>
                <c:pt idx="39">
                  <c:v>16.333333333333332</c:v>
                </c:pt>
                <c:pt idx="40">
                  <c:v>25.4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1D-413D-A46D-6C666FF07BC8}"/>
            </c:ext>
          </c:extLst>
        </c:ser>
        <c:ser>
          <c:idx val="2"/>
          <c:order val="2"/>
          <c:tx>
            <c:v>China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Produccion!$G$5:$G$45</c:f>
              <c:numCache>
                <c:formatCode>dd\-mm\-yyyy</c:formatCode>
                <c:ptCount val="41"/>
                <c:pt idx="0">
                  <c:v>43131</c:v>
                </c:pt>
                <c:pt idx="1">
                  <c:v>43159</c:v>
                </c:pt>
                <c:pt idx="2">
                  <c:v>43190</c:v>
                </c:pt>
                <c:pt idx="3">
                  <c:v>43220</c:v>
                </c:pt>
                <c:pt idx="4">
                  <c:v>43251</c:v>
                </c:pt>
                <c:pt idx="5">
                  <c:v>43281</c:v>
                </c:pt>
                <c:pt idx="6">
                  <c:v>43312</c:v>
                </c:pt>
                <c:pt idx="7">
                  <c:v>43343</c:v>
                </c:pt>
                <c:pt idx="8">
                  <c:v>43373</c:v>
                </c:pt>
                <c:pt idx="9">
                  <c:v>43404</c:v>
                </c:pt>
                <c:pt idx="10">
                  <c:v>43434</c:v>
                </c:pt>
                <c:pt idx="11">
                  <c:v>43465</c:v>
                </c:pt>
                <c:pt idx="12">
                  <c:v>43496</c:v>
                </c:pt>
                <c:pt idx="13">
                  <c:v>43524</c:v>
                </c:pt>
                <c:pt idx="14">
                  <c:v>43555</c:v>
                </c:pt>
                <c:pt idx="15">
                  <c:v>43585</c:v>
                </c:pt>
                <c:pt idx="16">
                  <c:v>43616</c:v>
                </c:pt>
                <c:pt idx="17">
                  <c:v>43646</c:v>
                </c:pt>
                <c:pt idx="18">
                  <c:v>43677</c:v>
                </c:pt>
                <c:pt idx="19">
                  <c:v>43708</c:v>
                </c:pt>
                <c:pt idx="20">
                  <c:v>43738</c:v>
                </c:pt>
                <c:pt idx="21">
                  <c:v>43769</c:v>
                </c:pt>
                <c:pt idx="22">
                  <c:v>43799</c:v>
                </c:pt>
                <c:pt idx="23">
                  <c:v>43830</c:v>
                </c:pt>
                <c:pt idx="24">
                  <c:v>43861</c:v>
                </c:pt>
                <c:pt idx="25">
                  <c:v>43890</c:v>
                </c:pt>
                <c:pt idx="26">
                  <c:v>43921</c:v>
                </c:pt>
                <c:pt idx="27">
                  <c:v>43951</c:v>
                </c:pt>
                <c:pt idx="28">
                  <c:v>43982</c:v>
                </c:pt>
                <c:pt idx="29">
                  <c:v>44012</c:v>
                </c:pt>
                <c:pt idx="30">
                  <c:v>44043</c:v>
                </c:pt>
                <c:pt idx="31">
                  <c:v>44074</c:v>
                </c:pt>
                <c:pt idx="32">
                  <c:v>44104</c:v>
                </c:pt>
                <c:pt idx="33">
                  <c:v>44135</c:v>
                </c:pt>
                <c:pt idx="34">
                  <c:v>44165</c:v>
                </c:pt>
                <c:pt idx="35">
                  <c:v>44196</c:v>
                </c:pt>
                <c:pt idx="36">
                  <c:v>44227</c:v>
                </c:pt>
                <c:pt idx="37">
                  <c:v>44255</c:v>
                </c:pt>
                <c:pt idx="38">
                  <c:v>44286</c:v>
                </c:pt>
                <c:pt idx="39">
                  <c:v>44316</c:v>
                </c:pt>
                <c:pt idx="40">
                  <c:v>44347</c:v>
                </c:pt>
              </c:numCache>
            </c:numRef>
          </c:cat>
          <c:val>
            <c:numRef>
              <c:f>Produccion!$J$5:$J$45</c:f>
              <c:numCache>
                <c:formatCode>General</c:formatCode>
                <c:ptCount val="41"/>
                <c:pt idx="0">
                  <c:v>6.2</c:v>
                </c:pt>
                <c:pt idx="1">
                  <c:v>6.2</c:v>
                </c:pt>
                <c:pt idx="2">
                  <c:v>6.1333333333333329</c:v>
                </c:pt>
                <c:pt idx="3">
                  <c:v>6.3999999999999995</c:v>
                </c:pt>
                <c:pt idx="4">
                  <c:v>6.6000000000000005</c:v>
                </c:pt>
                <c:pt idx="5">
                  <c:v>6.6000000000000005</c:v>
                </c:pt>
                <c:pt idx="6">
                  <c:v>6.2666666666666666</c:v>
                </c:pt>
                <c:pt idx="7">
                  <c:v>6.0333333333333341</c:v>
                </c:pt>
                <c:pt idx="8">
                  <c:v>5.9666666666666659</c:v>
                </c:pt>
                <c:pt idx="9">
                  <c:v>5.9333333333333327</c:v>
                </c:pt>
                <c:pt idx="10">
                  <c:v>5.7</c:v>
                </c:pt>
                <c:pt idx="11">
                  <c:v>5.666666666666667</c:v>
                </c:pt>
                <c:pt idx="12">
                  <c:v>5.6000000000000005</c:v>
                </c:pt>
                <c:pt idx="13">
                  <c:v>5.7</c:v>
                </c:pt>
                <c:pt idx="14">
                  <c:v>6.6333333333333329</c:v>
                </c:pt>
                <c:pt idx="15">
                  <c:v>6.5333333333333341</c:v>
                </c:pt>
                <c:pt idx="16">
                  <c:v>6.3</c:v>
                </c:pt>
                <c:pt idx="17">
                  <c:v>5.5666666666666664</c:v>
                </c:pt>
                <c:pt idx="18">
                  <c:v>5.3666666666666671</c:v>
                </c:pt>
                <c:pt idx="19">
                  <c:v>5.166666666666667</c:v>
                </c:pt>
                <c:pt idx="20">
                  <c:v>5</c:v>
                </c:pt>
                <c:pt idx="21">
                  <c:v>4.9666666666666659</c:v>
                </c:pt>
                <c:pt idx="22">
                  <c:v>5.5666666666666664</c:v>
                </c:pt>
                <c:pt idx="23">
                  <c:v>5.9333333333333336</c:v>
                </c:pt>
                <c:pt idx="24">
                  <c:v>6.666666666666667</c:v>
                </c:pt>
                <c:pt idx="25">
                  <c:v>6.9000000000000012</c:v>
                </c:pt>
                <c:pt idx="26">
                  <c:v>4.2333333333333334</c:v>
                </c:pt>
                <c:pt idx="27">
                  <c:v>3.2333333333333338</c:v>
                </c:pt>
                <c:pt idx="28">
                  <c:v>2.4</c:v>
                </c:pt>
                <c:pt idx="29">
                  <c:v>4.3666666666666671</c:v>
                </c:pt>
                <c:pt idx="30">
                  <c:v>4.666666666666667</c:v>
                </c:pt>
                <c:pt idx="31">
                  <c:v>5.0666666666666664</c:v>
                </c:pt>
                <c:pt idx="32">
                  <c:v>5.7666666666666657</c:v>
                </c:pt>
                <c:pt idx="33">
                  <c:v>6.4666666666666659</c:v>
                </c:pt>
                <c:pt idx="34">
                  <c:v>6.9333333333333336</c:v>
                </c:pt>
                <c:pt idx="35">
                  <c:v>7.0666666666666664</c:v>
                </c:pt>
                <c:pt idx="36">
                  <c:v>7.2</c:v>
                </c:pt>
                <c:pt idx="37">
                  <c:v>7.3</c:v>
                </c:pt>
                <c:pt idx="38">
                  <c:v>9.5666666666666664</c:v>
                </c:pt>
                <c:pt idx="39">
                  <c:v>10.4</c:v>
                </c:pt>
                <c:pt idx="40">
                  <c:v>10.9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1D-413D-A46D-6C666FF07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0744080"/>
        <c:axId val="570741168"/>
      </c:lineChart>
      <c:dateAx>
        <c:axId val="570744080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570741168"/>
        <c:crosses val="autoZero"/>
        <c:auto val="1"/>
        <c:lblOffset val="100"/>
        <c:baseTimeUnit val="months"/>
      </c:dateAx>
      <c:valAx>
        <c:axId val="57074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57074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n-US" dirty="0" err="1"/>
              <a:t>D</a:t>
            </a:r>
            <a:r>
              <a:rPr lang="en-US" baseline="0" dirty="0" err="1"/>
              <a:t>estinos</a:t>
            </a:r>
            <a:r>
              <a:rPr lang="en-US" baseline="0" dirty="0"/>
              <a:t> de </a:t>
            </a:r>
            <a:r>
              <a:rPr lang="en-US" baseline="0" dirty="0" err="1"/>
              <a:t>exportaciones</a:t>
            </a:r>
            <a:r>
              <a:rPr lang="en-US" baseline="0" dirty="0"/>
              <a:t> </a:t>
            </a:r>
            <a:r>
              <a:rPr lang="en-US" baseline="0" dirty="0" err="1"/>
              <a:t>chilenas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2020</a:t>
            </a:r>
            <a:r>
              <a:rPr lang="en-US" dirty="0"/>
              <a:t>
</a:t>
            </a:r>
            <a:r>
              <a:rPr lang="en-US" sz="1200" b="0" dirty="0"/>
              <a:t>(% del total)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'[DATA HEH.xlsx]Exportaciones'!$H$2:$H$9</c:f>
              <c:strCache>
                <c:ptCount val="8"/>
                <c:pt idx="0">
                  <c:v>China</c:v>
                </c:pt>
                <c:pt idx="1">
                  <c:v>Asia exc. China</c:v>
                </c:pt>
                <c:pt idx="2">
                  <c:v>EE.UU.</c:v>
                </c:pt>
                <c:pt idx="3">
                  <c:v>Unión Europea</c:v>
                </c:pt>
                <c:pt idx="4">
                  <c:v>Latam</c:v>
                </c:pt>
                <c:pt idx="5">
                  <c:v>Japón</c:v>
                </c:pt>
                <c:pt idx="6">
                  <c:v>Corea del Sur</c:v>
                </c:pt>
                <c:pt idx="7">
                  <c:v>Brasil</c:v>
                </c:pt>
              </c:strCache>
            </c:strRef>
          </c:cat>
          <c:val>
            <c:numRef>
              <c:f>'[DATA HEH.xlsx]Exportaciones'!$I$2:$I$9</c:f>
              <c:numCache>
                <c:formatCode>General</c:formatCode>
                <c:ptCount val="8"/>
                <c:pt idx="0">
                  <c:v>38.850917182005155</c:v>
                </c:pt>
                <c:pt idx="1">
                  <c:v>19.611456928440326</c:v>
                </c:pt>
                <c:pt idx="2">
                  <c:v>13.197499002209041</c:v>
                </c:pt>
                <c:pt idx="3">
                  <c:v>10.45</c:v>
                </c:pt>
                <c:pt idx="4">
                  <c:v>10.29127794212906</c:v>
                </c:pt>
                <c:pt idx="5">
                  <c:v>8.6739328840027561</c:v>
                </c:pt>
                <c:pt idx="6">
                  <c:v>5.6409287206566354</c:v>
                </c:pt>
                <c:pt idx="7">
                  <c:v>4.1826657118151482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3C-47D0-AF70-2C3CDBCFBF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52688207"/>
        <c:axId val="1852678223"/>
      </c:barChart>
      <c:catAx>
        <c:axId val="1852688207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852678223"/>
        <c:crosses val="autoZero"/>
        <c:auto val="1"/>
        <c:lblAlgn val="ctr"/>
        <c:lblOffset val="100"/>
        <c:noMultiLvlLbl val="0"/>
      </c:catAx>
      <c:valAx>
        <c:axId val="1852678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852688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n-US"/>
              <a:t>Perspectivas</a:t>
            </a:r>
            <a:r>
              <a:rPr lang="en-US" baseline="0"/>
              <a:t> de crecimiento de los principales SS.CC.</a:t>
            </a:r>
            <a:r>
              <a:rPr lang="en-US"/>
              <a:t>
</a:t>
            </a:r>
            <a:r>
              <a:rPr lang="en-US" sz="1200" b="0"/>
              <a:t>(var.</a:t>
            </a:r>
            <a:r>
              <a:rPr lang="en-US" sz="1200" b="0" baseline="0"/>
              <a:t> % a/a</a:t>
            </a:r>
            <a:r>
              <a:rPr lang="en-US" sz="1200" b="0"/>
              <a:t>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SSCC!$C$2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SSCC!$B$3:$B$8</c:f>
              <c:strCache>
                <c:ptCount val="6"/>
                <c:pt idx="0">
                  <c:v>China</c:v>
                </c:pt>
                <c:pt idx="1">
                  <c:v>EE.UU.</c:v>
                </c:pt>
                <c:pt idx="2">
                  <c:v>Eurozona</c:v>
                </c:pt>
                <c:pt idx="3">
                  <c:v>Japón</c:v>
                </c:pt>
                <c:pt idx="4">
                  <c:v>Corea del Sur</c:v>
                </c:pt>
                <c:pt idx="5">
                  <c:v>Brasil</c:v>
                </c:pt>
              </c:strCache>
            </c:strRef>
          </c:cat>
          <c:val>
            <c:numRef>
              <c:f>SSCC!$C$3:$C$8</c:f>
              <c:numCache>
                <c:formatCode>General</c:formatCode>
                <c:ptCount val="6"/>
                <c:pt idx="0">
                  <c:v>2.2999999999999998</c:v>
                </c:pt>
                <c:pt idx="1">
                  <c:v>-3.5</c:v>
                </c:pt>
                <c:pt idx="2">
                  <c:v>-6.7</c:v>
                </c:pt>
                <c:pt idx="3">
                  <c:v>-4.7</c:v>
                </c:pt>
                <c:pt idx="4">
                  <c:v>-0.9</c:v>
                </c:pt>
                <c:pt idx="5">
                  <c:v>-4.0999999999999996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64-482D-A6F6-8198D7ABE7B8}"/>
            </c:ext>
          </c:extLst>
        </c:ser>
        <c:ser>
          <c:idx val="1"/>
          <c:order val="1"/>
          <c:tx>
            <c:strRef>
              <c:f>SSCC!$D$2</c:f>
              <c:strCache>
                <c:ptCount val="1"/>
                <c:pt idx="0">
                  <c:v>2021 (p)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SSCC!$B$3:$B$8</c:f>
              <c:strCache>
                <c:ptCount val="6"/>
                <c:pt idx="0">
                  <c:v>China</c:v>
                </c:pt>
                <c:pt idx="1">
                  <c:v>EE.UU.</c:v>
                </c:pt>
                <c:pt idx="2">
                  <c:v>Eurozona</c:v>
                </c:pt>
                <c:pt idx="3">
                  <c:v>Japón</c:v>
                </c:pt>
                <c:pt idx="4">
                  <c:v>Corea del Sur</c:v>
                </c:pt>
                <c:pt idx="5">
                  <c:v>Brasil</c:v>
                </c:pt>
              </c:strCache>
            </c:strRef>
          </c:cat>
          <c:val>
            <c:numRef>
              <c:f>SSCC!$D$3:$D$8</c:f>
              <c:numCache>
                <c:formatCode>General</c:formatCode>
                <c:ptCount val="6"/>
                <c:pt idx="0">
                  <c:v>8.5</c:v>
                </c:pt>
                <c:pt idx="1">
                  <c:v>6.9</c:v>
                </c:pt>
                <c:pt idx="2">
                  <c:v>4.3</c:v>
                </c:pt>
                <c:pt idx="3">
                  <c:v>2.6</c:v>
                </c:pt>
                <c:pt idx="4">
                  <c:v>3.8</c:v>
                </c:pt>
                <c:pt idx="5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64-482D-A6F6-8198D7ABE7B8}"/>
            </c:ext>
          </c:extLst>
        </c:ser>
        <c:ser>
          <c:idx val="2"/>
          <c:order val="2"/>
          <c:tx>
            <c:strRef>
              <c:f>SSCC!$E$2</c:f>
              <c:strCache>
                <c:ptCount val="1"/>
                <c:pt idx="0">
                  <c:v>2022 (p)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SSCC!$B$3:$B$8</c:f>
              <c:strCache>
                <c:ptCount val="6"/>
                <c:pt idx="0">
                  <c:v>China</c:v>
                </c:pt>
                <c:pt idx="1">
                  <c:v>EE.UU.</c:v>
                </c:pt>
                <c:pt idx="2">
                  <c:v>Eurozona</c:v>
                </c:pt>
                <c:pt idx="3">
                  <c:v>Japón</c:v>
                </c:pt>
                <c:pt idx="4">
                  <c:v>Corea del Sur</c:v>
                </c:pt>
                <c:pt idx="5">
                  <c:v>Brasil</c:v>
                </c:pt>
              </c:strCache>
            </c:strRef>
          </c:cat>
          <c:val>
            <c:numRef>
              <c:f>SSCC!$E$3:$E$8</c:f>
              <c:numCache>
                <c:formatCode>General</c:formatCode>
                <c:ptCount val="6"/>
                <c:pt idx="0">
                  <c:v>5.8</c:v>
                </c:pt>
                <c:pt idx="1">
                  <c:v>3.6</c:v>
                </c:pt>
                <c:pt idx="2">
                  <c:v>4.4000000000000004</c:v>
                </c:pt>
                <c:pt idx="3">
                  <c:v>2</c:v>
                </c:pt>
                <c:pt idx="4">
                  <c:v>2.8</c:v>
                </c:pt>
                <c:pt idx="5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64-482D-A6F6-8198D7ABE7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7319343"/>
        <c:axId val="407321007"/>
      </c:barChart>
      <c:catAx>
        <c:axId val="407319343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407321007"/>
        <c:crosses val="autoZero"/>
        <c:auto val="1"/>
        <c:lblAlgn val="ctr"/>
        <c:lblOffset val="100"/>
        <c:noMultiLvlLbl val="0"/>
      </c:catAx>
      <c:valAx>
        <c:axId val="407321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407319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n-US"/>
              <a:t>Términos</a:t>
            </a:r>
            <a:r>
              <a:rPr lang="en-US" baseline="0"/>
              <a:t> de intercambio</a:t>
            </a:r>
            <a:r>
              <a:rPr lang="en-US"/>
              <a:t>
</a:t>
            </a:r>
            <a:r>
              <a:rPr lang="en-US" sz="1200" b="0"/>
              <a:t>(índice 2013=100)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TIT!$A$2:$A$30</c:f>
              <c:numCache>
                <c:formatCode>mmm\-yy</c:formatCode>
                <c:ptCount val="29"/>
                <c:pt idx="0">
                  <c:v>41640</c:v>
                </c:pt>
                <c:pt idx="1">
                  <c:v>41730</c:v>
                </c:pt>
                <c:pt idx="2">
                  <c:v>41821</c:v>
                </c:pt>
                <c:pt idx="3">
                  <c:v>41913</c:v>
                </c:pt>
                <c:pt idx="4">
                  <c:v>42005</c:v>
                </c:pt>
                <c:pt idx="5">
                  <c:v>42095</c:v>
                </c:pt>
                <c:pt idx="6">
                  <c:v>42186</c:v>
                </c:pt>
                <c:pt idx="7">
                  <c:v>42278</c:v>
                </c:pt>
                <c:pt idx="8">
                  <c:v>42370</c:v>
                </c:pt>
                <c:pt idx="9">
                  <c:v>42461</c:v>
                </c:pt>
                <c:pt idx="10">
                  <c:v>42552</c:v>
                </c:pt>
                <c:pt idx="11">
                  <c:v>42644</c:v>
                </c:pt>
                <c:pt idx="12">
                  <c:v>42736</c:v>
                </c:pt>
                <c:pt idx="13">
                  <c:v>42826</c:v>
                </c:pt>
                <c:pt idx="14">
                  <c:v>42917</c:v>
                </c:pt>
                <c:pt idx="15">
                  <c:v>43009</c:v>
                </c:pt>
                <c:pt idx="16">
                  <c:v>43101</c:v>
                </c:pt>
                <c:pt idx="17">
                  <c:v>43191</c:v>
                </c:pt>
                <c:pt idx="18">
                  <c:v>43282</c:v>
                </c:pt>
                <c:pt idx="19">
                  <c:v>43374</c:v>
                </c:pt>
                <c:pt idx="20">
                  <c:v>43466</c:v>
                </c:pt>
                <c:pt idx="21">
                  <c:v>43556</c:v>
                </c:pt>
                <c:pt idx="22">
                  <c:v>43647</c:v>
                </c:pt>
                <c:pt idx="23">
                  <c:v>43739</c:v>
                </c:pt>
                <c:pt idx="24">
                  <c:v>43831</c:v>
                </c:pt>
                <c:pt idx="25">
                  <c:v>43922</c:v>
                </c:pt>
                <c:pt idx="26">
                  <c:v>44013</c:v>
                </c:pt>
                <c:pt idx="27">
                  <c:v>44105</c:v>
                </c:pt>
                <c:pt idx="28">
                  <c:v>44197</c:v>
                </c:pt>
              </c:numCache>
            </c:numRef>
          </c:cat>
          <c:val>
            <c:numRef>
              <c:f>TIT!$B$2:$B$30</c:f>
              <c:numCache>
                <c:formatCode>#,##0.00</c:formatCode>
                <c:ptCount val="29"/>
                <c:pt idx="0">
                  <c:v>98.168461536462999</c:v>
                </c:pt>
                <c:pt idx="1">
                  <c:v>98.083117237997001</c:v>
                </c:pt>
                <c:pt idx="2">
                  <c:v>98.481806337272999</c:v>
                </c:pt>
                <c:pt idx="3">
                  <c:v>96.016719629920999</c:v>
                </c:pt>
                <c:pt idx="4">
                  <c:v>97.769105584768994</c:v>
                </c:pt>
                <c:pt idx="5">
                  <c:v>97.301992619426997</c:v>
                </c:pt>
                <c:pt idx="6">
                  <c:v>93.111631392231004</c:v>
                </c:pt>
                <c:pt idx="7">
                  <c:v>91.396879133938</c:v>
                </c:pt>
                <c:pt idx="8">
                  <c:v>97.196538988650005</c:v>
                </c:pt>
                <c:pt idx="9">
                  <c:v>95.067882947835002</c:v>
                </c:pt>
                <c:pt idx="10">
                  <c:v>97.924238186232003</c:v>
                </c:pt>
                <c:pt idx="11">
                  <c:v>101.04328300696</c:v>
                </c:pt>
                <c:pt idx="12">
                  <c:v>101.29970822374</c:v>
                </c:pt>
                <c:pt idx="13">
                  <c:v>105.31391759896</c:v>
                </c:pt>
                <c:pt idx="14">
                  <c:v>110.04597028318</c:v>
                </c:pt>
                <c:pt idx="15">
                  <c:v>108.18861204468</c:v>
                </c:pt>
                <c:pt idx="16">
                  <c:v>106.83055002069</c:v>
                </c:pt>
                <c:pt idx="17">
                  <c:v>104.76121955821</c:v>
                </c:pt>
                <c:pt idx="18">
                  <c:v>103.42952360002</c:v>
                </c:pt>
                <c:pt idx="19">
                  <c:v>99.628281748182999</c:v>
                </c:pt>
                <c:pt idx="20">
                  <c:v>104.62404406258</c:v>
                </c:pt>
                <c:pt idx="21">
                  <c:v>102.06328092446</c:v>
                </c:pt>
                <c:pt idx="22">
                  <c:v>101.30314880236</c:v>
                </c:pt>
                <c:pt idx="23">
                  <c:v>98.839147451160997</c:v>
                </c:pt>
                <c:pt idx="24">
                  <c:v>100.34408485719</c:v>
                </c:pt>
                <c:pt idx="25">
                  <c:v>109.38516755867001</c:v>
                </c:pt>
                <c:pt idx="26">
                  <c:v>116.41835544337</c:v>
                </c:pt>
                <c:pt idx="27">
                  <c:v>117.63791658087</c:v>
                </c:pt>
                <c:pt idx="28">
                  <c:v>123.73266396331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FD-44E1-B484-F72BEAD2F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19216"/>
        <c:axId val="11019632"/>
      </c:lineChart>
      <c:dateAx>
        <c:axId val="11019216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1019632"/>
        <c:crosses val="autoZero"/>
        <c:auto val="1"/>
        <c:lblOffset val="100"/>
        <c:baseTimeUnit val="months"/>
      </c:dateAx>
      <c:valAx>
        <c:axId val="11019632"/>
        <c:scaling>
          <c:orientation val="minMax"/>
          <c:max val="125"/>
          <c:min val="9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101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0.29901</cdr:x>
      <cdr:y>0.69558</cdr:y>
    </cdr:from>
    <cdr:to>
      <cdr:x>0.44537</cdr:x>
      <cdr:y>0.75512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1111007" y="3355775"/>
          <a:ext cx="543824" cy="2872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50800" tIns="50800" rIns="50800" bIns="50800" numCol="1" spcCol="38100" rtlCol="0" anchor="ctr">
          <a:spAutoFit/>
        </a:bodyPr>
        <a:lstStyle xmlns:a="http://schemas.openxmlformats.org/drawingml/2006/main"/>
        <a:p xmlns:a="http://schemas.openxmlformats.org/drawingml/2006/main">
          <a: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s-CL" sz="12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rPr>
            <a:t>6.538</a:t>
          </a:r>
          <a:endParaRPr kumimoji="0" lang="en-US" sz="1200" b="1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endParaRPr>
        </a:p>
      </cdr:txBody>
    </cdr:sp>
  </cdr:relSizeAnchor>
  <cdr:relSizeAnchor xmlns:cdr="http://schemas.openxmlformats.org/drawingml/2006/chartDrawing">
    <cdr:from>
      <cdr:x>0.69813</cdr:x>
      <cdr:y>0.24711</cdr:y>
    </cdr:from>
    <cdr:to>
      <cdr:x>0.85407</cdr:x>
      <cdr:y>0.30666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2594000" y="1192184"/>
          <a:ext cx="579436" cy="2872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50800" tIns="50800" rIns="50800" bIns="50800" numCol="1" spcCol="38100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s-CL" sz="12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rPr>
            <a:t>28.181</a:t>
          </a:r>
          <a:endParaRPr kumimoji="0" lang="en-US" sz="1200" b="1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endParaRPr>
        </a:p>
      </cdr:txBody>
    </cdr:sp>
  </cdr:relSizeAnchor>
  <cdr:relSizeAnchor xmlns:cdr="http://schemas.openxmlformats.org/drawingml/2006/chartDrawing">
    <cdr:from>
      <cdr:x>0.38857</cdr:x>
      <cdr:y>0.33715</cdr:y>
    </cdr:from>
    <cdr:to>
      <cdr:x>0.64059</cdr:x>
      <cdr:y>0.65913</cdr:y>
    </cdr:to>
    <cdr:cxnSp macro="">
      <cdr:nvCxnSpPr>
        <cdr:cNvPr id="5" name="Conector recto de flecha 4"/>
        <cdr:cNvCxnSpPr/>
      </cdr:nvCxnSpPr>
      <cdr:spPr>
        <a:xfrm xmlns:a="http://schemas.openxmlformats.org/drawingml/2006/main" flipV="1">
          <a:off x="1443788" y="1626537"/>
          <a:ext cx="936434" cy="1553378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>
          <a:solidFill>
            <a:srgbClr val="FF0000"/>
          </a:solidFill>
          <a:prstDash val="solid"/>
          <a:miter lim="400000"/>
          <a:tailEnd type="triangle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</cdr:cxnSp>
  </cdr:relSizeAnchor>
  <cdr:relSizeAnchor xmlns:cdr="http://schemas.openxmlformats.org/drawingml/2006/chartDrawing">
    <cdr:from>
      <cdr:x>0.31337</cdr:x>
      <cdr:y>0.4281</cdr:y>
    </cdr:from>
    <cdr:to>
      <cdr:x>0.52792</cdr:x>
      <cdr:y>0.48764</cdr:y>
    </cdr:to>
    <cdr:sp macro="" textlink="">
      <cdr:nvSpPr>
        <cdr:cNvPr id="6" name="CuadroTexto 1"/>
        <cdr:cNvSpPr txBox="1"/>
      </cdr:nvSpPr>
      <cdr:spPr>
        <a:xfrm xmlns:a="http://schemas.openxmlformats.org/drawingml/2006/main">
          <a:off x="1164369" y="2065312"/>
          <a:ext cx="797212" cy="2872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50800" tIns="50800" rIns="50800" bIns="50800" numCol="1" spcCol="38100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es-CL" sz="1200" b="1" dirty="0" smtClean="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rPr>
            <a:t>4,3</a:t>
          </a:r>
          <a:r>
            <a:rPr lang="es-CL" sz="1200" b="1" dirty="0" smtClea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rPr>
            <a:t> </a:t>
          </a:r>
          <a:r>
            <a:rPr lang="es-CL" sz="1200" b="1" dirty="0" smtClean="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rPr>
            <a:t>veces</a:t>
          </a:r>
          <a:endParaRPr kumimoji="0" lang="en-US" sz="1200" b="1" i="0" u="none" strike="noStrike" cap="none" spc="0" normalizeH="0" baseline="0" dirty="0">
            <a:ln>
              <a:noFill/>
            </a:ln>
            <a:solidFill>
              <a:srgbClr val="FF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0.06543</cdr:x>
      <cdr:y>0.7211</cdr:y>
    </cdr:from>
    <cdr:to>
      <cdr:x>0.1642</cdr:x>
      <cdr:y>0.76031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560916" y="3308351"/>
          <a:ext cx="846667" cy="179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CL" sz="1100" b="1">
              <a:solidFill>
                <a:srgbClr val="C00000"/>
              </a:solidFill>
            </a:rPr>
            <a:t>HOY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8E335-BC07-4F2B-AF12-F036F819E57F}" type="datetimeFigureOut">
              <a:rPr lang="es-CL" smtClean="0"/>
              <a:t>25-06-2021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2DF0F-A1B7-4509-9D89-98789A715D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30365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2228A76-14A7-40FE-BEEC-54EC085691F9}" type="datetimeFigureOut">
              <a:rPr lang="es-CL" smtClean="0"/>
              <a:t>25-06-2021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EF03BE6-E939-4D3A-911D-E9A710E4213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59726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2750" hangingPunct="0"/>
            <a:fld id="{86CB4B4D-7CA3-9044-876B-883B54F8677D}" type="slidenum">
              <a:rPr lang="es-CL" kern="0" smtClean="0">
                <a:solidFill>
                  <a:srgbClr val="000000"/>
                </a:solidFill>
              </a:rPr>
              <a:pPr algn="ctr" defTabSz="412750" hangingPunct="0"/>
              <a:t>‹Nº›</a:t>
            </a:fld>
            <a:endParaRPr lang="es-CL" kern="0">
              <a:solidFill>
                <a:srgbClr val="000000"/>
              </a:solidFill>
            </a:endParaRPr>
          </a:p>
        </p:txBody>
      </p:sp>
      <p:pic>
        <p:nvPicPr>
          <p:cNvPr id="5" name="monocromo_MinHacienda.png" descr="monocromo_MinHacienda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408" y="216139"/>
            <a:ext cx="872817" cy="796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n" descr="Image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565" y="4425"/>
            <a:ext cx="1082502" cy="95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n" descr="Image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277" y="6773187"/>
            <a:ext cx="1082502" cy="950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6731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2750" hangingPunct="0"/>
            <a:fld id="{86CB4B4D-7CA3-9044-876B-883B54F8677D}" type="slidenum">
              <a:rPr lang="es-CL" kern="0" smtClean="0">
                <a:solidFill>
                  <a:srgbClr val="000000"/>
                </a:solidFill>
              </a:rPr>
              <a:pPr algn="ctr" defTabSz="412750" hangingPunct="0"/>
              <a:t>‹Nº›</a:t>
            </a:fld>
            <a:endParaRPr lang="es-CL" kern="0">
              <a:solidFill>
                <a:srgbClr val="000000"/>
              </a:solidFill>
            </a:endParaRPr>
          </a:p>
        </p:txBody>
      </p:sp>
      <p:pic>
        <p:nvPicPr>
          <p:cNvPr id="5" name="monocromo_MinHacienda.png" descr="monocromo_MinHacienda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408" y="216139"/>
            <a:ext cx="872817" cy="796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n" descr="Image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565" y="4425"/>
            <a:ext cx="1082502" cy="95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n" descr="Image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277" y="6773187"/>
            <a:ext cx="1082502" cy="950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315631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2750" hangingPunct="0"/>
            <a:fld id="{86CB4B4D-7CA3-9044-876B-883B54F8677D}" type="slidenum">
              <a:rPr lang="es-CL" kern="0" smtClean="0">
                <a:solidFill>
                  <a:srgbClr val="000000"/>
                </a:solidFill>
              </a:rPr>
              <a:pPr algn="ctr" defTabSz="412750" hangingPunct="0"/>
              <a:t>‹Nº›</a:t>
            </a:fld>
            <a:endParaRPr lang="es-CL" kern="0">
              <a:solidFill>
                <a:srgbClr val="000000"/>
              </a:solidFill>
            </a:endParaRPr>
          </a:p>
        </p:txBody>
      </p:sp>
      <p:pic>
        <p:nvPicPr>
          <p:cNvPr id="5" name="Imagen" descr="Image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467" y="-8628"/>
            <a:ext cx="1912584" cy="167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n" descr="Image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467" y="6698631"/>
            <a:ext cx="1912584" cy="16799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0630572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2750" hangingPunct="0"/>
            <a:fld id="{86CB4B4D-7CA3-9044-876B-883B54F8677D}" type="slidenum">
              <a:rPr lang="es-CL" kern="0" smtClean="0">
                <a:solidFill>
                  <a:srgbClr val="000000"/>
                </a:solidFill>
              </a:rPr>
              <a:pPr algn="ctr" defTabSz="412750" hangingPunct="0"/>
              <a:t>‹Nº›</a:t>
            </a:fld>
            <a:endParaRPr lang="es-CL" kern="0">
              <a:solidFill>
                <a:srgbClr val="000000"/>
              </a:solidFill>
            </a:endParaRPr>
          </a:p>
        </p:txBody>
      </p:sp>
      <p:pic>
        <p:nvPicPr>
          <p:cNvPr id="5" name="monocromo_MinHacienda.png" descr="monocromo_MinHacienda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408" y="216139"/>
            <a:ext cx="872817" cy="796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n" descr="Image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565" y="4425"/>
            <a:ext cx="1082502" cy="95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n" descr="Image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277" y="6773187"/>
            <a:ext cx="1082502" cy="950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9603241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s-C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pic>
        <p:nvPicPr>
          <p:cNvPr id="5" name="monocromo_MinHacienda.png" descr="monocromo_MinHacienda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408" y="216139"/>
            <a:ext cx="872817" cy="796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n" descr="Image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565" y="4425"/>
            <a:ext cx="1082502" cy="95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n" descr="Image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277" y="6773187"/>
            <a:ext cx="1082502" cy="950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4889536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06877" y="6540500"/>
            <a:ext cx="371898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2750" hangingPunct="0"/>
            <a:fld id="{86CB4B4D-7CA3-9044-876B-883B54F8677D}" type="slidenum">
              <a:rPr lang="es-CL" kern="0" smtClean="0">
                <a:solidFill>
                  <a:srgbClr val="000000"/>
                </a:solidFill>
              </a:rPr>
              <a:pPr algn="ctr" defTabSz="412750" hangingPunct="0"/>
              <a:t>‹Nº›</a:t>
            </a:fld>
            <a:endParaRPr lang="es-CL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3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</p:sldLayoutIdLst>
  <p:transition spd="med"/>
  <p:hf hdr="0" ftr="0" dt="0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06877" y="6540500"/>
            <a:ext cx="371898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2750" hangingPunct="0"/>
            <a:fld id="{86CB4B4D-7CA3-9044-876B-883B54F8677D}" type="slidenum">
              <a:rPr lang="es-CL" kern="0" smtClean="0">
                <a:solidFill>
                  <a:srgbClr val="000000"/>
                </a:solidFill>
              </a:rPr>
              <a:pPr algn="ctr" defTabSz="412750" hangingPunct="0"/>
              <a:t>‹Nº›</a:t>
            </a:fld>
            <a:endParaRPr lang="es-CL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19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ransition spd="med"/>
  <p:hf hdr="0" ftr="0" dt="0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06877" y="6540500"/>
            <a:ext cx="371898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s-C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17957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chart" Target="../charts/char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chart" Target="../charts/char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6" Type="http://schemas.openxmlformats.org/officeDocument/2006/relationships/chart" Target="../charts/chart33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0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Relationship Id="rId6" Type="http://schemas.openxmlformats.org/officeDocument/2006/relationships/chart" Target="../charts/chart40.xml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Relationship Id="rId4" Type="http://schemas.openxmlformats.org/officeDocument/2006/relationships/chart" Target="../charts/char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5" Type="http://schemas.openxmlformats.org/officeDocument/2006/relationships/chart" Target="../charts/chart43.xml"/><Relationship Id="rId4" Type="http://schemas.openxmlformats.org/officeDocument/2006/relationships/chart" Target="../charts/chart4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6" Type="http://schemas.openxmlformats.org/officeDocument/2006/relationships/chart" Target="../charts/chart46.xml"/><Relationship Id="rId5" Type="http://schemas.openxmlformats.org/officeDocument/2006/relationships/chart" Target="../charts/chart45.xml"/><Relationship Id="rId4" Type="http://schemas.openxmlformats.org/officeDocument/2006/relationships/chart" Target="../charts/chart4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6" Type="http://schemas.openxmlformats.org/officeDocument/2006/relationships/chart" Target="../charts/chart49.xml"/><Relationship Id="rId5" Type="http://schemas.openxmlformats.org/officeDocument/2006/relationships/chart" Target="../charts/chart48.xml"/><Relationship Id="rId4" Type="http://schemas.openxmlformats.org/officeDocument/2006/relationships/chart" Target="../charts/chart4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6" Type="http://schemas.openxmlformats.org/officeDocument/2006/relationships/chart" Target="../charts/chart52.xml"/><Relationship Id="rId5" Type="http://schemas.openxmlformats.org/officeDocument/2006/relationships/chart" Target="../charts/chart51.xml"/><Relationship Id="rId4" Type="http://schemas.openxmlformats.org/officeDocument/2006/relationships/chart" Target="../charts/chart5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9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0.xml"/><Relationship Id="rId5" Type="http://schemas.openxmlformats.org/officeDocument/2006/relationships/chart" Target="../charts/chart54.xml"/><Relationship Id="rId4" Type="http://schemas.openxmlformats.org/officeDocument/2006/relationships/chart" Target="../charts/chart5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chart" Target="../charts/char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inisterio de Hacienda"/>
          <p:cNvSpPr txBox="1"/>
          <p:nvPr/>
        </p:nvSpPr>
        <p:spPr>
          <a:xfrm>
            <a:off x="8146118" y="5227003"/>
            <a:ext cx="3416236" cy="43601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>
              <a:defRPr sz="5000" b="0">
                <a:solidFill>
                  <a:srgbClr val="2C2F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500" kern="0" dirty="0" smtClean="0"/>
              <a:t>25</a:t>
            </a:r>
            <a:r>
              <a:rPr kumimoji="0" lang="es-CL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2C2F33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 </a:t>
            </a:r>
            <a:r>
              <a:rPr kumimoji="0" lang="es-CL" sz="2500" b="0" i="0" u="none" strike="noStrike" kern="0" cap="none" spc="0" normalizeH="0" baseline="0" noProof="0" dirty="0">
                <a:ln>
                  <a:noFill/>
                </a:ln>
                <a:solidFill>
                  <a:srgbClr val="2C2F33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de </a:t>
            </a:r>
            <a:r>
              <a:rPr kumimoji="0" lang="es-CL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2C2F33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junio </a:t>
            </a:r>
            <a:r>
              <a:rPr kumimoji="0" lang="es-CL" sz="2500" b="0" i="0" u="none" strike="noStrike" kern="0" cap="none" spc="0" normalizeH="0" baseline="0" noProof="0" dirty="0">
                <a:ln>
                  <a:noFill/>
                </a:ln>
                <a:solidFill>
                  <a:srgbClr val="2C2F33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de 2021</a:t>
            </a:r>
          </a:p>
        </p:txBody>
      </p:sp>
      <p:sp>
        <p:nvSpPr>
          <p:cNvPr id="120" name="Ignacio Briones R.    Ministro de Hacienda"/>
          <p:cNvSpPr txBox="1"/>
          <p:nvPr/>
        </p:nvSpPr>
        <p:spPr>
          <a:xfrm>
            <a:off x="5839373" y="5748431"/>
            <a:ext cx="5911875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5000" b="0">
                <a:solidFill>
                  <a:srgbClr val="2C2F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500" b="0" i="0" u="none" strike="noStrike" kern="0" cap="none" spc="0" normalizeH="0" baseline="0" dirty="0">
                <a:ln>
                  <a:noFill/>
                </a:ln>
                <a:solidFill>
                  <a:srgbClr val="2C2F33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Rodrigo Cerda N.    Ministro de Hacienda</a:t>
            </a:r>
          </a:p>
        </p:txBody>
      </p:sp>
      <p:sp>
        <p:nvSpPr>
          <p:cNvPr id="121" name="Línea"/>
          <p:cNvSpPr/>
          <p:nvPr/>
        </p:nvSpPr>
        <p:spPr>
          <a:xfrm flipH="1" flipV="1">
            <a:off x="8526338" y="5803516"/>
            <a:ext cx="0" cy="300943"/>
          </a:xfrm>
          <a:prstGeom prst="line">
            <a:avLst/>
          </a:prstGeom>
          <a:ln w="50800">
            <a:solidFill>
              <a:srgbClr val="2C2F33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22" name="Reforma Constitucional que modifica…"/>
          <p:cNvSpPr txBox="1"/>
          <p:nvPr/>
        </p:nvSpPr>
        <p:spPr>
          <a:xfrm>
            <a:off x="733247" y="2868634"/>
            <a:ext cx="10680988" cy="1528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500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</a:defRPr>
            </a:lvl1pPr>
          </a:lstStyle>
          <a:p>
            <a:pPr lvl="0" algn="ctr" defTabSz="412750" hangingPunct="0">
              <a:defRPr/>
            </a:pPr>
            <a:r>
              <a:rPr lang="es-ES" sz="4800" b="1" kern="0" dirty="0" smtClean="0">
                <a:sym typeface="Helvetica Neue Light"/>
              </a:rPr>
              <a:t>Impulso fiscal y entorno</a:t>
            </a:r>
          </a:p>
          <a:p>
            <a:pPr lvl="0" algn="ctr" defTabSz="412750" hangingPunct="0">
              <a:defRPr/>
            </a:pPr>
            <a:r>
              <a:rPr lang="es-ES" sz="4800" b="1" kern="0" dirty="0" smtClean="0">
                <a:sym typeface="Helvetica Neue Light"/>
              </a:rPr>
              <a:t> económico en Pandemia</a:t>
            </a:r>
            <a:endParaRPr lang="es-ES" sz="4800" b="1" kern="0" dirty="0"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79781941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¿Por qué estamos haciendo lo que estamos haciendo?"/>
          <p:cNvSpPr txBox="1"/>
          <p:nvPr/>
        </p:nvSpPr>
        <p:spPr>
          <a:xfrm>
            <a:off x="1384128" y="120580"/>
            <a:ext cx="10667320" cy="1343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5000" b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just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Hemos seguido </a:t>
            </a: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ampliando la Red de Protección Social para enfrentar la </a:t>
            </a:r>
            <a:r>
              <a:rPr kumimoji="0" lang="es-C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pandemia</a:t>
            </a: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. Medidas de apoyo directo superarán los US$ 28 mil millones. </a:t>
            </a:r>
            <a:endParaRPr kumimoji="0" lang="es-CL" sz="2800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517C37E-E5C5-484F-91CE-474E8F8272C7}"/>
              </a:ext>
            </a:extLst>
          </p:cNvPr>
          <p:cNvSpPr txBox="1"/>
          <p:nvPr/>
        </p:nvSpPr>
        <p:spPr>
          <a:xfrm>
            <a:off x="11493500" y="6447631"/>
            <a:ext cx="8382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Helvetica Neue"/>
                <a:cs typeface="Helvetica Neue"/>
                <a:sym typeface="Helvetica Neue"/>
              </a:rPr>
              <a:t>8</a:t>
            </a: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CuadroTexto 10">
            <a:extLst>
              <a:ext uri="{FF2B5EF4-FFF2-40B4-BE49-F238E27FC236}">
                <a16:creationId xmlns:a16="http://schemas.microsoft.com/office/drawing/2014/main" id="{A29275F8-D4DD-9A4E-AF49-00DA342DF8B8}"/>
              </a:ext>
            </a:extLst>
          </p:cNvPr>
          <p:cNvSpPr txBox="1"/>
          <p:nvPr/>
        </p:nvSpPr>
        <p:spPr>
          <a:xfrm>
            <a:off x="64315" y="6498908"/>
            <a:ext cx="106401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Fuente: </a:t>
            </a: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Ministerio de Hacienda.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0D7CEE3-416A-4F1F-97C0-F60B590B06BD}"/>
              </a:ext>
            </a:extLst>
          </p:cNvPr>
          <p:cNvSpPr/>
          <p:nvPr/>
        </p:nvSpPr>
        <p:spPr>
          <a:xfrm>
            <a:off x="205329" y="1620982"/>
            <a:ext cx="7963311" cy="4938943"/>
          </a:xfrm>
          <a:prstGeom prst="rect">
            <a:avLst/>
          </a:prstGeom>
          <a:noFill/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342900" algn="just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IFE Universal:</a:t>
            </a:r>
            <a:endParaRPr kumimoji="0" lang="es-ES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571500" lvl="2" algn="just" defTabSz="412750" hangingPunct="0">
              <a:spcAft>
                <a:spcPts val="600"/>
              </a:spcAft>
              <a:defRPr/>
            </a:pPr>
            <a:r>
              <a:rPr lang="es-ES" sz="1600" kern="0" noProof="0" dirty="0" smtClean="0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- </a:t>
            </a: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100</a:t>
            </a: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% hogares RSH: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(exceptuando </a:t>
            </a: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quienes 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tienen ingresos líquidos iguales o mayores a $800 mil). Cerca de 15 millones de </a:t>
            </a: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beneficiarios.</a:t>
            </a:r>
          </a:p>
          <a:p>
            <a:pPr marL="571500" lvl="2" algn="just" defTabSz="412750" hangingPunct="0">
              <a:spcAft>
                <a:spcPts val="600"/>
              </a:spcAft>
              <a:defRPr/>
            </a:pPr>
            <a:r>
              <a:rPr kumimoji="0" lang="es-E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- </a:t>
            </a: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Monto </a:t>
            </a: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igual a la LPE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, e incluso mayor para hogares de 3 y 4 personas (que reciben $400 y $500 mil respectivamente). </a:t>
            </a: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857250" lvl="2" indent="-285750" algn="just" defTabSz="412750" hangingPunct="0">
              <a:spcAft>
                <a:spcPts val="600"/>
              </a:spcAft>
              <a:buFontTx/>
              <a:buChar char="-"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Entre junio y agosto pago completo, en septiembre se pagará la mitad de los montos.</a:t>
            </a:r>
          </a:p>
          <a:p>
            <a:pPr marL="857250" lvl="2" indent="-285750" algn="just" defTabSz="412750" hangingPunct="0">
              <a:spcAft>
                <a:spcPts val="600"/>
              </a:spcAft>
              <a:buFontTx/>
              <a:buChar char="-"/>
              <a:defRPr/>
            </a:pP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Costo </a:t>
            </a: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total de US$10.342 millones</a:t>
            </a: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.</a:t>
            </a:r>
          </a:p>
          <a:p>
            <a:pPr marL="857250" lvl="2" indent="-285750" algn="just" defTabSz="412750" hangingPunct="0">
              <a:spcAft>
                <a:spcPts val="600"/>
              </a:spcAft>
              <a:buFontTx/>
              <a:buChar char="-"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-342900" algn="just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Apoyo a Pymes</a:t>
            </a:r>
          </a:p>
          <a:p>
            <a:pPr marL="571500" lvl="2" algn="just" defTabSz="412750" hangingPunct="0">
              <a:spcAft>
                <a:spcPts val="600"/>
              </a:spcAft>
              <a:defRPr/>
            </a:pPr>
            <a:r>
              <a:rPr lang="es-ES" sz="1600" kern="0" dirty="0" smtClean="0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- </a:t>
            </a: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Bonos 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de apoyo a MyPEs (alivio, adicional variable y pago de cotizaciones). Incremento de 20% para emprendedoras.</a:t>
            </a:r>
          </a:p>
          <a:p>
            <a:pPr marL="857250" lvl="2" indent="-285750" algn="just" defTabSz="412750" hangingPunct="0">
              <a:spcAft>
                <a:spcPts val="600"/>
              </a:spcAft>
              <a:buFontTx/>
              <a:buChar char="-"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Nuevo 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paquete de medidas tributarias. </a:t>
            </a: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857250" lvl="2" indent="-285750" algn="just" defTabSz="412750" hangingPunct="0">
              <a:spcAft>
                <a:spcPts val="600"/>
              </a:spcAft>
              <a:buFontTx/>
              <a:buChar char="-"/>
              <a:defRPr/>
            </a:pPr>
            <a:r>
              <a:rPr lang="es-ES" sz="1600" kern="0" dirty="0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Otras medidas de apoyo: acceso especial para empresas </a:t>
            </a:r>
            <a:r>
              <a:rPr lang="es-ES" sz="1600" kern="0" dirty="0" smtClean="0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que adeudan </a:t>
            </a:r>
            <a:r>
              <a:rPr lang="es-ES" sz="1600" kern="0" dirty="0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cotizaciones previsionales, mejoras al </a:t>
            </a:r>
            <a:r>
              <a:rPr lang="es-ES" sz="1600" kern="0" dirty="0" err="1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Fogape</a:t>
            </a:r>
            <a:r>
              <a:rPr lang="es-ES" sz="1600" kern="0" dirty="0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Registro </a:t>
            </a:r>
            <a:r>
              <a:rPr lang="es-ES" sz="1600" kern="0" dirty="0" smtClean="0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Nacional </a:t>
            </a:r>
            <a:r>
              <a:rPr lang="es-ES" sz="1600" kern="0" dirty="0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 </a:t>
            </a:r>
            <a:r>
              <a:rPr lang="es-ES" sz="1600" kern="0" dirty="0" err="1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MyPEs</a:t>
            </a:r>
            <a:r>
              <a:rPr lang="es-ES" sz="1600" kern="0" dirty="0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Anticipo Solidario, entre otras</a:t>
            </a:r>
            <a:r>
              <a:rPr lang="es-ES" sz="1600" kern="0" dirty="0" smtClean="0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</a:t>
            </a: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aphicFrame>
        <p:nvGraphicFramePr>
          <p:cNvPr id="12" name="NameCh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049506"/>
              </p:ext>
            </p:extLst>
          </p:nvPr>
        </p:nvGraphicFramePr>
        <p:xfrm>
          <a:off x="8476346" y="1607214"/>
          <a:ext cx="3715654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92530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¿Por qué estamos haciendo lo que estamos haciendo?"/>
          <p:cNvSpPr txBox="1"/>
          <p:nvPr/>
        </p:nvSpPr>
        <p:spPr>
          <a:xfrm>
            <a:off x="1384128" y="120580"/>
            <a:ext cx="10667320" cy="1343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5000" b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just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A lo anterior</a:t>
            </a:r>
            <a:r>
              <a:rPr kumimoji="0" lang="es-CL" sz="2800" b="1" i="0" u="none" strike="noStrike" kern="0" cap="none" spc="0" normalizeH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 se suman </a:t>
            </a:r>
            <a:r>
              <a:rPr kumimoji="0" lang="es-C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cerca de 9% del</a:t>
            </a:r>
            <a:r>
              <a:rPr kumimoji="0" lang="es-CL" sz="2800" b="1" i="0" u="none" strike="noStrike" kern="0" cap="none" spc="0" normalizeH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 PIB</a:t>
            </a:r>
            <a:r>
              <a:rPr kumimoji="0" lang="es-C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 de ayudas indirectas. Estas han sido </a:t>
            </a: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pensadas para proteger el empleo, la inversión y los ingresos de las</a:t>
            </a:r>
            <a:r>
              <a:rPr kumimoji="0" lang="es-ES" sz="2800" b="1" i="0" u="none" strike="noStrike" kern="0" cap="none" spc="0" normalizeH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 Empresas y Hogares.</a:t>
            </a:r>
            <a:endParaRPr kumimoji="0" lang="es-CL" sz="2800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517C37E-E5C5-484F-91CE-474E8F8272C7}"/>
              </a:ext>
            </a:extLst>
          </p:cNvPr>
          <p:cNvSpPr txBox="1"/>
          <p:nvPr/>
        </p:nvSpPr>
        <p:spPr>
          <a:xfrm>
            <a:off x="11493500" y="6447631"/>
            <a:ext cx="8382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Helvetica Neue"/>
                <a:cs typeface="Helvetica Neue"/>
                <a:sym typeface="Helvetica Neue"/>
              </a:rPr>
              <a:t>9</a:t>
            </a: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CuadroTexto 10">
            <a:extLst>
              <a:ext uri="{FF2B5EF4-FFF2-40B4-BE49-F238E27FC236}">
                <a16:creationId xmlns:a16="http://schemas.microsoft.com/office/drawing/2014/main" id="{A29275F8-D4DD-9A4E-AF49-00DA342DF8B8}"/>
              </a:ext>
            </a:extLst>
          </p:cNvPr>
          <p:cNvSpPr txBox="1"/>
          <p:nvPr/>
        </p:nvSpPr>
        <p:spPr>
          <a:xfrm>
            <a:off x="64315" y="6498908"/>
            <a:ext cx="106401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Fuente: </a:t>
            </a: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Ministerio de Hacienda.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829436"/>
              </p:ext>
            </p:extLst>
          </p:nvPr>
        </p:nvGraphicFramePr>
        <p:xfrm>
          <a:off x="5838939" y="1557341"/>
          <a:ext cx="5844062" cy="43195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7307">
                  <a:extLst>
                    <a:ext uri="{9D8B030D-6E8A-4147-A177-3AD203B41FA5}">
                      <a16:colId xmlns:a16="http://schemas.microsoft.com/office/drawing/2014/main" val="2754018175"/>
                    </a:ext>
                  </a:extLst>
                </a:gridCol>
                <a:gridCol w="1085585">
                  <a:extLst>
                    <a:ext uri="{9D8B030D-6E8A-4147-A177-3AD203B41FA5}">
                      <a16:colId xmlns:a16="http://schemas.microsoft.com/office/drawing/2014/main" val="2508875240"/>
                    </a:ext>
                  </a:extLst>
                </a:gridCol>
                <a:gridCol w="1085585">
                  <a:extLst>
                    <a:ext uri="{9D8B030D-6E8A-4147-A177-3AD203B41FA5}">
                      <a16:colId xmlns:a16="http://schemas.microsoft.com/office/drawing/2014/main" val="3846350201"/>
                    </a:ext>
                  </a:extLst>
                </a:gridCol>
                <a:gridCol w="1085585">
                  <a:extLst>
                    <a:ext uri="{9D8B030D-6E8A-4147-A177-3AD203B41FA5}">
                      <a16:colId xmlns:a16="http://schemas.microsoft.com/office/drawing/2014/main" val="2786656486"/>
                    </a:ext>
                  </a:extLst>
                </a:gridCol>
              </a:tblGrid>
              <a:tr h="730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Medida</a:t>
                      </a:r>
                      <a:endParaRPr lang="es-CL" sz="1000" b="1" i="0" u="none" strike="noStrike" noProof="0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Número de beneficios</a:t>
                      </a:r>
                      <a:endParaRPr lang="es-CL" sz="1000" b="1" i="0" u="none" strike="noStrike" noProof="0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Tipo de beneficiario</a:t>
                      </a:r>
                      <a:endParaRPr lang="es-CL" sz="1000" b="1" i="0" u="none" strike="noStrike" noProof="0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Movimiento de recursos (MMUS$)</a:t>
                      </a:r>
                      <a:endParaRPr lang="es-CL" sz="1000" b="1" i="0" u="none" strike="noStrike" noProof="0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836829"/>
                  </a:ext>
                </a:extLst>
              </a:tr>
              <a:tr h="2117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1" u="none" strike="noStrike" noProof="0" dirty="0" err="1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Fogape</a:t>
                      </a:r>
                      <a:r>
                        <a:rPr lang="es-CL" sz="1000" b="1" u="none" strike="noStrike" noProof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s-CL" sz="1000" b="1" u="none" strike="noStrike" noProof="0" dirty="0" err="1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Covid</a:t>
                      </a:r>
                      <a:endParaRPr lang="es-CL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noProof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283,731 (1)</a:t>
                      </a:r>
                      <a:endParaRPr lang="es-CL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noProof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Empresa</a:t>
                      </a:r>
                      <a:endParaRPr lang="es-CL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13,770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433755"/>
                  </a:ext>
                </a:extLst>
              </a:tr>
              <a:tr h="2117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1" u="none" strike="noStrike" noProof="0" dirty="0" err="1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Fogape</a:t>
                      </a:r>
                      <a:r>
                        <a:rPr lang="es-CL" sz="1000" b="1" u="none" strike="noStrike" noProof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Reactiva</a:t>
                      </a:r>
                      <a:endParaRPr lang="es-CL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noProof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114,324 (1)</a:t>
                      </a:r>
                      <a:endParaRPr lang="es-CL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noProof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Empresa</a:t>
                      </a:r>
                      <a:endParaRPr lang="es-CL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6,057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6187346"/>
                  </a:ext>
                </a:extLst>
              </a:tr>
              <a:tr h="2117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Fondo solidario Municipios (I y II)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noProof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Municipios</a:t>
                      </a:r>
                      <a:endParaRPr lang="es-CL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242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448257"/>
                  </a:ext>
                </a:extLst>
              </a:tr>
              <a:tr h="2117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Fondo salud (I y II)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noProof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Sistema salud</a:t>
                      </a:r>
                      <a:endParaRPr lang="es-CL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1,450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2748038"/>
                  </a:ext>
                </a:extLst>
              </a:tr>
              <a:tr h="34937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Ley de Protección al Empleo (LPE)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904,598 (2)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noProof="0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Trabajadores</a:t>
                      </a:r>
                      <a:endParaRPr lang="es-CL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1,945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596888"/>
                  </a:ext>
                </a:extLst>
              </a:tr>
              <a:tr h="34937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Préstamo Solidario Clase Media 2020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3,346,607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Personas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1,610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399931"/>
                  </a:ext>
                </a:extLst>
              </a:tr>
              <a:tr h="34937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Préstamo Solidario Clase Media 2021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905,087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Personas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536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69004"/>
                  </a:ext>
                </a:extLst>
              </a:tr>
              <a:tr h="3493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Préstamo Solidario Transportista 2020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45,978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Personas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291199"/>
                  </a:ext>
                </a:extLst>
              </a:tr>
              <a:tr h="3493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Préstamo Solidario Transportista 2021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14,414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Personas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1269735"/>
                  </a:ext>
                </a:extLst>
              </a:tr>
              <a:tr h="2117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Préstamo Renta Vitalicia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28,424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Personas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12118"/>
                  </a:ext>
                </a:extLst>
              </a:tr>
              <a:tr h="2223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Programas Corfo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190,970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Pymes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3,257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856794"/>
                  </a:ext>
                </a:extLst>
              </a:tr>
              <a:tr h="2223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Total 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28,907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475429"/>
                  </a:ext>
                </a:extLst>
              </a:tr>
              <a:tr h="338791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ES" sz="8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(1) Créditos cursados al 09/06/21. (2) Corresponde a 847.007 trabajadores suspendidos (Ley 21.227 y Ley 21.247) y 57.591 trabajadores con pacto de reducción de jornada, al 06/06/21. 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179004"/>
                  </a:ext>
                </a:extLst>
              </a:tr>
            </a:tbl>
          </a:graphicData>
        </a:graphic>
      </p:graphicFrame>
      <p:graphicFrame>
        <p:nvGraphicFramePr>
          <p:cNvPr id="9" name="NameCh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8810345"/>
              </p:ext>
            </p:extLst>
          </p:nvPr>
        </p:nvGraphicFramePr>
        <p:xfrm>
          <a:off x="611136" y="1474213"/>
          <a:ext cx="4160369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07127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¿Por qué estamos haciendo lo que estamos haciendo?"/>
          <p:cNvSpPr txBox="1"/>
          <p:nvPr/>
        </p:nvSpPr>
        <p:spPr>
          <a:xfrm>
            <a:off x="1481655" y="158266"/>
            <a:ext cx="10488672" cy="1343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5000" b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just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Magnitud, cobertura y duración de medidas de apoyo fiscal para enfrentar la pandemia posiciona a Chile como líder a nivel americano.</a:t>
            </a:r>
            <a:endParaRPr kumimoji="0" lang="es-ES" sz="2800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sp>
        <p:nvSpPr>
          <p:cNvPr id="6" name="CuadroTexto 10">
            <a:extLst>
              <a:ext uri="{FF2B5EF4-FFF2-40B4-BE49-F238E27FC236}">
                <a16:creationId xmlns:a16="http://schemas.microsoft.com/office/drawing/2014/main" id="{A29275F8-D4DD-9A4E-AF49-00DA342DF8B8}"/>
              </a:ext>
            </a:extLst>
          </p:cNvPr>
          <p:cNvSpPr txBox="1"/>
          <p:nvPr/>
        </p:nvSpPr>
        <p:spPr>
          <a:xfrm>
            <a:off x="128598" y="6494401"/>
            <a:ext cx="115757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Fuente: </a:t>
            </a:r>
            <a:r>
              <a:rPr kumimoji="0" lang="es-C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Banco Central de Chile en base a anuncios de Gobiernos, Bloomberg, </a:t>
            </a:r>
            <a:r>
              <a:rPr kumimoji="0" lang="es-CL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Cepal</a:t>
            </a:r>
            <a:r>
              <a:rPr kumimoji="0" lang="es-C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, FMI, Oficinas Estadísticas y </a:t>
            </a:r>
            <a:r>
              <a:rPr kumimoji="0" lang="es-CL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Cepal</a:t>
            </a:r>
            <a:r>
              <a:rPr kumimoji="0" lang="es-C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.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517C37E-E5C5-484F-91CE-474E8F8272C7}"/>
              </a:ext>
            </a:extLst>
          </p:cNvPr>
          <p:cNvSpPr txBox="1"/>
          <p:nvPr/>
        </p:nvSpPr>
        <p:spPr>
          <a:xfrm>
            <a:off x="11493500" y="6447631"/>
            <a:ext cx="8382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Helvetica Neue"/>
                <a:cs typeface="Helvetica Neue"/>
                <a:sym typeface="Helvetica Neue"/>
              </a:rPr>
              <a:t>10</a:t>
            </a: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/>
          </p:nvPr>
        </p:nvGraphicFramePr>
        <p:xfrm>
          <a:off x="47669" y="1446092"/>
          <a:ext cx="3887744" cy="4935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/>
          </p:nvPr>
        </p:nvGraphicFramePr>
        <p:xfrm>
          <a:off x="4151312" y="1438274"/>
          <a:ext cx="3889375" cy="494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Gráfico 17"/>
          <p:cNvGraphicFramePr>
            <a:graphicFrameLocks/>
          </p:cNvGraphicFramePr>
          <p:nvPr>
            <p:extLst/>
          </p:nvPr>
        </p:nvGraphicFramePr>
        <p:xfrm>
          <a:off x="8256587" y="1438275"/>
          <a:ext cx="3884865" cy="494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33552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¿Por qué estamos haciendo lo que estamos haciendo?"/>
          <p:cNvSpPr txBox="1"/>
          <p:nvPr/>
        </p:nvSpPr>
        <p:spPr>
          <a:xfrm>
            <a:off x="1481655" y="158266"/>
            <a:ext cx="10488672" cy="1113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5000" b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just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300" b="1" i="0" u="none" strike="noStrike" kern="0" cap="none" spc="0" normalizeH="0" baseline="0" noProof="0" dirty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Ejecución presupuestaria </a:t>
            </a:r>
            <a:r>
              <a:rPr kumimoji="0" lang="es-ES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supera con creces lo observado en últimos años. </a:t>
            </a:r>
            <a:r>
              <a:rPr kumimoji="0" lang="es-ES" sz="2300" b="1" i="0" u="none" strike="noStrike" kern="0" cap="none" spc="0" normalizeH="0" baseline="0" noProof="0" dirty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Ejecución de inversión pública repunta </a:t>
            </a:r>
            <a:r>
              <a:rPr kumimoji="0" lang="es-ES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a </a:t>
            </a:r>
            <a:r>
              <a:rPr kumimoji="0" lang="es-ES" sz="2300" b="1" i="0" u="none" strike="noStrike" kern="0" cap="none" spc="0" normalizeH="0" baseline="0" noProof="0" dirty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pesar de restricciones a la </a:t>
            </a:r>
            <a:r>
              <a:rPr kumimoji="0" lang="es-ES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movilidad. Caída anual de abril se debe a exigente base de comparación.</a:t>
            </a:r>
            <a:endParaRPr kumimoji="0" lang="es-ES" sz="2300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sp>
        <p:nvSpPr>
          <p:cNvPr id="6" name="CuadroTexto 10">
            <a:extLst>
              <a:ext uri="{FF2B5EF4-FFF2-40B4-BE49-F238E27FC236}">
                <a16:creationId xmlns:a16="http://schemas.microsoft.com/office/drawing/2014/main" id="{A29275F8-D4DD-9A4E-AF49-00DA342DF8B8}"/>
              </a:ext>
            </a:extLst>
          </p:cNvPr>
          <p:cNvSpPr txBox="1"/>
          <p:nvPr/>
        </p:nvSpPr>
        <p:spPr>
          <a:xfrm>
            <a:off x="128598" y="6494401"/>
            <a:ext cx="115757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Fuente: </a:t>
            </a:r>
            <a:r>
              <a:rPr kumimoji="0" lang="es-C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Dirección de Presupuestos. </a:t>
            </a: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Inversión Pública corresponde al Gasto de capital, i.e. partidas de inversión y transferencias de capital.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517C37E-E5C5-484F-91CE-474E8F8272C7}"/>
              </a:ext>
            </a:extLst>
          </p:cNvPr>
          <p:cNvSpPr txBox="1"/>
          <p:nvPr/>
        </p:nvSpPr>
        <p:spPr>
          <a:xfrm>
            <a:off x="11493500" y="6447631"/>
            <a:ext cx="8382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Helvetica Neue"/>
                <a:cs typeface="Helvetica Neue"/>
                <a:sym typeface="Helvetica Neue"/>
              </a:rPr>
              <a:t>11</a:t>
            </a: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/>
          </p:nvPr>
        </p:nvGraphicFramePr>
        <p:xfrm>
          <a:off x="47625" y="1438275"/>
          <a:ext cx="3887788" cy="494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/>
          </p:nvPr>
        </p:nvGraphicFramePr>
        <p:xfrm>
          <a:off x="4171458" y="1438275"/>
          <a:ext cx="3869230" cy="494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/>
          </p:nvPr>
        </p:nvGraphicFramePr>
        <p:xfrm>
          <a:off x="8256588" y="1438276"/>
          <a:ext cx="3913272" cy="4948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43260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4EF4357-69FF-294A-AF7F-5BF35D2B0ED9}"/>
              </a:ext>
            </a:extLst>
          </p:cNvPr>
          <p:cNvSpPr txBox="1"/>
          <p:nvPr/>
        </p:nvSpPr>
        <p:spPr>
          <a:xfrm>
            <a:off x="11493500" y="6447631"/>
            <a:ext cx="8382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Helvetica Neue"/>
                <a:cs typeface="Helvetica Neue"/>
                <a:sym typeface="Helvetica Neue"/>
              </a:rPr>
              <a:t>12</a:t>
            </a: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¿Por qué estamos haciendo lo que estamos haciendo?"/>
          <p:cNvSpPr txBox="1"/>
          <p:nvPr/>
        </p:nvSpPr>
        <p:spPr>
          <a:xfrm>
            <a:off x="1430086" y="217953"/>
            <a:ext cx="10442123" cy="1251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5000" b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just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Las importaciones de bienes de capital mantienen un importante dinamismo,</a:t>
            </a:r>
            <a:r>
              <a:rPr kumimoji="0" lang="es-CL" sz="2600" b="1" i="0" u="none" strike="noStrike" kern="0" cap="none" spc="0" normalizeH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 reflejando la recuperación de la demanda interna. Las expectativas para la inversión siguen al alza.</a:t>
            </a:r>
            <a:endParaRPr kumimoji="0" lang="es-CL" sz="2600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sp>
        <p:nvSpPr>
          <p:cNvPr id="23" name="CuadroTexto 10">
            <a:extLst>
              <a:ext uri="{FF2B5EF4-FFF2-40B4-BE49-F238E27FC236}">
                <a16:creationId xmlns:a16="http://schemas.microsoft.com/office/drawing/2014/main" id="{A29275F8-D4DD-9A4E-AF49-00DA342DF8B8}"/>
              </a:ext>
            </a:extLst>
          </p:cNvPr>
          <p:cNvSpPr txBox="1"/>
          <p:nvPr/>
        </p:nvSpPr>
        <p:spPr>
          <a:xfrm>
            <a:off x="100358" y="6529704"/>
            <a:ext cx="10859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Fuente</a:t>
            </a: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: </a:t>
            </a:r>
            <a:r>
              <a:rPr kumimoji="0" lang="es-C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Banco Central.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</a:endParaRPr>
          </a:p>
        </p:txBody>
      </p:sp>
      <p:graphicFrame>
        <p:nvGraphicFramePr>
          <p:cNvPr id="26" name="Grá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702844"/>
              </p:ext>
            </p:extLst>
          </p:nvPr>
        </p:nvGraphicFramePr>
        <p:xfrm>
          <a:off x="6432458" y="1573964"/>
          <a:ext cx="5400000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415989"/>
              </p:ext>
            </p:extLst>
          </p:nvPr>
        </p:nvGraphicFramePr>
        <p:xfrm>
          <a:off x="478233" y="1712455"/>
          <a:ext cx="54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89271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¿Por qué estamos haciendo lo que estamos haciendo?"/>
          <p:cNvSpPr txBox="1"/>
          <p:nvPr/>
        </p:nvSpPr>
        <p:spPr>
          <a:xfrm>
            <a:off x="1481655" y="158266"/>
            <a:ext cx="10322418" cy="1205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5000" b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just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Fuerte repunte en los índices de confianza durante mayo responde a menores restricciones a la movilidad. Indicadores líderes se verán favorecidos de una eventual reapertura gradual en 2S21.</a:t>
            </a:r>
            <a:endParaRPr kumimoji="0" lang="es-CL" sz="2500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sp>
        <p:nvSpPr>
          <p:cNvPr id="6" name="CuadroTexto 10">
            <a:extLst>
              <a:ext uri="{FF2B5EF4-FFF2-40B4-BE49-F238E27FC236}">
                <a16:creationId xmlns:a16="http://schemas.microsoft.com/office/drawing/2014/main" id="{A29275F8-D4DD-9A4E-AF49-00DA342DF8B8}"/>
              </a:ext>
            </a:extLst>
          </p:cNvPr>
          <p:cNvSpPr txBox="1"/>
          <p:nvPr/>
        </p:nvSpPr>
        <p:spPr>
          <a:xfrm>
            <a:off x="128598" y="6494401"/>
            <a:ext cx="115757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Fuente: </a:t>
            </a:r>
            <a:r>
              <a:rPr kumimoji="0" lang="es-C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Icare, Adimark, Ministerio de Salud.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517C37E-E5C5-484F-91CE-474E8F8272C7}"/>
              </a:ext>
            </a:extLst>
          </p:cNvPr>
          <p:cNvSpPr txBox="1"/>
          <p:nvPr/>
        </p:nvSpPr>
        <p:spPr>
          <a:xfrm>
            <a:off x="11493500" y="6447631"/>
            <a:ext cx="8382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Helvetica Neue"/>
                <a:cs typeface="Helvetica Neue"/>
                <a:sym typeface="Helvetica Neue"/>
              </a:rPr>
              <a:t>13</a:t>
            </a: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/>
          </p:nvPr>
        </p:nvGraphicFramePr>
        <p:xfrm>
          <a:off x="8256588" y="1438275"/>
          <a:ext cx="3887787" cy="494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Gráfico 17"/>
          <p:cNvGraphicFramePr>
            <a:graphicFrameLocks/>
          </p:cNvGraphicFramePr>
          <p:nvPr>
            <p:extLst/>
          </p:nvPr>
        </p:nvGraphicFramePr>
        <p:xfrm>
          <a:off x="47625" y="1438274"/>
          <a:ext cx="3887788" cy="494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CuadroTexto 2"/>
          <p:cNvSpPr txBox="1"/>
          <p:nvPr/>
        </p:nvSpPr>
        <p:spPr>
          <a:xfrm>
            <a:off x="1343472" y="2831727"/>
            <a:ext cx="1091214" cy="271652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Optimismo</a:t>
            </a:r>
          </a:p>
        </p:txBody>
      </p:sp>
      <p:sp>
        <p:nvSpPr>
          <p:cNvPr id="20" name="CuadroTexto 3"/>
          <p:cNvSpPr txBox="1"/>
          <p:nvPr/>
        </p:nvSpPr>
        <p:spPr>
          <a:xfrm>
            <a:off x="2318876" y="4437112"/>
            <a:ext cx="1040820" cy="271652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Pesimismo</a:t>
            </a:r>
          </a:p>
        </p:txBody>
      </p:sp>
      <p:graphicFrame>
        <p:nvGraphicFramePr>
          <p:cNvPr id="28" name="Gráfico 27"/>
          <p:cNvGraphicFramePr>
            <a:graphicFrameLocks/>
          </p:cNvGraphicFramePr>
          <p:nvPr>
            <p:extLst/>
          </p:nvPr>
        </p:nvGraphicFramePr>
        <p:xfrm>
          <a:off x="4151312" y="1438274"/>
          <a:ext cx="3889375" cy="494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CuadroTexto 3"/>
          <p:cNvSpPr txBox="1"/>
          <p:nvPr/>
        </p:nvSpPr>
        <p:spPr>
          <a:xfrm>
            <a:off x="5375920" y="2852936"/>
            <a:ext cx="996158" cy="271653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Optimismo</a:t>
            </a:r>
          </a:p>
        </p:txBody>
      </p:sp>
      <p:sp>
        <p:nvSpPr>
          <p:cNvPr id="30" name="CuadroTexto 4"/>
          <p:cNvSpPr txBox="1"/>
          <p:nvPr/>
        </p:nvSpPr>
        <p:spPr>
          <a:xfrm>
            <a:off x="6888088" y="4437112"/>
            <a:ext cx="996158" cy="271653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Pesimismo</a:t>
            </a:r>
          </a:p>
        </p:txBody>
      </p:sp>
    </p:spTree>
    <p:extLst>
      <p:ext uri="{BB962C8B-B14F-4D97-AF65-F5344CB8AC3E}">
        <p14:creationId xmlns:p14="http://schemas.microsoft.com/office/powerpoint/2010/main" val="2380764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4EF4357-69FF-294A-AF7F-5BF35D2B0ED9}"/>
              </a:ext>
            </a:extLst>
          </p:cNvPr>
          <p:cNvSpPr txBox="1"/>
          <p:nvPr/>
        </p:nvSpPr>
        <p:spPr>
          <a:xfrm>
            <a:off x="11493500" y="6447631"/>
            <a:ext cx="8382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Helvetica Neue"/>
                <a:cs typeface="Helvetica Neue"/>
                <a:sym typeface="Helvetica Neue"/>
              </a:rPr>
              <a:t>14</a:t>
            </a: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¿Por qué estamos haciendo lo que estamos haciendo?"/>
          <p:cNvSpPr txBox="1"/>
          <p:nvPr/>
        </p:nvSpPr>
        <p:spPr>
          <a:xfrm>
            <a:off x="1381647" y="195310"/>
            <a:ext cx="10698058" cy="7899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5000" b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just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kern="0" dirty="0" smtClean="0"/>
              <a:t>Recuperar el empleo sigue estando en el foco de la reactivación. Aún hay cerca de 1 millón de empleos por recuperar. </a:t>
            </a:r>
            <a:endParaRPr kumimoji="0" lang="es-CL" sz="2400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sym typeface="Helvetica Neue Light"/>
            </a:endParaRPr>
          </a:p>
        </p:txBody>
      </p:sp>
      <p:sp>
        <p:nvSpPr>
          <p:cNvPr id="15" name="CuadroTexto 10">
            <a:extLst>
              <a:ext uri="{FF2B5EF4-FFF2-40B4-BE49-F238E27FC236}">
                <a16:creationId xmlns:a16="http://schemas.microsoft.com/office/drawing/2014/main" id="{A29275F8-D4DD-9A4E-AF49-00DA342DF8B8}"/>
              </a:ext>
            </a:extLst>
          </p:cNvPr>
          <p:cNvSpPr txBox="1"/>
          <p:nvPr/>
        </p:nvSpPr>
        <p:spPr>
          <a:xfrm>
            <a:off x="64315" y="6509418"/>
            <a:ext cx="106401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Fuente</a:t>
            </a: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: </a:t>
            </a: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 </a:t>
            </a:r>
            <a:r>
              <a:rPr kumimoji="0" lang="es-C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INE, Superintendencia de Pensiones.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</a:endParaRPr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095056"/>
              </p:ext>
            </p:extLst>
          </p:nvPr>
        </p:nvGraphicFramePr>
        <p:xfrm>
          <a:off x="4151313" y="1438275"/>
          <a:ext cx="3889375" cy="494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492633"/>
              </p:ext>
            </p:extLst>
          </p:nvPr>
        </p:nvGraphicFramePr>
        <p:xfrm>
          <a:off x="8256588" y="1438275"/>
          <a:ext cx="3934832" cy="4943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3291700"/>
              </p:ext>
            </p:extLst>
          </p:nvPr>
        </p:nvGraphicFramePr>
        <p:xfrm>
          <a:off x="57994" y="1438275"/>
          <a:ext cx="3877419" cy="494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27072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4EF4357-69FF-294A-AF7F-5BF35D2B0ED9}"/>
              </a:ext>
            </a:extLst>
          </p:cNvPr>
          <p:cNvSpPr txBox="1"/>
          <p:nvPr/>
        </p:nvSpPr>
        <p:spPr>
          <a:xfrm>
            <a:off x="11493500" y="6447631"/>
            <a:ext cx="8382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Helvetica Neue"/>
                <a:cs typeface="Helvetica Neue"/>
                <a:sym typeface="Helvetica Neue"/>
              </a:rPr>
              <a:t>15</a:t>
            </a: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¿Por qué estamos haciendo lo que estamos haciendo?"/>
          <p:cNvSpPr txBox="1"/>
          <p:nvPr/>
        </p:nvSpPr>
        <p:spPr>
          <a:xfrm>
            <a:off x="1381647" y="195310"/>
            <a:ext cx="10698058" cy="91307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5000" b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just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Los subsidios al empleo se han entregado ampliamente a los sectores más golpeados por la pandemia.</a:t>
            </a:r>
            <a:endParaRPr kumimoji="0" lang="es-CL" sz="2800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sp>
        <p:nvSpPr>
          <p:cNvPr id="15" name="CuadroTexto 10">
            <a:extLst>
              <a:ext uri="{FF2B5EF4-FFF2-40B4-BE49-F238E27FC236}">
                <a16:creationId xmlns:a16="http://schemas.microsoft.com/office/drawing/2014/main" id="{A29275F8-D4DD-9A4E-AF49-00DA342DF8B8}"/>
              </a:ext>
            </a:extLst>
          </p:cNvPr>
          <p:cNvSpPr txBox="1"/>
          <p:nvPr/>
        </p:nvSpPr>
        <p:spPr>
          <a:xfrm>
            <a:off x="64315" y="6509418"/>
            <a:ext cx="106401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Fuente:</a:t>
            </a:r>
            <a:r>
              <a:rPr kumimoji="0" lang="es-C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 Sence</a:t>
            </a:r>
            <a:r>
              <a:rPr lang="es-CL" sz="1000" dirty="0" smtClean="0">
                <a:solidFill>
                  <a:prstClr val="black"/>
                </a:solidFill>
                <a:latin typeface="Helvetica Neue"/>
              </a:rPr>
              <a:t>. </a:t>
            </a:r>
            <a:r>
              <a:rPr kumimoji="0" lang="es-C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Se consideran total aprobados </a:t>
            </a: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y en espera </a:t>
            </a:r>
            <a:r>
              <a:rPr kumimoji="0" lang="es-C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hasta mayo de 2021.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</a:endParaRP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778969"/>
              </p:ext>
            </p:extLst>
          </p:nvPr>
        </p:nvGraphicFramePr>
        <p:xfrm>
          <a:off x="47625" y="1557338"/>
          <a:ext cx="3887788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3337312"/>
              </p:ext>
            </p:extLst>
          </p:nvPr>
        </p:nvGraphicFramePr>
        <p:xfrm>
          <a:off x="4151313" y="1557338"/>
          <a:ext cx="3889376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8256588" y="2157731"/>
            <a:ext cx="3823117" cy="31188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lvl="0" indent="-34290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Se proyectan </a:t>
            </a:r>
            <a:r>
              <a:rPr kumimoji="0" lang="es-C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800 mil beneficiarios</a:t>
            </a:r>
            <a:r>
              <a:rPr kumimoji="0" lang="es-CL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a septiembre de 2021 de los subsidios </a:t>
            </a:r>
            <a:r>
              <a:rPr kumimoji="0" lang="es-C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Contrata y Regresa</a:t>
            </a:r>
            <a:r>
              <a:rPr kumimoji="0" lang="es-CL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, con un costo fiscal de US$ 1.325 millones.</a:t>
            </a:r>
          </a:p>
          <a:p>
            <a:pPr marL="0" marR="0" lvl="0" indent="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kumimoji="0" lang="es-CL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e proyectan</a:t>
            </a:r>
            <a:r>
              <a:rPr kumimoji="0" lang="es-CL" sz="14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s-C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500 mil beneficiarios</a:t>
            </a:r>
            <a:r>
              <a:rPr kumimoji="0" lang="es-CL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del subsidio al </a:t>
            </a:r>
            <a:r>
              <a:rPr kumimoji="0" lang="es-C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Nuevo Empleo</a:t>
            </a:r>
            <a:r>
              <a:rPr kumimoji="0" lang="es-CL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, con un costo de US$ 504 millones.</a:t>
            </a:r>
          </a:p>
          <a:p>
            <a:pPr marL="0" marR="0" lvl="0" indent="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4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Se prevé alcanzar </a:t>
            </a:r>
            <a:r>
              <a:rPr kumimoji="0" lang="es-C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26.000 beneficiarios</a:t>
            </a:r>
            <a:r>
              <a:rPr kumimoji="0" lang="es-CL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del subsidio </a:t>
            </a:r>
            <a:r>
              <a:rPr kumimoji="0" lang="es-C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Protege</a:t>
            </a:r>
            <a:r>
              <a:rPr kumimoji="0" lang="es-CL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, con un costo de US$ 49 millones.</a:t>
            </a:r>
          </a:p>
          <a:p>
            <a:pPr marL="342900" marR="0" lvl="0" indent="-34290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4135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¿Por qué estamos haciendo lo que estamos haciendo?"/>
          <p:cNvSpPr txBox="1"/>
          <p:nvPr/>
        </p:nvSpPr>
        <p:spPr>
          <a:xfrm>
            <a:off x="1319299" y="328930"/>
            <a:ext cx="10687050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5000" b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just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kern="0" dirty="0" smtClean="0"/>
              <a:t>La incertidumbre se mantiene elevada, aunque disminuye en el margen.</a:t>
            </a:r>
            <a:endParaRPr sz="2400" b="1" kern="0" dirty="0"/>
          </a:p>
        </p:txBody>
      </p:sp>
      <p:sp>
        <p:nvSpPr>
          <p:cNvPr id="6" name="CuadroTexto 10">
            <a:extLst>
              <a:ext uri="{FF2B5EF4-FFF2-40B4-BE49-F238E27FC236}">
                <a16:creationId xmlns:a16="http://schemas.microsoft.com/office/drawing/2014/main" id="{A29275F8-D4DD-9A4E-AF49-00DA342DF8B8}"/>
              </a:ext>
            </a:extLst>
          </p:cNvPr>
          <p:cNvSpPr txBox="1"/>
          <p:nvPr/>
        </p:nvSpPr>
        <p:spPr>
          <a:xfrm>
            <a:off x="113105" y="6470268"/>
            <a:ext cx="76878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Fuente: </a:t>
            </a: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Banco Central, </a:t>
            </a:r>
            <a:r>
              <a:rPr kumimoji="0" lang="es-C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Policy</a:t>
            </a:r>
            <a:r>
              <a:rPr kumimoji="0" lang="es-CL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 </a:t>
            </a:r>
            <a:r>
              <a:rPr kumimoji="0" lang="es-CL" sz="1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Uncertainty</a:t>
            </a:r>
            <a:r>
              <a:rPr kumimoji="0" lang="es-CL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, </a:t>
            </a:r>
            <a:r>
              <a:rPr kumimoji="0" lang="es-CL" sz="1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Clapes</a:t>
            </a:r>
            <a:r>
              <a:rPr kumimoji="0" lang="es-CL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 UC.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7" name="¿Por qué estamos haciendo lo que estamos haciendo?"/>
          <p:cNvSpPr txBox="1"/>
          <p:nvPr/>
        </p:nvSpPr>
        <p:spPr>
          <a:xfrm>
            <a:off x="11765281" y="6488767"/>
            <a:ext cx="355600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5000" b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kern="0" dirty="0" smtClean="0"/>
              <a:t>16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000315"/>
              </p:ext>
            </p:extLst>
          </p:nvPr>
        </p:nvGraphicFramePr>
        <p:xfrm>
          <a:off x="414675" y="1412850"/>
          <a:ext cx="54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132723"/>
              </p:ext>
            </p:extLst>
          </p:nvPr>
        </p:nvGraphicFramePr>
        <p:xfrm>
          <a:off x="6520200" y="1450950"/>
          <a:ext cx="54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22452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¿Por qué estamos haciendo lo que estamos haciendo?"/>
          <p:cNvSpPr txBox="1"/>
          <p:nvPr/>
        </p:nvSpPr>
        <p:spPr>
          <a:xfrm>
            <a:off x="1378422" y="181479"/>
            <a:ext cx="10440539" cy="1159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5000" b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just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0" cap="none" spc="0" normalizeH="0" baseline="0" noProof="0" dirty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El rápido avance en el proceso de vacunación contribuirá a la normalización de la actividad </a:t>
            </a:r>
            <a:r>
              <a:rPr kumimoji="0" lang="es-CL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económica. Esperamos una reapertura gradual a contar del segundo semestre.</a:t>
            </a:r>
            <a:endParaRPr kumimoji="0" lang="es-CL" sz="2400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sp>
        <p:nvSpPr>
          <p:cNvPr id="6" name="CuadroTexto 10">
            <a:extLst>
              <a:ext uri="{FF2B5EF4-FFF2-40B4-BE49-F238E27FC236}">
                <a16:creationId xmlns:a16="http://schemas.microsoft.com/office/drawing/2014/main" id="{A29275F8-D4DD-9A4E-AF49-00DA342DF8B8}"/>
              </a:ext>
            </a:extLst>
          </p:cNvPr>
          <p:cNvSpPr txBox="1"/>
          <p:nvPr/>
        </p:nvSpPr>
        <p:spPr>
          <a:xfrm>
            <a:off x="84530" y="6527448"/>
            <a:ext cx="76878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Fuente: </a:t>
            </a: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Ministerio </a:t>
            </a:r>
            <a:r>
              <a:rPr kumimoji="0" lang="es-CL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de Salud, </a:t>
            </a: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Ministerio </a:t>
            </a:r>
            <a:r>
              <a:rPr kumimoji="0" lang="es-CL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de Ciencia, </a:t>
            </a:r>
            <a:r>
              <a:rPr kumimoji="0" lang="es-CL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Our</a:t>
            </a:r>
            <a:r>
              <a:rPr kumimoji="0" lang="es-CL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 </a:t>
            </a:r>
            <a:r>
              <a:rPr kumimoji="0" lang="es-CL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World</a:t>
            </a:r>
            <a:r>
              <a:rPr kumimoji="0" lang="es-CL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 in Data</a:t>
            </a: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. </a:t>
            </a:r>
          </a:p>
        </p:txBody>
      </p:sp>
      <p:graphicFrame>
        <p:nvGraphicFramePr>
          <p:cNvPr id="12" name="NameChart">
            <a:extLst>
              <a:ext uri="{FF2B5EF4-FFF2-40B4-BE49-F238E27FC236}">
                <a16:creationId xmlns:a16="http://schemas.microsoft.com/office/drawing/2014/main" id="{54B7B56C-70E8-45EF-9C5F-5673A2EB76A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7625" y="1570011"/>
          <a:ext cx="3887788" cy="4811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56C41477-41BF-4E41-AFDD-DD2A136281DA}"/>
              </a:ext>
            </a:extLst>
          </p:cNvPr>
          <p:cNvSpPr txBox="1"/>
          <p:nvPr/>
        </p:nvSpPr>
        <p:spPr>
          <a:xfrm>
            <a:off x="11493500" y="6447631"/>
            <a:ext cx="8382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Helvetica Neue"/>
                <a:cs typeface="Helvetica Neue"/>
                <a:sym typeface="Helvetica Neue"/>
              </a:rPr>
              <a:t>17</a:t>
            </a: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775450D-0C9E-A149-BC36-0CF6B7DF3D6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27213" y="1570011"/>
          <a:ext cx="3817162" cy="4811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ángulo 7"/>
          <p:cNvSpPr/>
          <p:nvPr/>
        </p:nvSpPr>
        <p:spPr>
          <a:xfrm>
            <a:off x="11100568" y="2060848"/>
            <a:ext cx="108000" cy="3636000"/>
          </a:xfrm>
          <a:prstGeom prst="rect">
            <a:avLst/>
          </a:prstGeom>
          <a:solidFill>
            <a:schemeClr val="accent1">
              <a:lumMod val="75000"/>
              <a:alpha val="1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/>
          </p:nvPr>
        </p:nvGraphicFramePr>
        <p:xfrm>
          <a:off x="4151313" y="1570011"/>
          <a:ext cx="3960000" cy="4811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59003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¿Por qué estamos haciendo lo que estamos haciendo?"/>
          <p:cNvSpPr txBox="1"/>
          <p:nvPr/>
        </p:nvSpPr>
        <p:spPr>
          <a:xfrm>
            <a:off x="817603" y="2818800"/>
            <a:ext cx="11050547" cy="2359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5000" b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000" b="1" i="0" u="none" strike="noStrike" kern="0" cap="none" spc="0" normalizeH="0" baseline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Seguimos trabajando para mantener prendidos los motores que permitirán la recuperación de Chile</a:t>
            </a:r>
            <a:endParaRPr kumimoji="0" lang="es-MX" sz="9600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49759201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¿Por qué estamos haciendo lo que estamos haciendo?"/>
          <p:cNvSpPr txBox="1"/>
          <p:nvPr/>
        </p:nvSpPr>
        <p:spPr>
          <a:xfrm>
            <a:off x="1481655" y="158266"/>
            <a:ext cx="10488672" cy="913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5000" b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just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Chile destaca entre las primeras economías que recuperarán su nivel de actividad pre-pandemia a nivel global.</a:t>
            </a:r>
            <a:endParaRPr kumimoji="0" lang="es-ES" sz="2800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sp>
        <p:nvSpPr>
          <p:cNvPr id="6" name="CuadroTexto 10">
            <a:extLst>
              <a:ext uri="{FF2B5EF4-FFF2-40B4-BE49-F238E27FC236}">
                <a16:creationId xmlns:a16="http://schemas.microsoft.com/office/drawing/2014/main" id="{A29275F8-D4DD-9A4E-AF49-00DA342DF8B8}"/>
              </a:ext>
            </a:extLst>
          </p:cNvPr>
          <p:cNvSpPr txBox="1"/>
          <p:nvPr/>
        </p:nvSpPr>
        <p:spPr>
          <a:xfrm>
            <a:off x="128598" y="6494401"/>
            <a:ext cx="115757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Fuente: </a:t>
            </a:r>
            <a:r>
              <a:rPr kumimoji="0" lang="es-CL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Economic Outlook </a:t>
            </a:r>
            <a:r>
              <a:rPr kumimoji="0" lang="es-C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OCDE (2021)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517C37E-E5C5-484F-91CE-474E8F8272C7}"/>
              </a:ext>
            </a:extLst>
          </p:cNvPr>
          <p:cNvSpPr txBox="1"/>
          <p:nvPr/>
        </p:nvSpPr>
        <p:spPr>
          <a:xfrm>
            <a:off x="11493500" y="6447631"/>
            <a:ext cx="8382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Helvetica Neue"/>
                <a:cs typeface="Helvetica Neue"/>
                <a:sym typeface="Helvetica Neue"/>
              </a:rPr>
              <a:t>18</a:t>
            </a: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7152873"/>
              </p:ext>
            </p:extLst>
          </p:nvPr>
        </p:nvGraphicFramePr>
        <p:xfrm>
          <a:off x="2150572" y="1500797"/>
          <a:ext cx="8572500" cy="45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CuadroTexto 1"/>
          <p:cNvSpPr txBox="1"/>
          <p:nvPr/>
        </p:nvSpPr>
        <p:spPr>
          <a:xfrm>
            <a:off x="2575751" y="3228705"/>
            <a:ext cx="1505797" cy="20108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L" sz="1100" b="1">
                <a:solidFill>
                  <a:srgbClr val="00B050"/>
                </a:solidFill>
              </a:rPr>
              <a:t>MÁS DE 5 AÑOS</a:t>
            </a:r>
          </a:p>
        </p:txBody>
      </p:sp>
    </p:spTree>
    <p:extLst>
      <p:ext uri="{BB962C8B-B14F-4D97-AF65-F5344CB8AC3E}">
        <p14:creationId xmlns:p14="http://schemas.microsoft.com/office/powerpoint/2010/main" val="1819825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¿Por qué estamos haciendo lo que estamos haciendo?"/>
          <p:cNvSpPr txBox="1"/>
          <p:nvPr/>
        </p:nvSpPr>
        <p:spPr>
          <a:xfrm>
            <a:off x="288732" y="2705843"/>
            <a:ext cx="10336212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5000" b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 defTabSz="412750" hangingPunct="0">
              <a:defRPr/>
            </a:pPr>
            <a:r>
              <a:rPr lang="es-ES" b="1" kern="0" dirty="0" smtClean="0"/>
              <a:t>Presiones inflacionarias globales</a:t>
            </a:r>
            <a:endParaRPr kumimoji="0" lang="es-ES" sz="5000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45193917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¿Por qué estamos haciendo lo que estamos haciendo?"/>
          <p:cNvSpPr txBox="1"/>
          <p:nvPr/>
        </p:nvSpPr>
        <p:spPr>
          <a:xfrm>
            <a:off x="1381648" y="195310"/>
            <a:ext cx="10448402" cy="91307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5000" b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just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Inflación</a:t>
            </a:r>
            <a:r>
              <a:rPr kumimoji="0" lang="es-CL" sz="2800" b="1" i="0" u="none" strike="noStrike" kern="0" cap="none" spc="0" normalizeH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 se ubica levemente sobre el 3% ante repunte en precios de alimentos, petróleo y algunos bienes. </a:t>
            </a:r>
            <a:endParaRPr kumimoji="0" lang="es-CL" sz="2800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4EF4357-69FF-294A-AF7F-5BF35D2B0ED9}"/>
              </a:ext>
            </a:extLst>
          </p:cNvPr>
          <p:cNvSpPr txBox="1"/>
          <p:nvPr/>
        </p:nvSpPr>
        <p:spPr>
          <a:xfrm>
            <a:off x="11493500" y="6447631"/>
            <a:ext cx="8382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 smtClean="0">
                <a:solidFill>
                  <a:srgbClr val="00206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19</a:t>
            </a: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CuadroTexto 10">
            <a:extLst>
              <a:ext uri="{FF2B5EF4-FFF2-40B4-BE49-F238E27FC236}">
                <a16:creationId xmlns:a16="http://schemas.microsoft.com/office/drawing/2014/main" id="{A29275F8-D4DD-9A4E-AF49-00DA342DF8B8}"/>
              </a:ext>
            </a:extLst>
          </p:cNvPr>
          <p:cNvSpPr txBox="1"/>
          <p:nvPr/>
        </p:nvSpPr>
        <p:spPr>
          <a:xfrm>
            <a:off x="64315" y="6509418"/>
            <a:ext cx="106401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Fuente: </a:t>
            </a:r>
            <a:r>
              <a:rPr kumimoji="0" lang="es-C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Banco Central.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9490848"/>
              </p:ext>
            </p:extLst>
          </p:nvPr>
        </p:nvGraphicFramePr>
        <p:xfrm>
          <a:off x="433725" y="1641450"/>
          <a:ext cx="54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490576"/>
              </p:ext>
            </p:extLst>
          </p:nvPr>
        </p:nvGraphicFramePr>
        <p:xfrm>
          <a:off x="6329700" y="1612875"/>
          <a:ext cx="54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00277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4EF4357-69FF-294A-AF7F-5BF35D2B0ED9}"/>
              </a:ext>
            </a:extLst>
          </p:cNvPr>
          <p:cNvSpPr txBox="1"/>
          <p:nvPr/>
        </p:nvSpPr>
        <p:spPr>
          <a:xfrm>
            <a:off x="11493500" y="6447631"/>
            <a:ext cx="8382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Helvetica Neue"/>
                <a:cs typeface="Helvetica Neue"/>
                <a:sym typeface="Helvetica Neue"/>
              </a:rPr>
              <a:t>20</a:t>
            </a: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¿Por qué estamos haciendo lo que estamos haciendo?"/>
          <p:cNvSpPr txBox="1"/>
          <p:nvPr/>
        </p:nvSpPr>
        <p:spPr>
          <a:xfrm>
            <a:off x="1381647" y="195310"/>
            <a:ext cx="10698058" cy="120545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5000" b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just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sym typeface="Helvetica Neue Light"/>
              </a:rPr>
              <a:t>En este contexto, la inflación (consumidores y productores) repunta a nivel global. </a:t>
            </a:r>
            <a:r>
              <a:rPr lang="es-CL" sz="2500" b="1" kern="0" noProof="0" dirty="0" smtClean="0"/>
              <a:t>Como muestran los indicadores subyacentes, los elementos volátiles están jugando un rol clave.</a:t>
            </a:r>
            <a:endParaRPr kumimoji="0" lang="es-CL" sz="2500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sym typeface="Helvetica Neue Light"/>
            </a:endParaRPr>
          </a:p>
        </p:txBody>
      </p:sp>
      <p:sp>
        <p:nvSpPr>
          <p:cNvPr id="15" name="CuadroTexto 10">
            <a:extLst>
              <a:ext uri="{FF2B5EF4-FFF2-40B4-BE49-F238E27FC236}">
                <a16:creationId xmlns:a16="http://schemas.microsoft.com/office/drawing/2014/main" id="{A29275F8-D4DD-9A4E-AF49-00DA342DF8B8}"/>
              </a:ext>
            </a:extLst>
          </p:cNvPr>
          <p:cNvSpPr txBox="1"/>
          <p:nvPr/>
        </p:nvSpPr>
        <p:spPr>
          <a:xfrm>
            <a:off x="64315" y="6509418"/>
            <a:ext cx="106401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Fuente</a:t>
            </a: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: </a:t>
            </a:r>
            <a:r>
              <a:rPr kumimoji="0" lang="es-CL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Bloomberg</a:t>
            </a:r>
            <a:r>
              <a:rPr kumimoji="0" lang="es-C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.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</a:endParaRPr>
          </a:p>
        </p:txBody>
      </p:sp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9863551"/>
              </p:ext>
            </p:extLst>
          </p:nvPr>
        </p:nvGraphicFramePr>
        <p:xfrm>
          <a:off x="64315" y="1446093"/>
          <a:ext cx="3871098" cy="4935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208948"/>
              </p:ext>
            </p:extLst>
          </p:nvPr>
        </p:nvGraphicFramePr>
        <p:xfrm>
          <a:off x="4151312" y="1438275"/>
          <a:ext cx="3889375" cy="494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331965"/>
              </p:ext>
            </p:extLst>
          </p:nvPr>
        </p:nvGraphicFramePr>
        <p:xfrm>
          <a:off x="8256588" y="1438275"/>
          <a:ext cx="3887787" cy="494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01770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4EF4357-69FF-294A-AF7F-5BF35D2B0ED9}"/>
              </a:ext>
            </a:extLst>
          </p:cNvPr>
          <p:cNvSpPr txBox="1"/>
          <p:nvPr/>
        </p:nvSpPr>
        <p:spPr>
          <a:xfrm>
            <a:off x="11493500" y="6447631"/>
            <a:ext cx="8382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Helvetica Neue"/>
                <a:cs typeface="Helvetica Neue"/>
                <a:sym typeface="Helvetica Neue"/>
              </a:rPr>
              <a:t>21</a:t>
            </a: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¿Por qué estamos haciendo lo que estamos haciendo?"/>
          <p:cNvSpPr txBox="1"/>
          <p:nvPr/>
        </p:nvSpPr>
        <p:spPr>
          <a:xfrm>
            <a:off x="1381647" y="195310"/>
            <a:ext cx="10698058" cy="115929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5000" b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just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Incremento en precios de alimentos y energía presionan</a:t>
            </a:r>
            <a:r>
              <a:rPr kumimoji="0" lang="es-CL" sz="2400" b="1" i="0" u="none" strike="noStrike" kern="0" cap="none" spc="0" normalizeH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 al alza la inflación global. A su vez, factores de oferta impactan precios de materiales para la construcción.</a:t>
            </a:r>
            <a:endParaRPr kumimoji="0" lang="es-CL" sz="2400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sp>
        <p:nvSpPr>
          <p:cNvPr id="15" name="CuadroTexto 10">
            <a:extLst>
              <a:ext uri="{FF2B5EF4-FFF2-40B4-BE49-F238E27FC236}">
                <a16:creationId xmlns:a16="http://schemas.microsoft.com/office/drawing/2014/main" id="{A29275F8-D4DD-9A4E-AF49-00DA342DF8B8}"/>
              </a:ext>
            </a:extLst>
          </p:cNvPr>
          <p:cNvSpPr txBox="1"/>
          <p:nvPr/>
        </p:nvSpPr>
        <p:spPr>
          <a:xfrm>
            <a:off x="64315" y="6509418"/>
            <a:ext cx="106401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Fuente</a:t>
            </a: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: </a:t>
            </a:r>
            <a:r>
              <a:rPr kumimoji="0" lang="es-C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FAO, </a:t>
            </a:r>
            <a:r>
              <a:rPr kumimoji="0" lang="es-CL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Bloomberg</a:t>
            </a:r>
            <a:r>
              <a:rPr kumimoji="0" lang="es-C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.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</a:endParaRPr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290818"/>
              </p:ext>
            </p:extLst>
          </p:nvPr>
        </p:nvGraphicFramePr>
        <p:xfrm>
          <a:off x="4151313" y="1438275"/>
          <a:ext cx="3889375" cy="494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NameCh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11128"/>
              </p:ext>
            </p:extLst>
          </p:nvPr>
        </p:nvGraphicFramePr>
        <p:xfrm>
          <a:off x="8256588" y="1438275"/>
          <a:ext cx="3887787" cy="494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7918014"/>
              </p:ext>
            </p:extLst>
          </p:nvPr>
        </p:nvGraphicFramePr>
        <p:xfrm>
          <a:off x="33188" y="1434974"/>
          <a:ext cx="3902225" cy="494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79720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4EF4357-69FF-294A-AF7F-5BF35D2B0ED9}"/>
              </a:ext>
            </a:extLst>
          </p:cNvPr>
          <p:cNvSpPr txBox="1"/>
          <p:nvPr/>
        </p:nvSpPr>
        <p:spPr>
          <a:xfrm>
            <a:off x="11493500" y="6447631"/>
            <a:ext cx="8382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Helvetica Neue"/>
                <a:cs typeface="Helvetica Neue"/>
                <a:sym typeface="Helvetica Neue"/>
              </a:rPr>
              <a:t>22</a:t>
            </a: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¿Por qué estamos haciendo lo que estamos haciendo?"/>
          <p:cNvSpPr txBox="1"/>
          <p:nvPr/>
        </p:nvSpPr>
        <p:spPr>
          <a:xfrm>
            <a:off x="1430086" y="217953"/>
            <a:ext cx="10648307" cy="1343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5000" b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just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Con heterogeneidad y ante presiones inflacionarias</a:t>
            </a:r>
            <a:r>
              <a:rPr kumimoji="0" lang="es-ES" sz="2800" b="1" i="0" u="none" strike="noStrike" kern="0" cap="none" spc="0" normalizeH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 que, en general, se perciben como transitorias, los mercados anticipan un gradual proceso de normalización monetaria.</a:t>
            </a:r>
            <a:endParaRPr kumimoji="0" lang="es-CL" sz="2800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sp>
        <p:nvSpPr>
          <p:cNvPr id="14" name="CuadroTexto 10">
            <a:extLst>
              <a:ext uri="{FF2B5EF4-FFF2-40B4-BE49-F238E27FC236}">
                <a16:creationId xmlns:a16="http://schemas.microsoft.com/office/drawing/2014/main" id="{A29275F8-D4DD-9A4E-AF49-00DA342DF8B8}"/>
              </a:ext>
            </a:extLst>
          </p:cNvPr>
          <p:cNvSpPr txBox="1"/>
          <p:nvPr/>
        </p:nvSpPr>
        <p:spPr>
          <a:xfrm>
            <a:off x="100358" y="6529704"/>
            <a:ext cx="10859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Fuente</a:t>
            </a: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: </a:t>
            </a:r>
            <a:r>
              <a:rPr kumimoji="0" lang="es-C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Bloomberg, Bancos Centrales y encuestas a especialistas respectivos.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</a:endParaRP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687292"/>
              </p:ext>
            </p:extLst>
          </p:nvPr>
        </p:nvGraphicFramePr>
        <p:xfrm>
          <a:off x="8256588" y="1545521"/>
          <a:ext cx="3887787" cy="4836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Gráfico 20"/>
          <p:cNvGraphicFramePr>
            <a:graphicFrameLocks/>
          </p:cNvGraphicFramePr>
          <p:nvPr>
            <p:extLst/>
          </p:nvPr>
        </p:nvGraphicFramePr>
        <p:xfrm>
          <a:off x="47625" y="1545520"/>
          <a:ext cx="3887788" cy="4836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Gráfico 22"/>
          <p:cNvGraphicFramePr>
            <a:graphicFrameLocks/>
          </p:cNvGraphicFramePr>
          <p:nvPr>
            <p:extLst/>
          </p:nvPr>
        </p:nvGraphicFramePr>
        <p:xfrm>
          <a:off x="4151313" y="1545521"/>
          <a:ext cx="3889375" cy="4836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2638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¿Por qué estamos haciendo lo que estamos haciendo?"/>
          <p:cNvSpPr txBox="1"/>
          <p:nvPr/>
        </p:nvSpPr>
        <p:spPr>
          <a:xfrm>
            <a:off x="498216" y="1968500"/>
            <a:ext cx="11314169" cy="2359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5000" b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000" b="1" i="0" u="none" strike="noStrike" kern="0" cap="none" spc="0" normalizeH="0" baseline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Desafíos de largo plazo: </a:t>
            </a:r>
            <a:r>
              <a:rPr kumimoji="0" lang="es-ES" sz="5000" b="1" i="0" u="none" strike="noStrike" kern="0" cap="none" spc="0" normalizeH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sostenibilidad de las Finanzas Públicas y crecimiento de tendencia</a:t>
            </a:r>
            <a:endParaRPr kumimoji="0" lang="es-ES" sz="9600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088675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¿Por qué estamos haciendo lo que estamos haciendo?"/>
          <p:cNvSpPr txBox="1"/>
          <p:nvPr/>
        </p:nvSpPr>
        <p:spPr>
          <a:xfrm>
            <a:off x="1528582" y="168767"/>
            <a:ext cx="10480538" cy="1590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5000" b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No olvidamos los desafíos de mediano plazo. El CFA entregó </a:t>
            </a:r>
            <a:r>
              <a:rPr kumimoji="0" lang="es-CL" sz="2500" b="1" i="0" u="none" strike="noStrike" kern="0" cap="none" spc="0" normalizeH="0" baseline="0" noProof="0" dirty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Informe con 12 recomendaciones para fortalecer la regla </a:t>
            </a:r>
            <a:r>
              <a:rPr kumimoji="0" lang="es-CL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fiscal. </a:t>
            </a:r>
            <a:r>
              <a:rPr kumimoji="0" lang="es-CL" sz="2500" b="1" i="0" u="none" strike="noStrike" kern="0" cap="none" spc="0" normalizeH="0" baseline="0" noProof="0" dirty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E</a:t>
            </a:r>
            <a:r>
              <a:rPr kumimoji="0" lang="es-CL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l </a:t>
            </a:r>
            <a:r>
              <a:rPr kumimoji="0" lang="es-CL" sz="25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Mdh</a:t>
            </a:r>
            <a:r>
              <a:rPr kumimoji="0" lang="es-CL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 solicitó nuevas </a:t>
            </a:r>
            <a:r>
              <a:rPr kumimoji="0" lang="es-CL" sz="2500" b="1" i="0" u="none" strike="noStrike" kern="0" cap="none" spc="0" normalizeH="0" baseline="0" noProof="0" dirty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propuestas de cambios </a:t>
            </a:r>
            <a:r>
              <a:rPr kumimoji="0" lang="es-CL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metodológicos.</a:t>
            </a:r>
            <a:endParaRPr kumimoji="0" lang="es-CL" sz="2500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  <a:sym typeface="Helvetica Neue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500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12CD8F0-7173-4E5B-907E-167F2FC46A4A}"/>
              </a:ext>
            </a:extLst>
          </p:cNvPr>
          <p:cNvSpPr txBox="1"/>
          <p:nvPr/>
        </p:nvSpPr>
        <p:spPr>
          <a:xfrm>
            <a:off x="108552" y="2228584"/>
            <a:ext cx="6292247" cy="1446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marR="0" lvl="0" indent="-34290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rPr>
              <a:t>Mejora en la institucionalidad fiscal de forma permanente</a:t>
            </a:r>
          </a:p>
          <a:p>
            <a:pPr marL="342900" marR="0" lvl="0" indent="-34290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</a:endParaRPr>
          </a:p>
          <a:p>
            <a:pPr marL="342900" marR="0" lvl="0" indent="-34290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rPr>
              <a:t>Estabilización de la deuda pública 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rPr>
              <a:t>en el mediano/largo plazo</a:t>
            </a:r>
          </a:p>
          <a:p>
            <a:pPr marL="342900" marR="0" lvl="0" indent="-34290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</a:endParaRPr>
          </a:p>
          <a:p>
            <a:pPr marL="342900" marR="0" lvl="0" indent="-34290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rPr>
              <a:t>Ancla de deuda neta</a:t>
            </a:r>
          </a:p>
          <a:p>
            <a:pPr marL="342900" marR="0" lvl="0" indent="-34290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</a:endParaRPr>
          </a:p>
          <a:p>
            <a:pPr marL="342900" marR="0" lvl="0" indent="-34290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rPr>
              <a:t>Incorpora </a:t>
            </a: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rPr>
              <a:t>cláusulas de escape y mecanismos de </a:t>
            </a: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rPr>
              <a:t>corrección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BB3B38-0B12-AD45-97F9-8C03B54AB4C6}"/>
              </a:ext>
            </a:extLst>
          </p:cNvPr>
          <p:cNvSpPr txBox="1"/>
          <p:nvPr/>
        </p:nvSpPr>
        <p:spPr>
          <a:xfrm>
            <a:off x="11493500" y="6447631"/>
            <a:ext cx="8382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 smtClean="0">
                <a:solidFill>
                  <a:srgbClr val="00206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23</a:t>
            </a: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12CD8F0-7173-4E5B-907E-167F2FC46A4A}"/>
              </a:ext>
            </a:extLst>
          </p:cNvPr>
          <p:cNvSpPr txBox="1"/>
          <p:nvPr/>
        </p:nvSpPr>
        <p:spPr>
          <a:xfrm>
            <a:off x="5847054" y="4340659"/>
            <a:ext cx="6344946" cy="2185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800100" marR="0" lvl="1" indent="-34290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rPr>
              <a:t>Cálculo de los parámetros estructurales: </a:t>
            </a: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rPr>
              <a:t>PIB Tendencial y precio del cobre de referencia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rPr>
              <a:t>. </a:t>
            </a:r>
          </a:p>
          <a:p>
            <a:pPr marL="800100" marR="0" lvl="1" indent="-34290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</a:endParaRPr>
          </a:p>
          <a:p>
            <a:pPr marL="800100" marR="0" lvl="1" indent="-34290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rPr>
              <a:t>Cálculo de </a:t>
            </a: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rPr>
              <a:t>nuevas elasticidades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rPr>
              <a:t> para la estimación de la recaudación tributaria no minera cíclicamente ajustada. </a:t>
            </a:r>
          </a:p>
          <a:p>
            <a:pPr marL="800100" marR="0" lvl="1" indent="-34290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</a:endParaRPr>
          </a:p>
          <a:p>
            <a:pPr marL="800100" marR="0" lvl="1" indent="-34290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rPr>
              <a:t>Tratamiento de las </a:t>
            </a: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rPr>
              <a:t>MTTRA 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rPr>
              <a:t>y otros ingresos por una vez. </a:t>
            </a:r>
          </a:p>
          <a:p>
            <a:pPr marL="800100" marR="0" lvl="1" indent="-34290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</a:endParaRPr>
          </a:p>
          <a:p>
            <a:pPr marL="800100" marR="0" lvl="1" indent="-34290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rPr>
              <a:t>Simplificación de las ecuaciones para el Ajuste Cíclico 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rPr>
              <a:t>de los Ingresos por la Tributación de la Minería del </a:t>
            </a: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rPr>
              <a:t>Cobre. </a:t>
            </a: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367862" y="1522546"/>
            <a:ext cx="5486400" cy="749141"/>
          </a:xfrm>
          <a:prstGeom prst="roundRec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rPr>
              <a:t>Propuesta CFA: 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rPr>
              <a:t>Regla dual de deuda neta y balance estructural</a:t>
            </a:r>
            <a:endParaRPr kumimoji="0" lang="es-CL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6626773" y="3619356"/>
            <a:ext cx="5481144" cy="749141"/>
          </a:xfrm>
          <a:prstGeom prst="roundRect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rPr>
              <a:t>Solicitud al CFA:</a:t>
            </a:r>
            <a:r>
              <a:rPr kumimoji="0" lang="es-C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rPr>
              <a:t> Perfeccionamientos a la regla chilena actual</a:t>
            </a:r>
            <a:endParaRPr kumimoji="0" lang="es-CL" sz="22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759" y="3648076"/>
            <a:ext cx="2459420" cy="3155235"/>
          </a:xfrm>
          <a:prstGeom prst="roundRect">
            <a:avLst>
              <a:gd name="adj" fmla="val 16667"/>
            </a:avLst>
          </a:prstGeom>
          <a:ln w="1905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Imagen 14" descr="Personas sentadas en una mesa&#10;&#10;Descripción generada automáticamente">
            <a:extLst>
              <a:ext uri="{FF2B5EF4-FFF2-40B4-BE49-F238E27FC236}">
                <a16:creationId xmlns:a16="http://schemas.microsoft.com/office/drawing/2014/main" id="{15702A62-63F2-4D0E-985E-475606F671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24" b="31951"/>
          <a:stretch/>
        </p:blipFill>
        <p:spPr>
          <a:xfrm>
            <a:off x="7589445" y="1472542"/>
            <a:ext cx="3519989" cy="2016071"/>
          </a:xfrm>
          <a:prstGeom prst="roundRect">
            <a:avLst>
              <a:gd name="adj" fmla="val 16667"/>
            </a:avLst>
          </a:prstGeom>
          <a:ln w="1905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29016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¿Por qué estamos haciendo lo que estamos haciendo?"/>
          <p:cNvSpPr txBox="1"/>
          <p:nvPr/>
        </p:nvSpPr>
        <p:spPr>
          <a:xfrm>
            <a:off x="1524000" y="260350"/>
            <a:ext cx="10034588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5000" b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just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0" u="none" strike="noStrike" kern="0" cap="none" spc="0" normalizeH="0" baseline="0" noProof="0" dirty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Superada la pandemia, el desafío será recuperar la capacidad de crecimiento a largo </a:t>
            </a:r>
            <a:r>
              <a:rPr kumimoji="0" lang="es-E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plazo de la economía. </a:t>
            </a:r>
            <a:endParaRPr kumimoji="0" sz="2500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sp>
        <p:nvSpPr>
          <p:cNvPr id="6" name="CuadroTexto 10">
            <a:extLst>
              <a:ext uri="{FF2B5EF4-FFF2-40B4-BE49-F238E27FC236}">
                <a16:creationId xmlns:a16="http://schemas.microsoft.com/office/drawing/2014/main" id="{A29275F8-D4DD-9A4E-AF49-00DA342DF8B8}"/>
              </a:ext>
            </a:extLst>
          </p:cNvPr>
          <p:cNvSpPr txBox="1"/>
          <p:nvPr/>
        </p:nvSpPr>
        <p:spPr>
          <a:xfrm>
            <a:off x="84530" y="6527448"/>
            <a:ext cx="76878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Fuente: </a:t>
            </a:r>
            <a:r>
              <a:rPr kumimoji="0" lang="es-C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Ministeri</a:t>
            </a: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o de Hacienda</a:t>
            </a:r>
          </a:p>
        </p:txBody>
      </p:sp>
      <p:sp>
        <p:nvSpPr>
          <p:cNvPr id="7" name="¿Por qué estamos haciendo lo que estamos haciendo?"/>
          <p:cNvSpPr txBox="1"/>
          <p:nvPr/>
        </p:nvSpPr>
        <p:spPr>
          <a:xfrm>
            <a:off x="11765281" y="6488767"/>
            <a:ext cx="355600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5000" b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24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/>
          </p:nvPr>
        </p:nvGraphicFramePr>
        <p:xfrm>
          <a:off x="629420" y="1350342"/>
          <a:ext cx="5161780" cy="4766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/>
        </p:nvGraphicFramePr>
        <p:xfrm>
          <a:off x="6281302" y="1393800"/>
          <a:ext cx="5410085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13852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inisterio de Hacienda"/>
          <p:cNvSpPr txBox="1"/>
          <p:nvPr/>
        </p:nvSpPr>
        <p:spPr>
          <a:xfrm>
            <a:off x="8146118" y="5227003"/>
            <a:ext cx="3416236" cy="43601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>
              <a:defRPr sz="5000" b="0">
                <a:solidFill>
                  <a:srgbClr val="2C2F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2C2F33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25 </a:t>
            </a:r>
            <a:r>
              <a:rPr kumimoji="0" lang="es-CL" sz="2500" b="0" i="0" u="none" strike="noStrike" kern="0" cap="none" spc="0" normalizeH="0" baseline="0" noProof="0" dirty="0">
                <a:ln>
                  <a:noFill/>
                </a:ln>
                <a:solidFill>
                  <a:srgbClr val="2C2F33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de </a:t>
            </a:r>
            <a:r>
              <a:rPr kumimoji="0" lang="es-CL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2C2F33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junio </a:t>
            </a:r>
            <a:r>
              <a:rPr kumimoji="0" lang="es-CL" sz="2500" b="0" i="0" u="none" strike="noStrike" kern="0" cap="none" spc="0" normalizeH="0" baseline="0" noProof="0" dirty="0">
                <a:ln>
                  <a:noFill/>
                </a:ln>
                <a:solidFill>
                  <a:srgbClr val="2C2F33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de 2021</a:t>
            </a:r>
          </a:p>
        </p:txBody>
      </p:sp>
      <p:sp>
        <p:nvSpPr>
          <p:cNvPr id="120" name="Ignacio Briones R.    Ministro de Hacienda"/>
          <p:cNvSpPr txBox="1"/>
          <p:nvPr/>
        </p:nvSpPr>
        <p:spPr>
          <a:xfrm>
            <a:off x="5839373" y="5748431"/>
            <a:ext cx="5911875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5000" b="0">
                <a:solidFill>
                  <a:srgbClr val="2C2F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500" b="0" i="0" u="none" strike="noStrike" kern="0" cap="none" spc="0" normalizeH="0" baseline="0" noProof="0" dirty="0">
                <a:ln>
                  <a:noFill/>
                </a:ln>
                <a:solidFill>
                  <a:srgbClr val="2C2F33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Rodrigo Cerda N.    Ministro de Hacienda</a:t>
            </a:r>
          </a:p>
        </p:txBody>
      </p:sp>
      <p:sp>
        <p:nvSpPr>
          <p:cNvPr id="121" name="Línea"/>
          <p:cNvSpPr/>
          <p:nvPr/>
        </p:nvSpPr>
        <p:spPr>
          <a:xfrm flipH="1" flipV="1">
            <a:off x="8526338" y="5803516"/>
            <a:ext cx="0" cy="300943"/>
          </a:xfrm>
          <a:prstGeom prst="line">
            <a:avLst/>
          </a:prstGeom>
          <a:ln w="50800">
            <a:solidFill>
              <a:srgbClr val="2C2F33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22" name="Reforma Constitucional que modifica…"/>
          <p:cNvSpPr txBox="1"/>
          <p:nvPr/>
        </p:nvSpPr>
        <p:spPr>
          <a:xfrm>
            <a:off x="733247" y="2868634"/>
            <a:ext cx="10680988" cy="1528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500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Impulso fiscal y entorno</a:t>
            </a:r>
          </a:p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 económico en Pandemia</a:t>
            </a:r>
            <a:endParaRPr kumimoji="0" lang="es-ES" sz="4800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06461709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¿Por qué estamos haciendo lo que estamos haciendo?"/>
          <p:cNvSpPr txBox="1"/>
          <p:nvPr/>
        </p:nvSpPr>
        <p:spPr>
          <a:xfrm>
            <a:off x="1481655" y="158266"/>
            <a:ext cx="10322418" cy="1205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5000" b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just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La economía supera las expectativas y crece a doble dígito en abril, impulsada por Comercio y Servicios. Las proyecciones apuntan a un crecimiento sobre 7% este año.</a:t>
            </a:r>
            <a:endParaRPr kumimoji="0" lang="es-CL" sz="2500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sp>
        <p:nvSpPr>
          <p:cNvPr id="6" name="CuadroTexto 10">
            <a:extLst>
              <a:ext uri="{FF2B5EF4-FFF2-40B4-BE49-F238E27FC236}">
                <a16:creationId xmlns:a16="http://schemas.microsoft.com/office/drawing/2014/main" id="{A29275F8-D4DD-9A4E-AF49-00DA342DF8B8}"/>
              </a:ext>
            </a:extLst>
          </p:cNvPr>
          <p:cNvSpPr txBox="1"/>
          <p:nvPr/>
        </p:nvSpPr>
        <p:spPr>
          <a:xfrm>
            <a:off x="128598" y="6494401"/>
            <a:ext cx="115757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Fuente: </a:t>
            </a: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Banco Central de </a:t>
            </a:r>
            <a:r>
              <a:rPr kumimoji="0" lang="es-C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Chile. Periodo “t” corresponde a primer trimestre en que el Banco Central o Economistas realizan proyección para el año respectivo.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517C37E-E5C5-484F-91CE-474E8F8272C7}"/>
              </a:ext>
            </a:extLst>
          </p:cNvPr>
          <p:cNvSpPr txBox="1"/>
          <p:nvPr/>
        </p:nvSpPr>
        <p:spPr>
          <a:xfrm>
            <a:off x="11493500" y="6447631"/>
            <a:ext cx="8382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Helvetica Neue"/>
                <a:cs typeface="Helvetica Neue"/>
                <a:sym typeface="Helvetica Neue"/>
              </a:rPr>
              <a:t>1</a:t>
            </a: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/>
          </p:nvPr>
        </p:nvGraphicFramePr>
        <p:xfrm>
          <a:off x="62494" y="1438275"/>
          <a:ext cx="3889375" cy="494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/>
          </p:nvPr>
        </p:nvGraphicFramePr>
        <p:xfrm>
          <a:off x="8256588" y="1438275"/>
          <a:ext cx="3887787" cy="494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/>
          </p:nvPr>
        </p:nvGraphicFramePr>
        <p:xfrm>
          <a:off x="4151313" y="1438274"/>
          <a:ext cx="3889375" cy="494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30334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4EF4357-69FF-294A-AF7F-5BF35D2B0ED9}"/>
              </a:ext>
            </a:extLst>
          </p:cNvPr>
          <p:cNvSpPr txBox="1"/>
          <p:nvPr/>
        </p:nvSpPr>
        <p:spPr>
          <a:xfrm>
            <a:off x="11493500" y="6447631"/>
            <a:ext cx="8382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Helvetica Neue"/>
                <a:cs typeface="Helvetica Neue"/>
                <a:sym typeface="Helvetica Neue"/>
              </a:rPr>
              <a:t>2</a:t>
            </a: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¿Por qué estamos haciendo lo que estamos haciendo?"/>
          <p:cNvSpPr txBox="1"/>
          <p:nvPr/>
        </p:nvSpPr>
        <p:spPr>
          <a:xfrm>
            <a:off x="1430086" y="217953"/>
            <a:ext cx="10561889" cy="913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5000" b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just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La recuperación económica</a:t>
            </a:r>
            <a:r>
              <a:rPr kumimoji="0" lang="es-CL" sz="2800" b="1" i="0" u="none" strike="noStrike" kern="0" cap="none" spc="0" normalizeH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 global se afianza y sigue siendo liderada por el repunte de la industria y del consumo privado.</a:t>
            </a:r>
            <a:endParaRPr kumimoji="0" lang="es-CL" sz="2800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sp>
        <p:nvSpPr>
          <p:cNvPr id="14" name="CuadroTexto 10">
            <a:extLst>
              <a:ext uri="{FF2B5EF4-FFF2-40B4-BE49-F238E27FC236}">
                <a16:creationId xmlns:a16="http://schemas.microsoft.com/office/drawing/2014/main" id="{A29275F8-D4DD-9A4E-AF49-00DA342DF8B8}"/>
              </a:ext>
            </a:extLst>
          </p:cNvPr>
          <p:cNvSpPr txBox="1"/>
          <p:nvPr/>
        </p:nvSpPr>
        <p:spPr>
          <a:xfrm>
            <a:off x="47625" y="6447631"/>
            <a:ext cx="10859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Fuente</a:t>
            </a: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: </a:t>
            </a:r>
            <a:r>
              <a:rPr kumimoji="0" lang="es-CL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Bloomberg</a:t>
            </a:r>
            <a:r>
              <a:rPr kumimoji="0" lang="es-C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,</a:t>
            </a:r>
            <a:r>
              <a:rPr kumimoji="0" lang="es-CL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 </a:t>
            </a:r>
            <a:r>
              <a:rPr kumimoji="0" lang="es-C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OCDE Economic Outlook junio de 2021 .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</a:endParaRPr>
          </a:p>
        </p:txBody>
      </p:sp>
      <p:graphicFrame>
        <p:nvGraphicFramePr>
          <p:cNvPr id="15" name="NameChart"/>
          <p:cNvGraphicFramePr>
            <a:graphicFrameLocks/>
          </p:cNvGraphicFramePr>
          <p:nvPr>
            <p:extLst/>
          </p:nvPr>
        </p:nvGraphicFramePr>
        <p:xfrm>
          <a:off x="47625" y="1561910"/>
          <a:ext cx="3887788" cy="4819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NameChart"/>
          <p:cNvGraphicFramePr>
            <a:graphicFrameLocks/>
          </p:cNvGraphicFramePr>
          <p:nvPr>
            <p:extLst/>
          </p:nvPr>
        </p:nvGraphicFramePr>
        <p:xfrm>
          <a:off x="8256587" y="1557337"/>
          <a:ext cx="3887787" cy="4824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NameCh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565835"/>
              </p:ext>
            </p:extLst>
          </p:nvPr>
        </p:nvGraphicFramePr>
        <p:xfrm>
          <a:off x="4151313" y="1557336"/>
          <a:ext cx="3889375" cy="4824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91706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¿Por qué estamos haciendo lo que estamos haciendo?"/>
          <p:cNvSpPr txBox="1"/>
          <p:nvPr/>
        </p:nvSpPr>
        <p:spPr>
          <a:xfrm>
            <a:off x="1381647" y="195310"/>
            <a:ext cx="10715759" cy="115929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5000" b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just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sym typeface="Helvetica Neue Light"/>
              </a:rPr>
              <a:t>Chile se verá beneficiado por la fuerte recuperación prevista para nuestros principales socios comerciales. Los términos de intercambio </a:t>
            </a:r>
            <a:r>
              <a:rPr kumimoji="0" lang="es-E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sym typeface="Helvetica Neue Light"/>
              </a:rPr>
              <a:t>tambi</a:t>
            </a:r>
            <a:r>
              <a:rPr lang="es-ES" sz="2400" b="1" dirty="0" err="1" smtClean="0"/>
              <a:t>én</a:t>
            </a:r>
            <a:r>
              <a:rPr lang="es-ES" sz="2400" b="1" dirty="0" smtClean="0"/>
              <a:t> reflejan un mejor escenario externo.</a:t>
            </a:r>
            <a:endParaRPr kumimoji="0" lang="es-CL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Helvetica Neue Light"/>
            </a:endParaRPr>
          </a:p>
        </p:txBody>
      </p:sp>
      <p:sp>
        <p:nvSpPr>
          <p:cNvPr id="12" name="CuadroTexto 10">
            <a:extLst>
              <a:ext uri="{FF2B5EF4-FFF2-40B4-BE49-F238E27FC236}">
                <a16:creationId xmlns:a16="http://schemas.microsoft.com/office/drawing/2014/main" id="{A29275F8-D4DD-9A4E-AF49-00DA342DF8B8}"/>
              </a:ext>
            </a:extLst>
          </p:cNvPr>
          <p:cNvSpPr txBox="1"/>
          <p:nvPr/>
        </p:nvSpPr>
        <p:spPr>
          <a:xfrm>
            <a:off x="95794" y="6421929"/>
            <a:ext cx="10640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(p): Pronosticado.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Fuente: </a:t>
            </a: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Banco Central de Chile, </a:t>
            </a:r>
            <a:r>
              <a:rPr kumimoji="0" lang="es-C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OCDE Economic Outlook junio de </a:t>
            </a: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2021.</a:t>
            </a:r>
          </a:p>
        </p:txBody>
      </p:sp>
      <p:graphicFrame>
        <p:nvGraphicFramePr>
          <p:cNvPr id="8" name="NameChart"/>
          <p:cNvGraphicFramePr>
            <a:graphicFrameLocks/>
          </p:cNvGraphicFramePr>
          <p:nvPr>
            <p:extLst/>
          </p:nvPr>
        </p:nvGraphicFramePr>
        <p:xfrm>
          <a:off x="47625" y="1557339"/>
          <a:ext cx="3887787" cy="4824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¿Por qué estamos haciendo lo que estamos haciendo?"/>
          <p:cNvSpPr txBox="1"/>
          <p:nvPr/>
        </p:nvSpPr>
        <p:spPr>
          <a:xfrm>
            <a:off x="11765281" y="6488767"/>
            <a:ext cx="355600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5000" b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3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graphicFrame>
        <p:nvGraphicFramePr>
          <p:cNvPr id="7" name="NameChart"/>
          <p:cNvGraphicFramePr>
            <a:graphicFrameLocks/>
          </p:cNvGraphicFramePr>
          <p:nvPr>
            <p:extLst/>
          </p:nvPr>
        </p:nvGraphicFramePr>
        <p:xfrm>
          <a:off x="4151313" y="1557339"/>
          <a:ext cx="3889376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NameChart"/>
          <p:cNvGraphicFramePr>
            <a:graphicFrameLocks/>
          </p:cNvGraphicFramePr>
          <p:nvPr>
            <p:extLst/>
          </p:nvPr>
        </p:nvGraphicFramePr>
        <p:xfrm>
          <a:off x="8256588" y="1557339"/>
          <a:ext cx="3864293" cy="4824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77448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4EF4357-69FF-294A-AF7F-5BF35D2B0ED9}"/>
              </a:ext>
            </a:extLst>
          </p:cNvPr>
          <p:cNvSpPr txBox="1"/>
          <p:nvPr/>
        </p:nvSpPr>
        <p:spPr>
          <a:xfrm>
            <a:off x="11493500" y="6447631"/>
            <a:ext cx="8382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Helvetica Neue"/>
                <a:cs typeface="Helvetica Neue"/>
                <a:sym typeface="Helvetica Neue"/>
              </a:rPr>
              <a:t>4</a:t>
            </a: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¿Por qué estamos haciendo lo que estamos haciendo?"/>
          <p:cNvSpPr txBox="1"/>
          <p:nvPr/>
        </p:nvSpPr>
        <p:spPr>
          <a:xfrm>
            <a:off x="1381647" y="195310"/>
            <a:ext cx="10698058" cy="111312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5000" b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just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Los precios de los combustibles mantienen su tendencia alcista</a:t>
            </a:r>
            <a:r>
              <a:rPr kumimoji="0" lang="es-CL" sz="2300" b="1" i="0" u="none" strike="noStrike" kern="0" cap="none" spc="0" normalizeH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 debido a la recuperación de la demanda global. El MEPCO ha evitado un traspaso acelerado de estos mayores precios desde fines de 2020.</a:t>
            </a:r>
            <a:endParaRPr kumimoji="0" lang="es-CL" sz="2300" b="1" i="0" u="none" strike="noStrike" kern="0" cap="none" spc="0" normalizeH="0" baseline="0" noProof="0" dirty="0" smtClean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sp>
        <p:nvSpPr>
          <p:cNvPr id="12" name="CuadroTexto 10">
            <a:extLst>
              <a:ext uri="{FF2B5EF4-FFF2-40B4-BE49-F238E27FC236}">
                <a16:creationId xmlns:a16="http://schemas.microsoft.com/office/drawing/2014/main" id="{A29275F8-D4DD-9A4E-AF49-00DA342DF8B8}"/>
              </a:ext>
            </a:extLst>
          </p:cNvPr>
          <p:cNvSpPr txBox="1"/>
          <p:nvPr/>
        </p:nvSpPr>
        <p:spPr>
          <a:xfrm>
            <a:off x="84530" y="6527448"/>
            <a:ext cx="10859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Fuente: </a:t>
            </a:r>
            <a:r>
              <a:rPr kumimoji="0" lang="es-CL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Bloomberg</a:t>
            </a:r>
            <a:r>
              <a:rPr kumimoji="0" lang="es-C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, Ministerio de Hacienda.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</a:endParaRPr>
          </a:p>
        </p:txBody>
      </p:sp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201892"/>
              </p:ext>
            </p:extLst>
          </p:nvPr>
        </p:nvGraphicFramePr>
        <p:xfrm>
          <a:off x="421696" y="1474210"/>
          <a:ext cx="5596718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1253846"/>
              </p:ext>
            </p:extLst>
          </p:nvPr>
        </p:nvGraphicFramePr>
        <p:xfrm>
          <a:off x="6583680" y="1440959"/>
          <a:ext cx="5122920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69361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¿Por qué estamos haciendo lo que estamos haciendo?"/>
          <p:cNvSpPr txBox="1"/>
          <p:nvPr/>
        </p:nvSpPr>
        <p:spPr>
          <a:xfrm>
            <a:off x="1481655" y="158266"/>
            <a:ext cx="10488672" cy="1205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5000" b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just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Cobre acumula alza cercana al 50% anual en lo que va de 2021 y favorables perspectivas futuras se afianzan. El Fisco se beneficia de un mayor precio e ingresos por cobre llegan a máximos de 7 años.</a:t>
            </a:r>
            <a:endParaRPr kumimoji="0" lang="es-CL" sz="2500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sp>
        <p:nvSpPr>
          <p:cNvPr id="6" name="CuadroTexto 10">
            <a:extLst>
              <a:ext uri="{FF2B5EF4-FFF2-40B4-BE49-F238E27FC236}">
                <a16:creationId xmlns:a16="http://schemas.microsoft.com/office/drawing/2014/main" id="{A29275F8-D4DD-9A4E-AF49-00DA342DF8B8}"/>
              </a:ext>
            </a:extLst>
          </p:cNvPr>
          <p:cNvSpPr txBox="1"/>
          <p:nvPr/>
        </p:nvSpPr>
        <p:spPr>
          <a:xfrm>
            <a:off x="128598" y="6494401"/>
            <a:ext cx="115757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Fuente: </a:t>
            </a:r>
            <a:r>
              <a:rPr kumimoji="0" lang="es-C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Bloomberg, Dirección de Presupuestos. (*) Corresponde a cifra acumulada hasta abril de 2021.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517C37E-E5C5-484F-91CE-474E8F8272C7}"/>
              </a:ext>
            </a:extLst>
          </p:cNvPr>
          <p:cNvSpPr txBox="1"/>
          <p:nvPr/>
        </p:nvSpPr>
        <p:spPr>
          <a:xfrm>
            <a:off x="11493500" y="6447631"/>
            <a:ext cx="8382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Helvetica Neue"/>
                <a:cs typeface="Helvetica Neue"/>
                <a:sym typeface="Helvetica Neue"/>
              </a:rPr>
              <a:t>5</a:t>
            </a: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/>
          </p:nvPr>
        </p:nvGraphicFramePr>
        <p:xfrm>
          <a:off x="47625" y="1438274"/>
          <a:ext cx="3887788" cy="494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/>
          </p:nvPr>
        </p:nvGraphicFramePr>
        <p:xfrm>
          <a:off x="4151312" y="1438274"/>
          <a:ext cx="3889375" cy="494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/>
          </p:nvPr>
        </p:nvGraphicFramePr>
        <p:xfrm>
          <a:off x="8256587" y="1438275"/>
          <a:ext cx="3887787" cy="494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30378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4EF4357-69FF-294A-AF7F-5BF35D2B0ED9}"/>
              </a:ext>
            </a:extLst>
          </p:cNvPr>
          <p:cNvSpPr txBox="1"/>
          <p:nvPr/>
        </p:nvSpPr>
        <p:spPr>
          <a:xfrm>
            <a:off x="11493500" y="6447631"/>
            <a:ext cx="8382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Helvetica Neue"/>
                <a:cs typeface="Helvetica Neue"/>
                <a:sym typeface="Helvetica Neue"/>
              </a:rPr>
              <a:t>6</a:t>
            </a: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¿Por qué estamos haciendo lo que estamos haciendo?"/>
          <p:cNvSpPr txBox="1"/>
          <p:nvPr/>
        </p:nvSpPr>
        <p:spPr>
          <a:xfrm>
            <a:off x="1430086" y="217953"/>
            <a:ext cx="10442123" cy="913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5000" b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just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El rol conjunto de la política monetaria y fiscal ha sido fundamental para enfrentar la pandemia a</a:t>
            </a:r>
            <a:r>
              <a:rPr kumimoji="0" lang="es-CL" sz="2800" b="1" i="0" u="none" strike="noStrike" kern="0" cap="none" spc="0" normalizeH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 nivel global</a:t>
            </a:r>
            <a:r>
              <a:rPr kumimoji="0" lang="es-C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. </a:t>
            </a:r>
            <a:endParaRPr kumimoji="0" lang="es-CL" sz="2800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sp>
        <p:nvSpPr>
          <p:cNvPr id="14" name="CuadroTexto 10">
            <a:extLst>
              <a:ext uri="{FF2B5EF4-FFF2-40B4-BE49-F238E27FC236}">
                <a16:creationId xmlns:a16="http://schemas.microsoft.com/office/drawing/2014/main" id="{A29275F8-D4DD-9A4E-AF49-00DA342DF8B8}"/>
              </a:ext>
            </a:extLst>
          </p:cNvPr>
          <p:cNvSpPr txBox="1"/>
          <p:nvPr/>
        </p:nvSpPr>
        <p:spPr>
          <a:xfrm>
            <a:off x="100358" y="6529704"/>
            <a:ext cx="10859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Fuente</a:t>
            </a: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: </a:t>
            </a:r>
            <a:r>
              <a:rPr kumimoji="0" lang="es-CL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Bloomberg</a:t>
            </a:r>
            <a:r>
              <a:rPr kumimoji="0" lang="es-C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.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</a:endParaRPr>
          </a:p>
        </p:txBody>
      </p:sp>
      <p:graphicFrame>
        <p:nvGraphicFramePr>
          <p:cNvPr id="15" name="NameCh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946150"/>
              </p:ext>
            </p:extLst>
          </p:nvPr>
        </p:nvGraphicFramePr>
        <p:xfrm>
          <a:off x="696000" y="1664771"/>
          <a:ext cx="54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NameCh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8047790"/>
              </p:ext>
            </p:extLst>
          </p:nvPr>
        </p:nvGraphicFramePr>
        <p:xfrm>
          <a:off x="6501934" y="1664771"/>
          <a:ext cx="54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37800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¿Por qué estamos haciendo lo que estamos haciendo?"/>
          <p:cNvSpPr txBox="1"/>
          <p:nvPr/>
        </p:nvSpPr>
        <p:spPr>
          <a:xfrm>
            <a:off x="1381647" y="195310"/>
            <a:ext cx="10715759" cy="91307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5000" b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just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Hasta ahora, se han comprometido recursos para ir en ayuda directas de las familias y de las Pymes por 8,7% del PIB.</a:t>
            </a:r>
            <a:endParaRPr kumimoji="0" lang="es-CL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sp>
        <p:nvSpPr>
          <p:cNvPr id="12" name="CuadroTexto 10">
            <a:extLst>
              <a:ext uri="{FF2B5EF4-FFF2-40B4-BE49-F238E27FC236}">
                <a16:creationId xmlns:a16="http://schemas.microsoft.com/office/drawing/2014/main" id="{A29275F8-D4DD-9A4E-AF49-00DA342DF8B8}"/>
              </a:ext>
            </a:extLst>
          </p:cNvPr>
          <p:cNvSpPr txBox="1"/>
          <p:nvPr/>
        </p:nvSpPr>
        <p:spPr>
          <a:xfrm>
            <a:off x="95794" y="6421929"/>
            <a:ext cx="10640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Fuente: </a:t>
            </a:r>
            <a:r>
              <a:rPr kumimoji="0" lang="es-C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Ministerio de Hacienda.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6" name="¿Por qué estamos haciendo lo que estamos haciendo?"/>
          <p:cNvSpPr txBox="1"/>
          <p:nvPr/>
        </p:nvSpPr>
        <p:spPr>
          <a:xfrm>
            <a:off x="11765281" y="6488767"/>
            <a:ext cx="355600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5000" b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7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0511"/>
              </p:ext>
            </p:extLst>
          </p:nvPr>
        </p:nvGraphicFramePr>
        <p:xfrm>
          <a:off x="5321302" y="1708078"/>
          <a:ext cx="6480995" cy="46902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6658">
                  <a:extLst>
                    <a:ext uri="{9D8B030D-6E8A-4147-A177-3AD203B41FA5}">
                      <a16:colId xmlns:a16="http://schemas.microsoft.com/office/drawing/2014/main" val="2041399243"/>
                    </a:ext>
                  </a:extLst>
                </a:gridCol>
                <a:gridCol w="573423">
                  <a:extLst>
                    <a:ext uri="{9D8B030D-6E8A-4147-A177-3AD203B41FA5}">
                      <a16:colId xmlns:a16="http://schemas.microsoft.com/office/drawing/2014/main" val="1012508194"/>
                    </a:ext>
                  </a:extLst>
                </a:gridCol>
                <a:gridCol w="1018214">
                  <a:extLst>
                    <a:ext uri="{9D8B030D-6E8A-4147-A177-3AD203B41FA5}">
                      <a16:colId xmlns:a16="http://schemas.microsoft.com/office/drawing/2014/main" val="343711323"/>
                    </a:ext>
                  </a:extLst>
                </a:gridCol>
                <a:gridCol w="573423">
                  <a:extLst>
                    <a:ext uri="{9D8B030D-6E8A-4147-A177-3AD203B41FA5}">
                      <a16:colId xmlns:a16="http://schemas.microsoft.com/office/drawing/2014/main" val="1676485174"/>
                    </a:ext>
                  </a:extLst>
                </a:gridCol>
                <a:gridCol w="1001123">
                  <a:extLst>
                    <a:ext uri="{9D8B030D-6E8A-4147-A177-3AD203B41FA5}">
                      <a16:colId xmlns:a16="http://schemas.microsoft.com/office/drawing/2014/main" val="2275856127"/>
                    </a:ext>
                  </a:extLst>
                </a:gridCol>
                <a:gridCol w="839586">
                  <a:extLst>
                    <a:ext uri="{9D8B030D-6E8A-4147-A177-3AD203B41FA5}">
                      <a16:colId xmlns:a16="http://schemas.microsoft.com/office/drawing/2014/main" val="4226513661"/>
                    </a:ext>
                  </a:extLst>
                </a:gridCol>
                <a:gridCol w="1108568">
                  <a:extLst>
                    <a:ext uri="{9D8B030D-6E8A-4147-A177-3AD203B41FA5}">
                      <a16:colId xmlns:a16="http://schemas.microsoft.com/office/drawing/2014/main" val="2439911633"/>
                    </a:ext>
                  </a:extLst>
                </a:gridCol>
              </a:tblGrid>
              <a:tr h="907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700" b="1" u="none" strike="noStrike" noProof="0" dirty="0" smtClean="0">
                          <a:solidFill>
                            <a:schemeClr val="bg1"/>
                          </a:solidFill>
                          <a:effectLst/>
                        </a:rPr>
                        <a:t>Medida</a:t>
                      </a:r>
                      <a:endParaRPr lang="es-CL" sz="7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dic-20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may-21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sept-21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691698"/>
                  </a:ext>
                </a:extLst>
              </a:tr>
              <a:tr h="5105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u="none" strike="noStrike" noProof="0" dirty="0" smtClean="0">
                          <a:solidFill>
                            <a:schemeClr val="bg1"/>
                          </a:solidFill>
                          <a:effectLst/>
                        </a:rPr>
                        <a:t>Número de beneficiarios</a:t>
                      </a:r>
                      <a:endParaRPr lang="es-CL" sz="7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u="none" strike="noStrike" noProof="0" dirty="0" smtClean="0">
                          <a:solidFill>
                            <a:schemeClr val="bg1"/>
                          </a:solidFill>
                          <a:effectLst/>
                        </a:rPr>
                        <a:t>Costo Fiscal ejecutado (MMUS$)</a:t>
                      </a:r>
                      <a:endParaRPr lang="es-CL" sz="7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u="none" strike="noStrike" noProof="0" dirty="0" smtClean="0">
                          <a:solidFill>
                            <a:schemeClr val="bg1"/>
                          </a:solidFill>
                          <a:effectLst/>
                        </a:rPr>
                        <a:t>Número de beneficiarios</a:t>
                      </a:r>
                      <a:endParaRPr lang="es-CL" sz="7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u="none" strike="noStrike" noProof="0" dirty="0" smtClean="0">
                          <a:solidFill>
                            <a:schemeClr val="bg1"/>
                          </a:solidFill>
                          <a:effectLst/>
                        </a:rPr>
                        <a:t>Costo Fiscal ejecutado (MMUS$)</a:t>
                      </a:r>
                      <a:endParaRPr lang="es-CL" sz="7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u="none" strike="noStrike" noProof="0" dirty="0" smtClean="0">
                          <a:solidFill>
                            <a:schemeClr val="bg1"/>
                          </a:solidFill>
                          <a:effectLst/>
                        </a:rPr>
                        <a:t>Número de beneficiarios</a:t>
                      </a:r>
                      <a:endParaRPr lang="es-CL" sz="7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u="none" strike="noStrike" noProof="0" dirty="0" smtClean="0">
                          <a:solidFill>
                            <a:schemeClr val="bg1"/>
                          </a:solidFill>
                          <a:effectLst/>
                        </a:rPr>
                        <a:t>Costo Fiscal ejecutado (MMUS$)</a:t>
                      </a:r>
                      <a:endParaRPr lang="es-CL" sz="7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063296"/>
                  </a:ext>
                </a:extLst>
              </a:tr>
              <a:tr h="907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 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 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04516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u="none" strike="noStrike" dirty="0">
                          <a:effectLst/>
                        </a:rPr>
                        <a:t>IFE 2020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8,267,106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3,809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8,267,106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3,809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8,267,106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3,809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680941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u="none" strike="noStrike" dirty="0">
                          <a:effectLst/>
                        </a:rPr>
                        <a:t>IFE 2021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-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-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12,645,950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4,775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smtClean="0">
                          <a:effectLst/>
                        </a:rPr>
                        <a:t>14,831,944 (1)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smtClean="0">
                          <a:effectLst/>
                        </a:rPr>
                        <a:t>15,131 (1)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618501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u="none" strike="noStrike" dirty="0">
                          <a:effectLst/>
                        </a:rPr>
                        <a:t>Bono Clase Media 2020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1,677,633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1,115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1,677,843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1,115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1,677,843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1,115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922570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u="none" strike="noStrike" dirty="0">
                          <a:effectLst/>
                        </a:rPr>
                        <a:t>Bono Clase Media 2021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-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-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1,882,305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1,457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smtClean="0">
                          <a:effectLst/>
                        </a:rPr>
                        <a:t>2,010,152 (2)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smtClean="0">
                          <a:effectLst/>
                        </a:rPr>
                        <a:t>1,544 (2)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5840749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u="none" strike="noStrike">
                          <a:effectLst/>
                        </a:rPr>
                        <a:t>Bono Pensionados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-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-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1,308,230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187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1,308,230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187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089728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u="none" strike="noStrike">
                          <a:effectLst/>
                        </a:rPr>
                        <a:t>Bono Transportistas 2020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78,033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34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80,953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35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80,953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35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6573960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u="none" strike="noStrike">
                          <a:effectLst/>
                        </a:rPr>
                        <a:t>Bono Transportistas 2021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-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-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108,212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77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smtClean="0">
                          <a:effectLst/>
                        </a:rPr>
                        <a:t>257,000 (2)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smtClean="0">
                          <a:effectLst/>
                        </a:rPr>
                        <a:t>184 (2) 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716121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u="none" strike="noStrike">
                          <a:effectLst/>
                        </a:rPr>
                        <a:t>Bono Navidad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8,267,099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331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8,267,099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331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8,267,099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331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185743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u="none" strike="noStrike">
                          <a:effectLst/>
                        </a:rPr>
                        <a:t>Ingreso Mínimo Garantizado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270,298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98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313,437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163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313,437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smtClean="0">
                          <a:effectLst/>
                        </a:rPr>
                        <a:t>169 (3)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4185399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u="none" strike="noStrike">
                          <a:effectLst/>
                        </a:rPr>
                        <a:t>Postnatal de Emergencia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52,786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127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88,965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smtClean="0">
                          <a:effectLst/>
                        </a:rPr>
                        <a:t>223 (4)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92,571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232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307405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u="none" strike="noStrike">
                          <a:effectLst/>
                        </a:rPr>
                        <a:t>Subsidios Contrata y Regresa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321,857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551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746,207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smtClean="0">
                          <a:effectLst/>
                        </a:rPr>
                        <a:t>1,035 (5)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smtClean="0">
                          <a:effectLst/>
                        </a:rPr>
                        <a:t>800,000 (3)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smtClean="0">
                          <a:effectLst/>
                        </a:rPr>
                        <a:t>1,325 (3)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470131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u="none" strike="noStrike">
                          <a:effectLst/>
                        </a:rPr>
                        <a:t>Subsidio Nuevo Empleo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-</a:t>
                      </a:r>
                      <a:endParaRPr lang="en-US" sz="700" b="1" i="0" u="none" strike="noStrike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-</a:t>
                      </a:r>
                      <a:endParaRPr lang="en-US" sz="700" b="1" i="0" u="none" strike="noStrike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-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-</a:t>
                      </a:r>
                      <a:endParaRPr lang="en-US" sz="700" b="1" i="0" u="none" strike="noStrike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smtClean="0">
                          <a:effectLst/>
                        </a:rPr>
                        <a:t>500,000 (3) 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smtClean="0">
                          <a:effectLst/>
                        </a:rPr>
                        <a:t>504 (3)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2449897"/>
                  </a:ext>
                </a:extLst>
              </a:tr>
              <a:tr h="907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u="none" strike="noStrike">
                          <a:effectLst/>
                        </a:rPr>
                        <a:t>Subsidio Protege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-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-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25,396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19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smtClean="0">
                          <a:effectLst/>
                        </a:rPr>
                        <a:t>26,000 (3)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smtClean="0">
                          <a:effectLst/>
                        </a:rPr>
                        <a:t>49 (3)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708547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u="none" strike="noStrike">
                          <a:effectLst/>
                        </a:rPr>
                        <a:t>Bono Reintegro Pensiones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-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-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3,529,506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914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3,525,019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938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9473333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u="none" strike="noStrike">
                          <a:effectLst/>
                        </a:rPr>
                        <a:t>Bono Personal de Salud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263,363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69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263,363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69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0405391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u="none" strike="noStrike">
                          <a:effectLst/>
                        </a:rPr>
                        <a:t>Bono Emergencia Covid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smtClean="0">
                          <a:effectLst/>
                        </a:rPr>
                        <a:t>3,973,993 (6)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190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smtClean="0">
                          <a:effectLst/>
                        </a:rPr>
                        <a:t>3,973,993 (6)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190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smtClean="0">
                          <a:effectLst/>
                        </a:rPr>
                        <a:t>3,973,993 (6)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190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470295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u="none" strike="noStrike">
                          <a:effectLst/>
                        </a:rPr>
                        <a:t>Caja de Alimentos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6,183,369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283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6,183,369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283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6,183,369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283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5464094"/>
                  </a:ext>
                </a:extLst>
              </a:tr>
              <a:tr h="907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u="none" strike="noStrike">
                          <a:effectLst/>
                        </a:rPr>
                        <a:t>Bonos Apoyo Pymes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-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-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-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-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smtClean="0">
                          <a:effectLst/>
                        </a:rPr>
                        <a:t>820,545 (2)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smtClean="0">
                          <a:effectLst/>
                        </a:rPr>
                        <a:t>2,084 (2)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627023"/>
                  </a:ext>
                </a:extLst>
              </a:tr>
              <a:tr h="907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 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166663"/>
                  </a:ext>
                </a:extLst>
              </a:tr>
              <a:tr h="1736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</a:rPr>
                        <a:t>Total transferencias directas</a:t>
                      </a:r>
                      <a:endParaRPr lang="en-US" sz="700" b="1" i="0" u="none" strike="noStrike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</a:rPr>
                        <a:t>6,538</a:t>
                      </a:r>
                      <a:endParaRPr lang="en-US" sz="700" b="1" i="0" u="none" strike="noStrike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</a:rPr>
                        <a:t>14,684</a:t>
                      </a:r>
                      <a:endParaRPr lang="en-US" sz="700" b="1" i="0" u="none" strike="noStrike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28,181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236851"/>
                  </a:ext>
                </a:extLst>
              </a:tr>
              <a:tr h="907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</a:rPr>
                        <a:t>Porcentaje PIB</a:t>
                      </a:r>
                      <a:endParaRPr lang="en-US" sz="700" b="1" i="0" u="none" strike="noStrike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</a:rPr>
                        <a:t>2.0%</a:t>
                      </a:r>
                      <a:endParaRPr lang="en-US" sz="700" b="1" i="0" u="none" strike="noStrike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</a:rPr>
                        <a:t>4.5%</a:t>
                      </a:r>
                      <a:endParaRPr lang="en-US" sz="700" b="1" i="0" u="none" strike="noStrike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8.7%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497218"/>
                  </a:ext>
                </a:extLst>
              </a:tr>
              <a:tr h="293990">
                <a:tc gridSpan="7">
                  <a:txBody>
                    <a:bodyPr/>
                    <a:lstStyle/>
                    <a:p>
                      <a:pPr algn="just" fontAlgn="ctr"/>
                      <a:r>
                        <a:rPr lang="es-ES" sz="700" b="0" u="none" strike="noStrike" dirty="0">
                          <a:effectLst/>
                        </a:rPr>
                        <a:t>Notas: (0) Cifras con los datos disponibles al 28/05/2021. (1) Estimación suponiendo que en junio, julio y agosto se entrega el IFE Universal, ingresado recientemente al Congreso. (2) Montos calculados en el informe financiero. (3) Presupuesto asignado. (4) Monto estimado a partir del total de licencias entregadas.  (5) Estimación del monto comprometido, según los subsidios aprobados.  (6) Calculado a partir de los hogares beneficiados (1.528.459) ajustado por cantidad de habitantes promedio por hogar de beneficiarios IFE (2,6 aproximadamente).  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532856"/>
                  </a:ext>
                </a:extLst>
              </a:tr>
              <a:tr h="90734">
                <a:tc gridSpan="7">
                  <a:txBody>
                    <a:bodyPr/>
                    <a:lstStyle/>
                    <a:p>
                      <a:pPr algn="just" fontAlgn="ctr"/>
                      <a:r>
                        <a:rPr lang="es-ES" sz="700" b="0" u="none" strike="noStrike" dirty="0">
                          <a:effectLst/>
                        </a:rPr>
                        <a:t>Tipo de cambio utilizado: $699 (proyección 2021, </a:t>
                      </a:r>
                      <a:r>
                        <a:rPr lang="es-ES" sz="700" b="0" u="none" strike="noStrike" dirty="0" err="1">
                          <a:effectLst/>
                        </a:rPr>
                        <a:t>Dipres</a:t>
                      </a:r>
                      <a:r>
                        <a:rPr lang="es-ES" sz="700" b="0" u="none" strike="noStrike" dirty="0">
                          <a:effectLst/>
                        </a:rPr>
                        <a:t>). PIB estimado: US$ 323.000 millones (proyección 2021, </a:t>
                      </a:r>
                      <a:r>
                        <a:rPr lang="es-ES" sz="700" b="0" u="none" strike="noStrike" dirty="0" err="1">
                          <a:effectLst/>
                        </a:rPr>
                        <a:t>Dipres</a:t>
                      </a:r>
                      <a:r>
                        <a:rPr lang="es-ES" sz="700" b="0" u="none" strike="noStrike" dirty="0">
                          <a:effectLst/>
                        </a:rPr>
                        <a:t>).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87" marR="6687" marT="6687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605643"/>
                  </a:ext>
                </a:extLst>
              </a:tr>
            </a:tbl>
          </a:graphicData>
        </a:graphic>
      </p:graphicFrame>
      <p:sp>
        <p:nvSpPr>
          <p:cNvPr id="13" name="Rectángulo 12"/>
          <p:cNvSpPr/>
          <p:nvPr/>
        </p:nvSpPr>
        <p:spPr>
          <a:xfrm>
            <a:off x="7313105" y="1197239"/>
            <a:ext cx="3239541" cy="7201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4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"/>
              </a:rPr>
              <a:t>Medidas de Apoyo Fiscal al Detalle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"/>
              </a:rPr>
              <a:t>(número personas, US$ millones)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44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"/>
            </a:endParaRPr>
          </a:p>
        </p:txBody>
      </p:sp>
      <p:graphicFrame>
        <p:nvGraphicFramePr>
          <p:cNvPr id="14" name="NameCh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12788"/>
              </p:ext>
            </p:extLst>
          </p:nvPr>
        </p:nvGraphicFramePr>
        <p:xfrm>
          <a:off x="579704" y="1499148"/>
          <a:ext cx="3871098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5085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10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11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12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13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14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15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19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21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22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25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26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27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28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29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5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6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7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8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9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8064</TotalTime>
  <Words>2131</Words>
  <Application>Microsoft Office PowerPoint</Application>
  <PresentationFormat>Panorámica</PresentationFormat>
  <Paragraphs>424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29</vt:i4>
      </vt:variant>
    </vt:vector>
  </HeadingPairs>
  <TitlesOfParts>
    <vt:vector size="41" baseType="lpstr">
      <vt:lpstr>Arial</vt:lpstr>
      <vt:lpstr>Calibri</vt:lpstr>
      <vt:lpstr>Calibri Light</vt:lpstr>
      <vt:lpstr>Helvetica</vt:lpstr>
      <vt:lpstr>Helvetica </vt:lpstr>
      <vt:lpstr>Helvetica Neue</vt:lpstr>
      <vt:lpstr>Helvetica Neue Light</vt:lpstr>
      <vt:lpstr>Helvetica Neue Medium</vt:lpstr>
      <vt:lpstr>Wingdings</vt:lpstr>
      <vt:lpstr>White</vt:lpstr>
      <vt:lpstr>1_White</vt:lpstr>
      <vt:lpstr>2_White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Gonzalo Valenzuela</dc:creator>
  <cp:lastModifiedBy>Felipe Guzmán</cp:lastModifiedBy>
  <cp:revision>547</cp:revision>
  <cp:lastPrinted>2021-04-20T14:13:01Z</cp:lastPrinted>
  <dcterms:created xsi:type="dcterms:W3CDTF">2020-07-27T18:49:19Z</dcterms:created>
  <dcterms:modified xsi:type="dcterms:W3CDTF">2021-06-25T12:50:55Z</dcterms:modified>
</cp:coreProperties>
</file>