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8F2-62DA-4859-9F9C-162084D3D4DC}" type="datetimeFigureOut">
              <a:rPr lang="es-CL" smtClean="0"/>
              <a:t>27-01-2017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1E7A-3832-42C1-83D4-1CB9E2D5AC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503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8F2-62DA-4859-9F9C-162084D3D4DC}" type="datetimeFigureOut">
              <a:rPr lang="es-CL" smtClean="0"/>
              <a:t>27-01-2017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1E7A-3832-42C1-83D4-1CB9E2D5AC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866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8F2-62DA-4859-9F9C-162084D3D4DC}" type="datetimeFigureOut">
              <a:rPr lang="es-CL" smtClean="0"/>
              <a:t>27-01-2017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1E7A-3832-42C1-83D4-1CB9E2D5AC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612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8F2-62DA-4859-9F9C-162084D3D4DC}" type="datetimeFigureOut">
              <a:rPr lang="es-CL" smtClean="0"/>
              <a:t>27-01-2017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1E7A-3832-42C1-83D4-1CB9E2D5AC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695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8F2-62DA-4859-9F9C-162084D3D4DC}" type="datetimeFigureOut">
              <a:rPr lang="es-CL" smtClean="0"/>
              <a:t>27-01-2017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1E7A-3832-42C1-83D4-1CB9E2D5AC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3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8F2-62DA-4859-9F9C-162084D3D4DC}" type="datetimeFigureOut">
              <a:rPr lang="es-CL" smtClean="0"/>
              <a:t>27-01-2017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1E7A-3832-42C1-83D4-1CB9E2D5AC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573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8F2-62DA-4859-9F9C-162084D3D4DC}" type="datetimeFigureOut">
              <a:rPr lang="es-CL" smtClean="0"/>
              <a:t>27-01-2017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1E7A-3832-42C1-83D4-1CB9E2D5AC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88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8F2-62DA-4859-9F9C-162084D3D4DC}" type="datetimeFigureOut">
              <a:rPr lang="es-CL" smtClean="0"/>
              <a:t>27-01-2017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1E7A-3832-42C1-83D4-1CB9E2D5AC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34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8F2-62DA-4859-9F9C-162084D3D4DC}" type="datetimeFigureOut">
              <a:rPr lang="es-CL" smtClean="0"/>
              <a:t>27-01-2017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1E7A-3832-42C1-83D4-1CB9E2D5AC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526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8F2-62DA-4859-9F9C-162084D3D4DC}" type="datetimeFigureOut">
              <a:rPr lang="es-CL" smtClean="0"/>
              <a:t>27-01-2017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1E7A-3832-42C1-83D4-1CB9E2D5AC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7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8F2-62DA-4859-9F9C-162084D3D4DC}" type="datetimeFigureOut">
              <a:rPr lang="es-CL" smtClean="0"/>
              <a:t>27-01-2017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1E7A-3832-42C1-83D4-1CB9E2D5AC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852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08F2-62DA-4859-9F9C-162084D3D4DC}" type="datetimeFigureOut">
              <a:rPr lang="es-CL" smtClean="0"/>
              <a:t>27-01-2017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11E7A-3832-42C1-83D4-1CB9E2D5AC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437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476" t="12716" r="18810" b="21958"/>
          <a:stretch/>
        </p:blipFill>
        <p:spPr>
          <a:xfrm>
            <a:off x="-61823" y="0"/>
            <a:ext cx="12264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921" t="11776" r="19206" b="22945"/>
          <a:stretch/>
        </p:blipFill>
        <p:spPr>
          <a:xfrm>
            <a:off x="0" y="0"/>
            <a:ext cx="12192000" cy="67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921" t="11588" r="19127" b="22271"/>
          <a:stretch/>
        </p:blipFill>
        <p:spPr>
          <a:xfrm>
            <a:off x="-12246" y="-9525"/>
            <a:ext cx="12173936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896" t="11758" r="18994" b="22069"/>
          <a:stretch/>
        </p:blipFill>
        <p:spPr>
          <a:xfrm>
            <a:off x="-12700" y="-12700"/>
            <a:ext cx="12192000" cy="68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653" t="11604" r="18959" b="21728"/>
          <a:stretch/>
        </p:blipFill>
        <p:spPr>
          <a:xfrm>
            <a:off x="-25400" y="-12700"/>
            <a:ext cx="12217400" cy="69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514" t="11605" r="19098" b="21729"/>
          <a:stretch/>
        </p:blipFill>
        <p:spPr>
          <a:xfrm>
            <a:off x="-25400" y="-1"/>
            <a:ext cx="12192000" cy="68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476" t="12716" r="18810" b="21958"/>
          <a:stretch/>
        </p:blipFill>
        <p:spPr>
          <a:xfrm>
            <a:off x="-61823" y="0"/>
            <a:ext cx="12264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Gonzalez Parraguez</dc:creator>
  <cp:lastModifiedBy>Felipe Gonzalez Parraguez</cp:lastModifiedBy>
  <cp:revision>2</cp:revision>
  <dcterms:created xsi:type="dcterms:W3CDTF">2017-01-27T15:57:27Z</dcterms:created>
  <dcterms:modified xsi:type="dcterms:W3CDTF">2017-01-27T16:02:24Z</dcterms:modified>
</cp:coreProperties>
</file>