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25E4-BAEB-452E-A1E1-77AE03074C6F}" type="datetimeFigureOut">
              <a:rPr lang="es-CL" smtClean="0"/>
              <a:t>28/06/2018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BAAF-1D15-40E1-8603-6710013BDF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67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F25E4-BAEB-452E-A1E1-77AE03074C6F}" type="datetimeFigureOut">
              <a:rPr lang="es-CL" smtClean="0"/>
              <a:t>28/06/2018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BAAF-1D15-40E1-8603-6710013BDF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978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smtClean="0"/>
              <a:t>Cuenta Pública Participativa</a:t>
            </a:r>
            <a:br>
              <a:rPr lang="es-CL" b="1" smtClean="0"/>
            </a:br>
            <a:r>
              <a:rPr lang="es-CL" b="1" smtClean="0"/>
              <a:t>Ministerio de Hacienda y DIPRES</a:t>
            </a:r>
            <a:endParaRPr lang="es-CL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9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400" b="0" smtClean="0">
                <a:solidFill>
                  <a:schemeClr val="tx2"/>
                </a:solidFill>
              </a:rPr>
              <a:t>El crecimiento de Chile vuelve a asemejarse al mundial: el desafío es al menos duplicar el crecimiento promedio de los últimos 4 años. </a:t>
            </a:r>
            <a:endParaRPr lang="es-CL" sz="2400" b="0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9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400" b="0" smtClean="0">
                <a:solidFill>
                  <a:schemeClr val="tx2"/>
                </a:solidFill>
              </a:rPr>
              <a:t>Tras cuatro  años de caída, la inversión comienza a repuntar. El desafío para reimpulsarla incluye una modernización tributaria. </a:t>
            </a:r>
            <a:endParaRPr lang="es-CL" sz="2400" b="0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39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400" b="0" smtClean="0">
                <a:solidFill>
                  <a:schemeClr val="tx2"/>
                </a:solidFill>
              </a:rPr>
              <a:t>El desafío de corto plazo es detener la caída en la productividad y luego volver a tener crecimiento positivo. </a:t>
            </a:r>
            <a:endParaRPr lang="es-CL" sz="2400" b="0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1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400" b="0" smtClean="0">
                <a:solidFill>
                  <a:schemeClr val="tx2"/>
                </a:solidFill>
              </a:rPr>
              <a:t>Deterioro y recuperación incipiente del mercado laboral. El desafío es volver a crear empleos de calidad. </a:t>
            </a:r>
            <a:endParaRPr lang="es-CL" sz="2400" b="0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5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6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s-CL" sz="2400" b="0" smtClean="0">
                <a:solidFill>
                  <a:schemeClr val="tx2"/>
                </a:solidFill>
              </a:rPr>
              <a:t>La principal razón del deterioro fiscal fue el fuerte aumento del gasto público en 2014 y 2015. </a:t>
            </a:r>
            <a:endParaRPr lang="es-CL" sz="2400" b="0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5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s-CL" sz="2400" b="0" smtClean="0">
                <a:solidFill>
                  <a:schemeClr val="tx2"/>
                </a:solidFill>
              </a:rPr>
              <a:t>Fuerte aumento de la deuda y del gasto en intereses. Nos proponemos estabilizar la deuda como porcentaje del PIB. </a:t>
            </a:r>
            <a:endParaRPr lang="es-CL" sz="2400" b="0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65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s-CL" sz="2400" b="0" smtClean="0">
                <a:solidFill>
                  <a:schemeClr val="tx2"/>
                </a:solidFill>
              </a:rPr>
              <a:t>Recuperar la clasificación de riesgo requiere retomar una senda de crecimiento y finanzas públicas responsables. </a:t>
            </a:r>
            <a:endParaRPr lang="es-CL" sz="2400" b="0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1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Escenario macroeconómico internacional</a:t>
            </a:r>
            <a:endParaRPr lang="es-CL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71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Escenario macroeconómico internacional</a:t>
            </a:r>
            <a:endParaRPr lang="es-CL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25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Escenario macroeconómico internacional</a:t>
            </a:r>
            <a:endParaRPr lang="es-CL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6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Escenario macroeconómico internacional</a:t>
            </a:r>
            <a:endParaRPr lang="es-CL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87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smtClean="0"/>
              <a:t/>
            </a:r>
            <a:br>
              <a:rPr lang="es-ES_tradnl" sz="2800" smtClean="0"/>
            </a:br>
            <a:r>
              <a:rPr lang="es-CL" sz="4800" smtClean="0">
                <a:solidFill>
                  <a:schemeClr val="bg1"/>
                </a:solidFill>
              </a:rPr>
              <a:t>Líneas de Acción del Ministerio  2018-2021</a:t>
            </a:r>
            <a:endParaRPr lang="es-CL" sz="48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95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Austeridad Fiscal 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9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Convergencia al Balance Estructural 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89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Consejo Fiscal Autónomo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16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Acuerdo Nacional para el Desarrollo Integral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1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Acuerdo Nacional para el Desarrollo Integral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4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Proyecto de Modernización Tributaria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29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Ley Única de Donaciones 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2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smtClean="0"/>
              <a:t/>
            </a:r>
            <a:br>
              <a:rPr lang="es-ES_tradnl" sz="2800" smtClean="0"/>
            </a:br>
            <a:r>
              <a:rPr lang="es-CL" smtClean="0">
                <a:solidFill>
                  <a:schemeClr val="bg1"/>
                </a:solidFill>
              </a:rPr>
              <a:t>Agenda 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58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38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Mercado de Capitales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6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Modernización del Estado 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9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Modernización del Estado 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58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Estrategia Financiera Nacional frente al Cambio Climático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20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Facilitación de Comercio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83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Facilitación de Comercio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38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Políticas Sociales 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04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Políticas Laborales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21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Finanzas Internacionales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4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    Misión Institucional </a:t>
            </a:r>
            <a:endParaRPr lang="es-CL" sz="3200" b="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72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Relaciones internacionales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35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smtClean="0"/>
              <a:t>Cuenta Pública Participativa</a:t>
            </a:r>
            <a:br>
              <a:rPr lang="es-CL" b="1" smtClean="0"/>
            </a:br>
            <a:r>
              <a:rPr lang="es-CL" b="1" smtClean="0"/>
              <a:t>Ministerio de Hacienda y DIPRES</a:t>
            </a:r>
            <a:endParaRPr lang="es-CL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71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9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Servicios y Empresas Relacionadas</a:t>
            </a:r>
            <a:endParaRPr lang="es-CL" sz="3200" b="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smtClean="0"/>
              <a:t>Objetivos estratégicos del Ministerio</a:t>
            </a:r>
            <a:endParaRPr lang="es-CL" sz="32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2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800" smtClean="0">
                <a:solidFill>
                  <a:schemeClr val="bg1"/>
                </a:solidFill>
              </a:rPr>
              <a:t>Situación Macroeconómica</a:t>
            </a:r>
            <a:endParaRPr lang="es-CL" sz="48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9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400" b="0" smtClean="0">
                <a:solidFill>
                  <a:schemeClr val="tx2"/>
                </a:solidFill>
              </a:rPr>
              <a:t>La confianza empresarial y de los consumidores vuelven a terreno optimista.</a:t>
            </a:r>
            <a:endParaRPr lang="es-CL" sz="2400" b="0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400" b="0" smtClean="0">
                <a:solidFill>
                  <a:schemeClr val="tx2"/>
                </a:solidFill>
              </a:rPr>
              <a:t>Han aumentado significativamente las proyecciones de crecimiento.</a:t>
            </a:r>
            <a:endParaRPr lang="es-CL" sz="2400" b="0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18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Presentación en pantalla (4:3)</PresentationFormat>
  <Paragraphs>38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Tema de Office</vt:lpstr>
      <vt:lpstr>Cuenta Pública Participativa Ministerio de Hacienda y DIPRES</vt:lpstr>
      <vt:lpstr>Presentación de PowerPoint</vt:lpstr>
      <vt:lpstr> Agenda </vt:lpstr>
      <vt:lpstr>    Misión Institucional </vt:lpstr>
      <vt:lpstr>Servicios y Empresas Relacionadas</vt:lpstr>
      <vt:lpstr>Objetivos estratégicos del Ministerio</vt:lpstr>
      <vt:lpstr>Situación Macroeconómica</vt:lpstr>
      <vt:lpstr>La confianza empresarial y de los consumidores vuelven a terreno optimista.</vt:lpstr>
      <vt:lpstr>Han aumentado significativamente las proyecciones de crecimiento.</vt:lpstr>
      <vt:lpstr>El crecimiento de Chile vuelve a asemejarse al mundial: el desafío es al menos duplicar el crecimiento promedio de los últimos 4 años. </vt:lpstr>
      <vt:lpstr>Tras cuatro  años de caída, la inversión comienza a repuntar. El desafío para reimpulsarla incluye una modernización tributaria. </vt:lpstr>
      <vt:lpstr>El desafío de corto plazo es detener la caída en la productividad y luego volver a tener crecimiento positivo. </vt:lpstr>
      <vt:lpstr>Deterioro y recuperación incipiente del mercado laboral. El desafío es volver a crear empleos de calidad. </vt:lpstr>
      <vt:lpstr>Presentación de PowerPoint</vt:lpstr>
      <vt:lpstr>La principal razón del deterioro fiscal fue el fuerte aumento del gasto público en 2014 y 2015. </vt:lpstr>
      <vt:lpstr>Fuerte aumento de la deuda y del gasto en intereses. Nos proponemos estabilizar la deuda como porcentaje del PIB. </vt:lpstr>
      <vt:lpstr>Recuperar la clasificación de riesgo requiere retomar una senda de crecimiento y finanzas públicas responsables. </vt:lpstr>
      <vt:lpstr>Escenario macroeconómico internacional</vt:lpstr>
      <vt:lpstr>Escenario macroeconómico internacional</vt:lpstr>
      <vt:lpstr>Escenario macroeconómico internacional</vt:lpstr>
      <vt:lpstr>Escenario macroeconómico internacional</vt:lpstr>
      <vt:lpstr> Líneas de Acción del Ministerio  2018-2021</vt:lpstr>
      <vt:lpstr>Austeridad Fiscal </vt:lpstr>
      <vt:lpstr>Convergencia al Balance Estructural </vt:lpstr>
      <vt:lpstr>Consejo Fiscal Autónomo</vt:lpstr>
      <vt:lpstr>Acuerdo Nacional para el Desarrollo Integral</vt:lpstr>
      <vt:lpstr>Acuerdo Nacional para el Desarrollo Integral</vt:lpstr>
      <vt:lpstr>Proyecto de Modernización Tributaria</vt:lpstr>
      <vt:lpstr>Ley Única de Donaciones </vt:lpstr>
      <vt:lpstr>Presentación de PowerPoint</vt:lpstr>
      <vt:lpstr>Mercado de Capitales</vt:lpstr>
      <vt:lpstr>Modernización del Estado </vt:lpstr>
      <vt:lpstr>Modernización del Estado </vt:lpstr>
      <vt:lpstr>Estrategia Financiera Nacional frente al Cambio Climático</vt:lpstr>
      <vt:lpstr>Facilitación de Comercio</vt:lpstr>
      <vt:lpstr>Facilitación de Comercio</vt:lpstr>
      <vt:lpstr>Políticas Sociales </vt:lpstr>
      <vt:lpstr>Políticas Laborales</vt:lpstr>
      <vt:lpstr>Finanzas Internacionales</vt:lpstr>
      <vt:lpstr>Relaciones internacionales</vt:lpstr>
      <vt:lpstr>Cuenta Pública Participativa Ministerio de Hacienda y DIPRES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Cuenta Pública Participativa Ministerio de Hacienda y DIPRES</dc:title>
  <dc:creator>Oscar Escobar</dc:creator>
  <cp:lastModifiedBy>Oscar Escobar</cp:lastModifiedBy>
  <cp:revision>1</cp:revision>
  <dcterms:created xsi:type="dcterms:W3CDTF">2018-06-28T19:05:52Z</dcterms:created>
  <dcterms:modified xsi:type="dcterms:W3CDTF">2018-06-28T19:06:39Z</dcterms:modified>
</cp:coreProperties>
</file>